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874" r:id="rId5"/>
    <p:sldMasterId id="2147483888" r:id="rId6"/>
  </p:sldMasterIdLst>
  <p:notesMasterIdLst>
    <p:notesMasterId r:id="rId48"/>
  </p:notesMasterIdLst>
  <p:sldIdLst>
    <p:sldId id="374" r:id="rId7"/>
    <p:sldId id="375" r:id="rId8"/>
    <p:sldId id="365" r:id="rId9"/>
    <p:sldId id="310" r:id="rId10"/>
    <p:sldId id="311" r:id="rId11"/>
    <p:sldId id="312" r:id="rId12"/>
    <p:sldId id="260" r:id="rId13"/>
    <p:sldId id="425" r:id="rId14"/>
    <p:sldId id="257" r:id="rId15"/>
    <p:sldId id="426" r:id="rId16"/>
    <p:sldId id="427" r:id="rId17"/>
    <p:sldId id="261" r:id="rId18"/>
    <p:sldId id="428" r:id="rId19"/>
    <p:sldId id="264" r:id="rId20"/>
    <p:sldId id="262" r:id="rId21"/>
    <p:sldId id="420" r:id="rId22"/>
    <p:sldId id="421" r:id="rId23"/>
    <p:sldId id="422" r:id="rId24"/>
    <p:sldId id="423" r:id="rId25"/>
    <p:sldId id="424" r:id="rId26"/>
    <p:sldId id="314" r:id="rId27"/>
    <p:sldId id="315" r:id="rId28"/>
    <p:sldId id="417" r:id="rId29"/>
    <p:sldId id="418" r:id="rId30"/>
    <p:sldId id="419" r:id="rId31"/>
    <p:sldId id="259" r:id="rId32"/>
    <p:sldId id="396" r:id="rId33"/>
    <p:sldId id="256" r:id="rId34"/>
    <p:sldId id="258" r:id="rId35"/>
    <p:sldId id="285" r:id="rId36"/>
    <p:sldId id="273" r:id="rId37"/>
    <p:sldId id="265" r:id="rId38"/>
    <p:sldId id="280" r:id="rId39"/>
    <p:sldId id="286" r:id="rId40"/>
    <p:sldId id="281" r:id="rId41"/>
    <p:sldId id="266" r:id="rId42"/>
    <p:sldId id="275" r:id="rId43"/>
    <p:sldId id="269" r:id="rId44"/>
    <p:sldId id="271" r:id="rId45"/>
    <p:sldId id="270" r:id="rId46"/>
    <p:sldId id="277" r:id="rId4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erlau, Elizabeth" initials="WE" lastIdx="1" clrIdx="0">
    <p:extLst>
      <p:ext uri="{19B8F6BF-5375-455C-9EA6-DF929625EA0E}">
        <p15:presenceInfo xmlns:p15="http://schemas.microsoft.com/office/powerpoint/2012/main" userId="S-1-5-21-1060284298-1606980848-839522115-6407" providerId="AD"/>
      </p:ext>
    </p:extLst>
  </p:cmAuthor>
  <p:cmAuthor id="2" name="Danon, Alex" initials="DA" lastIdx="1" clrIdx="1">
    <p:extLst>
      <p:ext uri="{19B8F6BF-5375-455C-9EA6-DF929625EA0E}">
        <p15:presenceInfo xmlns:p15="http://schemas.microsoft.com/office/powerpoint/2012/main" userId="S-1-5-21-1060284298-1606980848-839522115-397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7C80"/>
    <a:srgbClr val="80C34F"/>
    <a:srgbClr val="CCE7B9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1197BA-A794-4D90-92AF-890426D32A91}" v="1" dt="2024-11-18T17:51:30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4" autoAdjust="0"/>
    <p:restoredTop sz="94660" autoAdjust="0"/>
  </p:normalViewPr>
  <p:slideViewPr>
    <p:cSldViewPr>
      <p:cViewPr varScale="1">
        <p:scale>
          <a:sx n="51" d="100"/>
          <a:sy n="51" d="100"/>
        </p:scale>
        <p:origin x="108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265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tino, Michael" userId="S::mlatino@wallkillcsd.k12.ny.us::6d0de6bc-6fcd-4034-978d-916f3f5a2f49" providerId="AD" clId="Web-{CA030EE6-096F-E5DF-463F-E3E81763BE22}"/>
    <pc:docChg chg="modSld">
      <pc:chgData name="Latino, Michael" userId="S::mlatino@wallkillcsd.k12.ny.us::6d0de6bc-6fcd-4034-978d-916f3f5a2f49" providerId="AD" clId="Web-{CA030EE6-096F-E5DF-463F-E3E81763BE22}" dt="2024-11-15T13:47:11.815" v="98"/>
      <pc:docMkLst>
        <pc:docMk/>
      </pc:docMkLst>
      <pc:sldChg chg="modSp">
        <pc:chgData name="Latino, Michael" userId="S::mlatino@wallkillcsd.k12.ny.us::6d0de6bc-6fcd-4034-978d-916f3f5a2f49" providerId="AD" clId="Web-{CA030EE6-096F-E5DF-463F-E3E81763BE22}" dt="2024-11-15T13:43:33.155" v="22"/>
        <pc:sldMkLst>
          <pc:docMk/>
          <pc:sldMk cId="2831677557" sldId="258"/>
        </pc:sldMkLst>
        <pc:graphicFrameChg chg="mod modGraphic">
          <ac:chgData name="Latino, Michael" userId="S::mlatino@wallkillcsd.k12.ny.us::6d0de6bc-6fcd-4034-978d-916f3f5a2f49" providerId="AD" clId="Web-{CA030EE6-096F-E5DF-463F-E3E81763BE22}" dt="2024-11-15T13:43:33.155" v="22"/>
          <ac:graphicFrameMkLst>
            <pc:docMk/>
            <pc:sldMk cId="2831677557" sldId="258"/>
            <ac:graphicFrameMk id="14" creationId="{FFD2C46C-1FC4-052D-D8E3-57880A0D2074}"/>
          </ac:graphicFrameMkLst>
        </pc:graphicFrameChg>
      </pc:sldChg>
      <pc:sldChg chg="modSp">
        <pc:chgData name="Latino, Michael" userId="S::mlatino@wallkillcsd.k12.ny.us::6d0de6bc-6fcd-4034-978d-916f3f5a2f49" providerId="AD" clId="Web-{CA030EE6-096F-E5DF-463F-E3E81763BE22}" dt="2024-11-15T13:44:25.828" v="25"/>
        <pc:sldMkLst>
          <pc:docMk/>
          <pc:sldMk cId="229338985" sldId="265"/>
        </pc:sldMkLst>
        <pc:graphicFrameChg chg="modGraphic">
          <ac:chgData name="Latino, Michael" userId="S::mlatino@wallkillcsd.k12.ny.us::6d0de6bc-6fcd-4034-978d-916f3f5a2f49" providerId="AD" clId="Web-{CA030EE6-096F-E5DF-463F-E3E81763BE22}" dt="2024-11-15T13:44:25.828" v="25"/>
          <ac:graphicFrameMkLst>
            <pc:docMk/>
            <pc:sldMk cId="229338985" sldId="265"/>
            <ac:graphicFrameMk id="4" creationId="{60ED513D-64F2-A922-2180-CC8FCCFA5791}"/>
          </ac:graphicFrameMkLst>
        </pc:graphicFrameChg>
        <pc:graphicFrameChg chg="modGraphic">
          <ac:chgData name="Latino, Michael" userId="S::mlatino@wallkillcsd.k12.ny.us::6d0de6bc-6fcd-4034-978d-916f3f5a2f49" providerId="AD" clId="Web-{CA030EE6-096F-E5DF-463F-E3E81763BE22}" dt="2024-11-15T13:44:16.499" v="24"/>
          <ac:graphicFrameMkLst>
            <pc:docMk/>
            <pc:sldMk cId="229338985" sldId="265"/>
            <ac:graphicFrameMk id="18" creationId="{A1DA7471-C4F0-4FCA-119C-544312656C2C}"/>
          </ac:graphicFrameMkLst>
        </pc:graphicFrameChg>
      </pc:sldChg>
      <pc:sldChg chg="modSp">
        <pc:chgData name="Latino, Michael" userId="S::mlatino@wallkillcsd.k12.ny.us::6d0de6bc-6fcd-4034-978d-916f3f5a2f49" providerId="AD" clId="Web-{CA030EE6-096F-E5DF-463F-E3E81763BE22}" dt="2024-11-15T13:42:26.670" v="14" actId="1076"/>
        <pc:sldMkLst>
          <pc:docMk/>
          <pc:sldMk cId="3051185119" sldId="273"/>
        </pc:sldMkLst>
        <pc:spChg chg="mod">
          <ac:chgData name="Latino, Michael" userId="S::mlatino@wallkillcsd.k12.ny.us::6d0de6bc-6fcd-4034-978d-916f3f5a2f49" providerId="AD" clId="Web-{CA030EE6-096F-E5DF-463F-E3E81763BE22}" dt="2024-11-15T13:42:26.670" v="14" actId="1076"/>
          <ac:spMkLst>
            <pc:docMk/>
            <pc:sldMk cId="3051185119" sldId="273"/>
            <ac:spMk id="3" creationId="{5FE3FF6E-B190-4D82-8FE4-E0714B6EA3FF}"/>
          </ac:spMkLst>
        </pc:spChg>
        <pc:graphicFrameChg chg="mod modGraphic">
          <ac:chgData name="Latino, Michael" userId="S::mlatino@wallkillcsd.k12.ny.us::6d0de6bc-6fcd-4034-978d-916f3f5a2f49" providerId="AD" clId="Web-{CA030EE6-096F-E5DF-463F-E3E81763BE22}" dt="2024-11-15T13:42:10.607" v="9"/>
          <ac:graphicFrameMkLst>
            <pc:docMk/>
            <pc:sldMk cId="3051185119" sldId="273"/>
            <ac:graphicFrameMk id="9" creationId="{2C461611-13CE-3FAA-A366-481A3E71B8A7}"/>
          </ac:graphicFrameMkLst>
        </pc:graphicFrameChg>
      </pc:sldChg>
      <pc:sldChg chg="modSp">
        <pc:chgData name="Latino, Michael" userId="S::mlatino@wallkillcsd.k12.ny.us::6d0de6bc-6fcd-4034-978d-916f3f5a2f49" providerId="AD" clId="Web-{CA030EE6-096F-E5DF-463F-E3E81763BE22}" dt="2024-11-15T13:45:17.735" v="51"/>
        <pc:sldMkLst>
          <pc:docMk/>
          <pc:sldMk cId="4143834185" sldId="280"/>
        </pc:sldMkLst>
        <pc:graphicFrameChg chg="mod modGraphic">
          <ac:chgData name="Latino, Michael" userId="S::mlatino@wallkillcsd.k12.ny.us::6d0de6bc-6fcd-4034-978d-916f3f5a2f49" providerId="AD" clId="Web-{CA030EE6-096F-E5DF-463F-E3E81763BE22}" dt="2024-11-15T13:45:17.735" v="51"/>
          <ac:graphicFrameMkLst>
            <pc:docMk/>
            <pc:sldMk cId="4143834185" sldId="280"/>
            <ac:graphicFrameMk id="6" creationId="{262A7783-0D50-47A0-A893-65388325232C}"/>
          </ac:graphicFrameMkLst>
        </pc:graphicFrameChg>
      </pc:sldChg>
      <pc:sldChg chg="addSp delSp modSp">
        <pc:chgData name="Latino, Michael" userId="S::mlatino@wallkillcsd.k12.ny.us::6d0de6bc-6fcd-4034-978d-916f3f5a2f49" providerId="AD" clId="Web-{CA030EE6-096F-E5DF-463F-E3E81763BE22}" dt="2024-11-15T13:47:11.815" v="98"/>
        <pc:sldMkLst>
          <pc:docMk/>
          <pc:sldMk cId="367676604" sldId="281"/>
        </pc:sldMkLst>
        <pc:spChg chg="add mod">
          <ac:chgData name="Latino, Michael" userId="S::mlatino@wallkillcsd.k12.ny.us::6d0de6bc-6fcd-4034-978d-916f3f5a2f49" providerId="AD" clId="Web-{CA030EE6-096F-E5DF-463F-E3E81763BE22}" dt="2024-11-15T13:46:55.064" v="90" actId="1076"/>
          <ac:spMkLst>
            <pc:docMk/>
            <pc:sldMk cId="367676604" sldId="281"/>
            <ac:spMk id="2" creationId="{B64F6806-3A28-9664-8A27-8FED0B6D1CC9}"/>
          </ac:spMkLst>
        </pc:spChg>
        <pc:spChg chg="del mod">
          <ac:chgData name="Latino, Michael" userId="S::mlatino@wallkillcsd.k12.ny.us::6d0de6bc-6fcd-4034-978d-916f3f5a2f49" providerId="AD" clId="Web-{CA030EE6-096F-E5DF-463F-E3E81763BE22}" dt="2024-11-15T13:46:34.517" v="83"/>
          <ac:spMkLst>
            <pc:docMk/>
            <pc:sldMk cId="367676604" sldId="281"/>
            <ac:spMk id="11" creationId="{6F62320C-B3AD-8249-C356-3B470AA332DF}"/>
          </ac:spMkLst>
        </pc:spChg>
        <pc:graphicFrameChg chg="mod modGraphic">
          <ac:chgData name="Latino, Michael" userId="S::mlatino@wallkillcsd.k12.ny.us::6d0de6bc-6fcd-4034-978d-916f3f5a2f49" providerId="AD" clId="Web-{CA030EE6-096F-E5DF-463F-E3E81763BE22}" dt="2024-11-15T13:47:11.815" v="98"/>
          <ac:graphicFrameMkLst>
            <pc:docMk/>
            <pc:sldMk cId="367676604" sldId="281"/>
            <ac:graphicFrameMk id="9" creationId="{2C461611-13CE-3FAA-A366-481A3E71B8A7}"/>
          </ac:graphicFrameMkLst>
        </pc:graphicFrameChg>
      </pc:sldChg>
      <pc:sldChg chg="modSp">
        <pc:chgData name="Latino, Michael" userId="S::mlatino@wallkillcsd.k12.ny.us::6d0de6bc-6fcd-4034-978d-916f3f5a2f49" providerId="AD" clId="Web-{CA030EE6-096F-E5DF-463F-E3E81763BE22}" dt="2024-11-15T13:43:47.468" v="23"/>
        <pc:sldMkLst>
          <pc:docMk/>
          <pc:sldMk cId="230061059" sldId="285"/>
        </pc:sldMkLst>
        <pc:graphicFrameChg chg="modGraphic">
          <ac:chgData name="Latino, Michael" userId="S::mlatino@wallkillcsd.k12.ny.us::6d0de6bc-6fcd-4034-978d-916f3f5a2f49" providerId="AD" clId="Web-{CA030EE6-096F-E5DF-463F-E3E81763BE22}" dt="2024-11-15T13:43:47.468" v="23"/>
          <ac:graphicFrameMkLst>
            <pc:docMk/>
            <pc:sldMk cId="230061059" sldId="285"/>
            <ac:graphicFrameMk id="7" creationId="{A139D624-63ED-CFBB-CD08-FEB7BE71473B}"/>
          </ac:graphicFrameMkLst>
        </pc:graphicFrameChg>
      </pc:sldChg>
      <pc:sldChg chg="modSp">
        <pc:chgData name="Latino, Michael" userId="S::mlatino@wallkillcsd.k12.ny.us::6d0de6bc-6fcd-4034-978d-916f3f5a2f49" providerId="AD" clId="Web-{CA030EE6-096F-E5DF-463F-E3E81763BE22}" dt="2024-11-15T13:44:45.469" v="27"/>
        <pc:sldMkLst>
          <pc:docMk/>
          <pc:sldMk cId="2600161403" sldId="286"/>
        </pc:sldMkLst>
        <pc:graphicFrameChg chg="modGraphic">
          <ac:chgData name="Latino, Michael" userId="S::mlatino@wallkillcsd.k12.ny.us::6d0de6bc-6fcd-4034-978d-916f3f5a2f49" providerId="AD" clId="Web-{CA030EE6-096F-E5DF-463F-E3E81763BE22}" dt="2024-11-15T13:44:45.469" v="27"/>
          <ac:graphicFrameMkLst>
            <pc:docMk/>
            <pc:sldMk cId="2600161403" sldId="286"/>
            <ac:graphicFrameMk id="8" creationId="{18C183C3-237B-BECA-103A-C2218C88C7E2}"/>
          </ac:graphicFrameMkLst>
        </pc:graphicFrameChg>
      </pc:sldChg>
    </pc:docChg>
  </pc:docChgLst>
  <pc:docChgLst>
    <pc:chgData name="White, Anthony" userId="cc25af26-7e02-41fa-a4ee-6060977f627a" providerId="ADAL" clId="{B31197BA-A794-4D90-92AF-890426D32A91}"/>
    <pc:docChg chg="undo custSel addSld delSld modSld">
      <pc:chgData name="White, Anthony" userId="cc25af26-7e02-41fa-a4ee-6060977f627a" providerId="ADAL" clId="{B31197BA-A794-4D90-92AF-890426D32A91}" dt="2024-11-20T18:04:59.660" v="2652" actId="2696"/>
      <pc:docMkLst>
        <pc:docMk/>
      </pc:docMkLst>
      <pc:sldChg chg="modSp mod">
        <pc:chgData name="White, Anthony" userId="cc25af26-7e02-41fa-a4ee-6060977f627a" providerId="ADAL" clId="{B31197BA-A794-4D90-92AF-890426D32A91}" dt="2024-08-19T15:50:58.163" v="35" actId="20577"/>
        <pc:sldMkLst>
          <pc:docMk/>
          <pc:sldMk cId="2845011185" sldId="256"/>
        </pc:sldMkLst>
        <pc:spChg chg="mod">
          <ac:chgData name="White, Anthony" userId="cc25af26-7e02-41fa-a4ee-6060977f627a" providerId="ADAL" clId="{B31197BA-A794-4D90-92AF-890426D32A91}" dt="2024-08-19T15:50:58.163" v="35" actId="20577"/>
          <ac:spMkLst>
            <pc:docMk/>
            <pc:sldMk cId="2845011185" sldId="256"/>
            <ac:spMk id="8" creationId="{D90B2272-7629-A03E-6D93-53EA9F554B61}"/>
          </ac:spMkLst>
        </pc:spChg>
      </pc:sldChg>
      <pc:sldChg chg="delSp modSp add mod setBg delDesignElem">
        <pc:chgData name="White, Anthony" userId="cc25af26-7e02-41fa-a4ee-6060977f627a" providerId="ADAL" clId="{B31197BA-A794-4D90-92AF-890426D32A91}" dt="2024-11-01T19:53:15.072" v="2397" actId="27636"/>
        <pc:sldMkLst>
          <pc:docMk/>
          <pc:sldMk cId="320063068" sldId="257"/>
        </pc:sldMkLst>
        <pc:spChg chg="mod">
          <ac:chgData name="White, Anthony" userId="cc25af26-7e02-41fa-a4ee-6060977f627a" providerId="ADAL" clId="{B31197BA-A794-4D90-92AF-890426D32A91}" dt="2024-10-30T15:11:28.580" v="2020" actId="20577"/>
          <ac:spMkLst>
            <pc:docMk/>
            <pc:sldMk cId="320063068" sldId="257"/>
            <ac:spMk id="2" creationId="{FD446879-273D-F8CA-820A-91ABB01527CB}"/>
          </ac:spMkLst>
        </pc:spChg>
        <pc:spChg chg="mod">
          <ac:chgData name="White, Anthony" userId="cc25af26-7e02-41fa-a4ee-6060977f627a" providerId="ADAL" clId="{B31197BA-A794-4D90-92AF-890426D32A91}" dt="2024-11-01T19:53:15.072" v="2397" actId="27636"/>
          <ac:spMkLst>
            <pc:docMk/>
            <pc:sldMk cId="320063068" sldId="257"/>
            <ac:spMk id="3" creationId="{1EF4787F-DEE5-06BF-50D4-667003ECEC6A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320063068" sldId="257"/>
            <ac:spMk id="10" creationId="{11AC88F6-55CB-496B-8AD8-9ABD2E6E3BFA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320063068" sldId="257"/>
            <ac:spMk id="12" creationId="{6F53D3C3-F24F-4317-98B6-A05ECD30445C}"/>
          </ac:spMkLst>
        </pc:spChg>
      </pc:sldChg>
      <pc:sldChg chg="delSp modSp add mod">
        <pc:chgData name="White, Anthony" userId="cc25af26-7e02-41fa-a4ee-6060977f627a" providerId="ADAL" clId="{B31197BA-A794-4D90-92AF-890426D32A91}" dt="2024-11-01T15:35:25.340" v="2377" actId="207"/>
        <pc:sldMkLst>
          <pc:docMk/>
          <pc:sldMk cId="2831677557" sldId="258"/>
        </pc:sldMkLst>
        <pc:spChg chg="mod">
          <ac:chgData name="White, Anthony" userId="cc25af26-7e02-41fa-a4ee-6060977f627a" providerId="ADAL" clId="{B31197BA-A794-4D90-92AF-890426D32A91}" dt="2024-10-18T18:27:03.654" v="381" actId="14100"/>
          <ac:spMkLst>
            <pc:docMk/>
            <pc:sldMk cId="2831677557" sldId="258"/>
            <ac:spMk id="2" creationId="{9DFE9203-5E01-D5E3-0647-94A41BC864B5}"/>
          </ac:spMkLst>
        </pc:spChg>
        <pc:spChg chg="mod">
          <ac:chgData name="White, Anthony" userId="cc25af26-7e02-41fa-a4ee-6060977f627a" providerId="ADAL" clId="{B31197BA-A794-4D90-92AF-890426D32A91}" dt="2024-10-18T18:27:35.230" v="389" actId="1076"/>
          <ac:spMkLst>
            <pc:docMk/>
            <pc:sldMk cId="2831677557" sldId="258"/>
            <ac:spMk id="3" creationId="{C1C017A1-EB5B-DE4B-1628-B4D459AB222B}"/>
          </ac:spMkLst>
        </pc:spChg>
        <pc:spChg chg="del">
          <ac:chgData name="White, Anthony" userId="cc25af26-7e02-41fa-a4ee-6060977f627a" providerId="ADAL" clId="{B31197BA-A794-4D90-92AF-890426D32A91}" dt="2024-10-18T18:26:58.853" v="380" actId="21"/>
          <ac:spMkLst>
            <pc:docMk/>
            <pc:sldMk cId="2831677557" sldId="258"/>
            <ac:spMk id="9" creationId="{11BCBC5E-A3AB-196D-70DB-58D4F01725F5}"/>
          </ac:spMkLst>
        </pc:spChg>
        <pc:graphicFrameChg chg="mod modGraphic">
          <ac:chgData name="White, Anthony" userId="cc25af26-7e02-41fa-a4ee-6060977f627a" providerId="ADAL" clId="{B31197BA-A794-4D90-92AF-890426D32A91}" dt="2024-11-01T15:35:17.515" v="2374" actId="207"/>
          <ac:graphicFrameMkLst>
            <pc:docMk/>
            <pc:sldMk cId="2831677557" sldId="258"/>
            <ac:graphicFrameMk id="11" creationId="{6478FFC7-15CC-2BFF-1D66-BF7AC5620977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35:25.340" v="2377" actId="207"/>
          <ac:graphicFrameMkLst>
            <pc:docMk/>
            <pc:sldMk cId="2831677557" sldId="258"/>
            <ac:graphicFrameMk id="14" creationId="{FFD2C46C-1FC4-052D-D8E3-57880A0D2074}"/>
          </ac:graphicFrameMkLst>
        </pc:graphicFrameChg>
      </pc:sldChg>
      <pc:sldChg chg="modSp add mod setBg">
        <pc:chgData name="White, Anthony" userId="cc25af26-7e02-41fa-a4ee-6060977f627a" providerId="ADAL" clId="{B31197BA-A794-4D90-92AF-890426D32A91}" dt="2024-10-21T15:59:53.846" v="768"/>
        <pc:sldMkLst>
          <pc:docMk/>
          <pc:sldMk cId="3496832152" sldId="259"/>
        </pc:sldMkLst>
        <pc:spChg chg="mod">
          <ac:chgData name="White, Anthony" userId="cc25af26-7e02-41fa-a4ee-6060977f627a" providerId="ADAL" clId="{B31197BA-A794-4D90-92AF-890426D32A91}" dt="2024-10-21T15:58:21.008" v="657" actId="207"/>
          <ac:spMkLst>
            <pc:docMk/>
            <pc:sldMk cId="3496832152" sldId="259"/>
            <ac:spMk id="2" creationId="{C524BB91-BFAD-616C-C852-AC1DD6E72C8E}"/>
          </ac:spMkLst>
        </pc:spChg>
        <pc:spChg chg="mod">
          <ac:chgData name="White, Anthony" userId="cc25af26-7e02-41fa-a4ee-6060977f627a" providerId="ADAL" clId="{B31197BA-A794-4D90-92AF-890426D32A91}" dt="2024-10-21T15:58:30.490" v="659" actId="207"/>
          <ac:spMkLst>
            <pc:docMk/>
            <pc:sldMk cId="3496832152" sldId="259"/>
            <ac:spMk id="3" creationId="{2E99C644-C265-BFF3-2A12-0CE0125E9B9B}"/>
          </ac:spMkLst>
        </pc:spChg>
      </pc:sldChg>
      <pc:sldChg chg="delSp modSp add mod setBg delDesignElem">
        <pc:chgData name="White, Anthony" userId="cc25af26-7e02-41fa-a4ee-6060977f627a" providerId="ADAL" clId="{B31197BA-A794-4D90-92AF-890426D32A91}" dt="2024-11-18T17:45:10.940" v="2570" actId="255"/>
        <pc:sldMkLst>
          <pc:docMk/>
          <pc:sldMk cId="2773430015" sldId="261"/>
        </pc:sldMkLst>
        <pc:spChg chg="mod">
          <ac:chgData name="White, Anthony" userId="cc25af26-7e02-41fa-a4ee-6060977f627a" providerId="ADAL" clId="{B31197BA-A794-4D90-92AF-890426D32A91}" dt="2024-10-30T15:22:26.954" v="2070" actId="20577"/>
          <ac:spMkLst>
            <pc:docMk/>
            <pc:sldMk cId="2773430015" sldId="261"/>
            <ac:spMk id="2" creationId="{FD446879-273D-F8CA-820A-91ABB01527CB}"/>
          </ac:spMkLst>
        </pc:spChg>
        <pc:spChg chg="mod">
          <ac:chgData name="White, Anthony" userId="cc25af26-7e02-41fa-a4ee-6060977f627a" providerId="ADAL" clId="{B31197BA-A794-4D90-92AF-890426D32A91}" dt="2024-11-18T17:45:10.940" v="2570" actId="255"/>
          <ac:spMkLst>
            <pc:docMk/>
            <pc:sldMk cId="2773430015" sldId="261"/>
            <ac:spMk id="3" creationId="{1EF4787F-DEE5-06BF-50D4-667003ECEC6A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2773430015" sldId="261"/>
            <ac:spMk id="11" creationId="{11AC88F6-55CB-496B-8AD8-9ABD2E6E3BFA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2773430015" sldId="261"/>
            <ac:spMk id="13" creationId="{6F53D3C3-F24F-4317-98B6-A05ECD30445C}"/>
          </ac:spMkLst>
        </pc:spChg>
      </pc:sldChg>
      <pc:sldChg chg="addSp delSp modSp del mod delDesignElem">
        <pc:chgData name="White, Anthony" userId="cc25af26-7e02-41fa-a4ee-6060977f627a" providerId="ADAL" clId="{B31197BA-A794-4D90-92AF-890426D32A91}" dt="2024-10-22T12:48:36.069" v="1883" actId="2696"/>
        <pc:sldMkLst>
          <pc:docMk/>
          <pc:sldMk cId="3899207869" sldId="261"/>
        </pc:sldMkLst>
        <pc:spChg chg="mod">
          <ac:chgData name="White, Anthony" userId="cc25af26-7e02-41fa-a4ee-6060977f627a" providerId="ADAL" clId="{B31197BA-A794-4D90-92AF-890426D32A91}" dt="2024-10-21T13:49:21.726" v="546" actId="2711"/>
          <ac:spMkLst>
            <pc:docMk/>
            <pc:sldMk cId="3899207869" sldId="261"/>
            <ac:spMk id="2" creationId="{BBA207B6-9265-4AA9-BA9C-B169A5DC6443}"/>
          </ac:spMkLst>
        </pc:spChg>
        <pc:spChg chg="mod">
          <ac:chgData name="White, Anthony" userId="cc25af26-7e02-41fa-a4ee-6060977f627a" providerId="ADAL" clId="{B31197BA-A794-4D90-92AF-890426D32A91}" dt="2024-10-21T13:49:15.775" v="545" actId="2711"/>
          <ac:spMkLst>
            <pc:docMk/>
            <pc:sldMk cId="3899207869" sldId="261"/>
            <ac:spMk id="3" creationId="{40590F2F-0E1C-45CE-83E7-D1192959ABB9}"/>
          </ac:spMkLst>
        </pc:spChg>
        <pc:spChg chg="add del">
          <ac:chgData name="White, Anthony" userId="cc25af26-7e02-41fa-a4ee-6060977f627a" providerId="ADAL" clId="{B31197BA-A794-4D90-92AF-890426D32A91}" dt="2024-10-21T16:04:06.185" v="811"/>
          <ac:spMkLst>
            <pc:docMk/>
            <pc:sldMk cId="3899207869" sldId="261"/>
            <ac:spMk id="8" creationId="{E03BF673-8C68-4092-BF1B-53C57EFEC21F}"/>
          </ac:spMkLst>
        </pc:spChg>
        <pc:spChg chg="add del">
          <ac:chgData name="White, Anthony" userId="cc25af26-7e02-41fa-a4ee-6060977f627a" providerId="ADAL" clId="{B31197BA-A794-4D90-92AF-890426D32A91}" dt="2024-10-21T16:04:06.185" v="811"/>
          <ac:spMkLst>
            <pc:docMk/>
            <pc:sldMk cId="3899207869" sldId="261"/>
            <ac:spMk id="10" creationId="{B1BDB70B-F0E6-4867-818F-C582494FB6D6}"/>
          </ac:spMkLst>
        </pc:spChg>
        <pc:grpChg chg="add del">
          <ac:chgData name="White, Anthony" userId="cc25af26-7e02-41fa-a4ee-6060977f627a" providerId="ADAL" clId="{B31197BA-A794-4D90-92AF-890426D32A91}" dt="2024-10-21T16:04:06.185" v="811"/>
          <ac:grpSpMkLst>
            <pc:docMk/>
            <pc:sldMk cId="3899207869" sldId="261"/>
            <ac:grpSpMk id="12" creationId="{1E52C707-F508-47B5-8864-8CC3EE0F030B}"/>
          </ac:grpSpMkLst>
        </pc:grpChg>
      </pc:sldChg>
      <pc:sldChg chg="add del">
        <pc:chgData name="White, Anthony" userId="cc25af26-7e02-41fa-a4ee-6060977f627a" providerId="ADAL" clId="{B31197BA-A794-4D90-92AF-890426D32A91}" dt="2024-10-18T17:36:32.204" v="175" actId="2696"/>
        <pc:sldMkLst>
          <pc:docMk/>
          <pc:sldMk cId="882765102" sldId="263"/>
        </pc:sldMkLst>
      </pc:sldChg>
      <pc:sldChg chg="delSp modSp add mod setBg delDesignElem">
        <pc:chgData name="White, Anthony" userId="cc25af26-7e02-41fa-a4ee-6060977f627a" providerId="ADAL" clId="{B31197BA-A794-4D90-92AF-890426D32A91}" dt="2024-10-30T15:22:43.511" v="2098" actId="20577"/>
        <pc:sldMkLst>
          <pc:docMk/>
          <pc:sldMk cId="3443180506" sldId="264"/>
        </pc:sldMkLst>
        <pc:spChg chg="mod">
          <ac:chgData name="White, Anthony" userId="cc25af26-7e02-41fa-a4ee-6060977f627a" providerId="ADAL" clId="{B31197BA-A794-4D90-92AF-890426D32A91}" dt="2024-10-30T15:22:43.511" v="2098" actId="20577"/>
          <ac:spMkLst>
            <pc:docMk/>
            <pc:sldMk cId="3443180506" sldId="264"/>
            <ac:spMk id="2" creationId="{E127C459-9A58-DBF7-BB85-B3C1D6FA3939}"/>
          </ac:spMkLst>
        </pc:spChg>
        <pc:spChg chg="mod">
          <ac:chgData name="White, Anthony" userId="cc25af26-7e02-41fa-a4ee-6060977f627a" providerId="ADAL" clId="{B31197BA-A794-4D90-92AF-890426D32A91}" dt="2024-10-22T12:55:36.104" v="1957" actId="27636"/>
          <ac:spMkLst>
            <pc:docMk/>
            <pc:sldMk cId="3443180506" sldId="264"/>
            <ac:spMk id="3" creationId="{133FDD27-E1F6-90D2-4140-984C170962A8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3443180506" sldId="264"/>
            <ac:spMk id="11" creationId="{11AC88F6-55CB-496B-8AD8-9ABD2E6E3BFA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3443180506" sldId="264"/>
            <ac:spMk id="13" creationId="{969239DF-EAA4-47C3-B4E3-79C6BCB243F5}"/>
          </ac:spMkLst>
        </pc:spChg>
        <pc:grpChg chg="del">
          <ac:chgData name="White, Anthony" userId="cc25af26-7e02-41fa-a4ee-6060977f627a" providerId="ADAL" clId="{B31197BA-A794-4D90-92AF-890426D32A91}" dt="2024-10-22T12:49:00.710" v="1891"/>
          <ac:grpSpMkLst>
            <pc:docMk/>
            <pc:sldMk cId="3443180506" sldId="264"/>
            <ac:grpSpMk id="15" creationId="{3389B237-4CAB-4403-A95C-C04D71F4B420}"/>
          </ac:grpSpMkLst>
        </pc:grpChg>
      </pc:sldChg>
      <pc:sldChg chg="del">
        <pc:chgData name="White, Anthony" userId="cc25af26-7e02-41fa-a4ee-6060977f627a" providerId="ADAL" clId="{B31197BA-A794-4D90-92AF-890426D32A91}" dt="2024-10-18T17:38:10.895" v="181" actId="2696"/>
        <pc:sldMkLst>
          <pc:docMk/>
          <pc:sldMk cId="3820749199" sldId="264"/>
        </pc:sldMkLst>
      </pc:sldChg>
      <pc:sldChg chg="delSp modSp add mod">
        <pc:chgData name="White, Anthony" userId="cc25af26-7e02-41fa-a4ee-6060977f627a" providerId="ADAL" clId="{B31197BA-A794-4D90-92AF-890426D32A91}" dt="2024-11-01T15:23:14.657" v="2350" actId="207"/>
        <pc:sldMkLst>
          <pc:docMk/>
          <pc:sldMk cId="229338985" sldId="265"/>
        </pc:sldMkLst>
        <pc:spChg chg="del mod">
          <ac:chgData name="White, Anthony" userId="cc25af26-7e02-41fa-a4ee-6060977f627a" providerId="ADAL" clId="{B31197BA-A794-4D90-92AF-890426D32A91}" dt="2024-11-01T15:18:39.984" v="2332"/>
          <ac:spMkLst>
            <pc:docMk/>
            <pc:sldMk cId="229338985" sldId="265"/>
            <ac:spMk id="3" creationId="{3B3F641C-D2C6-F783-AAE5-F90FC930C0A5}"/>
          </ac:spMkLst>
        </pc:spChg>
        <pc:spChg chg="del">
          <ac:chgData name="White, Anthony" userId="cc25af26-7e02-41fa-a4ee-6060977f627a" providerId="ADAL" clId="{B31197BA-A794-4D90-92AF-890426D32A91}" dt="2024-10-18T18:10:43.917" v="335" actId="21"/>
          <ac:spMkLst>
            <pc:docMk/>
            <pc:sldMk cId="229338985" sldId="265"/>
            <ac:spMk id="11" creationId="{DCE44822-2F42-5973-2C23-29CDB819B127}"/>
          </ac:spMkLst>
        </pc:spChg>
        <pc:spChg chg="mod">
          <ac:chgData name="White, Anthony" userId="cc25af26-7e02-41fa-a4ee-6060977f627a" providerId="ADAL" clId="{B31197BA-A794-4D90-92AF-890426D32A91}" dt="2024-10-18T18:11:36.923" v="344" actId="1076"/>
          <ac:spMkLst>
            <pc:docMk/>
            <pc:sldMk cId="229338985" sldId="265"/>
            <ac:spMk id="12" creationId="{22C117EC-B4C2-33A4-343A-152DD273C15B}"/>
          </ac:spMkLst>
        </pc:spChg>
        <pc:spChg chg="mod">
          <ac:chgData name="White, Anthony" userId="cc25af26-7e02-41fa-a4ee-6060977f627a" providerId="ADAL" clId="{B31197BA-A794-4D90-92AF-890426D32A91}" dt="2024-11-01T15:18:32.743" v="2330" actId="20577"/>
          <ac:spMkLst>
            <pc:docMk/>
            <pc:sldMk cId="229338985" sldId="265"/>
            <ac:spMk id="16" creationId="{5EE909E5-CB53-877C-085B-2214E53B2DBD}"/>
          </ac:spMkLst>
        </pc:spChg>
        <pc:graphicFrameChg chg="del mod modGraphic">
          <ac:chgData name="White, Anthony" userId="cc25af26-7e02-41fa-a4ee-6060977f627a" providerId="ADAL" clId="{B31197BA-A794-4D90-92AF-890426D32A91}" dt="2024-11-01T15:17:15.200" v="2326" actId="21"/>
          <ac:graphicFrameMkLst>
            <pc:docMk/>
            <pc:sldMk cId="229338985" sldId="265"/>
            <ac:graphicFrameMk id="2" creationId="{751E56A7-4AB1-3F9A-CFB5-2157D2458952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23:14.657" v="2350" actId="207"/>
          <ac:graphicFrameMkLst>
            <pc:docMk/>
            <pc:sldMk cId="229338985" sldId="265"/>
            <ac:graphicFrameMk id="4" creationId="{60ED513D-64F2-A922-2180-CC8FCCFA5791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23:12.805" v="2349" actId="207"/>
          <ac:graphicFrameMkLst>
            <pc:docMk/>
            <pc:sldMk cId="229338985" sldId="265"/>
            <ac:graphicFrameMk id="18" creationId="{A1DA7471-C4F0-4FCA-119C-544312656C2C}"/>
          </ac:graphicFrameMkLst>
        </pc:graphicFrameChg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3556725288" sldId="265"/>
        </pc:sldMkLst>
      </pc:sldChg>
      <pc:sldChg chg="add del">
        <pc:chgData name="White, Anthony" userId="cc25af26-7e02-41fa-a4ee-6060977f627a" providerId="ADAL" clId="{B31197BA-A794-4D90-92AF-890426D32A91}" dt="2024-10-18T17:36:00.613" v="173"/>
        <pc:sldMkLst>
          <pc:docMk/>
          <pc:sldMk cId="3915660717" sldId="265"/>
        </pc:sldMkLst>
      </pc:sldChg>
      <pc:sldChg chg="modSp del">
        <pc:chgData name="White, Anthony" userId="cc25af26-7e02-41fa-a4ee-6060977f627a" providerId="ADAL" clId="{B31197BA-A794-4D90-92AF-890426D32A91}" dt="2024-10-16T18:57:19.686" v="70" actId="2696"/>
        <pc:sldMkLst>
          <pc:docMk/>
          <pc:sldMk cId="2927381160" sldId="266"/>
        </pc:sldMkLst>
        <pc:spChg chg="mod">
          <ac:chgData name="White, Anthony" userId="cc25af26-7e02-41fa-a4ee-6060977f627a" providerId="ADAL" clId="{B31197BA-A794-4D90-92AF-890426D32A91}" dt="2024-08-19T15:50:42.403" v="31" actId="20577"/>
          <ac:spMkLst>
            <pc:docMk/>
            <pc:sldMk cId="2927381160" sldId="266"/>
            <ac:spMk id="3" creationId="{00000000-0000-0000-0000-000000000000}"/>
          </ac:spMkLst>
        </pc:spChg>
      </pc:sldChg>
      <pc:sldChg chg="delSp modSp add mod">
        <pc:chgData name="White, Anthony" userId="cc25af26-7e02-41fa-a4ee-6060977f627a" providerId="ADAL" clId="{B31197BA-A794-4D90-92AF-890426D32A91}" dt="2024-11-01T15:23:39.133" v="2355" actId="6549"/>
        <pc:sldMkLst>
          <pc:docMk/>
          <pc:sldMk cId="3238719902" sldId="266"/>
        </pc:sldMkLst>
        <pc:spChg chg="mod">
          <ac:chgData name="White, Anthony" userId="cc25af26-7e02-41fa-a4ee-6060977f627a" providerId="ADAL" clId="{B31197BA-A794-4D90-92AF-890426D32A91}" dt="2024-11-01T15:23:32.680" v="2352" actId="6549"/>
          <ac:spMkLst>
            <pc:docMk/>
            <pc:sldMk cId="3238719902" sldId="266"/>
            <ac:spMk id="2" creationId="{F39FA1FC-BF9A-CCF7-E2FE-EDD8108FB659}"/>
          </ac:spMkLst>
        </pc:spChg>
        <pc:spChg chg="del">
          <ac:chgData name="White, Anthony" userId="cc25af26-7e02-41fa-a4ee-6060977f627a" providerId="ADAL" clId="{B31197BA-A794-4D90-92AF-890426D32A91}" dt="2024-10-18T18:06:02.546" v="297" actId="21"/>
          <ac:spMkLst>
            <pc:docMk/>
            <pc:sldMk cId="3238719902" sldId="266"/>
            <ac:spMk id="11" creationId="{DCE44822-2F42-5973-2C23-29CDB819B127}"/>
          </ac:spMkLst>
        </pc:spChg>
        <pc:spChg chg="mod">
          <ac:chgData name="White, Anthony" userId="cc25af26-7e02-41fa-a4ee-6060977f627a" providerId="ADAL" clId="{B31197BA-A794-4D90-92AF-890426D32A91}" dt="2024-10-18T17:56:18.306" v="272" actId="1076"/>
          <ac:spMkLst>
            <pc:docMk/>
            <pc:sldMk cId="3238719902" sldId="266"/>
            <ac:spMk id="12" creationId="{22C117EC-B4C2-33A4-343A-152DD273C15B}"/>
          </ac:spMkLst>
        </pc:spChg>
        <pc:spChg chg="mod">
          <ac:chgData name="White, Anthony" userId="cc25af26-7e02-41fa-a4ee-6060977f627a" providerId="ADAL" clId="{B31197BA-A794-4D90-92AF-890426D32A91}" dt="2024-11-01T15:22:10.309" v="2340" actId="6549"/>
          <ac:spMkLst>
            <pc:docMk/>
            <pc:sldMk cId="3238719902" sldId="266"/>
            <ac:spMk id="16" creationId="{5EE909E5-CB53-877C-085B-2214E53B2DBD}"/>
          </ac:spMkLst>
        </pc:spChg>
        <pc:graphicFrameChg chg="del mod modGraphic">
          <ac:chgData name="White, Anthony" userId="cc25af26-7e02-41fa-a4ee-6060977f627a" providerId="ADAL" clId="{B31197BA-A794-4D90-92AF-890426D32A91}" dt="2024-11-01T15:22:21.205" v="2342" actId="21"/>
          <ac:graphicFrameMkLst>
            <pc:docMk/>
            <pc:sldMk cId="3238719902" sldId="266"/>
            <ac:graphicFrameMk id="3" creationId="{FC9B0199-511A-7667-E7ED-6CCC75B865E5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23:39.133" v="2355" actId="6549"/>
          <ac:graphicFrameMkLst>
            <pc:docMk/>
            <pc:sldMk cId="3238719902" sldId="266"/>
            <ac:graphicFrameMk id="4" creationId="{24A5A099-C8B2-B493-6558-CC03D50978F8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23:34.448" v="2353" actId="6549"/>
          <ac:graphicFrameMkLst>
            <pc:docMk/>
            <pc:sldMk cId="3238719902" sldId="266"/>
            <ac:graphicFrameMk id="18" creationId="{A1DA7471-C4F0-4FCA-119C-544312656C2C}"/>
          </ac:graphicFrameMkLst>
        </pc:graphicFrameChg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823162273" sldId="267"/>
        </pc:sldMkLst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1967477967" sldId="268"/>
        </pc:sldMkLst>
      </pc:sldChg>
      <pc:sldChg chg="delSp modSp add del mod">
        <pc:chgData name="White, Anthony" userId="cc25af26-7e02-41fa-a4ee-6060977f627a" providerId="ADAL" clId="{B31197BA-A794-4D90-92AF-890426D32A91}" dt="2024-11-01T15:36:51.917" v="2394" actId="207"/>
        <pc:sldMkLst>
          <pc:docMk/>
          <pc:sldMk cId="4255584123" sldId="269"/>
        </pc:sldMkLst>
        <pc:spChg chg="del">
          <ac:chgData name="White, Anthony" userId="cc25af26-7e02-41fa-a4ee-6060977f627a" providerId="ADAL" clId="{B31197BA-A794-4D90-92AF-890426D32A91}" dt="2024-10-18T18:06:17.647" v="299" actId="21"/>
          <ac:spMkLst>
            <pc:docMk/>
            <pc:sldMk cId="4255584123" sldId="269"/>
            <ac:spMk id="9" creationId="{859C66C9-9AC8-994E-3958-3F0FEEE84E99}"/>
          </ac:spMkLst>
        </pc:spChg>
        <pc:spChg chg="mod">
          <ac:chgData name="White, Anthony" userId="cc25af26-7e02-41fa-a4ee-6060977f627a" providerId="ADAL" clId="{B31197BA-A794-4D90-92AF-890426D32A91}" dt="2024-10-18T17:50:43.609" v="224" actId="1076"/>
          <ac:spMkLst>
            <pc:docMk/>
            <pc:sldMk cId="4255584123" sldId="269"/>
            <ac:spMk id="10" creationId="{D59FC2E1-954A-3D75-53DB-92D90AF1B908}"/>
          </ac:spMkLst>
        </pc:spChg>
        <pc:spChg chg="mod">
          <ac:chgData name="White, Anthony" userId="cc25af26-7e02-41fa-a4ee-6060977f627a" providerId="ADAL" clId="{B31197BA-A794-4D90-92AF-890426D32A91}" dt="2024-10-18T17:51:28.985" v="234" actId="14100"/>
          <ac:spMkLst>
            <pc:docMk/>
            <pc:sldMk cId="4255584123" sldId="269"/>
            <ac:spMk id="13" creationId="{48E3216F-A21F-C7A6-5686-86F6C8951693}"/>
          </ac:spMkLst>
        </pc:spChg>
        <pc:graphicFrameChg chg="mod modGraphic">
          <ac:chgData name="White, Anthony" userId="cc25af26-7e02-41fa-a4ee-6060977f627a" providerId="ADAL" clId="{B31197BA-A794-4D90-92AF-890426D32A91}" dt="2024-11-01T15:36:49.547" v="2393" actId="207"/>
          <ac:graphicFrameMkLst>
            <pc:docMk/>
            <pc:sldMk cId="4255584123" sldId="269"/>
            <ac:graphicFrameMk id="12" creationId="{889AA3DB-A354-C4EA-2697-70A0DEF1D0FC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36:51.917" v="2394" actId="207"/>
          <ac:graphicFrameMkLst>
            <pc:docMk/>
            <pc:sldMk cId="4255584123" sldId="269"/>
            <ac:graphicFrameMk id="14" creationId="{D965A585-9B9D-3184-B9F8-25B79FDF3148}"/>
          </ac:graphicFrameMkLst>
        </pc:graphicFrameChg>
      </pc:sldChg>
      <pc:sldChg chg="delSp modSp add del mod">
        <pc:chgData name="White, Anthony" userId="cc25af26-7e02-41fa-a4ee-6060977f627a" providerId="ADAL" clId="{B31197BA-A794-4D90-92AF-890426D32A91}" dt="2024-11-01T15:32:54.618" v="2366" actId="207"/>
        <pc:sldMkLst>
          <pc:docMk/>
          <pc:sldMk cId="46072427" sldId="270"/>
        </pc:sldMkLst>
        <pc:spChg chg="mod">
          <ac:chgData name="White, Anthony" userId="cc25af26-7e02-41fa-a4ee-6060977f627a" providerId="ADAL" clId="{B31197BA-A794-4D90-92AF-890426D32A91}" dt="2024-10-18T17:40:35.860" v="194" actId="27636"/>
          <ac:spMkLst>
            <pc:docMk/>
            <pc:sldMk cId="46072427" sldId="270"/>
            <ac:spMk id="2" creationId="{32679B3A-60F9-3BE5-C84B-881CDB707564}"/>
          </ac:spMkLst>
        </pc:spChg>
        <pc:spChg chg="mod">
          <ac:chgData name="White, Anthony" userId="cc25af26-7e02-41fa-a4ee-6060977f627a" providerId="ADAL" clId="{B31197BA-A794-4D90-92AF-890426D32A91}" dt="2024-10-18T17:50:35.201" v="223" actId="1076"/>
          <ac:spMkLst>
            <pc:docMk/>
            <pc:sldMk cId="46072427" sldId="270"/>
            <ac:spMk id="3" creationId="{2F30F7A7-A8B0-9ECB-F06E-7537C4C93E4F}"/>
          </ac:spMkLst>
        </pc:spChg>
        <pc:spChg chg="del">
          <ac:chgData name="White, Anthony" userId="cc25af26-7e02-41fa-a4ee-6060977f627a" providerId="ADAL" clId="{B31197BA-A794-4D90-92AF-890426D32A91}" dt="2024-10-18T18:06:34.240" v="302" actId="21"/>
          <ac:spMkLst>
            <pc:docMk/>
            <pc:sldMk cId="46072427" sldId="270"/>
            <ac:spMk id="6" creationId="{21920310-05EE-02DB-ECC1-EF9709C0B94C}"/>
          </ac:spMkLst>
        </pc:spChg>
        <pc:graphicFrameChg chg="modGraphic">
          <ac:chgData name="White, Anthony" userId="cc25af26-7e02-41fa-a4ee-6060977f627a" providerId="ADAL" clId="{B31197BA-A794-4D90-92AF-890426D32A91}" dt="2024-11-01T15:32:54.618" v="2366" actId="207"/>
          <ac:graphicFrameMkLst>
            <pc:docMk/>
            <pc:sldMk cId="46072427" sldId="270"/>
            <ac:graphicFrameMk id="7" creationId="{B36EDFB8-A888-9B32-71C6-314F018E23F4}"/>
          </ac:graphicFrameMkLst>
        </pc:graphicFrameChg>
      </pc:sldChg>
      <pc:sldChg chg="delSp modSp add del mod">
        <pc:chgData name="White, Anthony" userId="cc25af26-7e02-41fa-a4ee-6060977f627a" providerId="ADAL" clId="{B31197BA-A794-4D90-92AF-890426D32A91}" dt="2024-11-01T15:36:56.716" v="2395" actId="207"/>
        <pc:sldMkLst>
          <pc:docMk/>
          <pc:sldMk cId="3078052915" sldId="271"/>
        </pc:sldMkLst>
        <pc:spChg chg="mod">
          <ac:chgData name="White, Anthony" userId="cc25af26-7e02-41fa-a4ee-6060977f627a" providerId="ADAL" clId="{B31197BA-A794-4D90-92AF-890426D32A91}" dt="2024-10-18T17:53:31.320" v="251" actId="1076"/>
          <ac:spMkLst>
            <pc:docMk/>
            <pc:sldMk cId="3078052915" sldId="271"/>
            <ac:spMk id="2" creationId="{FB7A826F-7D74-507D-5FA8-1F81085110B9}"/>
          </ac:spMkLst>
        </pc:spChg>
        <pc:spChg chg="del mod">
          <ac:chgData name="White, Anthony" userId="cc25af26-7e02-41fa-a4ee-6060977f627a" providerId="ADAL" clId="{B31197BA-A794-4D90-92AF-890426D32A91}" dt="2024-10-18T18:06:29.303" v="301" actId="21"/>
          <ac:spMkLst>
            <pc:docMk/>
            <pc:sldMk cId="3078052915" sldId="271"/>
            <ac:spMk id="9" creationId="{859C66C9-9AC8-994E-3958-3F0FEEE84E99}"/>
          </ac:spMkLst>
        </pc:spChg>
        <pc:spChg chg="mod">
          <ac:chgData name="White, Anthony" userId="cc25af26-7e02-41fa-a4ee-6060977f627a" providerId="ADAL" clId="{B31197BA-A794-4D90-92AF-890426D32A91}" dt="2024-10-18T17:48:25.168" v="204" actId="1076"/>
          <ac:spMkLst>
            <pc:docMk/>
            <pc:sldMk cId="3078052915" sldId="271"/>
            <ac:spMk id="10" creationId="{D59FC2E1-954A-3D75-53DB-92D90AF1B908}"/>
          </ac:spMkLst>
        </pc:spChg>
        <pc:graphicFrameChg chg="mod modGraphic">
          <ac:chgData name="White, Anthony" userId="cc25af26-7e02-41fa-a4ee-6060977f627a" providerId="ADAL" clId="{B31197BA-A794-4D90-92AF-890426D32A91}" dt="2024-11-01T15:32:39.524" v="2364" actId="207"/>
          <ac:graphicFrameMkLst>
            <pc:docMk/>
            <pc:sldMk cId="3078052915" sldId="271"/>
            <ac:graphicFrameMk id="12" creationId="{889AA3DB-A354-C4EA-2697-70A0DEF1D0FC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36:56.716" v="2395" actId="207"/>
          <ac:graphicFrameMkLst>
            <pc:docMk/>
            <pc:sldMk cId="3078052915" sldId="271"/>
            <ac:graphicFrameMk id="14" creationId="{D965A585-9B9D-3184-B9F8-25B79FDF3148}"/>
          </ac:graphicFrameMkLst>
        </pc:graphicFrameChg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1204063481" sldId="273"/>
        </pc:sldMkLst>
      </pc:sldChg>
      <pc:sldChg chg="delSp modSp add mod setBg">
        <pc:chgData name="White, Anthony" userId="cc25af26-7e02-41fa-a4ee-6060977f627a" providerId="ADAL" clId="{B31197BA-A794-4D90-92AF-890426D32A91}" dt="2024-10-18T18:47:28.295" v="443" actId="1076"/>
        <pc:sldMkLst>
          <pc:docMk/>
          <pc:sldMk cId="3051185119" sldId="273"/>
        </pc:sldMkLst>
        <pc:spChg chg="mod">
          <ac:chgData name="White, Anthony" userId="cc25af26-7e02-41fa-a4ee-6060977f627a" providerId="ADAL" clId="{B31197BA-A794-4D90-92AF-890426D32A91}" dt="2024-10-18T18:46:41.366" v="436" actId="1076"/>
          <ac:spMkLst>
            <pc:docMk/>
            <pc:sldMk cId="3051185119" sldId="273"/>
            <ac:spMk id="2" creationId="{14FCF0AC-A24D-2044-9472-8569642E3B5D}"/>
          </ac:spMkLst>
        </pc:spChg>
        <pc:spChg chg="mod">
          <ac:chgData name="White, Anthony" userId="cc25af26-7e02-41fa-a4ee-6060977f627a" providerId="ADAL" clId="{B31197BA-A794-4D90-92AF-890426D32A91}" dt="2024-10-18T18:46:46.599" v="437" actId="1076"/>
          <ac:spMkLst>
            <pc:docMk/>
            <pc:sldMk cId="3051185119" sldId="273"/>
            <ac:spMk id="3" creationId="{5FE3FF6E-B190-4D82-8FE4-E0714B6EA3FF}"/>
          </ac:spMkLst>
        </pc:spChg>
        <pc:spChg chg="mod">
          <ac:chgData name="White, Anthony" userId="cc25af26-7e02-41fa-a4ee-6060977f627a" providerId="ADAL" clId="{B31197BA-A794-4D90-92AF-890426D32A91}" dt="2024-10-18T18:46:51.519" v="438" actId="1076"/>
          <ac:spMkLst>
            <pc:docMk/>
            <pc:sldMk cId="3051185119" sldId="273"/>
            <ac:spMk id="4" creationId="{AB625975-736F-07C0-8FDF-20F9C7C0CC27}"/>
          </ac:spMkLst>
        </pc:spChg>
        <pc:spChg chg="mod">
          <ac:chgData name="White, Anthony" userId="cc25af26-7e02-41fa-a4ee-6060977f627a" providerId="ADAL" clId="{B31197BA-A794-4D90-92AF-890426D32A91}" dt="2024-10-18T18:46:57.998" v="439" actId="1076"/>
          <ac:spMkLst>
            <pc:docMk/>
            <pc:sldMk cId="3051185119" sldId="273"/>
            <ac:spMk id="5" creationId="{754857B8-779E-4DDA-A655-D3B0BC0EF99F}"/>
          </ac:spMkLst>
        </pc:spChg>
        <pc:spChg chg="del">
          <ac:chgData name="White, Anthony" userId="cc25af26-7e02-41fa-a4ee-6060977f627a" providerId="ADAL" clId="{B31197BA-A794-4D90-92AF-890426D32A91}" dt="2024-10-18T18:30:23.963" v="402" actId="21"/>
          <ac:spMkLst>
            <pc:docMk/>
            <pc:sldMk cId="3051185119" sldId="273"/>
            <ac:spMk id="6" creationId="{39D5817E-828D-42D4-DCB3-F30CBA347C70}"/>
          </ac:spMkLst>
        </pc:spChg>
        <pc:spChg chg="mod">
          <ac:chgData name="White, Anthony" userId="cc25af26-7e02-41fa-a4ee-6060977f627a" providerId="ADAL" clId="{B31197BA-A794-4D90-92AF-890426D32A91}" dt="2024-10-18T18:41:45.988" v="406" actId="14100"/>
          <ac:spMkLst>
            <pc:docMk/>
            <pc:sldMk cId="3051185119" sldId="273"/>
            <ac:spMk id="7" creationId="{C8AB1910-1FDA-9202-E1F6-A338ED1C73CE}"/>
          </ac:spMkLst>
        </pc:spChg>
        <pc:spChg chg="mod">
          <ac:chgData name="White, Anthony" userId="cc25af26-7e02-41fa-a4ee-6060977f627a" providerId="ADAL" clId="{B31197BA-A794-4D90-92AF-890426D32A91}" dt="2024-10-18T18:47:08.439" v="440" actId="1076"/>
          <ac:spMkLst>
            <pc:docMk/>
            <pc:sldMk cId="3051185119" sldId="273"/>
            <ac:spMk id="8" creationId="{367C4E1B-5C8B-ADA2-1A6E-7A8E873C51EC}"/>
          </ac:spMkLst>
        </pc:spChg>
        <pc:spChg chg="mod">
          <ac:chgData name="White, Anthony" userId="cc25af26-7e02-41fa-a4ee-6060977f627a" providerId="ADAL" clId="{B31197BA-A794-4D90-92AF-890426D32A91}" dt="2024-10-18T18:47:15.550" v="441" actId="1076"/>
          <ac:spMkLst>
            <pc:docMk/>
            <pc:sldMk cId="3051185119" sldId="273"/>
            <ac:spMk id="10" creationId="{161A1E6F-6C45-242E-DCAC-3F22F6B0C0B5}"/>
          </ac:spMkLst>
        </pc:spChg>
        <pc:spChg chg="mod">
          <ac:chgData name="White, Anthony" userId="cc25af26-7e02-41fa-a4ee-6060977f627a" providerId="ADAL" clId="{B31197BA-A794-4D90-92AF-890426D32A91}" dt="2024-10-18T18:47:21.791" v="442" actId="1076"/>
          <ac:spMkLst>
            <pc:docMk/>
            <pc:sldMk cId="3051185119" sldId="273"/>
            <ac:spMk id="11" creationId="{CC3C56C3-8396-D029-4C2B-64865E5813C6}"/>
          </ac:spMkLst>
        </pc:spChg>
        <pc:spChg chg="mod">
          <ac:chgData name="White, Anthony" userId="cc25af26-7e02-41fa-a4ee-6060977f627a" providerId="ADAL" clId="{B31197BA-A794-4D90-92AF-890426D32A91}" dt="2024-10-18T18:47:28.295" v="443" actId="1076"/>
          <ac:spMkLst>
            <pc:docMk/>
            <pc:sldMk cId="3051185119" sldId="273"/>
            <ac:spMk id="12" creationId="{958AA6F0-25C7-DCA1-814C-2DBED08ACBA0}"/>
          </ac:spMkLst>
        </pc:spChg>
        <pc:spChg chg="mod">
          <ac:chgData name="White, Anthony" userId="cc25af26-7e02-41fa-a4ee-6060977f627a" providerId="ADAL" clId="{B31197BA-A794-4D90-92AF-890426D32A91}" dt="2024-10-18T18:45:18.232" v="432" actId="255"/>
          <ac:spMkLst>
            <pc:docMk/>
            <pc:sldMk cId="3051185119" sldId="273"/>
            <ac:spMk id="13" creationId="{F69569F2-D0DF-2208-A979-96455D8C181D}"/>
          </ac:spMkLst>
        </pc:spChg>
        <pc:graphicFrameChg chg="mod modGraphic">
          <ac:chgData name="White, Anthony" userId="cc25af26-7e02-41fa-a4ee-6060977f627a" providerId="ADAL" clId="{B31197BA-A794-4D90-92AF-890426D32A91}" dt="2024-10-18T18:46:36.307" v="435" actId="255"/>
          <ac:graphicFrameMkLst>
            <pc:docMk/>
            <pc:sldMk cId="3051185119" sldId="273"/>
            <ac:graphicFrameMk id="9" creationId="{2C461611-13CE-3FAA-A366-481A3E71B8A7}"/>
          </ac:graphicFrameMkLst>
        </pc:graphicFrameChg>
      </pc:sldChg>
      <pc:sldChg chg="del">
        <pc:chgData name="White, Anthony" userId="cc25af26-7e02-41fa-a4ee-6060977f627a" providerId="ADAL" clId="{B31197BA-A794-4D90-92AF-890426D32A91}" dt="2024-10-18T18:29:13.761" v="396" actId="2696"/>
        <pc:sldMkLst>
          <pc:docMk/>
          <pc:sldMk cId="2307573671" sldId="274"/>
        </pc:sldMkLst>
      </pc:sldChg>
      <pc:sldChg chg="delSp modSp add del mod">
        <pc:chgData name="White, Anthony" userId="cc25af26-7e02-41fa-a4ee-6060977f627a" providerId="ADAL" clId="{B31197BA-A794-4D90-92AF-890426D32A91}" dt="2024-11-18T17:49:41.040" v="2636" actId="20577"/>
        <pc:sldMkLst>
          <pc:docMk/>
          <pc:sldMk cId="3244740111" sldId="275"/>
        </pc:sldMkLst>
        <pc:spChg chg="mod">
          <ac:chgData name="White, Anthony" userId="cc25af26-7e02-41fa-a4ee-6060977f627a" providerId="ADAL" clId="{B31197BA-A794-4D90-92AF-890426D32A91}" dt="2024-10-18T17:55:39.227" v="267" actId="113"/>
          <ac:spMkLst>
            <pc:docMk/>
            <pc:sldMk cId="3244740111" sldId="275"/>
            <ac:spMk id="2" creationId="{275B1279-CBBE-FDED-5ABF-6F0661C4A847}"/>
          </ac:spMkLst>
        </pc:spChg>
        <pc:spChg chg="del">
          <ac:chgData name="White, Anthony" userId="cc25af26-7e02-41fa-a4ee-6060977f627a" providerId="ADAL" clId="{B31197BA-A794-4D90-92AF-890426D32A91}" dt="2024-10-18T18:06:10.032" v="298" actId="21"/>
          <ac:spMkLst>
            <pc:docMk/>
            <pc:sldMk cId="3244740111" sldId="275"/>
            <ac:spMk id="9" creationId="{7D1F55D4-344B-C10F-1996-B5F498BFB9FF}"/>
          </ac:spMkLst>
        </pc:spChg>
        <pc:spChg chg="mod">
          <ac:chgData name="White, Anthony" userId="cc25af26-7e02-41fa-a4ee-6060977f627a" providerId="ADAL" clId="{B31197BA-A794-4D90-92AF-890426D32A91}" dt="2024-10-18T17:53:57.833" v="252" actId="1076"/>
          <ac:spMkLst>
            <pc:docMk/>
            <pc:sldMk cId="3244740111" sldId="275"/>
            <ac:spMk id="12" creationId="{9AE9549C-13BF-4DD4-9211-E06B2BE520AA}"/>
          </ac:spMkLst>
        </pc:spChg>
        <pc:spChg chg="mod">
          <ac:chgData name="White, Anthony" userId="cc25af26-7e02-41fa-a4ee-6060977f627a" providerId="ADAL" clId="{B31197BA-A794-4D90-92AF-890426D32A91}" dt="2024-10-18T17:54:19.145" v="256" actId="1076"/>
          <ac:spMkLst>
            <pc:docMk/>
            <pc:sldMk cId="3244740111" sldId="275"/>
            <ac:spMk id="16" creationId="{5675924E-03FD-6FBD-88CB-E379EA2DC15E}"/>
          </ac:spMkLst>
        </pc:spChg>
        <pc:spChg chg="mod">
          <ac:chgData name="White, Anthony" userId="cc25af26-7e02-41fa-a4ee-6060977f627a" providerId="ADAL" clId="{B31197BA-A794-4D90-92AF-890426D32A91}" dt="2024-10-18T17:55:10.513" v="263" actId="1076"/>
          <ac:spMkLst>
            <pc:docMk/>
            <pc:sldMk cId="3244740111" sldId="275"/>
            <ac:spMk id="18" creationId="{11187BEE-E368-49AB-D77C-1B1FA45BD975}"/>
          </ac:spMkLst>
        </pc:spChg>
        <pc:graphicFrameChg chg="mod modGraphic">
          <ac:chgData name="White, Anthony" userId="cc25af26-7e02-41fa-a4ee-6060977f627a" providerId="ADAL" clId="{B31197BA-A794-4D90-92AF-890426D32A91}" dt="2024-10-18T17:56:03.466" v="271" actId="207"/>
          <ac:graphicFrameMkLst>
            <pc:docMk/>
            <pc:sldMk cId="3244740111" sldId="275"/>
            <ac:graphicFrameMk id="3" creationId="{24CDDDDD-FA85-0442-F658-30A92342505F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18T17:49:41.040" v="2636" actId="20577"/>
          <ac:graphicFrameMkLst>
            <pc:docMk/>
            <pc:sldMk cId="3244740111" sldId="275"/>
            <ac:graphicFrameMk id="25" creationId="{339281F0-75CB-5E23-1946-4C3E235530DE}"/>
          </ac:graphicFrameMkLst>
        </pc:graphicFrameChg>
      </pc:sldChg>
      <pc:sldChg chg="delSp modSp add del mod">
        <pc:chgData name="White, Anthony" userId="cc25af26-7e02-41fa-a4ee-6060977f627a" providerId="ADAL" clId="{B31197BA-A794-4D90-92AF-890426D32A91}" dt="2024-11-01T15:33:00.404" v="2367" actId="207"/>
        <pc:sldMkLst>
          <pc:docMk/>
          <pc:sldMk cId="2740901736" sldId="277"/>
        </pc:sldMkLst>
        <pc:spChg chg="mod">
          <ac:chgData name="White, Anthony" userId="cc25af26-7e02-41fa-a4ee-6060977f627a" providerId="ADAL" clId="{B31197BA-A794-4D90-92AF-890426D32A91}" dt="2024-10-18T17:47:45.836" v="197" actId="27636"/>
          <ac:spMkLst>
            <pc:docMk/>
            <pc:sldMk cId="2740901736" sldId="277"/>
            <ac:spMk id="2" creationId="{32679B3A-60F9-3BE5-C84B-881CDB707564}"/>
          </ac:spMkLst>
        </pc:spChg>
        <pc:spChg chg="mod">
          <ac:chgData name="White, Anthony" userId="cc25af26-7e02-41fa-a4ee-6060977f627a" providerId="ADAL" clId="{B31197BA-A794-4D90-92AF-890426D32A91}" dt="2024-10-18T17:50:16.617" v="220" actId="1076"/>
          <ac:spMkLst>
            <pc:docMk/>
            <pc:sldMk cId="2740901736" sldId="277"/>
            <ac:spMk id="3" creationId="{1C5A8F04-278C-2D45-AE63-69C0A1E5FFEA}"/>
          </ac:spMkLst>
        </pc:spChg>
        <pc:spChg chg="del mod">
          <ac:chgData name="White, Anthony" userId="cc25af26-7e02-41fa-a4ee-6060977f627a" providerId="ADAL" clId="{B31197BA-A794-4D90-92AF-890426D32A91}" dt="2024-10-18T18:06:45.119" v="304" actId="21"/>
          <ac:spMkLst>
            <pc:docMk/>
            <pc:sldMk cId="2740901736" sldId="277"/>
            <ac:spMk id="6" creationId="{21920310-05EE-02DB-ECC1-EF9709C0B94C}"/>
          </ac:spMkLst>
        </pc:spChg>
        <pc:graphicFrameChg chg="modGraphic">
          <ac:chgData name="White, Anthony" userId="cc25af26-7e02-41fa-a4ee-6060977f627a" providerId="ADAL" clId="{B31197BA-A794-4D90-92AF-890426D32A91}" dt="2024-11-01T15:33:00.404" v="2367" actId="207"/>
          <ac:graphicFrameMkLst>
            <pc:docMk/>
            <pc:sldMk cId="2740901736" sldId="277"/>
            <ac:graphicFrameMk id="7" creationId="{B36EDFB8-A888-9B32-71C6-314F018E23F4}"/>
          </ac:graphicFrameMkLst>
        </pc:graphicFrameChg>
      </pc:sldChg>
      <pc:sldChg chg="delSp modSp add del mod">
        <pc:chgData name="White, Anthony" userId="cc25af26-7e02-41fa-a4ee-6060977f627a" providerId="ADAL" clId="{B31197BA-A794-4D90-92AF-890426D32A91}" dt="2024-11-01T15:36:33.180" v="2389" actId="207"/>
        <pc:sldMkLst>
          <pc:docMk/>
          <pc:sldMk cId="4143834185" sldId="280"/>
        </pc:sldMkLst>
        <pc:spChg chg="mod">
          <ac:chgData name="White, Anthony" userId="cc25af26-7e02-41fa-a4ee-6060977f627a" providerId="ADAL" clId="{B31197BA-A794-4D90-92AF-890426D32A91}" dt="2024-10-18T18:09:50.035" v="333" actId="1076"/>
          <ac:spMkLst>
            <pc:docMk/>
            <pc:sldMk cId="4143834185" sldId="280"/>
            <ac:spMk id="2" creationId="{9DFE9203-5E01-D5E3-0647-94A41BC864B5}"/>
          </ac:spMkLst>
        </pc:spChg>
        <pc:spChg chg="del">
          <ac:chgData name="White, Anthony" userId="cc25af26-7e02-41fa-a4ee-6060977f627a" providerId="ADAL" clId="{B31197BA-A794-4D90-92AF-890426D32A91}" dt="2024-10-18T18:09:58.458" v="334" actId="21"/>
          <ac:spMkLst>
            <pc:docMk/>
            <pc:sldMk cId="4143834185" sldId="280"/>
            <ac:spMk id="9" creationId="{11BCBC5E-A3AB-196D-70DB-58D4F01725F5}"/>
          </ac:spMkLst>
        </pc:spChg>
        <pc:spChg chg="mod">
          <ac:chgData name="White, Anthony" userId="cc25af26-7e02-41fa-a4ee-6060977f627a" providerId="ADAL" clId="{B31197BA-A794-4D90-92AF-890426D32A91}" dt="2024-10-18T18:09:13.851" v="327" actId="1076"/>
          <ac:spMkLst>
            <pc:docMk/>
            <pc:sldMk cId="4143834185" sldId="280"/>
            <ac:spMk id="10" creationId="{4A177657-0EDD-2868-3388-3A75FAD3CEA5}"/>
          </ac:spMkLst>
        </pc:spChg>
        <pc:graphicFrameChg chg="mod modGraphic">
          <ac:chgData name="White, Anthony" userId="cc25af26-7e02-41fa-a4ee-6060977f627a" providerId="ADAL" clId="{B31197BA-A794-4D90-92AF-890426D32A91}" dt="2024-11-01T15:36:33.180" v="2389" actId="207"/>
          <ac:graphicFrameMkLst>
            <pc:docMk/>
            <pc:sldMk cId="4143834185" sldId="280"/>
            <ac:graphicFrameMk id="6" creationId="{262A7783-0D50-47A0-A893-65388325232C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36:31.005" v="2388" actId="207"/>
          <ac:graphicFrameMkLst>
            <pc:docMk/>
            <pc:sldMk cId="4143834185" sldId="280"/>
            <ac:graphicFrameMk id="11" creationId="{6478FFC7-15CC-2BFF-1D66-BF7AC5620977}"/>
          </ac:graphicFrameMkLst>
        </pc:graphicFrameChg>
      </pc:sldChg>
      <pc:sldChg chg="delSp modSp add mod setBg">
        <pc:chgData name="White, Anthony" userId="cc25af26-7e02-41fa-a4ee-6060977f627a" providerId="ADAL" clId="{B31197BA-A794-4D90-92AF-890426D32A91}" dt="2024-10-18T18:50:19.226" v="472" actId="255"/>
        <pc:sldMkLst>
          <pc:docMk/>
          <pc:sldMk cId="367676604" sldId="281"/>
        </pc:sldMkLst>
        <pc:spChg chg="mod">
          <ac:chgData name="White, Anthony" userId="cc25af26-7e02-41fa-a4ee-6060977f627a" providerId="ADAL" clId="{B31197BA-A794-4D90-92AF-890426D32A91}" dt="2024-10-18T18:48:25.223" v="448" actId="1076"/>
          <ac:spMkLst>
            <pc:docMk/>
            <pc:sldMk cId="367676604" sldId="281"/>
            <ac:spMk id="3" creationId="{2EC08774-7F6B-B5B6-9987-A853D0281448}"/>
          </ac:spMkLst>
        </pc:spChg>
        <pc:spChg chg="mod">
          <ac:chgData name="White, Anthony" userId="cc25af26-7e02-41fa-a4ee-6060977f627a" providerId="ADAL" clId="{B31197BA-A794-4D90-92AF-890426D32A91}" dt="2024-10-18T18:50:19.226" v="472" actId="255"/>
          <ac:spMkLst>
            <pc:docMk/>
            <pc:sldMk cId="367676604" sldId="281"/>
            <ac:spMk id="4" creationId="{3B57E42A-3D69-DBBE-BAA4-02D23022ADEC}"/>
          </ac:spMkLst>
        </pc:spChg>
        <pc:spChg chg="mod">
          <ac:chgData name="White, Anthony" userId="cc25af26-7e02-41fa-a4ee-6060977f627a" providerId="ADAL" clId="{B31197BA-A794-4D90-92AF-890426D32A91}" dt="2024-10-18T18:49:40.394" v="463" actId="255"/>
          <ac:spMkLst>
            <pc:docMk/>
            <pc:sldMk cId="367676604" sldId="281"/>
            <ac:spMk id="5" creationId="{A47053E2-2E90-0AD4-450A-3E87C28C074D}"/>
          </ac:spMkLst>
        </pc:spChg>
        <pc:spChg chg="del">
          <ac:chgData name="White, Anthony" userId="cc25af26-7e02-41fa-a4ee-6060977f627a" providerId="ADAL" clId="{B31197BA-A794-4D90-92AF-890426D32A91}" dt="2024-10-18T18:30:18.457" v="401" actId="21"/>
          <ac:spMkLst>
            <pc:docMk/>
            <pc:sldMk cId="367676604" sldId="281"/>
            <ac:spMk id="6" creationId="{39D5817E-828D-42D4-DCB3-F30CBA347C70}"/>
          </ac:spMkLst>
        </pc:spChg>
        <pc:spChg chg="mod">
          <ac:chgData name="White, Anthony" userId="cc25af26-7e02-41fa-a4ee-6060977f627a" providerId="ADAL" clId="{B31197BA-A794-4D90-92AF-890426D32A91}" dt="2024-10-18T18:47:59.391" v="445" actId="14100"/>
          <ac:spMkLst>
            <pc:docMk/>
            <pc:sldMk cId="367676604" sldId="281"/>
            <ac:spMk id="7" creationId="{C8AB1910-1FDA-9202-E1F6-A338ED1C73CE}"/>
          </ac:spMkLst>
        </pc:spChg>
        <pc:spChg chg="mod">
          <ac:chgData name="White, Anthony" userId="cc25af26-7e02-41fa-a4ee-6060977f627a" providerId="ADAL" clId="{B31197BA-A794-4D90-92AF-890426D32A91}" dt="2024-10-18T18:49:31.211" v="461" actId="255"/>
          <ac:spMkLst>
            <pc:docMk/>
            <pc:sldMk cId="367676604" sldId="281"/>
            <ac:spMk id="8" creationId="{FA189BC7-3C7D-22C7-AEFF-EEB66E836D39}"/>
          </ac:spMkLst>
        </pc:spChg>
        <pc:spChg chg="mod">
          <ac:chgData name="White, Anthony" userId="cc25af26-7e02-41fa-a4ee-6060977f627a" providerId="ADAL" clId="{B31197BA-A794-4D90-92AF-890426D32A91}" dt="2024-10-18T18:50:11.314" v="470" actId="255"/>
          <ac:spMkLst>
            <pc:docMk/>
            <pc:sldMk cId="367676604" sldId="281"/>
            <ac:spMk id="10" creationId="{6F2CD031-1218-C213-0837-1B18EFBC66BE}"/>
          </ac:spMkLst>
        </pc:spChg>
        <pc:spChg chg="mod">
          <ac:chgData name="White, Anthony" userId="cc25af26-7e02-41fa-a4ee-6060977f627a" providerId="ADAL" clId="{B31197BA-A794-4D90-92AF-890426D32A91}" dt="2024-10-18T18:49:54.136" v="466" actId="14100"/>
          <ac:spMkLst>
            <pc:docMk/>
            <pc:sldMk cId="367676604" sldId="281"/>
            <ac:spMk id="11" creationId="{6F62320C-B3AD-8249-C356-3B470AA332DF}"/>
          </ac:spMkLst>
        </pc:spChg>
        <pc:spChg chg="mod">
          <ac:chgData name="White, Anthony" userId="cc25af26-7e02-41fa-a4ee-6060977f627a" providerId="ADAL" clId="{B31197BA-A794-4D90-92AF-890426D32A91}" dt="2024-10-18T18:50:02.907" v="468" actId="255"/>
          <ac:spMkLst>
            <pc:docMk/>
            <pc:sldMk cId="367676604" sldId="281"/>
            <ac:spMk id="13" creationId="{48CE1ADD-8182-5445-03E3-DE251468F806}"/>
          </ac:spMkLst>
        </pc:spChg>
        <pc:spChg chg="mod">
          <ac:chgData name="White, Anthony" userId="cc25af26-7e02-41fa-a4ee-6060977f627a" providerId="ADAL" clId="{B31197BA-A794-4D90-92AF-890426D32A91}" dt="2024-10-18T18:49:23.097" v="459" actId="14100"/>
          <ac:spMkLst>
            <pc:docMk/>
            <pc:sldMk cId="367676604" sldId="281"/>
            <ac:spMk id="14" creationId="{065C2848-50A0-E4D1-8C3F-102303C653C0}"/>
          </ac:spMkLst>
        </pc:spChg>
        <pc:spChg chg="mod">
          <ac:chgData name="White, Anthony" userId="cc25af26-7e02-41fa-a4ee-6060977f627a" providerId="ADAL" clId="{B31197BA-A794-4D90-92AF-890426D32A91}" dt="2024-10-18T18:49:06.457" v="455" actId="255"/>
          <ac:spMkLst>
            <pc:docMk/>
            <pc:sldMk cId="367676604" sldId="281"/>
            <ac:spMk id="16" creationId="{B3D9DAC1-7A03-3133-D038-2F5320466672}"/>
          </ac:spMkLst>
        </pc:spChg>
        <pc:spChg chg="mod">
          <ac:chgData name="White, Anthony" userId="cc25af26-7e02-41fa-a4ee-6060977f627a" providerId="ADAL" clId="{B31197BA-A794-4D90-92AF-890426D32A91}" dt="2024-10-18T18:48:56.513" v="453" actId="255"/>
          <ac:spMkLst>
            <pc:docMk/>
            <pc:sldMk cId="367676604" sldId="281"/>
            <ac:spMk id="17" creationId="{932C3963-2E81-0BA9-59E9-71C902E3A86D}"/>
          </ac:spMkLst>
        </pc:spChg>
        <pc:graphicFrameChg chg="mod modGraphic">
          <ac:chgData name="White, Anthony" userId="cc25af26-7e02-41fa-a4ee-6060977f627a" providerId="ADAL" clId="{B31197BA-A794-4D90-92AF-890426D32A91}" dt="2024-10-18T18:48:44.034" v="451" actId="14100"/>
          <ac:graphicFrameMkLst>
            <pc:docMk/>
            <pc:sldMk cId="367676604" sldId="281"/>
            <ac:graphicFrameMk id="9" creationId="{2C461611-13CE-3FAA-A366-481A3E71B8A7}"/>
          </ac:graphicFrameMkLst>
        </pc:graphicFrameChg>
      </pc:sldChg>
      <pc:sldChg chg="delSp modSp add mod">
        <pc:chgData name="White, Anthony" userId="cc25af26-7e02-41fa-a4ee-6060977f627a" providerId="ADAL" clId="{B31197BA-A794-4D90-92AF-890426D32A91}" dt="2024-11-01T15:36:23.466" v="2387" actId="207"/>
        <pc:sldMkLst>
          <pc:docMk/>
          <pc:sldMk cId="230061059" sldId="285"/>
        </pc:sldMkLst>
        <pc:spChg chg="del mod">
          <ac:chgData name="White, Anthony" userId="cc25af26-7e02-41fa-a4ee-6060977f627a" providerId="ADAL" clId="{B31197BA-A794-4D90-92AF-890426D32A91}" dt="2024-10-18T18:26:05.906" v="374" actId="21"/>
          <ac:spMkLst>
            <pc:docMk/>
            <pc:sldMk cId="230061059" sldId="285"/>
            <ac:spMk id="6" creationId="{EFCAC0B5-1FD5-4CC9-E05C-58793ACABE7A}"/>
          </ac:spMkLst>
        </pc:spChg>
        <pc:spChg chg="mod">
          <ac:chgData name="White, Anthony" userId="cc25af26-7e02-41fa-a4ee-6060977f627a" providerId="ADAL" clId="{B31197BA-A794-4D90-92AF-890426D32A91}" dt="2024-10-18T18:25:40.203" v="369" actId="208"/>
          <ac:spMkLst>
            <pc:docMk/>
            <pc:sldMk cId="230061059" sldId="285"/>
            <ac:spMk id="10" creationId="{BE517850-AAD9-8FB1-A7FA-1C6A6FDE8CB5}"/>
          </ac:spMkLst>
        </pc:spChg>
        <pc:spChg chg="mod">
          <ac:chgData name="White, Anthony" userId="cc25af26-7e02-41fa-a4ee-6060977f627a" providerId="ADAL" clId="{B31197BA-A794-4D90-92AF-890426D32A91}" dt="2024-10-18T18:23:48.665" v="368" actId="1076"/>
          <ac:spMkLst>
            <pc:docMk/>
            <pc:sldMk cId="230061059" sldId="285"/>
            <ac:spMk id="11" creationId="{C41C70F9-CD79-EE6C-5AF5-238A874203AA}"/>
          </ac:spMkLst>
        </pc:spChg>
        <pc:graphicFrameChg chg="mod modGraphic">
          <ac:chgData name="White, Anthony" userId="cc25af26-7e02-41fa-a4ee-6060977f627a" providerId="ADAL" clId="{B31197BA-A794-4D90-92AF-890426D32A91}" dt="2024-11-01T15:35:29.590" v="2378" actId="207"/>
          <ac:graphicFrameMkLst>
            <pc:docMk/>
            <pc:sldMk cId="230061059" sldId="285"/>
            <ac:graphicFrameMk id="7" creationId="{A139D624-63ED-CFBB-CD08-FEB7BE71473B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36:23.466" v="2387" actId="207"/>
          <ac:graphicFrameMkLst>
            <pc:docMk/>
            <pc:sldMk cId="230061059" sldId="285"/>
            <ac:graphicFrameMk id="8" creationId="{C19554AF-C453-43A6-A087-457DC162B2B0}"/>
          </ac:graphicFrameMkLst>
        </pc:graphicFrameChg>
      </pc:sldChg>
      <pc:sldChg chg="delSp modSp add mod">
        <pc:chgData name="White, Anthony" userId="cc25af26-7e02-41fa-a4ee-6060977f627a" providerId="ADAL" clId="{B31197BA-A794-4D90-92AF-890426D32A91}" dt="2024-11-01T15:36:38.598" v="2390" actId="207"/>
        <pc:sldMkLst>
          <pc:docMk/>
          <pc:sldMk cId="2600161403" sldId="286"/>
        </pc:sldMkLst>
        <pc:spChg chg="del">
          <ac:chgData name="White, Anthony" userId="cc25af26-7e02-41fa-a4ee-6060977f627a" providerId="ADAL" clId="{B31197BA-A794-4D90-92AF-890426D32A91}" dt="2024-10-18T18:08:26.216" v="319" actId="21"/>
          <ac:spMkLst>
            <pc:docMk/>
            <pc:sldMk cId="2600161403" sldId="286"/>
            <ac:spMk id="6" creationId="{CA451E7E-788E-42D8-6408-E88EAAE54FF6}"/>
          </ac:spMkLst>
        </pc:spChg>
        <pc:spChg chg="mod">
          <ac:chgData name="White, Anthony" userId="cc25af26-7e02-41fa-a4ee-6060977f627a" providerId="ADAL" clId="{B31197BA-A794-4D90-92AF-890426D32A91}" dt="2024-10-18T18:06:59.915" v="306" actId="1076"/>
          <ac:spMkLst>
            <pc:docMk/>
            <pc:sldMk cId="2600161403" sldId="286"/>
            <ac:spMk id="7" creationId="{A9EDAFF8-1263-01C0-1EC5-697CBDA519D8}"/>
          </ac:spMkLst>
        </pc:spChg>
        <pc:spChg chg="mod">
          <ac:chgData name="White, Anthony" userId="cc25af26-7e02-41fa-a4ee-6060977f627a" providerId="ADAL" clId="{B31197BA-A794-4D90-92AF-890426D32A91}" dt="2024-10-18T18:07:45.683" v="314" actId="1076"/>
          <ac:spMkLst>
            <pc:docMk/>
            <pc:sldMk cId="2600161403" sldId="286"/>
            <ac:spMk id="9" creationId="{F69A0C21-4530-BE88-7CEA-B6484C47A07E}"/>
          </ac:spMkLst>
        </pc:spChg>
        <pc:graphicFrameChg chg="mod modGraphic">
          <ac:chgData name="White, Anthony" userId="cc25af26-7e02-41fa-a4ee-6060977f627a" providerId="ADAL" clId="{B31197BA-A794-4D90-92AF-890426D32A91}" dt="2024-11-01T15:35:55.604" v="2385" actId="207"/>
          <ac:graphicFrameMkLst>
            <pc:docMk/>
            <pc:sldMk cId="2600161403" sldId="286"/>
            <ac:graphicFrameMk id="8" creationId="{18C183C3-237B-BECA-103A-C2218C88C7E2}"/>
          </ac:graphicFrameMkLst>
        </pc:graphicFrameChg>
        <pc:graphicFrameChg chg="mod modGraphic">
          <ac:chgData name="White, Anthony" userId="cc25af26-7e02-41fa-a4ee-6060977f627a" providerId="ADAL" clId="{B31197BA-A794-4D90-92AF-890426D32A91}" dt="2024-11-01T15:36:38.598" v="2390" actId="207"/>
          <ac:graphicFrameMkLst>
            <pc:docMk/>
            <pc:sldMk cId="2600161403" sldId="286"/>
            <ac:graphicFrameMk id="10" creationId="{E72E253E-9686-2D69-9788-3BD3616784D2}"/>
          </ac:graphicFrameMkLst>
        </pc:graphicFrameChg>
      </pc:sldChg>
      <pc:sldChg chg="modSp del mod">
        <pc:chgData name="White, Anthony" userId="cc25af26-7e02-41fa-a4ee-6060977f627a" providerId="ADAL" clId="{B31197BA-A794-4D90-92AF-890426D32A91}" dt="2024-11-20T18:04:59.660" v="2652" actId="2696"/>
        <pc:sldMkLst>
          <pc:docMk/>
          <pc:sldMk cId="3799192652" sldId="287"/>
        </pc:sldMkLst>
        <pc:spChg chg="mod">
          <ac:chgData name="White, Anthony" userId="cc25af26-7e02-41fa-a4ee-6060977f627a" providerId="ADAL" clId="{B31197BA-A794-4D90-92AF-890426D32A91}" dt="2024-11-18T17:51:53.139" v="2642" actId="14100"/>
          <ac:spMkLst>
            <pc:docMk/>
            <pc:sldMk cId="3799192652" sldId="287"/>
            <ac:spMk id="2" creationId="{85CD5E1D-BEF4-3557-55FC-4169DABDDB05}"/>
          </ac:spMkLst>
        </pc:spChg>
        <pc:spChg chg="mod">
          <ac:chgData name="White, Anthony" userId="cc25af26-7e02-41fa-a4ee-6060977f627a" providerId="ADAL" clId="{B31197BA-A794-4D90-92AF-890426D32A91}" dt="2024-11-18T17:52:03.791" v="2649" actId="27636"/>
          <ac:spMkLst>
            <pc:docMk/>
            <pc:sldMk cId="3799192652" sldId="287"/>
            <ac:spMk id="3" creationId="{16283F8D-9409-0A87-32BA-A78FBB0A9115}"/>
          </ac:spMkLst>
        </pc:spChg>
      </pc:sldChg>
      <pc:sldChg chg="addSp delSp modSp mod delDesignElem">
        <pc:chgData name="White, Anthony" userId="cc25af26-7e02-41fa-a4ee-6060977f627a" providerId="ADAL" clId="{B31197BA-A794-4D90-92AF-890426D32A91}" dt="2024-10-30T15:10:38.240" v="2004" actId="6549"/>
        <pc:sldMkLst>
          <pc:docMk/>
          <pc:sldMk cId="1385501068" sldId="310"/>
        </pc:sldMkLst>
        <pc:spChg chg="mod">
          <ac:chgData name="White, Anthony" userId="cc25af26-7e02-41fa-a4ee-6060977f627a" providerId="ADAL" clId="{B31197BA-A794-4D90-92AF-890426D32A91}" dt="2024-10-30T15:10:38.240" v="2004" actId="6549"/>
          <ac:spMkLst>
            <pc:docMk/>
            <pc:sldMk cId="1385501068" sldId="310"/>
            <ac:spMk id="2" creationId="{00000000-0000-0000-0000-000000000000}"/>
          </ac:spMkLst>
        </pc:spChg>
        <pc:spChg chg="mod">
          <ac:chgData name="White, Anthony" userId="cc25af26-7e02-41fa-a4ee-6060977f627a" providerId="ADAL" clId="{B31197BA-A794-4D90-92AF-890426D32A91}" dt="2024-10-21T13:50:25.614" v="556" actId="2711"/>
          <ac:spMkLst>
            <pc:docMk/>
            <pc:sldMk cId="1385501068" sldId="310"/>
            <ac:spMk id="3" creationId="{00000000-0000-0000-0000-000000000000}"/>
          </ac:spMkLst>
        </pc:spChg>
        <pc:grpChg chg="add del">
          <ac:chgData name="White, Anthony" userId="cc25af26-7e02-41fa-a4ee-6060977f627a" providerId="ADAL" clId="{B31197BA-A794-4D90-92AF-890426D32A91}" dt="2024-10-21T16:04:06.185" v="811"/>
          <ac:grpSpMkLst>
            <pc:docMk/>
            <pc:sldMk cId="1385501068" sldId="310"/>
            <ac:grpSpMk id="27" creationId="{503816F2-40D5-4C23-AF57-063E3923610A}"/>
          </ac:grpSpMkLst>
        </pc:grpChg>
      </pc:sldChg>
      <pc:sldChg chg="addSp delSp modSp mod delDesignElem">
        <pc:chgData name="White, Anthony" userId="cc25af26-7e02-41fa-a4ee-6060977f627a" providerId="ADAL" clId="{B31197BA-A794-4D90-92AF-890426D32A91}" dt="2024-10-21T16:04:06.185" v="811"/>
        <pc:sldMkLst>
          <pc:docMk/>
          <pc:sldMk cId="1473226578" sldId="311"/>
        </pc:sldMkLst>
        <pc:spChg chg="mod">
          <ac:chgData name="White, Anthony" userId="cc25af26-7e02-41fa-a4ee-6060977f627a" providerId="ADAL" clId="{B31197BA-A794-4D90-92AF-890426D32A91}" dt="2024-10-21T13:49:45.566" v="549" actId="2711"/>
          <ac:spMkLst>
            <pc:docMk/>
            <pc:sldMk cId="1473226578" sldId="311"/>
            <ac:spMk id="2" creationId="{E0138972-002E-464B-A47F-941518292B1B}"/>
          </ac:spMkLst>
        </pc:spChg>
        <pc:spChg chg="add del">
          <ac:chgData name="White, Anthony" userId="cc25af26-7e02-41fa-a4ee-6060977f627a" providerId="ADAL" clId="{B31197BA-A794-4D90-92AF-890426D32A91}" dt="2024-10-21T16:04:06.185" v="811"/>
          <ac:spMkLst>
            <pc:docMk/>
            <pc:sldMk cId="1473226578" sldId="311"/>
            <ac:spMk id="25" creationId="{94C52C56-BEF2-4E22-8C8E-A7AC96B03A72}"/>
          </ac:spMkLst>
        </pc:spChg>
        <pc:spChg chg="add del">
          <ac:chgData name="White, Anthony" userId="cc25af26-7e02-41fa-a4ee-6060977f627a" providerId="ADAL" clId="{B31197BA-A794-4D90-92AF-890426D32A91}" dt="2024-10-21T16:04:06.185" v="811"/>
          <ac:spMkLst>
            <pc:docMk/>
            <pc:sldMk cId="1473226578" sldId="311"/>
            <ac:spMk id="27" creationId="{42285737-90EE-47DC-AC80-8AE156B11969}"/>
          </ac:spMkLst>
        </pc:spChg>
        <pc:grpChg chg="add del">
          <ac:chgData name="White, Anthony" userId="cc25af26-7e02-41fa-a4ee-6060977f627a" providerId="ADAL" clId="{B31197BA-A794-4D90-92AF-890426D32A91}" dt="2024-10-21T16:04:06.185" v="811"/>
          <ac:grpSpMkLst>
            <pc:docMk/>
            <pc:sldMk cId="1473226578" sldId="311"/>
            <ac:grpSpMk id="29" creationId="{B57BDC17-F1B3-455F-BBF1-680AA1F25C06}"/>
          </ac:grpSpMkLst>
        </pc:grpChg>
        <pc:graphicFrameChg chg="mod">
          <ac:chgData name="White, Anthony" userId="cc25af26-7e02-41fa-a4ee-6060977f627a" providerId="ADAL" clId="{B31197BA-A794-4D90-92AF-890426D32A91}" dt="2024-10-21T13:50:10.373" v="554" actId="2711"/>
          <ac:graphicFrameMkLst>
            <pc:docMk/>
            <pc:sldMk cId="1473226578" sldId="311"/>
            <ac:graphicFrameMk id="5" creationId="{18A7E149-B748-3D5A-EF18-17F5BD262126}"/>
          </ac:graphicFrameMkLst>
        </pc:graphicFrameChg>
      </pc:sldChg>
      <pc:sldChg chg="addSp delSp modSp mod delDesignElem">
        <pc:chgData name="White, Anthony" userId="cc25af26-7e02-41fa-a4ee-6060977f627a" providerId="ADAL" clId="{B31197BA-A794-4D90-92AF-890426D32A91}" dt="2024-10-30T15:10:53.114" v="2005" actId="6549"/>
        <pc:sldMkLst>
          <pc:docMk/>
          <pc:sldMk cId="3614002393" sldId="312"/>
        </pc:sldMkLst>
        <pc:spChg chg="mod">
          <ac:chgData name="White, Anthony" userId="cc25af26-7e02-41fa-a4ee-6060977f627a" providerId="ADAL" clId="{B31197BA-A794-4D90-92AF-890426D32A91}" dt="2024-10-21T16:05:13.359" v="813" actId="14100"/>
          <ac:spMkLst>
            <pc:docMk/>
            <pc:sldMk cId="3614002393" sldId="312"/>
            <ac:spMk id="2" creationId="{A1641BA4-6DF5-4AD9-8F92-2215EA2FADDB}"/>
          </ac:spMkLst>
        </pc:spChg>
        <pc:spChg chg="mod">
          <ac:chgData name="White, Anthony" userId="cc25af26-7e02-41fa-a4ee-6060977f627a" providerId="ADAL" clId="{B31197BA-A794-4D90-92AF-890426D32A91}" dt="2024-10-30T15:10:53.114" v="2005" actId="6549"/>
          <ac:spMkLst>
            <pc:docMk/>
            <pc:sldMk cId="3614002393" sldId="312"/>
            <ac:spMk id="3" creationId="{159BA38B-7182-4419-862A-DB8922BFE0CD}"/>
          </ac:spMkLst>
        </pc:spChg>
        <pc:spChg chg="add del">
          <ac:chgData name="White, Anthony" userId="cc25af26-7e02-41fa-a4ee-6060977f627a" providerId="ADAL" clId="{B31197BA-A794-4D90-92AF-890426D32A91}" dt="2024-10-21T16:04:06.185" v="811"/>
          <ac:spMkLst>
            <pc:docMk/>
            <pc:sldMk cId="3614002393" sldId="312"/>
            <ac:spMk id="5" creationId="{E03BF673-8C68-4092-BF1B-53C57EFEC21F}"/>
          </ac:spMkLst>
        </pc:spChg>
        <pc:spChg chg="add del">
          <ac:chgData name="White, Anthony" userId="cc25af26-7e02-41fa-a4ee-6060977f627a" providerId="ADAL" clId="{B31197BA-A794-4D90-92AF-890426D32A91}" dt="2024-10-21T16:04:06.185" v="811"/>
          <ac:spMkLst>
            <pc:docMk/>
            <pc:sldMk cId="3614002393" sldId="312"/>
            <ac:spMk id="6" creationId="{B1BDB70B-F0E6-4867-818F-C582494FB6D6}"/>
          </ac:spMkLst>
        </pc:spChg>
        <pc:grpChg chg="add del">
          <ac:chgData name="White, Anthony" userId="cc25af26-7e02-41fa-a4ee-6060977f627a" providerId="ADAL" clId="{B31197BA-A794-4D90-92AF-890426D32A91}" dt="2024-10-21T16:04:06.185" v="811"/>
          <ac:grpSpMkLst>
            <pc:docMk/>
            <pc:sldMk cId="3614002393" sldId="312"/>
            <ac:grpSpMk id="7" creationId="{1E52C707-F508-47B5-8864-8CC3EE0F030B}"/>
          </ac:grpSpMkLst>
        </pc:grpChg>
      </pc:sldChg>
      <pc:sldChg chg="modSp del mod">
        <pc:chgData name="White, Anthony" userId="cc25af26-7e02-41fa-a4ee-6060977f627a" providerId="ADAL" clId="{B31197BA-A794-4D90-92AF-890426D32A91}" dt="2024-10-21T13:43:30.662" v="490" actId="2696"/>
        <pc:sldMkLst>
          <pc:docMk/>
          <pc:sldMk cId="3581457730" sldId="313"/>
        </pc:sldMkLst>
        <pc:spChg chg="mod">
          <ac:chgData name="White, Anthony" userId="cc25af26-7e02-41fa-a4ee-6060977f627a" providerId="ADAL" clId="{B31197BA-A794-4D90-92AF-890426D32A91}" dt="2024-10-16T18:56:28.299" v="69" actId="14100"/>
          <ac:spMkLst>
            <pc:docMk/>
            <pc:sldMk cId="3581457730" sldId="313"/>
            <ac:spMk id="2" creationId="{4599D086-DF41-4026-A774-44EFFD8CEEA4}"/>
          </ac:spMkLst>
        </pc:spChg>
        <pc:spChg chg="mod">
          <ac:chgData name="White, Anthony" userId="cc25af26-7e02-41fa-a4ee-6060977f627a" providerId="ADAL" clId="{B31197BA-A794-4D90-92AF-890426D32A91}" dt="2024-10-16T18:45:46.263" v="47" actId="2711"/>
          <ac:spMkLst>
            <pc:docMk/>
            <pc:sldMk cId="3581457730" sldId="313"/>
            <ac:spMk id="3" creationId="{0315EA7F-79F4-431B-9F72-F02F8EEA481C}"/>
          </ac:spMkLst>
        </pc:spChg>
      </pc:sldChg>
      <pc:sldChg chg="addSp delSp modSp mod">
        <pc:chgData name="White, Anthony" userId="cc25af26-7e02-41fa-a4ee-6060977f627a" providerId="ADAL" clId="{B31197BA-A794-4D90-92AF-890426D32A91}" dt="2024-10-21T16:06:48.870" v="822" actId="14100"/>
        <pc:sldMkLst>
          <pc:docMk/>
          <pc:sldMk cId="901817129" sldId="315"/>
        </pc:sldMkLst>
        <pc:picChg chg="add mod">
          <ac:chgData name="White, Anthony" userId="cc25af26-7e02-41fa-a4ee-6060977f627a" providerId="ADAL" clId="{B31197BA-A794-4D90-92AF-890426D32A91}" dt="2024-10-21T16:06:48.870" v="822" actId="14100"/>
          <ac:picMkLst>
            <pc:docMk/>
            <pc:sldMk cId="901817129" sldId="315"/>
            <ac:picMk id="3" creationId="{1F401604-43CC-3195-D915-40AEFF841E08}"/>
          </ac:picMkLst>
        </pc:picChg>
        <pc:picChg chg="del">
          <ac:chgData name="White, Anthony" userId="cc25af26-7e02-41fa-a4ee-6060977f627a" providerId="ADAL" clId="{B31197BA-A794-4D90-92AF-890426D32A91}" dt="2024-10-21T16:06:31.369" v="818" actId="21"/>
          <ac:picMkLst>
            <pc:docMk/>
            <pc:sldMk cId="901817129" sldId="315"/>
            <ac:picMk id="6" creationId="{4159DF24-682C-48BC-BB67-6CFFC5CA5449}"/>
          </ac:picMkLst>
        </pc:picChg>
      </pc:sldChg>
      <pc:sldChg chg="addSp delSp modSp mod delDesignElem">
        <pc:chgData name="White, Anthony" userId="cc25af26-7e02-41fa-a4ee-6060977f627a" providerId="ADAL" clId="{B31197BA-A794-4D90-92AF-890426D32A91}" dt="2024-10-30T15:10:25.077" v="2003" actId="6549"/>
        <pc:sldMkLst>
          <pc:docMk/>
          <pc:sldMk cId="961612954" sldId="365"/>
        </pc:sldMkLst>
        <pc:spChg chg="mod">
          <ac:chgData name="White, Anthony" userId="cc25af26-7e02-41fa-a4ee-6060977f627a" providerId="ADAL" clId="{B31197BA-A794-4D90-92AF-890426D32A91}" dt="2024-10-30T15:10:25.077" v="2003" actId="6549"/>
          <ac:spMkLst>
            <pc:docMk/>
            <pc:sldMk cId="961612954" sldId="365"/>
            <ac:spMk id="2" creationId="{00000000-0000-0000-0000-000000000000}"/>
          </ac:spMkLst>
        </pc:spChg>
        <pc:spChg chg="mod">
          <ac:chgData name="White, Anthony" userId="cc25af26-7e02-41fa-a4ee-6060977f627a" providerId="ADAL" clId="{B31197BA-A794-4D90-92AF-890426D32A91}" dt="2024-10-21T13:50:42.245" v="558" actId="2711"/>
          <ac:spMkLst>
            <pc:docMk/>
            <pc:sldMk cId="961612954" sldId="365"/>
            <ac:spMk id="3" creationId="{00000000-0000-0000-0000-000000000000}"/>
          </ac:spMkLst>
        </pc:spChg>
        <pc:spChg chg="add del">
          <ac:chgData name="White, Anthony" userId="cc25af26-7e02-41fa-a4ee-6060977f627a" providerId="ADAL" clId="{B31197BA-A794-4D90-92AF-890426D32A91}" dt="2024-10-21T16:04:06.185" v="811"/>
          <ac:spMkLst>
            <pc:docMk/>
            <pc:sldMk cId="961612954" sldId="365"/>
            <ac:spMk id="8" creationId="{E67A1FC6-22FB-4EA7-B90A-C9F18FBEF30F}"/>
          </ac:spMkLst>
        </pc:spChg>
        <pc:spChg chg="add del">
          <ac:chgData name="White, Anthony" userId="cc25af26-7e02-41fa-a4ee-6060977f627a" providerId="ADAL" clId="{B31197BA-A794-4D90-92AF-890426D32A91}" dt="2024-10-21T16:04:06.185" v="811"/>
          <ac:spMkLst>
            <pc:docMk/>
            <pc:sldMk cId="961612954" sldId="365"/>
            <ac:spMk id="10" creationId="{6246FDC4-DD97-431A-914A-9EB57A4A3C7C}"/>
          </ac:spMkLst>
        </pc:spChg>
        <pc:spChg chg="add del">
          <ac:chgData name="White, Anthony" userId="cc25af26-7e02-41fa-a4ee-6060977f627a" providerId="ADAL" clId="{B31197BA-A794-4D90-92AF-890426D32A91}" dt="2024-10-21T16:04:06.185" v="811"/>
          <ac:spMkLst>
            <pc:docMk/>
            <pc:sldMk cId="961612954" sldId="365"/>
            <ac:spMk id="12" creationId="{CD4E68A2-74B0-42F5-BB75-2E1A7C2018C7}"/>
          </ac:spMkLst>
        </pc:spChg>
      </pc:sldChg>
      <pc:sldChg chg="delSp modSp mod setBg">
        <pc:chgData name="White, Anthony" userId="cc25af26-7e02-41fa-a4ee-6060977f627a" providerId="ADAL" clId="{B31197BA-A794-4D90-92AF-890426D32A91}" dt="2024-10-30T15:10:08.102" v="1998" actId="21"/>
        <pc:sldMkLst>
          <pc:docMk/>
          <pc:sldMk cId="1738069575" sldId="374"/>
        </pc:sldMkLst>
        <pc:spChg chg="mod">
          <ac:chgData name="White, Anthony" userId="cc25af26-7e02-41fa-a4ee-6060977f627a" providerId="ADAL" clId="{B31197BA-A794-4D90-92AF-890426D32A91}" dt="2024-10-21T16:04:06.185" v="811"/>
          <ac:spMkLst>
            <pc:docMk/>
            <pc:sldMk cId="1738069575" sldId="374"/>
            <ac:spMk id="2" creationId="{E48BBCD8-EAFA-469C-9FD1-BDB0F7A5A7D6}"/>
          </ac:spMkLst>
        </pc:spChg>
        <pc:spChg chg="mod">
          <ac:chgData name="White, Anthony" userId="cc25af26-7e02-41fa-a4ee-6060977f627a" providerId="ADAL" clId="{B31197BA-A794-4D90-92AF-890426D32A91}" dt="2024-10-30T15:02:43.762" v="1997" actId="20577"/>
          <ac:spMkLst>
            <pc:docMk/>
            <pc:sldMk cId="1738069575" sldId="374"/>
            <ac:spMk id="3" creationId="{EEE299C1-0BE3-4CA1-BA97-50FA44C91866}"/>
          </ac:spMkLst>
        </pc:spChg>
        <pc:spChg chg="del mod">
          <ac:chgData name="White, Anthony" userId="cc25af26-7e02-41fa-a4ee-6060977f627a" providerId="ADAL" clId="{B31197BA-A794-4D90-92AF-890426D32A91}" dt="2024-10-30T15:10:08.102" v="1998" actId="21"/>
          <ac:spMkLst>
            <pc:docMk/>
            <pc:sldMk cId="1738069575" sldId="374"/>
            <ac:spMk id="4" creationId="{A07E44D6-C721-4554-86F2-1BFD7BEA1F47}"/>
          </ac:spMkLst>
        </pc:spChg>
      </pc:sldChg>
      <pc:sldChg chg="delSp modSp mod">
        <pc:chgData name="White, Anthony" userId="cc25af26-7e02-41fa-a4ee-6060977f627a" providerId="ADAL" clId="{B31197BA-A794-4D90-92AF-890426D32A91}" dt="2024-10-30T15:10:18.103" v="1999" actId="21"/>
        <pc:sldMkLst>
          <pc:docMk/>
          <pc:sldMk cId="715214968" sldId="375"/>
        </pc:sldMkLst>
        <pc:spChg chg="mod">
          <ac:chgData name="White, Anthony" userId="cc25af26-7e02-41fa-a4ee-6060977f627a" providerId="ADAL" clId="{B31197BA-A794-4D90-92AF-890426D32A91}" dt="2024-10-21T13:50:52.621" v="559" actId="2711"/>
          <ac:spMkLst>
            <pc:docMk/>
            <pc:sldMk cId="715214968" sldId="375"/>
            <ac:spMk id="2" creationId="{CC5E34F9-0CF0-440C-A2E9-64F52C7C9997}"/>
          </ac:spMkLst>
        </pc:spChg>
        <pc:spChg chg="del mod">
          <ac:chgData name="White, Anthony" userId="cc25af26-7e02-41fa-a4ee-6060977f627a" providerId="ADAL" clId="{B31197BA-A794-4D90-92AF-890426D32A91}" dt="2024-10-30T15:10:18.103" v="1999" actId="21"/>
          <ac:spMkLst>
            <pc:docMk/>
            <pc:sldMk cId="715214968" sldId="375"/>
            <ac:spMk id="3" creationId="{C371BD2E-A982-4090-B0B0-B151DF9A60CB}"/>
          </ac:spMkLst>
        </pc:spChg>
      </pc:sldChg>
      <pc:sldChg chg="del">
        <pc:chgData name="White, Anthony" userId="cc25af26-7e02-41fa-a4ee-6060977f627a" providerId="ADAL" clId="{B31197BA-A794-4D90-92AF-890426D32A91}" dt="2024-10-18T17:36:46.977" v="176" actId="2696"/>
        <pc:sldMkLst>
          <pc:docMk/>
          <pc:sldMk cId="229338985" sldId="385"/>
        </pc:sldMkLst>
      </pc:sldChg>
      <pc:sldChg chg="del">
        <pc:chgData name="White, Anthony" userId="cc25af26-7e02-41fa-a4ee-6060977f627a" providerId="ADAL" clId="{B31197BA-A794-4D90-92AF-890426D32A91}" dt="2024-10-18T17:38:18.330" v="182" actId="2696"/>
        <pc:sldMkLst>
          <pc:docMk/>
          <pc:sldMk cId="3238719902" sldId="389"/>
        </pc:sldMkLst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853057839" sldId="390"/>
        </pc:sldMkLst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774916559" sldId="391"/>
        </pc:sldMkLst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3081620719" sldId="392"/>
        </pc:sldMkLst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610106662" sldId="393"/>
        </pc:sldMkLst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3499632789" sldId="394"/>
        </pc:sldMkLst>
      </pc:sldChg>
      <pc:sldChg chg="del">
        <pc:chgData name="White, Anthony" userId="cc25af26-7e02-41fa-a4ee-6060977f627a" providerId="ADAL" clId="{B31197BA-A794-4D90-92AF-890426D32A91}" dt="2024-10-16T18:57:19.686" v="70" actId="2696"/>
        <pc:sldMkLst>
          <pc:docMk/>
          <pc:sldMk cId="840054845" sldId="395"/>
        </pc:sldMkLst>
      </pc:sldChg>
      <pc:sldChg chg="modSp mod setBg">
        <pc:chgData name="White, Anthony" userId="cc25af26-7e02-41fa-a4ee-6060977f627a" providerId="ADAL" clId="{B31197BA-A794-4D90-92AF-890426D32A91}" dt="2024-11-18T17:46:59.425" v="2632" actId="20577"/>
        <pc:sldMkLst>
          <pc:docMk/>
          <pc:sldMk cId="3513573212" sldId="396"/>
        </pc:sldMkLst>
        <pc:spChg chg="mod">
          <ac:chgData name="White, Anthony" userId="cc25af26-7e02-41fa-a4ee-6060977f627a" providerId="ADAL" clId="{B31197BA-A794-4D90-92AF-890426D32A91}" dt="2024-10-21T16:52:42.097" v="1465" actId="1076"/>
          <ac:spMkLst>
            <pc:docMk/>
            <pc:sldMk cId="3513573212" sldId="396"/>
            <ac:spMk id="2" creationId="{2C6774A0-9CFC-0C85-ECDC-45B7E18FA155}"/>
          </ac:spMkLst>
        </pc:spChg>
        <pc:spChg chg="mod">
          <ac:chgData name="White, Anthony" userId="cc25af26-7e02-41fa-a4ee-6060977f627a" providerId="ADAL" clId="{B31197BA-A794-4D90-92AF-890426D32A91}" dt="2024-11-18T17:46:59.425" v="2632" actId="20577"/>
          <ac:spMkLst>
            <pc:docMk/>
            <pc:sldMk cId="3513573212" sldId="396"/>
            <ac:spMk id="3" creationId="{EF852B00-4966-9045-1D20-15A191F71A35}"/>
          </ac:spMkLst>
        </pc:spChg>
        <pc:spChg chg="mod">
          <ac:chgData name="White, Anthony" userId="cc25af26-7e02-41fa-a4ee-6060977f627a" providerId="ADAL" clId="{B31197BA-A794-4D90-92AF-890426D32A91}" dt="2024-10-21T16:02:49.173" v="794"/>
          <ac:spMkLst>
            <pc:docMk/>
            <pc:sldMk cId="3513573212" sldId="396"/>
            <ac:spMk id="4" creationId="{C27B1372-9A45-42AF-5C3E-92520148D191}"/>
          </ac:spMkLst>
        </pc:spChg>
      </pc:sldChg>
      <pc:sldChg chg="del">
        <pc:chgData name="White, Anthony" userId="cc25af26-7e02-41fa-a4ee-6060977f627a" providerId="ADAL" clId="{B31197BA-A794-4D90-92AF-890426D32A91}" dt="2024-10-18T17:34:31.797" v="168" actId="2696"/>
        <pc:sldMkLst>
          <pc:docMk/>
          <pc:sldMk cId="2851148264" sldId="397"/>
        </pc:sldMkLst>
      </pc:sldChg>
      <pc:sldChg chg="del">
        <pc:chgData name="White, Anthony" userId="cc25af26-7e02-41fa-a4ee-6060977f627a" providerId="ADAL" clId="{B31197BA-A794-4D90-92AF-890426D32A91}" dt="2024-10-18T18:29:31.202" v="397" actId="2696"/>
        <pc:sldMkLst>
          <pc:docMk/>
          <pc:sldMk cId="3051185119" sldId="398"/>
        </pc:sldMkLst>
      </pc:sldChg>
      <pc:sldChg chg="modSp add mod setBg">
        <pc:chgData name="White, Anthony" userId="cc25af26-7e02-41fa-a4ee-6060977f627a" providerId="ADAL" clId="{B31197BA-A794-4D90-92AF-890426D32A91}" dt="2024-10-30T15:26:40.909" v="2185" actId="20577"/>
        <pc:sldMkLst>
          <pc:docMk/>
          <pc:sldMk cId="982781154" sldId="417"/>
        </pc:sldMkLst>
        <pc:spChg chg="mod">
          <ac:chgData name="White, Anthony" userId="cc25af26-7e02-41fa-a4ee-6060977f627a" providerId="ADAL" clId="{B31197BA-A794-4D90-92AF-890426D32A91}" dt="2024-10-21T15:56:26.570" v="577" actId="207"/>
          <ac:spMkLst>
            <pc:docMk/>
            <pc:sldMk cId="982781154" sldId="417"/>
            <ac:spMk id="2" creationId="{A1F8E581-7D07-D94E-CC2F-4B7F4FE3359B}"/>
          </ac:spMkLst>
        </pc:spChg>
        <pc:spChg chg="mod">
          <ac:chgData name="White, Anthony" userId="cc25af26-7e02-41fa-a4ee-6060977f627a" providerId="ADAL" clId="{B31197BA-A794-4D90-92AF-890426D32A91}" dt="2024-10-30T15:26:40.909" v="2185" actId="20577"/>
          <ac:spMkLst>
            <pc:docMk/>
            <pc:sldMk cId="982781154" sldId="417"/>
            <ac:spMk id="3" creationId="{E7BE0B47-DC4E-C046-38D9-B3B9860BD8E7}"/>
          </ac:spMkLst>
        </pc:spChg>
      </pc:sldChg>
      <pc:sldChg chg="modSp add mod setBg">
        <pc:chgData name="White, Anthony" userId="cc25af26-7e02-41fa-a4ee-6060977f627a" providerId="ADAL" clId="{B31197BA-A794-4D90-92AF-890426D32A91}" dt="2024-10-21T15:59:41.510" v="766"/>
        <pc:sldMkLst>
          <pc:docMk/>
          <pc:sldMk cId="3457428422" sldId="418"/>
        </pc:sldMkLst>
        <pc:spChg chg="mod">
          <ac:chgData name="White, Anthony" userId="cc25af26-7e02-41fa-a4ee-6060977f627a" providerId="ADAL" clId="{B31197BA-A794-4D90-92AF-890426D32A91}" dt="2024-10-21T15:57:30.636" v="646" actId="207"/>
          <ac:spMkLst>
            <pc:docMk/>
            <pc:sldMk cId="3457428422" sldId="418"/>
            <ac:spMk id="2" creationId="{617942BF-7BC5-CF69-4CE3-0E3DE89A574D}"/>
          </ac:spMkLst>
        </pc:spChg>
        <pc:spChg chg="mod">
          <ac:chgData name="White, Anthony" userId="cc25af26-7e02-41fa-a4ee-6060977f627a" providerId="ADAL" clId="{B31197BA-A794-4D90-92AF-890426D32A91}" dt="2024-10-21T15:56:41.075" v="580" actId="207"/>
          <ac:spMkLst>
            <pc:docMk/>
            <pc:sldMk cId="3457428422" sldId="418"/>
            <ac:spMk id="3" creationId="{453BE1BC-807A-8EC2-3F15-9EFA5CDCFBD4}"/>
          </ac:spMkLst>
        </pc:spChg>
      </pc:sldChg>
      <pc:sldChg chg="modSp add mod setBg">
        <pc:chgData name="White, Anthony" userId="cc25af26-7e02-41fa-a4ee-6060977f627a" providerId="ADAL" clId="{B31197BA-A794-4D90-92AF-890426D32A91}" dt="2024-10-21T15:59:50.316" v="767"/>
        <pc:sldMkLst>
          <pc:docMk/>
          <pc:sldMk cId="325882034" sldId="419"/>
        </pc:sldMkLst>
        <pc:spChg chg="mod">
          <ac:chgData name="White, Anthony" userId="cc25af26-7e02-41fa-a4ee-6060977f627a" providerId="ADAL" clId="{B31197BA-A794-4D90-92AF-890426D32A91}" dt="2024-10-21T15:57:58.974" v="652" actId="207"/>
          <ac:spMkLst>
            <pc:docMk/>
            <pc:sldMk cId="325882034" sldId="419"/>
            <ac:spMk id="2" creationId="{C524BB91-BFAD-616C-C852-AC1DD6E72C8E}"/>
          </ac:spMkLst>
        </pc:spChg>
        <pc:spChg chg="mod">
          <ac:chgData name="White, Anthony" userId="cc25af26-7e02-41fa-a4ee-6060977f627a" providerId="ADAL" clId="{B31197BA-A794-4D90-92AF-890426D32A91}" dt="2024-10-21T15:58:03.089" v="653" actId="207"/>
          <ac:spMkLst>
            <pc:docMk/>
            <pc:sldMk cId="325882034" sldId="419"/>
            <ac:spMk id="3" creationId="{2E99C644-C265-BFF3-2A12-0CE0125E9B9B}"/>
          </ac:spMkLst>
        </pc:spChg>
      </pc:sldChg>
      <pc:sldChg chg="delSp modSp add mod setBg delDesignElem">
        <pc:chgData name="White, Anthony" userId="cc25af26-7e02-41fa-a4ee-6060977f627a" providerId="ADAL" clId="{B31197BA-A794-4D90-92AF-890426D32A91}" dt="2024-10-21T13:42:13.175" v="482" actId="14100"/>
        <pc:sldMkLst>
          <pc:docMk/>
          <pc:sldMk cId="109857222" sldId="420"/>
        </pc:sldMkLst>
        <pc:spChg chg="del">
          <ac:chgData name="White, Anthony" userId="cc25af26-7e02-41fa-a4ee-6060977f627a" providerId="ADAL" clId="{B31197BA-A794-4D90-92AF-890426D32A91}" dt="2024-10-21T13:41:32.381" v="478"/>
          <ac:spMkLst>
            <pc:docMk/>
            <pc:sldMk cId="109857222" sldId="420"/>
            <ac:spMk id="9" creationId="{E0AE394F-AFF1-4485-AF1F-7387A2F041AA}"/>
          </ac:spMkLst>
        </pc:spChg>
        <pc:spChg chg="del">
          <ac:chgData name="White, Anthony" userId="cc25af26-7e02-41fa-a4ee-6060977f627a" providerId="ADAL" clId="{B31197BA-A794-4D90-92AF-890426D32A91}" dt="2024-10-21T13:41:32.381" v="478"/>
          <ac:spMkLst>
            <pc:docMk/>
            <pc:sldMk cId="109857222" sldId="420"/>
            <ac:spMk id="11" creationId="{5683D043-25BB-4AC9-8130-641179672614}"/>
          </ac:spMkLst>
        </pc:spChg>
        <pc:spChg chg="del">
          <ac:chgData name="White, Anthony" userId="cc25af26-7e02-41fa-a4ee-6060977f627a" providerId="ADAL" clId="{B31197BA-A794-4D90-92AF-890426D32A91}" dt="2024-10-21T13:41:32.381" v="478"/>
          <ac:spMkLst>
            <pc:docMk/>
            <pc:sldMk cId="109857222" sldId="420"/>
            <ac:spMk id="13" creationId="{AA61CCAC-6875-474C-8E9E-F57ABF078C2B}"/>
          </ac:spMkLst>
        </pc:spChg>
        <pc:picChg chg="mod">
          <ac:chgData name="White, Anthony" userId="cc25af26-7e02-41fa-a4ee-6060977f627a" providerId="ADAL" clId="{B31197BA-A794-4D90-92AF-890426D32A91}" dt="2024-10-21T13:42:13.175" v="482" actId="14100"/>
          <ac:picMkLst>
            <pc:docMk/>
            <pc:sldMk cId="109857222" sldId="420"/>
            <ac:picMk id="5" creationId="{2944FD25-F99E-0D98-0092-9B1E21E3680E}"/>
          </ac:picMkLst>
        </pc:picChg>
      </pc:sldChg>
      <pc:sldChg chg="addSp delSp modSp add mod setBg delDesignElem">
        <pc:chgData name="White, Anthony" userId="cc25af26-7e02-41fa-a4ee-6060977f627a" providerId="ADAL" clId="{B31197BA-A794-4D90-92AF-890426D32A91}" dt="2024-10-30T15:24:33.647" v="2158" actId="255"/>
        <pc:sldMkLst>
          <pc:docMk/>
          <pc:sldMk cId="615416701" sldId="421"/>
        </pc:sldMkLst>
        <pc:spChg chg="mod">
          <ac:chgData name="White, Anthony" userId="cc25af26-7e02-41fa-a4ee-6060977f627a" providerId="ADAL" clId="{B31197BA-A794-4D90-92AF-890426D32A91}" dt="2024-10-21T13:46:32.717" v="512" actId="2711"/>
          <ac:spMkLst>
            <pc:docMk/>
            <pc:sldMk cId="615416701" sldId="421"/>
            <ac:spMk id="2" creationId="{AEDC8715-0C99-4159-BC8B-D1067E84CC94}"/>
          </ac:spMkLst>
        </pc:spChg>
        <pc:spChg chg="mod">
          <ac:chgData name="White, Anthony" userId="cc25af26-7e02-41fa-a4ee-6060977f627a" providerId="ADAL" clId="{B31197BA-A794-4D90-92AF-890426D32A91}" dt="2024-10-21T13:46:27.358" v="511" actId="2711"/>
          <ac:spMkLst>
            <pc:docMk/>
            <pc:sldMk cId="615416701" sldId="421"/>
            <ac:spMk id="3" creationId="{8AE7DCED-0608-08CB-2952-AE3E3BDAA5EB}"/>
          </ac:spMkLst>
        </pc:spChg>
        <pc:spChg chg="mod">
          <ac:chgData name="White, Anthony" userId="cc25af26-7e02-41fa-a4ee-6060977f627a" providerId="ADAL" clId="{B31197BA-A794-4D90-92AF-890426D32A91}" dt="2024-10-30T15:23:59.116" v="2153" actId="1076"/>
          <ac:spMkLst>
            <pc:docMk/>
            <pc:sldMk cId="615416701" sldId="421"/>
            <ac:spMk id="4" creationId="{1710F2B9-A83F-2CB2-0F81-4B7A35A0C1AE}"/>
          </ac:spMkLst>
        </pc:spChg>
        <pc:spChg chg="add mod">
          <ac:chgData name="White, Anthony" userId="cc25af26-7e02-41fa-a4ee-6060977f627a" providerId="ADAL" clId="{B31197BA-A794-4D90-92AF-890426D32A91}" dt="2024-10-30T15:24:33.647" v="2158" actId="255"/>
          <ac:spMkLst>
            <pc:docMk/>
            <pc:sldMk cId="615416701" sldId="421"/>
            <ac:spMk id="5" creationId="{A36D362A-C2B1-C222-D48F-737100BD142C}"/>
          </ac:spMkLst>
        </pc:spChg>
        <pc:spChg chg="del">
          <ac:chgData name="White, Anthony" userId="cc25af26-7e02-41fa-a4ee-6060977f627a" providerId="ADAL" clId="{B31197BA-A794-4D90-92AF-890426D32A91}" dt="2024-10-21T13:41:32.381" v="478"/>
          <ac:spMkLst>
            <pc:docMk/>
            <pc:sldMk cId="615416701" sldId="421"/>
            <ac:spMk id="23" creationId="{4C608BEB-860E-4094-8511-78603564A75E}"/>
          </ac:spMkLst>
        </pc:spChg>
        <pc:cxnChg chg="add mod">
          <ac:chgData name="White, Anthony" userId="cc25af26-7e02-41fa-a4ee-6060977f627a" providerId="ADAL" clId="{B31197BA-A794-4D90-92AF-890426D32A91}" dt="2024-10-21T13:44:12.843" v="499" actId="13822"/>
          <ac:cxnSpMkLst>
            <pc:docMk/>
            <pc:sldMk cId="615416701" sldId="421"/>
            <ac:cxnSpMk id="6" creationId="{09DBAA10-F157-AC76-94E1-0CD04F596CC0}"/>
          </ac:cxnSpMkLst>
        </pc:cxnChg>
        <pc:cxnChg chg="del">
          <ac:chgData name="White, Anthony" userId="cc25af26-7e02-41fa-a4ee-6060977f627a" providerId="ADAL" clId="{B31197BA-A794-4D90-92AF-890426D32A91}" dt="2024-10-21T13:41:32.381" v="478"/>
          <ac:cxnSpMkLst>
            <pc:docMk/>
            <pc:sldMk cId="615416701" sldId="421"/>
            <ac:cxnSpMk id="25" creationId="{1F16A8D4-FE87-4604-88B2-394B5D1EB437}"/>
          </ac:cxnSpMkLst>
        </pc:cxnChg>
      </pc:sldChg>
      <pc:sldChg chg="addSp delSp modSp add mod setBg delDesignElem">
        <pc:chgData name="White, Anthony" userId="cc25af26-7e02-41fa-a4ee-6060977f627a" providerId="ADAL" clId="{B31197BA-A794-4D90-92AF-890426D32A91}" dt="2024-11-01T15:12:53.444" v="2303" actId="27636"/>
        <pc:sldMkLst>
          <pc:docMk/>
          <pc:sldMk cId="1763489960" sldId="422"/>
        </pc:sldMkLst>
        <pc:spChg chg="mod">
          <ac:chgData name="White, Anthony" userId="cc25af26-7e02-41fa-a4ee-6060977f627a" providerId="ADAL" clId="{B31197BA-A794-4D90-92AF-890426D32A91}" dt="2024-10-21T13:47:01.702" v="518" actId="255"/>
          <ac:spMkLst>
            <pc:docMk/>
            <pc:sldMk cId="1763489960" sldId="422"/>
            <ac:spMk id="2" creationId="{AEDC8715-0C99-4159-BC8B-D1067E84CC94}"/>
          </ac:spMkLst>
        </pc:spChg>
        <pc:spChg chg="mod">
          <ac:chgData name="White, Anthony" userId="cc25af26-7e02-41fa-a4ee-6060977f627a" providerId="ADAL" clId="{B31197BA-A794-4D90-92AF-890426D32A91}" dt="2024-11-01T15:12:53.444" v="2303" actId="27636"/>
          <ac:spMkLst>
            <pc:docMk/>
            <pc:sldMk cId="1763489960" sldId="422"/>
            <ac:spMk id="3" creationId="{8AE7DCED-0608-08CB-2952-AE3E3BDAA5EB}"/>
          </ac:spMkLst>
        </pc:spChg>
        <pc:spChg chg="mod">
          <ac:chgData name="White, Anthony" userId="cc25af26-7e02-41fa-a4ee-6060977f627a" providerId="ADAL" clId="{B31197BA-A794-4D90-92AF-890426D32A91}" dt="2024-10-21T13:47:23.526" v="524" actId="255"/>
          <ac:spMkLst>
            <pc:docMk/>
            <pc:sldMk cId="1763489960" sldId="422"/>
            <ac:spMk id="4" creationId="{1710F2B9-A83F-2CB2-0F81-4B7A35A0C1AE}"/>
          </ac:spMkLst>
        </pc:spChg>
        <pc:spChg chg="add mod">
          <ac:chgData name="White, Anthony" userId="cc25af26-7e02-41fa-a4ee-6060977f627a" providerId="ADAL" clId="{B31197BA-A794-4D90-92AF-890426D32A91}" dt="2024-10-30T15:24:58.296" v="2163" actId="255"/>
          <ac:spMkLst>
            <pc:docMk/>
            <pc:sldMk cId="1763489960" sldId="422"/>
            <ac:spMk id="5" creationId="{38B668B0-9445-56CB-6F85-2DBA2DEDA8A7}"/>
          </ac:spMkLst>
        </pc:spChg>
        <pc:spChg chg="del">
          <ac:chgData name="White, Anthony" userId="cc25af26-7e02-41fa-a4ee-6060977f627a" providerId="ADAL" clId="{B31197BA-A794-4D90-92AF-890426D32A91}" dt="2024-10-21T13:41:32.381" v="478"/>
          <ac:spMkLst>
            <pc:docMk/>
            <pc:sldMk cId="1763489960" sldId="422"/>
            <ac:spMk id="23" creationId="{4C608BEB-860E-4094-8511-78603564A75E}"/>
          </ac:spMkLst>
        </pc:spChg>
        <pc:cxnChg chg="add mod">
          <ac:chgData name="White, Anthony" userId="cc25af26-7e02-41fa-a4ee-6060977f627a" providerId="ADAL" clId="{B31197BA-A794-4D90-92AF-890426D32A91}" dt="2024-10-21T13:43:57.011" v="496" actId="13822"/>
          <ac:cxnSpMkLst>
            <pc:docMk/>
            <pc:sldMk cId="1763489960" sldId="422"/>
            <ac:cxnSpMk id="6" creationId="{288CF10C-310E-3FD9-797D-5B85BD12BF7D}"/>
          </ac:cxnSpMkLst>
        </pc:cxnChg>
        <pc:cxnChg chg="del">
          <ac:chgData name="White, Anthony" userId="cc25af26-7e02-41fa-a4ee-6060977f627a" providerId="ADAL" clId="{B31197BA-A794-4D90-92AF-890426D32A91}" dt="2024-10-21T13:41:32.381" v="478"/>
          <ac:cxnSpMkLst>
            <pc:docMk/>
            <pc:sldMk cId="1763489960" sldId="422"/>
            <ac:cxnSpMk id="25" creationId="{1F16A8D4-FE87-4604-88B2-394B5D1EB437}"/>
          </ac:cxnSpMkLst>
        </pc:cxnChg>
      </pc:sldChg>
      <pc:sldChg chg="addSp delSp modSp add mod setBg delDesignElem">
        <pc:chgData name="White, Anthony" userId="cc25af26-7e02-41fa-a4ee-6060977f627a" providerId="ADAL" clId="{B31197BA-A794-4D90-92AF-890426D32A91}" dt="2024-11-01T15:13:14.744" v="2309" actId="1076"/>
        <pc:sldMkLst>
          <pc:docMk/>
          <pc:sldMk cId="591064453" sldId="423"/>
        </pc:sldMkLst>
        <pc:spChg chg="mod">
          <ac:chgData name="White, Anthony" userId="cc25af26-7e02-41fa-a4ee-6060977f627a" providerId="ADAL" clId="{B31197BA-A794-4D90-92AF-890426D32A91}" dt="2024-10-21T13:47:44.303" v="528" actId="255"/>
          <ac:spMkLst>
            <pc:docMk/>
            <pc:sldMk cId="591064453" sldId="423"/>
            <ac:spMk id="2" creationId="{DD634422-D727-75FB-D592-A5053A175454}"/>
          </ac:spMkLst>
        </pc:spChg>
        <pc:spChg chg="mod">
          <ac:chgData name="White, Anthony" userId="cc25af26-7e02-41fa-a4ee-6060977f627a" providerId="ADAL" clId="{B31197BA-A794-4D90-92AF-890426D32A91}" dt="2024-11-01T15:13:14.744" v="2309" actId="1076"/>
          <ac:spMkLst>
            <pc:docMk/>
            <pc:sldMk cId="591064453" sldId="423"/>
            <ac:spMk id="3" creationId="{834EA852-9F3D-0155-343B-CB7FACC63122}"/>
          </ac:spMkLst>
        </pc:spChg>
        <pc:spChg chg="add mod">
          <ac:chgData name="White, Anthony" userId="cc25af26-7e02-41fa-a4ee-6060977f627a" providerId="ADAL" clId="{B31197BA-A794-4D90-92AF-890426D32A91}" dt="2024-10-30T15:25:31.456" v="2169" actId="255"/>
          <ac:spMkLst>
            <pc:docMk/>
            <pc:sldMk cId="591064453" sldId="423"/>
            <ac:spMk id="4" creationId="{7C0A03C9-1EA4-0775-0A38-0028343BFADE}"/>
          </ac:spMkLst>
        </pc:spChg>
        <pc:spChg chg="mod">
          <ac:chgData name="White, Anthony" userId="cc25af26-7e02-41fa-a4ee-6060977f627a" providerId="ADAL" clId="{B31197BA-A794-4D90-92AF-890426D32A91}" dt="2024-10-30T15:25:19.518" v="2166" actId="1076"/>
          <ac:spMkLst>
            <pc:docMk/>
            <pc:sldMk cId="591064453" sldId="423"/>
            <ac:spMk id="7" creationId="{D2D07A37-F6FC-148B-4D63-7BA8467CD275}"/>
          </ac:spMkLst>
        </pc:spChg>
        <pc:spChg chg="del">
          <ac:chgData name="White, Anthony" userId="cc25af26-7e02-41fa-a4ee-6060977f627a" providerId="ADAL" clId="{B31197BA-A794-4D90-92AF-890426D32A91}" dt="2024-10-21T13:41:32.381" v="478"/>
          <ac:spMkLst>
            <pc:docMk/>
            <pc:sldMk cId="591064453" sldId="423"/>
            <ac:spMk id="19" creationId="{4C608BEB-860E-4094-8511-78603564A75E}"/>
          </ac:spMkLst>
        </pc:spChg>
        <pc:cxnChg chg="add mod">
          <ac:chgData name="White, Anthony" userId="cc25af26-7e02-41fa-a4ee-6060977f627a" providerId="ADAL" clId="{B31197BA-A794-4D90-92AF-890426D32A91}" dt="2024-10-21T13:43:44.770" v="493" actId="13822"/>
          <ac:cxnSpMkLst>
            <pc:docMk/>
            <pc:sldMk cId="591064453" sldId="423"/>
            <ac:cxnSpMk id="5" creationId="{9536BF00-11F5-BCC2-B64D-08088A735146}"/>
          </ac:cxnSpMkLst>
        </pc:cxnChg>
        <pc:cxnChg chg="del">
          <ac:chgData name="White, Anthony" userId="cc25af26-7e02-41fa-a4ee-6060977f627a" providerId="ADAL" clId="{B31197BA-A794-4D90-92AF-890426D32A91}" dt="2024-10-21T13:41:32.381" v="478"/>
          <ac:cxnSpMkLst>
            <pc:docMk/>
            <pc:sldMk cId="591064453" sldId="423"/>
            <ac:cxnSpMk id="21" creationId="{1F16A8D4-FE87-4604-88B2-394B5D1EB437}"/>
          </ac:cxnSpMkLst>
        </pc:cxnChg>
      </pc:sldChg>
      <pc:sldChg chg="addSp delSp modSp add mod setBg delDesignElem">
        <pc:chgData name="White, Anthony" userId="cc25af26-7e02-41fa-a4ee-6060977f627a" providerId="ADAL" clId="{B31197BA-A794-4D90-92AF-890426D32A91}" dt="2024-11-18T18:08:50.903" v="2651" actId="5793"/>
        <pc:sldMkLst>
          <pc:docMk/>
          <pc:sldMk cId="1457080963" sldId="424"/>
        </pc:sldMkLst>
        <pc:spChg chg="mod">
          <ac:chgData name="White, Anthony" userId="cc25af26-7e02-41fa-a4ee-6060977f627a" providerId="ADAL" clId="{B31197BA-A794-4D90-92AF-890426D32A91}" dt="2024-10-21T13:48:26.678" v="539" actId="255"/>
          <ac:spMkLst>
            <pc:docMk/>
            <pc:sldMk cId="1457080963" sldId="424"/>
            <ac:spMk id="2" creationId="{D98A8A3B-F60E-051F-0703-D827015C43A1}"/>
          </ac:spMkLst>
        </pc:spChg>
        <pc:spChg chg="mod">
          <ac:chgData name="White, Anthony" userId="cc25af26-7e02-41fa-a4ee-6060977f627a" providerId="ADAL" clId="{B31197BA-A794-4D90-92AF-890426D32A91}" dt="2024-11-01T15:13:32.228" v="2314" actId="1076"/>
          <ac:spMkLst>
            <pc:docMk/>
            <pc:sldMk cId="1457080963" sldId="424"/>
            <ac:spMk id="3" creationId="{33993FC2-F0A0-D556-8D6E-709B2D44539C}"/>
          </ac:spMkLst>
        </pc:spChg>
        <pc:spChg chg="add mod">
          <ac:chgData name="White, Anthony" userId="cc25af26-7e02-41fa-a4ee-6060977f627a" providerId="ADAL" clId="{B31197BA-A794-4D90-92AF-890426D32A91}" dt="2024-10-30T15:25:53.680" v="2175" actId="255"/>
          <ac:spMkLst>
            <pc:docMk/>
            <pc:sldMk cId="1457080963" sldId="424"/>
            <ac:spMk id="4" creationId="{F52EA123-7D38-FC98-935A-374364772C07}"/>
          </ac:spMkLst>
        </pc:spChg>
        <pc:spChg chg="mod">
          <ac:chgData name="White, Anthony" userId="cc25af26-7e02-41fa-a4ee-6060977f627a" providerId="ADAL" clId="{B31197BA-A794-4D90-92AF-890426D32A91}" dt="2024-11-18T18:08:50.903" v="2651" actId="5793"/>
          <ac:spMkLst>
            <pc:docMk/>
            <pc:sldMk cId="1457080963" sldId="424"/>
            <ac:spMk id="5" creationId="{6C5F756E-140D-EBA9-93C9-12430A4CC66D}"/>
          </ac:spMkLst>
        </pc:spChg>
        <pc:spChg chg="del">
          <ac:chgData name="White, Anthony" userId="cc25af26-7e02-41fa-a4ee-6060977f627a" providerId="ADAL" clId="{B31197BA-A794-4D90-92AF-890426D32A91}" dt="2024-10-21T13:41:32.381" v="478"/>
          <ac:spMkLst>
            <pc:docMk/>
            <pc:sldMk cId="1457080963" sldId="424"/>
            <ac:spMk id="24" creationId="{4C608BEB-860E-4094-8511-78603564A75E}"/>
          </ac:spMkLst>
        </pc:spChg>
        <pc:cxnChg chg="add mod">
          <ac:chgData name="White, Anthony" userId="cc25af26-7e02-41fa-a4ee-6060977f627a" providerId="ADAL" clId="{B31197BA-A794-4D90-92AF-890426D32A91}" dt="2024-10-21T13:43:21.097" v="489" actId="13822"/>
          <ac:cxnSpMkLst>
            <pc:docMk/>
            <pc:sldMk cId="1457080963" sldId="424"/>
            <ac:cxnSpMk id="6" creationId="{8C1A5C1D-ED7F-5EE1-9B71-DB5F9F99D677}"/>
          </ac:cxnSpMkLst>
        </pc:cxnChg>
        <pc:cxnChg chg="del">
          <ac:chgData name="White, Anthony" userId="cc25af26-7e02-41fa-a4ee-6060977f627a" providerId="ADAL" clId="{B31197BA-A794-4D90-92AF-890426D32A91}" dt="2024-10-21T13:41:32.381" v="478"/>
          <ac:cxnSpMkLst>
            <pc:docMk/>
            <pc:sldMk cId="1457080963" sldId="424"/>
            <ac:cxnSpMk id="26" creationId="{1F16A8D4-FE87-4604-88B2-394B5D1EB437}"/>
          </ac:cxnSpMkLst>
        </pc:cxnChg>
      </pc:sldChg>
      <pc:sldChg chg="delSp modSp add mod setBg delDesignElem">
        <pc:chgData name="White, Anthony" userId="cc25af26-7e02-41fa-a4ee-6060977f627a" providerId="ADAL" clId="{B31197BA-A794-4D90-92AF-890426D32A91}" dt="2024-10-22T12:56:41.167" v="1964" actId="2711"/>
        <pc:sldMkLst>
          <pc:docMk/>
          <pc:sldMk cId="1617076623" sldId="425"/>
        </pc:sldMkLst>
        <pc:spChg chg="mod">
          <ac:chgData name="White, Anthony" userId="cc25af26-7e02-41fa-a4ee-6060977f627a" providerId="ADAL" clId="{B31197BA-A794-4D90-92AF-890426D32A91}" dt="2024-10-22T12:56:31.191" v="1963" actId="113"/>
          <ac:spMkLst>
            <pc:docMk/>
            <pc:sldMk cId="1617076623" sldId="425"/>
            <ac:spMk id="2" creationId="{AFE3F408-878B-F6FB-2C26-E6326659585B}"/>
          </ac:spMkLst>
        </pc:spChg>
        <pc:spChg chg="mod">
          <ac:chgData name="White, Anthony" userId="cc25af26-7e02-41fa-a4ee-6060977f627a" providerId="ADAL" clId="{B31197BA-A794-4D90-92AF-890426D32A91}" dt="2024-10-22T12:56:41.167" v="1964" actId="2711"/>
          <ac:spMkLst>
            <pc:docMk/>
            <pc:sldMk cId="1617076623" sldId="425"/>
            <ac:spMk id="3" creationId="{43F7E973-CE38-87B0-11AF-A91D5102359F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1617076623" sldId="425"/>
            <ac:spMk id="332" creationId="{D6F5F07B-A917-442C-82D5-5719737E9E68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1617076623" sldId="425"/>
            <ac:spMk id="334" creationId="{C6C3E48C-655A-4982-8E73-7FB0D9E650FE}"/>
          </ac:spMkLst>
        </pc:spChg>
        <pc:picChg chg="mod">
          <ac:chgData name="White, Anthony" userId="cc25af26-7e02-41fa-a4ee-6060977f627a" providerId="ADAL" clId="{B31197BA-A794-4D90-92AF-890426D32A91}" dt="2024-10-22T12:49:40.854" v="1902" actId="14100"/>
          <ac:picMkLst>
            <pc:docMk/>
            <pc:sldMk cId="1617076623" sldId="425"/>
            <ac:picMk id="7" creationId="{0B9C1E01-1F34-9575-1F7D-C15995B3D93B}"/>
          </ac:picMkLst>
        </pc:picChg>
      </pc:sldChg>
      <pc:sldChg chg="delSp modSp add mod setBg delDesignElem">
        <pc:chgData name="White, Anthony" userId="cc25af26-7e02-41fa-a4ee-6060977f627a" providerId="ADAL" clId="{B31197BA-A794-4D90-92AF-890426D32A91}" dt="2024-11-01T19:59:44.505" v="2526" actId="20577"/>
        <pc:sldMkLst>
          <pc:docMk/>
          <pc:sldMk cId="500958470" sldId="426"/>
        </pc:sldMkLst>
        <pc:spChg chg="mod">
          <ac:chgData name="White, Anthony" userId="cc25af26-7e02-41fa-a4ee-6060977f627a" providerId="ADAL" clId="{B31197BA-A794-4D90-92AF-890426D32A91}" dt="2024-10-30T15:11:41.986" v="2037" actId="20577"/>
          <ac:spMkLst>
            <pc:docMk/>
            <pc:sldMk cId="500958470" sldId="426"/>
            <ac:spMk id="2" creationId="{3C548182-EDC6-F94C-7926-DC315DC11EE5}"/>
          </ac:spMkLst>
        </pc:spChg>
        <pc:spChg chg="mod">
          <ac:chgData name="White, Anthony" userId="cc25af26-7e02-41fa-a4ee-6060977f627a" providerId="ADAL" clId="{B31197BA-A794-4D90-92AF-890426D32A91}" dt="2024-11-01T19:59:44.505" v="2526" actId="20577"/>
          <ac:spMkLst>
            <pc:docMk/>
            <pc:sldMk cId="500958470" sldId="426"/>
            <ac:spMk id="3" creationId="{1F20650A-6E84-44C2-EC64-38A3C206CA9D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500958470" sldId="426"/>
            <ac:spMk id="10" creationId="{11AC88F6-55CB-496B-8AD8-9ABD2E6E3BFA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500958470" sldId="426"/>
            <ac:spMk id="12" creationId="{969239DF-EAA4-47C3-B4E3-79C6BCB243F5}"/>
          </ac:spMkLst>
        </pc:spChg>
        <pc:grpChg chg="del">
          <ac:chgData name="White, Anthony" userId="cc25af26-7e02-41fa-a4ee-6060977f627a" providerId="ADAL" clId="{B31197BA-A794-4D90-92AF-890426D32A91}" dt="2024-10-22T12:49:00.710" v="1891"/>
          <ac:grpSpMkLst>
            <pc:docMk/>
            <pc:sldMk cId="500958470" sldId="426"/>
            <ac:grpSpMk id="14" creationId="{3389B237-4CAB-4403-A95C-C04D71F4B420}"/>
          </ac:grpSpMkLst>
        </pc:grpChg>
      </pc:sldChg>
      <pc:sldChg chg="delSp modSp add mod setBg delDesignElem">
        <pc:chgData name="White, Anthony" userId="cc25af26-7e02-41fa-a4ee-6060977f627a" providerId="ADAL" clId="{B31197BA-A794-4D90-92AF-890426D32A91}" dt="2024-11-01T19:59:57.115" v="2527" actId="6549"/>
        <pc:sldMkLst>
          <pc:docMk/>
          <pc:sldMk cId="1055036062" sldId="427"/>
        </pc:sldMkLst>
        <pc:spChg chg="mod">
          <ac:chgData name="White, Anthony" userId="cc25af26-7e02-41fa-a4ee-6060977f627a" providerId="ADAL" clId="{B31197BA-A794-4D90-92AF-890426D32A91}" dt="2024-10-30T15:12:18.252" v="2052" actId="20577"/>
          <ac:spMkLst>
            <pc:docMk/>
            <pc:sldMk cId="1055036062" sldId="427"/>
            <ac:spMk id="2" creationId="{E127C459-9A58-DBF7-BB85-B3C1D6FA3939}"/>
          </ac:spMkLst>
        </pc:spChg>
        <pc:spChg chg="mod">
          <ac:chgData name="White, Anthony" userId="cc25af26-7e02-41fa-a4ee-6060977f627a" providerId="ADAL" clId="{B31197BA-A794-4D90-92AF-890426D32A91}" dt="2024-11-01T19:59:57.115" v="2527" actId="6549"/>
          <ac:spMkLst>
            <pc:docMk/>
            <pc:sldMk cId="1055036062" sldId="427"/>
            <ac:spMk id="3" creationId="{133FDD27-E1F6-90D2-4140-984C170962A8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1055036062" sldId="427"/>
            <ac:spMk id="10" creationId="{DA27A5CA-8322-4584-B42A-F269165282DA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1055036062" sldId="427"/>
            <ac:spMk id="12" creationId="{75660551-9FDE-4500-BEA5-DF82DC00D1EE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1055036062" sldId="427"/>
            <ac:spMk id="14" creationId="{58E37D5E-2F40-4CD5-A0F2-04001FB75C37}"/>
          </ac:spMkLst>
        </pc:spChg>
        <pc:grpChg chg="del">
          <ac:chgData name="White, Anthony" userId="cc25af26-7e02-41fa-a4ee-6060977f627a" providerId="ADAL" clId="{B31197BA-A794-4D90-92AF-890426D32A91}" dt="2024-10-22T12:49:00.710" v="1891"/>
          <ac:grpSpMkLst>
            <pc:docMk/>
            <pc:sldMk cId="1055036062" sldId="427"/>
            <ac:grpSpMk id="16" creationId="{393D07FD-8A77-486D-A79A-92CAD7BBAB00}"/>
          </ac:grpSpMkLst>
        </pc:grpChg>
      </pc:sldChg>
      <pc:sldChg chg="delSp modSp add mod setBg delDesignElem">
        <pc:chgData name="White, Anthony" userId="cc25af26-7e02-41fa-a4ee-6060977f627a" providerId="ADAL" clId="{B31197BA-A794-4D90-92AF-890426D32A91}" dt="2024-10-30T15:22:35.172" v="2084" actId="5793"/>
        <pc:sldMkLst>
          <pc:docMk/>
          <pc:sldMk cId="3586540861" sldId="428"/>
        </pc:sldMkLst>
        <pc:spChg chg="mod">
          <ac:chgData name="White, Anthony" userId="cc25af26-7e02-41fa-a4ee-6060977f627a" providerId="ADAL" clId="{B31197BA-A794-4D90-92AF-890426D32A91}" dt="2024-10-30T15:22:35.172" v="2084" actId="5793"/>
          <ac:spMkLst>
            <pc:docMk/>
            <pc:sldMk cId="3586540861" sldId="428"/>
            <ac:spMk id="2" creationId="{22364675-1083-D7B5-5C9F-B0AC0A4357D7}"/>
          </ac:spMkLst>
        </pc:spChg>
        <pc:spChg chg="mod">
          <ac:chgData name="White, Anthony" userId="cc25af26-7e02-41fa-a4ee-6060977f627a" providerId="ADAL" clId="{B31197BA-A794-4D90-92AF-890426D32A91}" dt="2024-10-22T12:55:04.609" v="1948" actId="27636"/>
          <ac:spMkLst>
            <pc:docMk/>
            <pc:sldMk cId="3586540861" sldId="428"/>
            <ac:spMk id="3" creationId="{8921358C-AE70-874A-BDF2-B913DBC86656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3586540861" sldId="428"/>
            <ac:spMk id="10" creationId="{CFB03654-F8D1-4066-85B5-5BA57499B18A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3586540861" sldId="428"/>
            <ac:spMk id="12" creationId="{7615BC76-014D-4BD0-A843-994E2D759826}"/>
          </ac:spMkLst>
        </pc:spChg>
        <pc:spChg chg="del">
          <ac:chgData name="White, Anthony" userId="cc25af26-7e02-41fa-a4ee-6060977f627a" providerId="ADAL" clId="{B31197BA-A794-4D90-92AF-890426D32A91}" dt="2024-10-22T12:49:00.710" v="1891"/>
          <ac:spMkLst>
            <pc:docMk/>
            <pc:sldMk cId="3586540861" sldId="428"/>
            <ac:spMk id="56" creationId="{B1A3BF1A-EF96-468A-B04F-AFDF6621DEFB}"/>
          </ac:spMkLst>
        </pc:spChg>
        <pc:grpChg chg="del">
          <ac:chgData name="White, Anthony" userId="cc25af26-7e02-41fa-a4ee-6060977f627a" providerId="ADAL" clId="{B31197BA-A794-4D90-92AF-890426D32A91}" dt="2024-10-22T12:49:00.710" v="1891"/>
          <ac:grpSpMkLst>
            <pc:docMk/>
            <pc:sldMk cId="3586540861" sldId="428"/>
            <ac:grpSpMk id="14" creationId="{39D2483B-7210-454A-B168-51DA3C1611E3}"/>
          </ac:grpSpMkLst>
        </pc:grpChg>
        <pc:grpChg chg="del">
          <ac:chgData name="White, Anthony" userId="cc25af26-7e02-41fa-a4ee-6060977f627a" providerId="ADAL" clId="{B31197BA-A794-4D90-92AF-890426D32A91}" dt="2024-10-22T12:49:00.710" v="1891"/>
          <ac:grpSpMkLst>
            <pc:docMk/>
            <pc:sldMk cId="3586540861" sldId="428"/>
            <ac:grpSpMk id="58" creationId="{AC1582F5-FF93-46BF-A92F-D4490D6538CB}"/>
          </ac:grpSpMkLst>
        </pc:grpChg>
      </pc:sldChg>
      <pc:sldMasterChg chg="delSldLayout">
        <pc:chgData name="White, Anthony" userId="cc25af26-7e02-41fa-a4ee-6060977f627a" providerId="ADAL" clId="{B31197BA-A794-4D90-92AF-890426D32A91}" dt="2024-10-18T17:38:10.895" v="181" actId="2696"/>
        <pc:sldMasterMkLst>
          <pc:docMk/>
          <pc:sldMasterMk cId="1437240741" sldId="2147483874"/>
        </pc:sldMasterMkLst>
        <pc:sldLayoutChg chg="del">
          <pc:chgData name="White, Anthony" userId="cc25af26-7e02-41fa-a4ee-6060977f627a" providerId="ADAL" clId="{B31197BA-A794-4D90-92AF-890426D32A91}" dt="2024-10-18T17:38:10.895" v="181" actId="2696"/>
          <pc:sldLayoutMkLst>
            <pc:docMk/>
            <pc:sldMasterMk cId="1437240741" sldId="2147483874"/>
            <pc:sldLayoutMk cId="1262614491" sldId="2147483886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684DF7-1CE3-4797-AE16-621CA6A119E6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7F693C9-1FFC-4BD8-BB8F-62BC9758614D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The school counselors collected and evaluated data for each goal on the 2023-2024 School Counseling Plan. The data was reviewed and informed the decisions when developing the goals for the 2024-2025 school year. </a:t>
          </a:r>
        </a:p>
      </dgm:t>
    </dgm:pt>
    <dgm:pt modelId="{45A4DCF8-4843-4757-B234-56A62312E208}" type="parTrans" cxnId="{69BBE1F0-7315-4327-8339-319AED472436}">
      <dgm:prSet/>
      <dgm:spPr/>
      <dgm:t>
        <a:bodyPr/>
        <a:lstStyle/>
        <a:p>
          <a:endParaRPr lang="en-US"/>
        </a:p>
      </dgm:t>
    </dgm:pt>
    <dgm:pt modelId="{F1C509A8-D389-49FB-905F-DE0E8FF1F18F}" type="sibTrans" cxnId="{69BBE1F0-7315-4327-8339-319AED472436}">
      <dgm:prSet/>
      <dgm:spPr/>
      <dgm:t>
        <a:bodyPr/>
        <a:lstStyle/>
        <a:p>
          <a:endParaRPr lang="en-US"/>
        </a:p>
      </dgm:t>
    </dgm:pt>
    <dgm:pt modelId="{D5113416-F9D2-499B-A0BA-9E732D660182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Goals that were not met for the 2023-2024 school year were discussed and a plan was developed to meet the new goals in the 2024-2025 school year. </a:t>
          </a:r>
        </a:p>
      </dgm:t>
    </dgm:pt>
    <dgm:pt modelId="{9098552D-0BC7-4448-BCDD-DED3A325839A}" type="parTrans" cxnId="{380CBCAA-5CB8-4FC5-87F9-7173B05DCD3E}">
      <dgm:prSet/>
      <dgm:spPr/>
      <dgm:t>
        <a:bodyPr/>
        <a:lstStyle/>
        <a:p>
          <a:endParaRPr lang="en-US"/>
        </a:p>
      </dgm:t>
    </dgm:pt>
    <dgm:pt modelId="{A63783A2-9939-4210-9E92-691271FB4177}" type="sibTrans" cxnId="{380CBCAA-5CB8-4FC5-87F9-7173B05DCD3E}">
      <dgm:prSet/>
      <dgm:spPr/>
      <dgm:t>
        <a:bodyPr/>
        <a:lstStyle/>
        <a:p>
          <a:endParaRPr lang="en-US"/>
        </a:p>
      </dgm:t>
    </dgm:pt>
    <dgm:pt modelId="{4BCFEC45-DA04-45B9-80DE-66553DF14BFE}">
      <dgm:prSet/>
      <dgm:spPr/>
      <dgm:t>
        <a:bodyPr/>
        <a:lstStyle/>
        <a:p>
          <a:r>
            <a:rPr lang="en-US" dirty="0">
              <a:latin typeface="Calibri Light" panose="020F0302020204030204" pitchFamily="34" charset="0"/>
              <a:cs typeface="Calibri Light" panose="020F0302020204030204" pitchFamily="34" charset="0"/>
            </a:rPr>
            <a:t>Goals that were met were evaluated, discussed and determined if they needed to continue to be a goal. </a:t>
          </a:r>
        </a:p>
      </dgm:t>
    </dgm:pt>
    <dgm:pt modelId="{3C6617E1-FCE9-462F-9F9A-9C41884F0D99}" type="parTrans" cxnId="{D54C613D-C994-4186-84C3-892BE5DB7C87}">
      <dgm:prSet/>
      <dgm:spPr/>
      <dgm:t>
        <a:bodyPr/>
        <a:lstStyle/>
        <a:p>
          <a:endParaRPr lang="en-US"/>
        </a:p>
      </dgm:t>
    </dgm:pt>
    <dgm:pt modelId="{7D29DB8D-2483-4F79-843F-6A2E49D1AEF4}" type="sibTrans" cxnId="{D54C613D-C994-4186-84C3-892BE5DB7C87}">
      <dgm:prSet/>
      <dgm:spPr/>
      <dgm:t>
        <a:bodyPr/>
        <a:lstStyle/>
        <a:p>
          <a:endParaRPr lang="en-US"/>
        </a:p>
      </dgm:t>
    </dgm:pt>
    <dgm:pt modelId="{FDF9C126-3151-4504-A7A5-65CDB298B56D}" type="pres">
      <dgm:prSet presAssocID="{4C684DF7-1CE3-4797-AE16-621CA6A119E6}" presName="vert0" presStyleCnt="0">
        <dgm:presLayoutVars>
          <dgm:dir/>
          <dgm:animOne val="branch"/>
          <dgm:animLvl val="lvl"/>
        </dgm:presLayoutVars>
      </dgm:prSet>
      <dgm:spPr/>
    </dgm:pt>
    <dgm:pt modelId="{D8A76463-58C3-4272-A8D9-73B0F877DBF5}" type="pres">
      <dgm:prSet presAssocID="{F7F693C9-1FFC-4BD8-BB8F-62BC9758614D}" presName="thickLine" presStyleLbl="alignNode1" presStyleIdx="0" presStyleCnt="3"/>
      <dgm:spPr/>
    </dgm:pt>
    <dgm:pt modelId="{035BF1F8-26BA-4F92-8E72-C2AC6D403A81}" type="pres">
      <dgm:prSet presAssocID="{F7F693C9-1FFC-4BD8-BB8F-62BC9758614D}" presName="horz1" presStyleCnt="0"/>
      <dgm:spPr/>
    </dgm:pt>
    <dgm:pt modelId="{DE5875CF-846C-431E-9C57-16C16293B0B6}" type="pres">
      <dgm:prSet presAssocID="{F7F693C9-1FFC-4BD8-BB8F-62BC9758614D}" presName="tx1" presStyleLbl="revTx" presStyleIdx="0" presStyleCnt="3"/>
      <dgm:spPr/>
    </dgm:pt>
    <dgm:pt modelId="{3F3C6B75-CAC9-4309-B57C-A815DDBF42B4}" type="pres">
      <dgm:prSet presAssocID="{F7F693C9-1FFC-4BD8-BB8F-62BC9758614D}" presName="vert1" presStyleCnt="0"/>
      <dgm:spPr/>
    </dgm:pt>
    <dgm:pt modelId="{F9D4F250-B469-4B18-A9F9-F06E21370F63}" type="pres">
      <dgm:prSet presAssocID="{D5113416-F9D2-499B-A0BA-9E732D660182}" presName="thickLine" presStyleLbl="alignNode1" presStyleIdx="1" presStyleCnt="3"/>
      <dgm:spPr/>
    </dgm:pt>
    <dgm:pt modelId="{323D58A4-6511-4758-8DDF-DA8DB8F1D945}" type="pres">
      <dgm:prSet presAssocID="{D5113416-F9D2-499B-A0BA-9E732D660182}" presName="horz1" presStyleCnt="0"/>
      <dgm:spPr/>
    </dgm:pt>
    <dgm:pt modelId="{44A93620-F48E-4DF3-8A55-CD06A0CF8FE1}" type="pres">
      <dgm:prSet presAssocID="{D5113416-F9D2-499B-A0BA-9E732D660182}" presName="tx1" presStyleLbl="revTx" presStyleIdx="1" presStyleCnt="3"/>
      <dgm:spPr/>
    </dgm:pt>
    <dgm:pt modelId="{1D9E64DB-2936-4CE2-9F59-7FDBB167F185}" type="pres">
      <dgm:prSet presAssocID="{D5113416-F9D2-499B-A0BA-9E732D660182}" presName="vert1" presStyleCnt="0"/>
      <dgm:spPr/>
    </dgm:pt>
    <dgm:pt modelId="{AA73DFCC-7042-4D99-BE85-447F27AA67B7}" type="pres">
      <dgm:prSet presAssocID="{4BCFEC45-DA04-45B9-80DE-66553DF14BFE}" presName="thickLine" presStyleLbl="alignNode1" presStyleIdx="2" presStyleCnt="3"/>
      <dgm:spPr/>
    </dgm:pt>
    <dgm:pt modelId="{1D8382F7-D07F-4AFD-B68C-629F03E17DAE}" type="pres">
      <dgm:prSet presAssocID="{4BCFEC45-DA04-45B9-80DE-66553DF14BFE}" presName="horz1" presStyleCnt="0"/>
      <dgm:spPr/>
    </dgm:pt>
    <dgm:pt modelId="{B2EED8FD-BC0E-498B-94B0-E149EDB49E8A}" type="pres">
      <dgm:prSet presAssocID="{4BCFEC45-DA04-45B9-80DE-66553DF14BFE}" presName="tx1" presStyleLbl="revTx" presStyleIdx="2" presStyleCnt="3"/>
      <dgm:spPr/>
    </dgm:pt>
    <dgm:pt modelId="{6FD8152F-B4D7-4EB2-8D84-85F8F4A723D4}" type="pres">
      <dgm:prSet presAssocID="{4BCFEC45-DA04-45B9-80DE-66553DF14BFE}" presName="vert1" presStyleCnt="0"/>
      <dgm:spPr/>
    </dgm:pt>
  </dgm:ptLst>
  <dgm:cxnLst>
    <dgm:cxn modelId="{1B05BF19-7121-4663-965E-5AB7B6B60C58}" type="presOf" srcId="{4BCFEC45-DA04-45B9-80DE-66553DF14BFE}" destId="{B2EED8FD-BC0E-498B-94B0-E149EDB49E8A}" srcOrd="0" destOrd="0" presId="urn:microsoft.com/office/officeart/2008/layout/LinedList"/>
    <dgm:cxn modelId="{D54C613D-C994-4186-84C3-892BE5DB7C87}" srcId="{4C684DF7-1CE3-4797-AE16-621CA6A119E6}" destId="{4BCFEC45-DA04-45B9-80DE-66553DF14BFE}" srcOrd="2" destOrd="0" parTransId="{3C6617E1-FCE9-462F-9F9A-9C41884F0D99}" sibTransId="{7D29DB8D-2483-4F79-843F-6A2E49D1AEF4}"/>
    <dgm:cxn modelId="{8A6DF162-5C7B-43E7-8656-8A0DFE7EC7E0}" type="presOf" srcId="{D5113416-F9D2-499B-A0BA-9E732D660182}" destId="{44A93620-F48E-4DF3-8A55-CD06A0CF8FE1}" srcOrd="0" destOrd="0" presId="urn:microsoft.com/office/officeart/2008/layout/LinedList"/>
    <dgm:cxn modelId="{380CBCAA-5CB8-4FC5-87F9-7173B05DCD3E}" srcId="{4C684DF7-1CE3-4797-AE16-621CA6A119E6}" destId="{D5113416-F9D2-499B-A0BA-9E732D660182}" srcOrd="1" destOrd="0" parTransId="{9098552D-0BC7-4448-BCDD-DED3A325839A}" sibTransId="{A63783A2-9939-4210-9E92-691271FB4177}"/>
    <dgm:cxn modelId="{C45509DF-22AD-4CFB-A613-063D631F43FF}" type="presOf" srcId="{4C684DF7-1CE3-4797-AE16-621CA6A119E6}" destId="{FDF9C126-3151-4504-A7A5-65CDB298B56D}" srcOrd="0" destOrd="0" presId="urn:microsoft.com/office/officeart/2008/layout/LinedList"/>
    <dgm:cxn modelId="{B7EB6BE0-B8EA-4133-918A-3A6DCE853C89}" type="presOf" srcId="{F7F693C9-1FFC-4BD8-BB8F-62BC9758614D}" destId="{DE5875CF-846C-431E-9C57-16C16293B0B6}" srcOrd="0" destOrd="0" presId="urn:microsoft.com/office/officeart/2008/layout/LinedList"/>
    <dgm:cxn modelId="{69BBE1F0-7315-4327-8339-319AED472436}" srcId="{4C684DF7-1CE3-4797-AE16-621CA6A119E6}" destId="{F7F693C9-1FFC-4BD8-BB8F-62BC9758614D}" srcOrd="0" destOrd="0" parTransId="{45A4DCF8-4843-4757-B234-56A62312E208}" sibTransId="{F1C509A8-D389-49FB-905F-DE0E8FF1F18F}"/>
    <dgm:cxn modelId="{9455E1B1-D878-4799-8311-363C7888547C}" type="presParOf" srcId="{FDF9C126-3151-4504-A7A5-65CDB298B56D}" destId="{D8A76463-58C3-4272-A8D9-73B0F877DBF5}" srcOrd="0" destOrd="0" presId="urn:microsoft.com/office/officeart/2008/layout/LinedList"/>
    <dgm:cxn modelId="{A43BBE52-A59F-463C-8442-EB5DD091D8B2}" type="presParOf" srcId="{FDF9C126-3151-4504-A7A5-65CDB298B56D}" destId="{035BF1F8-26BA-4F92-8E72-C2AC6D403A81}" srcOrd="1" destOrd="0" presId="urn:microsoft.com/office/officeart/2008/layout/LinedList"/>
    <dgm:cxn modelId="{BD45297F-AF04-4200-B291-A7E2C9664BA9}" type="presParOf" srcId="{035BF1F8-26BA-4F92-8E72-C2AC6D403A81}" destId="{DE5875CF-846C-431E-9C57-16C16293B0B6}" srcOrd="0" destOrd="0" presId="urn:microsoft.com/office/officeart/2008/layout/LinedList"/>
    <dgm:cxn modelId="{25D7827B-997E-4DD9-A608-A109C00A6100}" type="presParOf" srcId="{035BF1F8-26BA-4F92-8E72-C2AC6D403A81}" destId="{3F3C6B75-CAC9-4309-B57C-A815DDBF42B4}" srcOrd="1" destOrd="0" presId="urn:microsoft.com/office/officeart/2008/layout/LinedList"/>
    <dgm:cxn modelId="{F85B83A6-2E55-4C4E-B1D8-233688D272F1}" type="presParOf" srcId="{FDF9C126-3151-4504-A7A5-65CDB298B56D}" destId="{F9D4F250-B469-4B18-A9F9-F06E21370F63}" srcOrd="2" destOrd="0" presId="urn:microsoft.com/office/officeart/2008/layout/LinedList"/>
    <dgm:cxn modelId="{D3D898B5-270F-48DE-A3FE-5B4B9BAC020E}" type="presParOf" srcId="{FDF9C126-3151-4504-A7A5-65CDB298B56D}" destId="{323D58A4-6511-4758-8DDF-DA8DB8F1D945}" srcOrd="3" destOrd="0" presId="urn:microsoft.com/office/officeart/2008/layout/LinedList"/>
    <dgm:cxn modelId="{FEAA19D7-EAAF-4F64-80D0-823A504C8EF1}" type="presParOf" srcId="{323D58A4-6511-4758-8DDF-DA8DB8F1D945}" destId="{44A93620-F48E-4DF3-8A55-CD06A0CF8FE1}" srcOrd="0" destOrd="0" presId="urn:microsoft.com/office/officeart/2008/layout/LinedList"/>
    <dgm:cxn modelId="{15A307CD-A18F-4705-A8C7-2858F3735942}" type="presParOf" srcId="{323D58A4-6511-4758-8DDF-DA8DB8F1D945}" destId="{1D9E64DB-2936-4CE2-9F59-7FDBB167F185}" srcOrd="1" destOrd="0" presId="urn:microsoft.com/office/officeart/2008/layout/LinedList"/>
    <dgm:cxn modelId="{F6FDF2CB-9E06-480A-9412-0D99CD687CDE}" type="presParOf" srcId="{FDF9C126-3151-4504-A7A5-65CDB298B56D}" destId="{AA73DFCC-7042-4D99-BE85-447F27AA67B7}" srcOrd="4" destOrd="0" presId="urn:microsoft.com/office/officeart/2008/layout/LinedList"/>
    <dgm:cxn modelId="{D7546473-76FD-4912-9D14-CC21ED60D4F4}" type="presParOf" srcId="{FDF9C126-3151-4504-A7A5-65CDB298B56D}" destId="{1D8382F7-D07F-4AFD-B68C-629F03E17DAE}" srcOrd="5" destOrd="0" presId="urn:microsoft.com/office/officeart/2008/layout/LinedList"/>
    <dgm:cxn modelId="{5BCD11F0-263C-4DB8-A958-734E03F6696D}" type="presParOf" srcId="{1D8382F7-D07F-4AFD-B68C-629F03E17DAE}" destId="{B2EED8FD-BC0E-498B-94B0-E149EDB49E8A}" srcOrd="0" destOrd="0" presId="urn:microsoft.com/office/officeart/2008/layout/LinedList"/>
    <dgm:cxn modelId="{1969DB63-3D29-460B-8AB6-D73D2D35CF8A}" type="presParOf" srcId="{1D8382F7-D07F-4AFD-B68C-629F03E17DAE}" destId="{6FD8152F-B4D7-4EB2-8D84-85F8F4A723D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76463-58C3-4272-A8D9-73B0F877DBF5}">
      <dsp:nvSpPr>
        <dsp:cNvPr id="0" name=""/>
        <dsp:cNvSpPr/>
      </dsp:nvSpPr>
      <dsp:spPr>
        <a:xfrm>
          <a:off x="0" y="2492"/>
          <a:ext cx="486965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5875CF-846C-431E-9C57-16C16293B0B6}">
      <dsp:nvSpPr>
        <dsp:cNvPr id="0" name=""/>
        <dsp:cNvSpPr/>
      </dsp:nvSpPr>
      <dsp:spPr>
        <a:xfrm>
          <a:off x="0" y="2492"/>
          <a:ext cx="4869656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The school counselors collected and evaluated data for each goal on the 2023-2024 School Counseling Plan. The data was reviewed and informed the decisions when developing the goals for the 2024-2025 school year. </a:t>
          </a:r>
        </a:p>
      </dsp:txBody>
      <dsp:txXfrm>
        <a:off x="0" y="2492"/>
        <a:ext cx="4869656" cy="1700138"/>
      </dsp:txXfrm>
    </dsp:sp>
    <dsp:sp modelId="{F9D4F250-B469-4B18-A9F9-F06E21370F63}">
      <dsp:nvSpPr>
        <dsp:cNvPr id="0" name=""/>
        <dsp:cNvSpPr/>
      </dsp:nvSpPr>
      <dsp:spPr>
        <a:xfrm>
          <a:off x="0" y="1702630"/>
          <a:ext cx="4869656" cy="0"/>
        </a:xfrm>
        <a:prstGeom prst="line">
          <a:avLst/>
        </a:prstGeom>
        <a:solidFill>
          <a:schemeClr val="accent2">
            <a:hueOff val="-1796981"/>
            <a:satOff val="12361"/>
            <a:lumOff val="1372"/>
            <a:alphaOff val="0"/>
          </a:schemeClr>
        </a:solidFill>
        <a:ln w="15875" cap="rnd" cmpd="sng" algn="ctr">
          <a:solidFill>
            <a:schemeClr val="accent2">
              <a:hueOff val="-1796981"/>
              <a:satOff val="12361"/>
              <a:lumOff val="137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A93620-F48E-4DF3-8A55-CD06A0CF8FE1}">
      <dsp:nvSpPr>
        <dsp:cNvPr id="0" name=""/>
        <dsp:cNvSpPr/>
      </dsp:nvSpPr>
      <dsp:spPr>
        <a:xfrm>
          <a:off x="0" y="1702630"/>
          <a:ext cx="4869656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Goals that were not met for the 2023-2024 school year were discussed and a plan was developed to meet the new goals in the 2024-2025 school year. </a:t>
          </a:r>
        </a:p>
      </dsp:txBody>
      <dsp:txXfrm>
        <a:off x="0" y="1702630"/>
        <a:ext cx="4869656" cy="1700138"/>
      </dsp:txXfrm>
    </dsp:sp>
    <dsp:sp modelId="{AA73DFCC-7042-4D99-BE85-447F27AA67B7}">
      <dsp:nvSpPr>
        <dsp:cNvPr id="0" name=""/>
        <dsp:cNvSpPr/>
      </dsp:nvSpPr>
      <dsp:spPr>
        <a:xfrm>
          <a:off x="0" y="3402769"/>
          <a:ext cx="4869656" cy="0"/>
        </a:xfrm>
        <a:prstGeom prst="line">
          <a:avLst/>
        </a:prstGeom>
        <a:solidFill>
          <a:schemeClr val="accent2">
            <a:hueOff val="-3593961"/>
            <a:satOff val="24722"/>
            <a:lumOff val="2744"/>
            <a:alphaOff val="0"/>
          </a:schemeClr>
        </a:solidFill>
        <a:ln w="15875" cap="rnd" cmpd="sng" algn="ctr">
          <a:solidFill>
            <a:schemeClr val="accent2">
              <a:hueOff val="-3593961"/>
              <a:satOff val="24722"/>
              <a:lumOff val="274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EED8FD-BC0E-498B-94B0-E149EDB49E8A}">
      <dsp:nvSpPr>
        <dsp:cNvPr id="0" name=""/>
        <dsp:cNvSpPr/>
      </dsp:nvSpPr>
      <dsp:spPr>
        <a:xfrm>
          <a:off x="0" y="3402769"/>
          <a:ext cx="4869656" cy="1700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Calibri Light" panose="020F0302020204030204" pitchFamily="34" charset="0"/>
              <a:cs typeface="Calibri Light" panose="020F0302020204030204" pitchFamily="34" charset="0"/>
            </a:rPr>
            <a:t>Goals that were met were evaluated, discussed and determined if they needed to continue to be a goal. </a:t>
          </a:r>
        </a:p>
      </dsp:txBody>
      <dsp:txXfrm>
        <a:off x="0" y="3402769"/>
        <a:ext cx="4869656" cy="1700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6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6" y="6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F5437-7110-47A5-A1FB-6C07DAA643D7}" type="datetimeFigureOut">
              <a:rPr lang="en-US" smtClean="0"/>
              <a:t>11/20/2024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0463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73577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9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46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2A145-300A-4588-917B-5C45195889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22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86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381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43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87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34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346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37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6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5552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DC217-DF71-1A49-B3EA-559F1F43B0F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019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82C4887D-F440-424B-A375-30A2F16E3D7A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4042471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A8-4DC9-4BFE-8EF9-810449B545D9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616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FBA51-8058-4672-9BAC-7268D4552A52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125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3C070B-0BB5-4646-A350-DBD87E3BD80F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704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8036-0673-4BFD-A32E-CE6E01C1EAC3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540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E37B5-53E4-4DD4-8487-4626864342D7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49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F6202-C3C5-4417-ABB0-C7CDAEF1C598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227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C1-10DC-4CF6-AA4A-8D67523B99F7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275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EC5F-9A75-4545-97FC-2E3F0A2773CC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7548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3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79F46B00-4AE8-52A2-6926-FC2F5DD1F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773" y="0"/>
            <a:ext cx="9145773" cy="6858000"/>
            <a:chOff x="-2364" y="0"/>
            <a:chExt cx="12194364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rot="5400000">
              <a:off x="8580896" y="0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>
              <a:off x="-2364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>
                <a:latin typeface="+mn-lt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 rot="5400000" flipH="1">
              <a:off x="11258144" y="5924144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>
                <a:latin typeface="+mn-lt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2587417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620" y="381000"/>
            <a:ext cx="7334387" cy="1325563"/>
          </a:xfrm>
        </p:spPr>
        <p:txBody>
          <a:bodyPr anchor="b">
            <a:no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794B347-3274-3D51-85DF-420355004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5110" y="2020330"/>
            <a:ext cx="2414588" cy="4689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100" b="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5618" y="2526318"/>
            <a:ext cx="2414016" cy="282861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+mn-lt"/>
              </a:defRPr>
            </a:lvl1pPr>
            <a:lvl2pPr marL="342900" indent="0">
              <a:buNone/>
              <a:defRPr sz="1350">
                <a:latin typeface="+mn-lt"/>
              </a:defRPr>
            </a:lvl2pPr>
            <a:lvl3pPr marL="685800" indent="0">
              <a:buNone/>
              <a:defRPr sz="1200">
                <a:latin typeface="+mn-lt"/>
              </a:defRPr>
            </a:lvl3pPr>
            <a:lvl4pPr marL="1028700" indent="0">
              <a:buNone/>
              <a:defRPr sz="1050">
                <a:latin typeface="+mn-lt"/>
              </a:defRPr>
            </a:lvl4pPr>
            <a:lvl5pPr marL="1371600" indent="0">
              <a:buNone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DAAFFF32-276A-0586-D4FD-02CA694F31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12841" y="2020330"/>
            <a:ext cx="2379959" cy="4689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100" b="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512841" y="2526318"/>
            <a:ext cx="2379959" cy="282861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+mn-lt"/>
              </a:defRPr>
            </a:lvl1pPr>
            <a:lvl2pPr marL="342900" indent="0">
              <a:buNone/>
              <a:defRPr sz="1350">
                <a:latin typeface="+mn-lt"/>
              </a:defRPr>
            </a:lvl2pPr>
            <a:lvl3pPr marL="685800" indent="0">
              <a:buNone/>
              <a:defRPr sz="1200">
                <a:latin typeface="+mn-lt"/>
              </a:defRPr>
            </a:lvl3pPr>
            <a:lvl4pPr marL="1028700" indent="0">
              <a:buNone/>
              <a:defRPr sz="1050">
                <a:latin typeface="+mn-lt"/>
              </a:defRPr>
            </a:lvl4pPr>
            <a:lvl5pPr marL="1371600" indent="0">
              <a:buNone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8">
            <a:extLst>
              <a:ext uri="{FF2B5EF4-FFF2-40B4-BE49-F238E27FC236}">
                <a16:creationId xmlns:a16="http://schemas.microsoft.com/office/drawing/2014/main" id="{FDD55F25-7BEF-26A6-157A-97540EC739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50062" y="2018582"/>
            <a:ext cx="2379959" cy="468933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100" b="0">
                <a:latin typeface="+mj-lt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3D62993-A055-DF4F-9286-4FFE3A5C7FD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50062" y="2526318"/>
            <a:ext cx="2379959" cy="282861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+mn-lt"/>
              </a:defRPr>
            </a:lvl1pPr>
            <a:lvl2pPr marL="342900" indent="0">
              <a:buNone/>
              <a:defRPr sz="1350">
                <a:latin typeface="+mn-lt"/>
              </a:defRPr>
            </a:lvl2pPr>
            <a:lvl3pPr marL="685800" indent="0">
              <a:buNone/>
              <a:defRPr sz="1200">
                <a:latin typeface="+mn-lt"/>
              </a:defRPr>
            </a:lvl3pPr>
            <a:lvl4pPr marL="1028700" indent="0">
              <a:buNone/>
              <a:defRPr sz="1050">
                <a:latin typeface="+mn-lt"/>
              </a:defRPr>
            </a:lvl4pPr>
            <a:lvl5pPr marL="1371600" indent="0">
              <a:buNone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6356351"/>
            <a:ext cx="1325336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14958" y="6356351"/>
            <a:ext cx="12432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015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9143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620" y="136526"/>
            <a:ext cx="7334387" cy="1570038"/>
          </a:xfrm>
        </p:spPr>
        <p:txBody>
          <a:bodyPr anchor="b">
            <a:no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EBCFC05-28F2-ED12-5DAE-0D1A11FE8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5110" y="2023985"/>
            <a:ext cx="3498056" cy="4690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1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5620" y="2528204"/>
            <a:ext cx="3497580" cy="282861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+mn-lt"/>
              </a:defRPr>
            </a:lvl1pPr>
            <a:lvl2pPr marL="342900" indent="0">
              <a:buNone/>
              <a:defRPr sz="1350">
                <a:latin typeface="+mn-lt"/>
              </a:defRPr>
            </a:lvl2pPr>
            <a:lvl3pPr marL="685800" indent="0">
              <a:buNone/>
              <a:defRPr sz="1200">
                <a:latin typeface="+mn-lt"/>
              </a:defRPr>
            </a:lvl3pPr>
            <a:lvl4pPr marL="1028700" indent="0">
              <a:buNone/>
              <a:defRPr sz="1050">
                <a:latin typeface="+mn-lt"/>
              </a:defRPr>
            </a:lvl4pPr>
            <a:lvl5pPr marL="1371600" indent="0">
              <a:buNone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487DE67-2E54-8713-8739-360433587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2427" y="2023985"/>
            <a:ext cx="3498056" cy="4690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1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12426" y="2528204"/>
            <a:ext cx="3497580" cy="282861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+mn-lt"/>
              </a:defRPr>
            </a:lvl1pPr>
            <a:lvl2pPr marL="342900" indent="0">
              <a:buNone/>
              <a:defRPr sz="1350">
                <a:latin typeface="+mn-lt"/>
              </a:defRPr>
            </a:lvl2pPr>
            <a:lvl3pPr marL="685800" indent="0">
              <a:buNone/>
              <a:defRPr sz="1200">
                <a:latin typeface="+mn-lt"/>
              </a:defRPr>
            </a:lvl3pPr>
            <a:lvl4pPr marL="1028700" indent="0">
              <a:buNone/>
              <a:defRPr sz="1050">
                <a:latin typeface="+mn-lt"/>
              </a:defRPr>
            </a:lvl4pPr>
            <a:lvl5pPr marL="1371600" indent="0">
              <a:buNone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14958" y="6356351"/>
            <a:ext cx="12432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4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1DC96583-C981-4719-9CA9-232C153A583C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413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2240" y="2386744"/>
            <a:ext cx="693952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1396" y="4352544"/>
            <a:ext cx="5101209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19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4887D-F440-424B-A375-30A2F16E3D7A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84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96583-C981-4719-9CA9-232C153A583C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24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2386744"/>
            <a:ext cx="6940296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5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1396" y="4352465"/>
            <a:ext cx="5101209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  <a:lvl2pPr marL="45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2958-6F5D-483B-AA76-21D45B0F7114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74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2239" y="2638044"/>
            <a:ext cx="3288023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3737" y="2638044"/>
            <a:ext cx="3290516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D36-5EEF-4AC5-B701-36CE0891919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069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2239" y="2313434"/>
            <a:ext cx="3288024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2239" y="3143250"/>
            <a:ext cx="3288024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3737" y="3143250"/>
            <a:ext cx="3290516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753737" y="2313434"/>
            <a:ext cx="3290516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60F-0B2D-4A68-B18D-635E9B61EE5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4799389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1319-8782-437E-9A17-EF4815DBD2B4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933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83E6-ACCC-4849-8762-D5AAB0C79DEA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09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703" y="2243829"/>
            <a:ext cx="3290594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2060" y="804672"/>
            <a:ext cx="361188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8"/>
            <a:ext cx="284607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F551-562A-44ED-B231-7B02713E9025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40703" y="6236208"/>
            <a:ext cx="3806398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04673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80" y="2243828"/>
            <a:ext cx="3291840" cy="1143000"/>
          </a:xfrm>
          <a:solidFill>
            <a:srgbClr val="FFFFFF"/>
          </a:solidFill>
          <a:ln>
            <a:solidFill>
              <a:srgbClr val="262626"/>
            </a:solidFill>
          </a:ln>
        </p:spPr>
        <p:txBody>
          <a:bodyPr anchor="ctr" anchorCtr="1">
            <a:noAutofit/>
          </a:bodyPr>
          <a:lstStyle>
            <a:lvl1pPr>
              <a:defRPr sz="21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72000" y="0"/>
            <a:ext cx="4576573" cy="6858000"/>
          </a:xfrm>
          <a:solidFill>
            <a:schemeClr val="bg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2965" y="3549919"/>
            <a:ext cx="284607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6C3145CE-BE93-47BF-B087-8943D2F4FD03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40080" y="6236208"/>
            <a:ext cx="3803904" cy="320040"/>
          </a:xfrm>
        </p:spPr>
        <p:txBody>
          <a:bodyPr>
            <a:normAutofit/>
          </a:bodyPr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8991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C1-10DC-4CF6-AA4A-8D67523B99F7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1222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2958-6F5D-483B-AA76-21D45B0F7114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512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89834" y="937260"/>
            <a:ext cx="1053966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6046" y="937260"/>
            <a:ext cx="4716174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EC5F-9A75-4545-97FC-2E3F0A2773CC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433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14DB56B5-5DD7-95E3-52B2-EDC4B3F13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" y="0"/>
            <a:ext cx="9143999" cy="6858000"/>
            <a:chOff x="1" y="0"/>
            <a:chExt cx="12191999" cy="68580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6A7F6A3F-E1DD-A246-9A6D-5F9B18BA2588}"/>
                </a:ext>
              </a:extLst>
            </p:cNvPr>
            <p:cNvSpPr/>
            <p:nvPr userDrawn="1"/>
          </p:nvSpPr>
          <p:spPr>
            <a:xfrm flipH="1">
              <a:off x="8580896" y="1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0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lnTo>
                    <a:pt x="1167493" y="0"/>
                  </a:lnTo>
                  <a:cubicBezTo>
                    <a:pt x="522704" y="0"/>
                    <a:pt x="0" y="522704"/>
                    <a:pt x="0" y="11674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5FD0FC-C8FF-6741-A364-A29CDC6F9495}"/>
                </a:ext>
              </a:extLst>
            </p:cNvPr>
            <p:cNvSpPr/>
            <p:nvPr userDrawn="1"/>
          </p:nvSpPr>
          <p:spPr>
            <a:xfrm flipH="1">
              <a:off x="8580896" y="3246896"/>
              <a:ext cx="3611104" cy="3611104"/>
            </a:xfrm>
            <a:custGeom>
              <a:avLst/>
              <a:gdLst>
                <a:gd name="connsiteX0" fmla="*/ 0 w 1167493"/>
                <a:gd name="connsiteY0" fmla="*/ 0 h 1167493"/>
                <a:gd name="connsiteX1" fmla="*/ 1167493 w 1167493"/>
                <a:gd name="connsiteY1" fmla="*/ 1167493 h 1167493"/>
                <a:gd name="connsiteX2" fmla="*/ 0 w 1167493"/>
                <a:gd name="connsiteY2" fmla="*/ 1167493 h 1167493"/>
                <a:gd name="connsiteX3" fmla="*/ 0 w 1167493"/>
                <a:gd name="connsiteY3" fmla="*/ 0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67493" h="1167493">
                  <a:moveTo>
                    <a:pt x="0" y="0"/>
                  </a:moveTo>
                  <a:cubicBezTo>
                    <a:pt x="0" y="644789"/>
                    <a:pt x="522704" y="1167493"/>
                    <a:pt x="1167493" y="1167493"/>
                  </a:cubicBezTo>
                  <a:lnTo>
                    <a:pt x="0" y="11674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/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11C9832-A021-954E-A34F-2988D1189AE9}"/>
                </a:ext>
              </a:extLst>
            </p:cNvPr>
            <p:cNvSpPr/>
            <p:nvPr userDrawn="1"/>
          </p:nvSpPr>
          <p:spPr>
            <a:xfrm>
              <a:off x="1" y="0"/>
              <a:ext cx="933856" cy="933856"/>
            </a:xfrm>
            <a:custGeom>
              <a:avLst/>
              <a:gdLst>
                <a:gd name="connsiteX0" fmla="*/ 0 w 862693"/>
                <a:gd name="connsiteY0" fmla="*/ 0 h 862693"/>
                <a:gd name="connsiteX1" fmla="*/ 862693 w 862693"/>
                <a:gd name="connsiteY1" fmla="*/ 0 h 862693"/>
                <a:gd name="connsiteX2" fmla="*/ 0 w 862693"/>
                <a:gd name="connsiteY2" fmla="*/ 862693 h 862693"/>
                <a:gd name="connsiteX3" fmla="*/ 0 w 862693"/>
                <a:gd name="connsiteY3" fmla="*/ 0 h 862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2693" h="862693">
                  <a:moveTo>
                    <a:pt x="0" y="0"/>
                  </a:moveTo>
                  <a:lnTo>
                    <a:pt x="862693" y="0"/>
                  </a:lnTo>
                  <a:cubicBezTo>
                    <a:pt x="862693" y="476453"/>
                    <a:pt x="476452" y="862693"/>
                    <a:pt x="0" y="86269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350" dirty="0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861BC34-DFBF-2D4F-B463-FCFBC08391FF}"/>
                </a:ext>
              </a:extLst>
            </p:cNvPr>
            <p:cNvGrpSpPr/>
            <p:nvPr userDrawn="1"/>
          </p:nvGrpSpPr>
          <p:grpSpPr>
            <a:xfrm>
              <a:off x="8082092" y="5590903"/>
              <a:ext cx="1572380" cy="1267097"/>
              <a:chOff x="7413403" y="4976359"/>
              <a:chExt cx="2334986" cy="1881641"/>
            </a:xfrm>
          </p:grpSpPr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55C37C19-F268-4A43-A0D4-3B1B38D48952}"/>
                  </a:ext>
                </a:extLst>
              </p:cNvPr>
              <p:cNvSpPr/>
              <p:nvPr userDrawn="1"/>
            </p:nvSpPr>
            <p:spPr>
              <a:xfrm rot="5400000" flipH="1" flipV="1">
                <a:off x="8223822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>
                  <a:latin typeface="+mn-lt"/>
                </a:endParaRPr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E4F760E5-9D5D-E44F-AEBF-20CA8DE87D11}"/>
                  </a:ext>
                </a:extLst>
              </p:cNvPr>
              <p:cNvSpPr/>
              <p:nvPr userDrawn="1"/>
            </p:nvSpPr>
            <p:spPr>
              <a:xfrm rot="16200000" flipV="1">
                <a:off x="7056329" y="5333433"/>
                <a:ext cx="1881641" cy="1167493"/>
              </a:xfrm>
              <a:custGeom>
                <a:avLst/>
                <a:gdLst>
                  <a:gd name="connsiteX0" fmla="*/ 1881641 w 1881641"/>
                  <a:gd name="connsiteY0" fmla="*/ 1167473 h 1167493"/>
                  <a:gd name="connsiteX1" fmla="*/ 1881641 w 1881641"/>
                  <a:gd name="connsiteY1" fmla="*/ 1167493 h 1167493"/>
                  <a:gd name="connsiteX2" fmla="*/ 1167493 w 1881641"/>
                  <a:gd name="connsiteY2" fmla="*/ 1167493 h 1167493"/>
                  <a:gd name="connsiteX3" fmla="*/ 0 w 1881641"/>
                  <a:gd name="connsiteY3" fmla="*/ 0 h 1167493"/>
                  <a:gd name="connsiteX4" fmla="*/ 714149 w 1881641"/>
                  <a:gd name="connsiteY4" fmla="*/ 0 h 1167493"/>
                  <a:gd name="connsiteX5" fmla="*/ 1875614 w 1881641"/>
                  <a:gd name="connsiteY5" fmla="*/ 1048124 h 1167493"/>
                  <a:gd name="connsiteX6" fmla="*/ 1881641 w 1881641"/>
                  <a:gd name="connsiteY6" fmla="*/ 1167473 h 1167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81641" h="1167493">
                    <a:moveTo>
                      <a:pt x="1881641" y="1167473"/>
                    </a:moveTo>
                    <a:lnTo>
                      <a:pt x="1881641" y="1167493"/>
                    </a:lnTo>
                    <a:lnTo>
                      <a:pt x="1167493" y="1167493"/>
                    </a:lnTo>
                    <a:cubicBezTo>
                      <a:pt x="522704" y="1167493"/>
                      <a:pt x="0" y="644789"/>
                      <a:pt x="0" y="0"/>
                    </a:cubicBezTo>
                    <a:lnTo>
                      <a:pt x="714149" y="0"/>
                    </a:lnTo>
                    <a:cubicBezTo>
                      <a:pt x="1318639" y="0"/>
                      <a:pt x="1815827" y="459408"/>
                      <a:pt x="1875614" y="1048124"/>
                    </a:cubicBezTo>
                    <a:lnTo>
                      <a:pt x="1881641" y="1167473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 dirty="0">
                  <a:latin typeface="+mn-lt"/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5620" y="136526"/>
            <a:ext cx="7334387" cy="1570038"/>
          </a:xfrm>
        </p:spPr>
        <p:txBody>
          <a:bodyPr anchor="b">
            <a:noAutofit/>
          </a:bodyPr>
          <a:lstStyle>
            <a:lvl1pPr>
              <a:defRPr sz="3600" b="1">
                <a:latin typeface="+mj-lt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7EBCFC05-28F2-ED12-5DAE-0D1A11FE8A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5110" y="2023985"/>
            <a:ext cx="3498056" cy="4690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1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5620" y="2528204"/>
            <a:ext cx="3497580" cy="282861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+mn-lt"/>
              </a:defRPr>
            </a:lvl1pPr>
            <a:lvl2pPr marL="342900" indent="0">
              <a:buNone/>
              <a:defRPr sz="1350">
                <a:latin typeface="+mn-lt"/>
              </a:defRPr>
            </a:lvl2pPr>
            <a:lvl3pPr marL="685800" indent="0">
              <a:buNone/>
              <a:defRPr sz="1200">
                <a:latin typeface="+mn-lt"/>
              </a:defRPr>
            </a:lvl3pPr>
            <a:lvl4pPr marL="1028700" indent="0">
              <a:buNone/>
              <a:defRPr sz="1050">
                <a:latin typeface="+mn-lt"/>
              </a:defRPr>
            </a:lvl4pPr>
            <a:lvl5pPr marL="1371600" indent="0">
              <a:buNone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1487DE67-2E54-8713-8739-36043358704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2427" y="2023985"/>
            <a:ext cx="3498056" cy="469051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2100" b="0">
                <a:latin typeface="+mj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12426" y="2528204"/>
            <a:ext cx="3497580" cy="2828613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latin typeface="+mn-lt"/>
              </a:defRPr>
            </a:lvl1pPr>
            <a:lvl2pPr marL="342900" indent="0">
              <a:buNone/>
              <a:defRPr sz="1350">
                <a:latin typeface="+mn-lt"/>
              </a:defRPr>
            </a:lvl2pPr>
            <a:lvl3pPr marL="685800" indent="0">
              <a:buNone/>
              <a:defRPr sz="1200">
                <a:latin typeface="+mn-lt"/>
              </a:defRPr>
            </a:lvl3pPr>
            <a:lvl4pPr marL="1028700" indent="0">
              <a:buNone/>
              <a:defRPr sz="1050">
                <a:latin typeface="+mn-lt"/>
              </a:defRPr>
            </a:lvl4pPr>
            <a:lvl5pPr marL="1371600" indent="0">
              <a:buNone/>
              <a:defRPr sz="1050"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857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9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9/8/20XX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0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14958" y="6356351"/>
            <a:ext cx="1243292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583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6" name="Group 65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7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68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9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1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96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2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8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4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238" y="1122363"/>
            <a:ext cx="6593681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0238" y="3602038"/>
            <a:ext cx="6593681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01052" y="5410202"/>
            <a:ext cx="2057400" cy="365125"/>
          </a:xfrm>
        </p:spPr>
        <p:txBody>
          <a:bodyPr/>
          <a:lstStyle/>
          <a:p>
            <a:fld id="{82C4887D-F440-424B-A375-30A2F16E3D7A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00237" y="5410202"/>
            <a:ext cx="384366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15603" y="5410200"/>
            <a:ext cx="578317" cy="365125"/>
          </a:xfrm>
        </p:spPr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491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Content Placeholder 2"/>
          <p:cNvSpPr>
            <a:spLocks noGrp="1"/>
          </p:cNvSpPr>
          <p:nvPr>
            <p:ph idx="1"/>
          </p:nvPr>
        </p:nvSpPr>
        <p:spPr>
          <a:xfrm>
            <a:off x="856060" y="2249487"/>
            <a:ext cx="742949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9" name="Date Placeholder 3"/>
          <p:cNvSpPr>
            <a:spLocks noGrp="1"/>
          </p:cNvSpPr>
          <p:nvPr>
            <p:ph type="dt" sz="half" idx="10"/>
          </p:nvPr>
        </p:nvSpPr>
        <p:spPr>
          <a:xfrm>
            <a:off x="5592691" y="5883277"/>
            <a:ext cx="2057400" cy="365125"/>
          </a:xfrm>
        </p:spPr>
        <p:txBody>
          <a:bodyPr/>
          <a:lstStyle/>
          <a:p>
            <a:fld id="{1DC96583-C981-4719-9CA9-232C153A583C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467948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07241" y="5883275"/>
            <a:ext cx="578317" cy="365125"/>
          </a:xfrm>
        </p:spPr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6319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1419227"/>
            <a:ext cx="74295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424362"/>
            <a:ext cx="74295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82958-6F5D-483B-AA76-21D45B0F7114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952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8" y="2249486"/>
            <a:ext cx="3658792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2249486"/>
            <a:ext cx="3656408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D36-5EEF-4AC5-B701-36CE0891919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277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619127"/>
            <a:ext cx="74295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8902" y="2249486"/>
            <a:ext cx="3435949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8" y="3073398"/>
            <a:ext cx="3658793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1992" y="2249485"/>
            <a:ext cx="3433565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073398"/>
            <a:ext cx="3656408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A8667-7A8B-4553-8B08-73E526C5D67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8600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1319-8782-437E-9A17-EF4815DBD2B4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166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83E6-ACCC-4849-8762-D5AAB0C79DEA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6010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029" y="609601"/>
            <a:ext cx="2892028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150" y="592666"/>
            <a:ext cx="4418407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0029" y="2249486"/>
            <a:ext cx="2892028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F551-562A-44ED-B231-7B02713E9025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368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19D36-5EEF-4AC5-B701-36CE08919190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5433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1" y="609600"/>
            <a:ext cx="3753962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32866" y="609600"/>
            <a:ext cx="3452693" cy="5181602"/>
          </a:xfrm>
          <a:prstGeom prst="round2DiagRect">
            <a:avLst>
              <a:gd name="adj1" fmla="val 6074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249486"/>
            <a:ext cx="3753964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45CE-BE93-47BF-B087-8943D2F4FD03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0268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4304665"/>
            <a:ext cx="7434266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56058" y="606426"/>
            <a:ext cx="7434266" cy="3299778"/>
          </a:xfrm>
          <a:prstGeom prst="round2DiagRect">
            <a:avLst>
              <a:gd name="adj1" fmla="val 5101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4" y="5124020"/>
            <a:ext cx="7433144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330A8-4DC9-4BFE-8EF9-810449B545D9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6083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93" y="609600"/>
            <a:ext cx="7429466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419600"/>
            <a:ext cx="7428344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60F-0B2D-4A68-B18D-635E9B61EE5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532346"/>
      </p:ext>
    </p:extLst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609600"/>
            <a:ext cx="6977064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8" y="4309919"/>
            <a:ext cx="74295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60F-0B2D-4A68-B18D-635E9B61EE5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696579" y="71845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17473" y="276497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73914287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8" y="2134042"/>
            <a:ext cx="74295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23" y="4657655"/>
            <a:ext cx="7428379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60F-0B2D-4A68-B18D-635E9B61EE5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357984"/>
      </p:ext>
    </p:extLst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856058" y="2674463"/>
            <a:ext cx="2397674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856059" y="3360263"/>
            <a:ext cx="2396432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6075" y="2677635"/>
            <a:ext cx="238828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6075" y="3363435"/>
            <a:ext cx="238895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332" y="2674463"/>
            <a:ext cx="2396226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89332" y="3360263"/>
            <a:ext cx="2396226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60F-0B2D-4A68-B18D-635E9B61EE5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022467"/>
      </p:ext>
    </p:extLst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856060" y="4404596"/>
            <a:ext cx="239643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56060" y="2666998"/>
            <a:ext cx="239643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856060" y="4980859"/>
            <a:ext cx="239643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66790" y="4404596"/>
            <a:ext cx="24003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66790" y="2666998"/>
            <a:ext cx="2399205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65695" y="4980857"/>
            <a:ext cx="24003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89426" y="4404595"/>
            <a:ext cx="2393056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89332" y="2666998"/>
            <a:ext cx="2396227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8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89332" y="4980855"/>
            <a:ext cx="2396226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1660F-0B2D-4A68-B18D-635E9B61EE5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24165"/>
      </p:ext>
    </p:extLst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FF4C1-10DC-4CF6-AA4A-8D67523B99F7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1" y="609600"/>
            <a:ext cx="1503758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7" y="609600"/>
            <a:ext cx="5811443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5EC5F-9A75-4545-97FC-2E3F0A2773CC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2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A8667-7A8B-4553-8B08-73E526C5D67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5105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61319-8782-437E-9A17-EF4815DBD2B4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28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1883E6-ACCC-4849-8762-D5AAB0C79DEA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07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0F551-562A-44ED-B231-7B02713E9025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712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145CE-BE93-47BF-B087-8943D2F4FD03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028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D91660F-0B2D-4A68-B18D-635E9B61EE5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758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6045" y="964692"/>
            <a:ext cx="5937755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6045" y="2638045"/>
            <a:ext cx="5937755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78943" y="6238816"/>
            <a:ext cx="2065310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D91660F-0B2D-4A68-B18D-635E9B61EE5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02239" y="6236208"/>
            <a:ext cx="4556664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0112" y="6217920"/>
            <a:ext cx="365760" cy="365760"/>
          </a:xfrm>
          <a:prstGeom prst="ellipse">
            <a:avLst/>
          </a:prstGeom>
          <a:solidFill>
            <a:srgbClr val="1D1D1D">
              <a:alpha val="69804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40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7" r:id="rId12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6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44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28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9041774" cy="6858001"/>
            <a:chOff x="-14288" y="0"/>
            <a:chExt cx="9041774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8352798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18518"/>
            <a:ext cx="7429499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249487"/>
            <a:ext cx="74294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691" y="588327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1660F-0B2D-4A68-B18D-635E9B61EE5B}" type="datetime1">
              <a:rPr lang="en-US" smtClean="0"/>
              <a:t>11/20/2024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46794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07241" y="5883275"/>
            <a:ext cx="5783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6FAEC-8609-4495-A092-EBDF71DCD0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01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380701&amp;picture=any-questions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BBCD8-EAFA-469C-9FD1-BDB0F7A5A7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Comprehensive District Educational Planning (CDEP)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E299C1-0BE3-4CA1-BA97-50FA44C9186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Tuesday, November 19, 2024</a:t>
            </a:r>
          </a:p>
          <a:p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0695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48182-EDC6-F94C-7926-DC315DC11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971" y="222761"/>
            <a:ext cx="3833182" cy="126897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75" b="1" dirty="0">
                <a:latin typeface="Calibri" panose="020F0502020204030204" pitchFamily="34" charset="0"/>
                <a:cs typeface="Calibri" panose="020F0502020204030204" pitchFamily="34" charset="0"/>
              </a:rPr>
              <a:t>2023-2024 Middle School Guidance Plan in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0650A-6E84-44C2-EC64-38A3C206C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135" y="1491738"/>
            <a:ext cx="4704854" cy="5143501"/>
          </a:xfrm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1800" b="1" dirty="0"/>
              <a:t>Goal 2</a:t>
            </a:r>
            <a:r>
              <a:rPr lang="en-US" sz="1800" dirty="0"/>
              <a:t>:</a:t>
            </a:r>
          </a:p>
          <a:p>
            <a:pPr>
              <a:lnSpc>
                <a:spcPct val="140000"/>
              </a:lnSpc>
            </a:pPr>
            <a:r>
              <a:rPr lang="en-US" sz="1800" b="1" dirty="0"/>
              <a:t>95%</a:t>
            </a:r>
            <a:r>
              <a:rPr lang="en-US" sz="1800" dirty="0"/>
              <a:t> of Students will Utilize the PBIS “Check-in” System.</a:t>
            </a:r>
          </a:p>
          <a:p>
            <a:pPr>
              <a:lnSpc>
                <a:spcPct val="140000"/>
              </a:lnSpc>
            </a:pPr>
            <a:r>
              <a:rPr lang="en-US" sz="1800" b="1" dirty="0"/>
              <a:t>Strategy</a:t>
            </a:r>
            <a:r>
              <a:rPr lang="en-US" sz="1800" dirty="0"/>
              <a:t>:</a:t>
            </a:r>
          </a:p>
          <a:p>
            <a:pPr>
              <a:lnSpc>
                <a:spcPct val="140000"/>
              </a:lnSpc>
            </a:pPr>
            <a:r>
              <a:rPr lang="en-US" sz="1800" dirty="0"/>
              <a:t>Utilize the PBIS “Check-in” System to Identify Students in Need of Support</a:t>
            </a:r>
          </a:p>
          <a:p>
            <a:pPr>
              <a:lnSpc>
                <a:spcPct val="140000"/>
              </a:lnSpc>
            </a:pPr>
            <a:r>
              <a:rPr lang="en-US" sz="1800" b="1" dirty="0"/>
              <a:t>Review</a:t>
            </a:r>
            <a:r>
              <a:rPr lang="en-US" sz="1800" dirty="0"/>
              <a:t>:</a:t>
            </a:r>
          </a:p>
          <a:p>
            <a:pPr>
              <a:lnSpc>
                <a:spcPct val="140000"/>
              </a:lnSpc>
            </a:pPr>
            <a:r>
              <a:rPr lang="en-US" sz="1800" dirty="0"/>
              <a:t>JGBMS utilized a building created model for identifying and checking in with students in need of support</a:t>
            </a:r>
          </a:p>
          <a:p>
            <a:pPr>
              <a:lnSpc>
                <a:spcPct val="140000"/>
              </a:lnSpc>
            </a:pPr>
            <a:endParaRPr lang="en-US" sz="825" dirty="0"/>
          </a:p>
        </p:txBody>
      </p:sp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1399416-5F2E-3F36-03A1-1CF4FBFCD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8" b="-1"/>
          <a:stretch/>
        </p:blipFill>
        <p:spPr>
          <a:xfrm rot="5400000">
            <a:off x="4489366" y="1352260"/>
            <a:ext cx="5149644" cy="415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958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C459-9A58-DBF7-BB85-B3C1D6FA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04800"/>
            <a:ext cx="4671816" cy="843107"/>
          </a:xfrm>
        </p:spPr>
        <p:txBody>
          <a:bodyPr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2775" b="1" dirty="0">
                <a:latin typeface="Calibri" panose="020F0502020204030204" pitchFamily="34" charset="0"/>
                <a:cs typeface="Calibri" panose="020F0502020204030204" pitchFamily="34" charset="0"/>
              </a:rPr>
              <a:t>2023-2024 Middle School Guidance Plan in Review</a:t>
            </a:r>
          </a:p>
        </p:txBody>
      </p:sp>
      <p:pic>
        <p:nvPicPr>
          <p:cNvPr id="5" name="Picture 4" descr="A child sitting at a desk with a computer&#10;&#10;Description automatically generated">
            <a:extLst>
              <a:ext uri="{FF2B5EF4-FFF2-40B4-BE49-F238E27FC236}">
                <a16:creationId xmlns:a16="http://schemas.microsoft.com/office/drawing/2014/main" id="{F6EF388B-AB6E-0527-929E-965DE48783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31" b="-1"/>
          <a:stretch/>
        </p:blipFill>
        <p:spPr>
          <a:xfrm>
            <a:off x="113952" y="1416501"/>
            <a:ext cx="2743051" cy="383105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FDD27-E1F6-90D2-4140-984C1709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149" y="1147907"/>
            <a:ext cx="6244566" cy="555769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40000"/>
              </a:lnSpc>
            </a:pP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Goal 3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40000"/>
              </a:lnSpc>
            </a:pP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 the Number of At-Risk Students (</a:t>
            </a: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Failed More than One Core Subject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) after Two Quarters by </a:t>
            </a: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20%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 by the End of the Year. </a:t>
            </a:r>
            <a:endParaRPr lang="en-US" sz="7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40000"/>
              </a:lnSpc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Review Quarterly Report Cards</a:t>
            </a:r>
          </a:p>
          <a:p>
            <a:pPr>
              <a:lnSpc>
                <a:spcPct val="140000"/>
              </a:lnSpc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Identified Students will Meet with Guidance Counselors</a:t>
            </a:r>
          </a:p>
          <a:p>
            <a:pPr>
              <a:lnSpc>
                <a:spcPct val="140000"/>
              </a:lnSpc>
            </a:pP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Team Meetings</a:t>
            </a:r>
          </a:p>
          <a:p>
            <a:pPr>
              <a:lnSpc>
                <a:spcPct val="140000"/>
              </a:lnSpc>
            </a:pP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40000"/>
              </a:lnSpc>
            </a:pPr>
            <a:r>
              <a:rPr lang="en-US" sz="7200">
                <a:latin typeface="Calibri" panose="020F0502020204030204" pitchFamily="34" charset="0"/>
                <a:cs typeface="Calibri" panose="020F0502020204030204" pitchFamily="34" charset="0"/>
              </a:rPr>
              <a:t>Students 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Identified as At-Risk from Quarter 2 to Quarter 4 </a:t>
            </a:r>
            <a:r>
              <a:rPr lang="en-US" sz="7200" b="1" dirty="0">
                <a:latin typeface="Calibri" panose="020F0502020204030204" pitchFamily="34" charset="0"/>
                <a:cs typeface="Calibri" panose="020F0502020204030204" pitchFamily="34" charset="0"/>
              </a:rPr>
              <a:t>Increased</a:t>
            </a:r>
            <a:r>
              <a:rPr lang="en-US" sz="7200" dirty="0">
                <a:latin typeface="Calibri" panose="020F0502020204030204" pitchFamily="34" charset="0"/>
                <a:cs typeface="Calibri" panose="020F0502020204030204" pitchFamily="34" charset="0"/>
              </a:rPr>
              <a:t> by 4.7%.</a:t>
            </a:r>
          </a:p>
          <a:p>
            <a:pPr>
              <a:lnSpc>
                <a:spcPct val="140000"/>
              </a:lnSpc>
            </a:pPr>
            <a:endParaRPr lang="en-US" sz="375" dirty="0"/>
          </a:p>
        </p:txBody>
      </p:sp>
    </p:spTree>
    <p:extLst>
      <p:ext uri="{BB962C8B-B14F-4D97-AF65-F5344CB8AC3E}">
        <p14:creationId xmlns:p14="http://schemas.microsoft.com/office/powerpoint/2010/main" val="1055036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men standing in a hallway&#10;&#10;Description automatically generated">
            <a:extLst>
              <a:ext uri="{FF2B5EF4-FFF2-40B4-BE49-F238E27FC236}">
                <a16:creationId xmlns:a16="http://schemas.microsoft.com/office/drawing/2014/main" id="{2E247D05-9285-7CD5-2F92-6C0F9F553D3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614"/>
          <a:stretch/>
        </p:blipFill>
        <p:spPr>
          <a:xfrm>
            <a:off x="0" y="857251"/>
            <a:ext cx="3971498" cy="5156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446879-273D-F8CA-820A-91ABB015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6" y="1219201"/>
            <a:ext cx="3167974" cy="37686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2024-2025 Middle School Guidance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4787F-DEE5-06BF-50D4-667003ECE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857250"/>
            <a:ext cx="3914775" cy="5156876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14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Goal 1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4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Percentage of students who are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Chronically Absent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(18 days or more) will decrease by 3%. </a:t>
            </a:r>
          </a:p>
          <a:p>
            <a:pPr lvl="1">
              <a:lnSpc>
                <a:spcPct val="140000"/>
              </a:lnSpc>
            </a:pPr>
            <a:r>
              <a:rPr lang="en-US" sz="2900" dirty="0">
                <a:latin typeface="Calibri" panose="020F0502020204030204" pitchFamily="34" charset="0"/>
                <a:cs typeface="Calibri" panose="020F0502020204030204" pitchFamily="34" charset="0"/>
              </a:rPr>
              <a:t>Chronic Absenteeism dropped to 24.6% last year from when it was 28.6% from the 2022-2023 school year. </a:t>
            </a:r>
          </a:p>
          <a:p>
            <a:pPr marL="0" indent="0">
              <a:lnSpc>
                <a:spcPct val="140000"/>
              </a:lnSpc>
              <a:buNone/>
            </a:pP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4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Attendance Data Monitored every 5 Weeks.</a:t>
            </a:r>
          </a:p>
          <a:p>
            <a:pPr>
              <a:lnSpc>
                <a:spcPct val="140000"/>
              </a:lnSpc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Formalized Plan to Communicate Absence Information to Families.</a:t>
            </a:r>
          </a:p>
          <a:p>
            <a:pPr>
              <a:lnSpc>
                <a:spcPct val="14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430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64675-1083-D7B5-5C9F-B0AC0A435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838" y="533400"/>
            <a:ext cx="5064324" cy="73641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2024-2025 Middle School Guidance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1358C-AE70-874A-BDF2-B913DBC866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38" y="1371601"/>
            <a:ext cx="4832507" cy="51054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Goal 2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40000"/>
              </a:lnSpc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95% 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of Students will be Exposed to 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AT LEAST 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Two College and Career Readiness Opportunities involving Community Partners.</a:t>
            </a:r>
            <a:endParaRPr lang="en-US"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endParaRPr lang="en-US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40000"/>
              </a:lnSpc>
            </a:pP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Connect with Community Partners to Arrange Site Visits and to Invite Community Partners to Engage Students in Learning Opportunities about Careers. </a:t>
            </a:r>
          </a:p>
          <a:p>
            <a:pPr>
              <a:lnSpc>
                <a:spcPct val="140000"/>
              </a:lnSpc>
            </a:pPr>
            <a:endParaRPr lang="en-US" sz="975" dirty="0"/>
          </a:p>
        </p:txBody>
      </p:sp>
      <p:pic>
        <p:nvPicPr>
          <p:cNvPr id="5" name="Picture 4" descr="A group of people in a kitchen&#10;&#10;Description automatically generated">
            <a:extLst>
              <a:ext uri="{FF2B5EF4-FFF2-40B4-BE49-F238E27FC236}">
                <a16:creationId xmlns:a16="http://schemas.microsoft.com/office/drawing/2014/main" id="{6EE3DB6A-D3EA-7713-86ED-ED99CFBC1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9" r="1" b="1"/>
          <a:stretch/>
        </p:blipFill>
        <p:spPr>
          <a:xfrm>
            <a:off x="4939554" y="2266982"/>
            <a:ext cx="4210139" cy="30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40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C459-9A58-DBF7-BB85-B3C1D6FA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272" y="222762"/>
            <a:ext cx="3833182" cy="126897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2024-2025 Middle School Guidance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3FDD27-E1F6-90D2-4140-984C1709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6" y="1491739"/>
            <a:ext cx="4922654" cy="536626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40000"/>
              </a:lnSpc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Goal 3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40000"/>
              </a:lnSpc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the Number of At-Risk Students (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Failed More than One Core Subject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) after Two Quarters by </a:t>
            </a: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15%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 by the End of the Year. </a:t>
            </a:r>
            <a:endParaRPr lang="en-US" sz="19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endParaRPr lang="en-US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40000"/>
              </a:lnSpc>
            </a:pPr>
            <a:r>
              <a:rPr lang="en-US" sz="1900" b="1" dirty="0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>
              <a:lnSpc>
                <a:spcPct val="140000"/>
              </a:lnSpc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Review Quarterly Report Cards</a:t>
            </a:r>
          </a:p>
          <a:p>
            <a:pPr>
              <a:lnSpc>
                <a:spcPct val="140000"/>
              </a:lnSpc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Identified Students will Meet with Guidance Counselors</a:t>
            </a:r>
          </a:p>
          <a:p>
            <a:pPr>
              <a:lnSpc>
                <a:spcPct val="140000"/>
              </a:lnSpc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Team Meetings</a:t>
            </a:r>
          </a:p>
          <a:p>
            <a:pPr>
              <a:lnSpc>
                <a:spcPct val="140000"/>
              </a:lnSpc>
            </a:pPr>
            <a:r>
              <a:rPr lang="en-US" sz="1900" dirty="0">
                <a:latin typeface="Calibri" panose="020F0502020204030204" pitchFamily="34" charset="0"/>
                <a:cs typeface="Calibri" panose="020F0502020204030204" pitchFamily="34" charset="0"/>
              </a:rPr>
              <a:t>Utilize Teacher Professional Periods for Support, After School AIS and Homework Lab</a:t>
            </a:r>
          </a:p>
          <a:p>
            <a:pPr>
              <a:lnSpc>
                <a:spcPct val="140000"/>
              </a:lnSpc>
            </a:pPr>
            <a:endParaRPr lang="en-US" sz="825" dirty="0"/>
          </a:p>
          <a:p>
            <a:pPr>
              <a:lnSpc>
                <a:spcPct val="140000"/>
              </a:lnSpc>
            </a:pPr>
            <a:endParaRPr lang="en-US" sz="825" dirty="0"/>
          </a:p>
        </p:txBody>
      </p:sp>
      <p:pic>
        <p:nvPicPr>
          <p:cNvPr id="6" name="Picture 5" descr="A person and child in suits&#10;&#10;Description automatically generated">
            <a:extLst>
              <a:ext uri="{FF2B5EF4-FFF2-40B4-BE49-F238E27FC236}">
                <a16:creationId xmlns:a16="http://schemas.microsoft.com/office/drawing/2014/main" id="{7FA260F5-FBFE-77AD-D879-8D86CDD35C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148"/>
          <a:stretch/>
        </p:blipFill>
        <p:spPr>
          <a:xfrm>
            <a:off x="4984375" y="857251"/>
            <a:ext cx="4159625" cy="514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805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96CD8986-9871-41CC-8F9F-BC91CD2EF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16" y="853164"/>
            <a:ext cx="9148232" cy="515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2742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ople Planning">
            <a:extLst>
              <a:ext uri="{FF2B5EF4-FFF2-40B4-BE49-F238E27FC236}">
                <a16:creationId xmlns:a16="http://schemas.microsoft.com/office/drawing/2014/main" id="{2944FD25-F99E-0D98-0092-9B1E21E368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r="6250" b="6250"/>
          <a:stretch/>
        </p:blipFill>
        <p:spPr>
          <a:xfrm>
            <a:off x="-2285" y="0"/>
            <a:ext cx="9143999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3384"/>
            <a:ext cx="7992668" cy="2927005"/>
          </a:xfrm>
        </p:spPr>
        <p:txBody>
          <a:bodyPr anchor="t">
            <a:normAutofit/>
          </a:bodyPr>
          <a:lstStyle/>
          <a:p>
            <a:pPr algn="l"/>
            <a:r>
              <a:rPr lang="en-US" sz="3900">
                <a:solidFill>
                  <a:srgbClr val="FFFFFF"/>
                </a:solidFill>
              </a:rPr>
              <a:t>Wallkill Senior High School Counseling Action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642" y="4395775"/>
            <a:ext cx="8008722" cy="881279"/>
          </a:xfrm>
        </p:spPr>
        <p:txBody>
          <a:bodyPr vert="horz" lIns="68580" tIns="34290" rIns="68580" bIns="34290" rtlCol="0" anchor="b">
            <a:normAutofit/>
          </a:bodyPr>
          <a:lstStyle/>
          <a:p>
            <a:pPr algn="l"/>
            <a:r>
              <a:rPr lang="en-US">
                <a:solidFill>
                  <a:srgbClr val="FFFFFF"/>
                </a:solidFill>
              </a:rPr>
              <a:t>2024-2025 School year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8715-0C99-4159-BC8B-D1067E84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52400"/>
            <a:ext cx="3047988" cy="6705600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200" b="1" i="1" u="sng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Goal 1: </a:t>
            </a:r>
            <a:r>
              <a:rPr lang="en-US" sz="3200" b="1" i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100% of students attending the Wallkill Central School District will be able to identify a post-secondary goal upon graduation.</a:t>
            </a:r>
            <a:endParaRPr lang="en-US" sz="320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7DCED-0608-08CB-2952-AE3E3BDAA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642" y="1916617"/>
            <a:ext cx="2570462" cy="3272883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Regular Meetings with Senior Students </a:t>
            </a:r>
          </a:p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Student Survey in Senior Classes on Naviance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Concrete Planning</a:t>
            </a:r>
          </a:p>
          <a:p>
            <a:endParaRPr lang="en-US" sz="15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0F2B9-A83F-2CB2-0F81-4B7A35A0C1AE}"/>
              </a:ext>
            </a:extLst>
          </p:cNvPr>
          <p:cNvSpPr txBox="1"/>
          <p:nvPr/>
        </p:nvSpPr>
        <p:spPr>
          <a:xfrm>
            <a:off x="6265943" y="2362200"/>
            <a:ext cx="2398276" cy="3272883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2023-2024 Goal: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Was met with 100% Success. We rolled the same goal out for 2024-2025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9DBAA10-F157-AC76-94E1-0CD04F596CC0}"/>
              </a:ext>
            </a:extLst>
          </p:cNvPr>
          <p:cNvCxnSpPr>
            <a:cxnSpLocks/>
          </p:cNvCxnSpPr>
          <p:nvPr/>
        </p:nvCxnSpPr>
        <p:spPr>
          <a:xfrm>
            <a:off x="5856104" y="1752600"/>
            <a:ext cx="0" cy="34368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36D362A-C2B1-C222-D48F-737100BD142C}"/>
              </a:ext>
            </a:extLst>
          </p:cNvPr>
          <p:cNvSpPr txBox="1"/>
          <p:nvPr/>
        </p:nvSpPr>
        <p:spPr>
          <a:xfrm>
            <a:off x="3657600" y="533400"/>
            <a:ext cx="4419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2024-2025 High School Guidance Plan</a:t>
            </a:r>
          </a:p>
        </p:txBody>
      </p:sp>
    </p:spTree>
    <p:extLst>
      <p:ext uri="{BB962C8B-B14F-4D97-AF65-F5344CB8AC3E}">
        <p14:creationId xmlns:p14="http://schemas.microsoft.com/office/powerpoint/2010/main" val="615416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8715-0C99-4159-BC8B-D1067E84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3121913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600" b="1" i="1" u="sng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Goal 2: At least 96% of ninth graders will have earned at least four credits by the end of summer school. </a:t>
            </a:r>
            <a:endParaRPr lang="en-US" sz="360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325" dirty="0">
              <a:solidFill>
                <a:srgbClr val="FFFFFF"/>
              </a:solidFill>
            </a:endParaRPr>
          </a:p>
          <a:p>
            <a:endParaRPr lang="en-US" sz="2325" b="1" i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E7DCED-0608-08CB-2952-AE3E3BDAA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642" y="1916617"/>
            <a:ext cx="2570462" cy="4484183"/>
          </a:xfrm>
        </p:spPr>
        <p:txBody>
          <a:bodyPr vert="horz" lIns="68580" tIns="34290" rIns="68580" bIns="34290" rtlCol="0" anchor="ctr"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en-US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School Tool Reports (Report cards, progress reports, attendance records, transcripts)</a:t>
            </a:r>
          </a:p>
          <a:p>
            <a:pPr>
              <a:spcBef>
                <a:spcPts val="0"/>
              </a:spcBef>
            </a:pPr>
            <a:r>
              <a:rPr lang="en-US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Failure notices</a:t>
            </a:r>
          </a:p>
          <a:p>
            <a:pPr>
              <a:spcBef>
                <a:spcPts val="0"/>
              </a:spcBef>
            </a:pPr>
            <a:r>
              <a:rPr lang="en-US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Summer School data</a:t>
            </a:r>
          </a:p>
          <a:p>
            <a:pPr>
              <a:spcBef>
                <a:spcPts val="0"/>
              </a:spcBef>
            </a:pPr>
            <a:r>
              <a:rPr lang="en-US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Attendance </a:t>
            </a:r>
          </a:p>
          <a:p>
            <a:pPr>
              <a:spcBef>
                <a:spcPts val="0"/>
              </a:spcBef>
            </a:pPr>
            <a:r>
              <a:rPr lang="en-US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Quarterly failure meetings</a:t>
            </a:r>
          </a:p>
          <a:p>
            <a:pPr>
              <a:spcBef>
                <a:spcPts val="0"/>
              </a:spcBef>
            </a:pPr>
            <a:r>
              <a:rPr lang="en-US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Parent-teacher conferences</a:t>
            </a:r>
          </a:p>
          <a:p>
            <a:pPr>
              <a:spcBef>
                <a:spcPts val="0"/>
              </a:spcBef>
            </a:pPr>
            <a:r>
              <a:rPr lang="en-US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APEX Credit Recovery</a:t>
            </a:r>
          </a:p>
          <a:p>
            <a:pPr>
              <a:spcBef>
                <a:spcPts val="0"/>
              </a:spcBef>
            </a:pPr>
            <a:r>
              <a:rPr lang="en-US" sz="21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National Honor Society Peer Tutoring</a:t>
            </a:r>
            <a:endParaRPr lang="en-US" sz="21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5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10F2B9-A83F-2CB2-0F81-4B7A35A0C1AE}"/>
              </a:ext>
            </a:extLst>
          </p:cNvPr>
          <p:cNvSpPr txBox="1"/>
          <p:nvPr/>
        </p:nvSpPr>
        <p:spPr>
          <a:xfrm>
            <a:off x="6338703" y="1916617"/>
            <a:ext cx="2398276" cy="3272883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2023-2024 Goal: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Set at 95%. Goal was met, so we increased our goal for 2024-2025 to 96%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88CF10C-310E-3FD9-797D-5B85BD12BF7D}"/>
              </a:ext>
            </a:extLst>
          </p:cNvPr>
          <p:cNvCxnSpPr>
            <a:cxnSpLocks/>
          </p:cNvCxnSpPr>
          <p:nvPr/>
        </p:nvCxnSpPr>
        <p:spPr>
          <a:xfrm>
            <a:off x="6019800" y="1676400"/>
            <a:ext cx="0" cy="35130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8B668B0-9445-56CB-6F85-2DBA2DEDA8A7}"/>
              </a:ext>
            </a:extLst>
          </p:cNvPr>
          <p:cNvSpPr txBox="1"/>
          <p:nvPr/>
        </p:nvSpPr>
        <p:spPr>
          <a:xfrm>
            <a:off x="4419599" y="533400"/>
            <a:ext cx="35051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 Light" panose="020F0302020204030204" pitchFamily="34" charset="0"/>
                <a:cs typeface="Calibri Light" panose="020F0302020204030204" pitchFamily="34" charset="0"/>
              </a:rPr>
              <a:t>2024-2025 High School Guidance Plan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489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4422-D727-75FB-D592-A5053A175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24200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2400" b="1" i="1" u="sng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Goal #3</a:t>
            </a:r>
            <a:r>
              <a:rPr lang="en-US" sz="2400" b="1" i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At least 85% of freshman, 75% of sophomores, and 70% of juniors will complete grade appropriate activities (see scope and sequence chart) through Naviance, that are designed to help make informed decisions when selecting courses and creating post-secondary plans. </a:t>
            </a:r>
            <a:endParaRPr lang="en-US" sz="2400" dirty="0">
              <a:solidFill>
                <a:srgbClr val="FFFF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EA852-9F3D-0155-343B-CB7FACC63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642" y="2133600"/>
            <a:ext cx="2570462" cy="4407983"/>
          </a:xfrm>
        </p:spPr>
        <p:txBody>
          <a:bodyPr vert="horz" lIns="68580" tIns="34290" rIns="68580" bIns="34290" rtlCol="0" anchor="ctr">
            <a:normAutofit fontScale="77500" lnSpcReduction="20000"/>
          </a:bodyPr>
          <a:lstStyle/>
          <a:p>
            <a:r>
              <a:rPr lang="en-US" sz="2900" dirty="0">
                <a:latin typeface="Calibri Light" panose="020F0302020204030204" pitchFamily="34" charset="0"/>
                <a:cs typeface="Calibri Light" panose="020F0302020204030204" pitchFamily="34" charset="0"/>
              </a:rPr>
              <a:t>Naviance Classroom lessons </a:t>
            </a:r>
          </a:p>
          <a:p>
            <a:r>
              <a:rPr lang="en-US" sz="2900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Achieveworks</a:t>
            </a:r>
            <a:r>
              <a:rPr lang="en-US" sz="2900" dirty="0">
                <a:latin typeface="Calibri Light" panose="020F0302020204030204" pitchFamily="34" charset="0"/>
                <a:cs typeface="Calibri Light" panose="020F0302020204030204" pitchFamily="34" charset="0"/>
              </a:rPr>
              <a:t> Personality Assessment, Resume Builder, Career Interest Profiler, College and Scholarship Search)</a:t>
            </a:r>
          </a:p>
          <a:p>
            <a:r>
              <a:rPr lang="en-US" sz="29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collected from Naviance</a:t>
            </a:r>
          </a:p>
          <a:p>
            <a:r>
              <a:rPr lang="en-US" sz="2900" dirty="0">
                <a:latin typeface="Calibri Light" panose="020F0302020204030204" pitchFamily="34" charset="0"/>
                <a:cs typeface="Calibri Light" panose="020F0302020204030204" pitchFamily="34" charset="0"/>
              </a:rPr>
              <a:t>Attendance </a:t>
            </a:r>
          </a:p>
          <a:p>
            <a:endParaRPr lang="en-US" sz="15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D07A37-F6FC-148B-4D63-7BA8467CD275}"/>
              </a:ext>
            </a:extLst>
          </p:cNvPr>
          <p:cNvSpPr txBox="1"/>
          <p:nvPr/>
        </p:nvSpPr>
        <p:spPr>
          <a:xfrm>
            <a:off x="6189732" y="2133600"/>
            <a:ext cx="2398276" cy="3272883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2023-2024 Goal:</a:t>
            </a:r>
            <a:r>
              <a:rPr lang="en-US" sz="2000" dirty="0">
                <a:latin typeface="Calibri Light" panose="020F0302020204030204" pitchFamily="34" charset="0"/>
                <a:cs typeface="Calibri Light" panose="020F0302020204030204" pitchFamily="34" charset="0"/>
              </a:rPr>
              <a:t> Was partially met, but we redesigned our goal this year based on changes to activities offered to different grades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536BF00-11F5-BCC2-B64D-08088A735146}"/>
              </a:ext>
            </a:extLst>
          </p:cNvPr>
          <p:cNvCxnSpPr>
            <a:cxnSpLocks/>
          </p:cNvCxnSpPr>
          <p:nvPr/>
        </p:nvCxnSpPr>
        <p:spPr>
          <a:xfrm>
            <a:off x="5856104" y="1676400"/>
            <a:ext cx="0" cy="35814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C0A03C9-1EA4-0775-0A38-0028343BFADE}"/>
              </a:ext>
            </a:extLst>
          </p:cNvPr>
          <p:cNvSpPr txBox="1"/>
          <p:nvPr/>
        </p:nvSpPr>
        <p:spPr>
          <a:xfrm>
            <a:off x="3962401" y="533400"/>
            <a:ext cx="4038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Calibri Light" panose="020F0302020204030204" pitchFamily="34" charset="0"/>
                <a:cs typeface="Calibri Light" panose="020F0302020204030204" pitchFamily="34" charset="0"/>
              </a:rPr>
              <a:t>2024-2025 High School Guidance Plan</a:t>
            </a:r>
            <a:endParaRPr lang="en-US" sz="2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64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E34F9-0CF0-440C-A2E9-64F52C7C9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2590800"/>
            <a:ext cx="7704667" cy="1981200"/>
          </a:xfrm>
        </p:spPr>
        <p:txBody>
          <a:bodyPr/>
          <a:lstStyle/>
          <a:p>
            <a:r>
              <a:rPr lang="en-US" b="1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Welcome and Opening activity</a:t>
            </a:r>
          </a:p>
        </p:txBody>
      </p:sp>
    </p:spTree>
    <p:extLst>
      <p:ext uri="{BB962C8B-B14F-4D97-AF65-F5344CB8AC3E}">
        <p14:creationId xmlns:p14="http://schemas.microsoft.com/office/powerpoint/2010/main" val="715214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A8A3B-F60E-051F-0703-D827015C4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2895579" cy="6858000"/>
          </a:xfrm>
          <a:solidFill>
            <a:schemeClr val="tx1">
              <a:lumMod val="75000"/>
              <a:lumOff val="25000"/>
            </a:schemeClr>
          </a:solidFill>
        </p:spPr>
        <p:txBody>
          <a:bodyPr vert="horz" lIns="68580" tIns="34290" rIns="68580" bIns="34290" rtlCol="0" anchor="t">
            <a:normAutofit/>
          </a:bodyPr>
          <a:lstStyle/>
          <a:p>
            <a:r>
              <a:rPr lang="en-US" sz="3200" b="1" i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Goal #4 The percentage of students who are absent for more than 18 days will decrease by 3% by the end of the school year.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93FC2-F0A0-D556-8D6E-709B2D445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85642" y="1676400"/>
            <a:ext cx="2570462" cy="4484183"/>
          </a:xfrm>
        </p:spPr>
        <p:txBody>
          <a:bodyPr vert="horz" lIns="68580" tIns="34290" rIns="68580" bIns="34290" rtlCol="0" anchor="ctr">
            <a:normAutofit fontScale="92500" lnSpcReduction="10000"/>
          </a:bodyPr>
          <a:lstStyle/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Data collected from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SchoolTool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Attendance Reports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Parent Contact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Team Meetings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Home Visits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Collaboration with Social Workers, administration, teachers, nurse, attendance office</a:t>
            </a:r>
          </a:p>
          <a:p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Attendance Letters </a:t>
            </a:r>
          </a:p>
          <a:p>
            <a:pPr marL="0"/>
            <a:endParaRPr lang="en-US" sz="1500" dirty="0"/>
          </a:p>
          <a:p>
            <a:endParaRPr lang="en-US" sz="15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5F756E-140D-EBA9-93C9-12430A4CC66D}"/>
              </a:ext>
            </a:extLst>
          </p:cNvPr>
          <p:cNvSpPr txBox="1"/>
          <p:nvPr/>
        </p:nvSpPr>
        <p:spPr>
          <a:xfrm>
            <a:off x="6246168" y="1676400"/>
            <a:ext cx="2398276" cy="3272883"/>
          </a:xfrm>
          <a:prstGeom prst="rect">
            <a:avLst/>
          </a:prstGeom>
        </p:spPr>
        <p:txBody>
          <a:bodyPr rot="0" spcFirstLastPara="0" vertOverflow="overflow" horzOverflow="overflow" vert="horz" lIns="68580" tIns="34290" rIns="68580" bIns="3429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171450">
              <a:lnSpc>
                <a:spcPct val="90000"/>
              </a:lnSpc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2023-2024 Goal:</a:t>
            </a:r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 Reduce chronic absenteeism by 3%. </a:t>
            </a:r>
          </a:p>
          <a:p>
            <a:pPr>
              <a:lnSpc>
                <a:spcPct val="90000"/>
              </a:lnSpc>
              <a:spcAft>
                <a:spcPts val="450"/>
              </a:spcAft>
            </a:pP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1A5C1D-ED7F-5EE1-9B71-DB5F9F99D677}"/>
              </a:ext>
            </a:extLst>
          </p:cNvPr>
          <p:cNvCxnSpPr>
            <a:cxnSpLocks/>
          </p:cNvCxnSpPr>
          <p:nvPr/>
        </p:nvCxnSpPr>
        <p:spPr>
          <a:xfrm>
            <a:off x="5856104" y="1447800"/>
            <a:ext cx="0" cy="37416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52EA123-7D38-FC98-935A-374364772C07}"/>
              </a:ext>
            </a:extLst>
          </p:cNvPr>
          <p:cNvSpPr txBox="1"/>
          <p:nvPr/>
        </p:nvSpPr>
        <p:spPr>
          <a:xfrm>
            <a:off x="3657600" y="222792"/>
            <a:ext cx="4419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2024-2025 High School Guidance Plan</a:t>
            </a:r>
          </a:p>
        </p:txBody>
      </p:sp>
    </p:spTree>
    <p:extLst>
      <p:ext uri="{BB962C8B-B14F-4D97-AF65-F5344CB8AC3E}">
        <p14:creationId xmlns:p14="http://schemas.microsoft.com/office/powerpoint/2010/main" val="1457080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9B7A0D-6DED-49EF-81FD-399DD20F1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" y="858401"/>
            <a:ext cx="9139917" cy="514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98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663B72C-3428-4E46-AFEB-F2E8BFBDB3B4}"/>
              </a:ext>
            </a:extLst>
          </p:cNvPr>
          <p:cNvSpPr txBox="1"/>
          <p:nvPr/>
        </p:nvSpPr>
        <p:spPr>
          <a:xfrm>
            <a:off x="3543300" y="4179774"/>
            <a:ext cx="57150" cy="125867"/>
          </a:xfrm>
          <a:prstGeom prst="rect">
            <a:avLst/>
          </a:prstGeom>
        </p:spPr>
        <p:txBody>
          <a:bodyPr lIns="68580" tIns="34290" rIns="68580" bIns="34290" anchor="t">
            <a:normAutofit fontScale="32500" lnSpcReduction="20000"/>
          </a:bodyPr>
          <a:lstStyle/>
          <a:p>
            <a:pPr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  <a:cs typeface="Calibri"/>
            </a:endParaRPr>
          </a:p>
        </p:txBody>
      </p:sp>
      <p:pic>
        <p:nvPicPr>
          <p:cNvPr id="3" name="Picture 2" descr="A hand writing on a chalkboard&#10;&#10;Description automatically generated">
            <a:extLst>
              <a:ext uri="{FF2B5EF4-FFF2-40B4-BE49-F238E27FC236}">
                <a16:creationId xmlns:a16="http://schemas.microsoft.com/office/drawing/2014/main" id="{1F401604-43CC-3195-D915-40AEFF841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009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171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8E581-7D07-D94E-CC2F-4B7F4FE335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3514" y="1401072"/>
            <a:ext cx="6947127" cy="204046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Multi-Tiered System of Support (MTSS)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BE0B47-DC4E-C046-38D9-B3B9860BD8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Continued Development of Practices and Procedures – Update November 2024</a:t>
            </a:r>
          </a:p>
        </p:txBody>
      </p:sp>
    </p:spTree>
    <p:extLst>
      <p:ext uri="{BB962C8B-B14F-4D97-AF65-F5344CB8AC3E}">
        <p14:creationId xmlns:p14="http://schemas.microsoft.com/office/powerpoint/2010/main" val="982781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942BF-7BC5-CF69-4CE3-0E3DE89A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034" y="76200"/>
            <a:ext cx="7704667" cy="1981200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Pilot New Tier 1 Intervention Bank in K-8 buildings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BE1BC-807A-8EC2-3F15-9EFA5CDCF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6304" y="1732867"/>
            <a:ext cx="7428964" cy="339226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A committee made up of members from each building met for two days in July to build upon the Tier 1 Intervention Bank. Denise Alterio facilitated this work with the committee</a:t>
            </a:r>
          </a:p>
          <a:p>
            <a:r>
              <a:rPr lang="en-US" sz="2000" dirty="0">
                <a:solidFill>
                  <a:schemeClr val="bg1"/>
                </a:solidFill>
              </a:rPr>
              <a:t>Additional overview of the process took place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current Intervention Bank was reviewed as were Evidence Based Practices from various resources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Sample Progress Monitoring Tools were reviewed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committee created a comprehensive Intervention Bank by subject area and skill deficit</a:t>
            </a:r>
          </a:p>
          <a:p>
            <a:r>
              <a:rPr lang="en-US" sz="2000" dirty="0">
                <a:solidFill>
                  <a:schemeClr val="bg1"/>
                </a:solidFill>
              </a:rPr>
              <a:t>The committee created one Progress Monitoring Tool that can be used for any skill/goal as well as several tools specific to certain skills</a:t>
            </a:r>
          </a:p>
        </p:txBody>
      </p:sp>
    </p:spTree>
    <p:extLst>
      <p:ext uri="{BB962C8B-B14F-4D97-AF65-F5344CB8AC3E}">
        <p14:creationId xmlns:p14="http://schemas.microsoft.com/office/powerpoint/2010/main" val="3457428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BB91-BFAD-616C-C852-AC1DD6E7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76200"/>
            <a:ext cx="5257800" cy="10668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Sharing Resources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9C644-C265-BFF3-2A12-0CE0125E9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409" y="1143000"/>
            <a:ext cx="7704667" cy="4171016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Denise Alterio met with Elementary and Middle School Principals to review the Tier 1 Intervention Bank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Denise Alterio has been meeting with grade-level teams to present an update and review of the MTSS process as well as the Intervention Bank and Progress Monitoring Tools.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Tier 1 Intervention Bank and Progress Monitoring Tools are easily accessible for teachers in the Elementary Resources Teams</a:t>
            </a:r>
          </a:p>
        </p:txBody>
      </p:sp>
    </p:spTree>
    <p:extLst>
      <p:ext uri="{BB962C8B-B14F-4D97-AF65-F5344CB8AC3E}">
        <p14:creationId xmlns:p14="http://schemas.microsoft.com/office/powerpoint/2010/main" val="3258820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3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BB91-BFAD-616C-C852-AC1DD6E7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5666" y="170515"/>
            <a:ext cx="3132667" cy="1124884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99C644-C265-BFF3-2A12-0CE0125E9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990600"/>
            <a:ext cx="7704667" cy="5352117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>
                <a:solidFill>
                  <a:schemeClr val="bg1"/>
                </a:solidFill>
              </a:rPr>
              <a:t>Teachers in all four buildings are encouraged to begin utilizing the Tier 1 Intervention Bank this year when referring student for MTSS</a:t>
            </a:r>
          </a:p>
          <a:p>
            <a:pPr marL="0" indent="0">
              <a:buNone/>
            </a:pPr>
            <a:endParaRPr lang="en-US" sz="4500" dirty="0">
              <a:solidFill>
                <a:schemeClr val="bg1"/>
              </a:solidFill>
            </a:endParaRPr>
          </a:p>
          <a:p>
            <a:r>
              <a:rPr lang="en-US" sz="4500" dirty="0">
                <a:solidFill>
                  <a:schemeClr val="bg1"/>
                </a:solidFill>
              </a:rPr>
              <a:t>Buildings are rolling out the process with ongoing support from the principals</a:t>
            </a:r>
          </a:p>
          <a:p>
            <a:pPr marL="0" indent="0">
              <a:buNone/>
            </a:pPr>
            <a:endParaRPr lang="en-US" sz="4500" dirty="0">
              <a:solidFill>
                <a:schemeClr val="bg1"/>
              </a:solidFill>
            </a:endParaRPr>
          </a:p>
          <a:p>
            <a:r>
              <a:rPr lang="en-US" sz="4500" dirty="0">
                <a:solidFill>
                  <a:schemeClr val="bg1"/>
                </a:solidFill>
              </a:rPr>
              <a:t>If questions arise or a teacher needs support in the process an MTSS meeting can be called to review data with the team and decide on next steps in intervention.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32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774A0-9CFC-0C85-ECDC-45B7E18FA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0"/>
            <a:ext cx="7704667" cy="990601"/>
          </a:xfrm>
        </p:spPr>
        <p:txBody>
          <a:bodyPr/>
          <a:lstStyle/>
          <a:p>
            <a:r>
              <a:rPr lang="en-US" dirty="0"/>
              <a:t>District Curriculum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852B00-4966-9045-1D20-15A191F71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76400"/>
            <a:ext cx="8915400" cy="54864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1600" dirty="0"/>
              <a:t>Implemented this year (2024-2025)</a:t>
            </a:r>
          </a:p>
          <a:p>
            <a:pPr lvl="1"/>
            <a:r>
              <a:rPr lang="en-US" sz="1600" dirty="0"/>
              <a:t>Spanish 6, American Sign Language 3 and Financial Literacy</a:t>
            </a:r>
          </a:p>
          <a:p>
            <a:pPr lvl="1"/>
            <a:r>
              <a:rPr lang="en-US" sz="1600" dirty="0"/>
              <a:t>Writing Benchmarks and writing scope and sequence</a:t>
            </a:r>
          </a:p>
          <a:p>
            <a:pPr lvl="1"/>
            <a:r>
              <a:rPr lang="en-US" sz="1600" dirty="0"/>
              <a:t>Vocabulary Morphology Lessons for grades 4, 5 and 6</a:t>
            </a:r>
          </a:p>
          <a:p>
            <a:r>
              <a:rPr lang="en-US" sz="1600" dirty="0"/>
              <a:t>Supports:</a:t>
            </a:r>
          </a:p>
          <a:p>
            <a:pPr lvl="1"/>
            <a:r>
              <a:rPr lang="en-US" sz="1600" dirty="0"/>
              <a:t>BOCES Itinerant Science support for high school, middle school and elementary</a:t>
            </a:r>
          </a:p>
          <a:p>
            <a:pPr lvl="1"/>
            <a:r>
              <a:rPr lang="en-US" sz="1600" dirty="0"/>
              <a:t>ELA consultant for K-8 grade level support for MTSS, how to use instructional data and coaching days</a:t>
            </a:r>
          </a:p>
          <a:p>
            <a:pPr lvl="1"/>
            <a:r>
              <a:rPr lang="en-US" sz="1600" dirty="0"/>
              <a:t>Educational consultant supporting vocabulary and morphology implementation for grades 4, 5 and 6</a:t>
            </a:r>
          </a:p>
          <a:p>
            <a:r>
              <a:rPr lang="en-US" sz="1600" dirty="0"/>
              <a:t>Trainings</a:t>
            </a:r>
          </a:p>
          <a:p>
            <a:pPr lvl="1"/>
            <a:r>
              <a:rPr lang="en-US" sz="1600" dirty="0"/>
              <a:t>Orton-Gillingham Training for kindergarten and grade 1 classroom teachers</a:t>
            </a:r>
          </a:p>
          <a:p>
            <a:pPr lvl="1"/>
            <a:r>
              <a:rPr lang="en-US" sz="1600" dirty="0"/>
              <a:t>Learning A-Z for K-6 teachers</a:t>
            </a:r>
          </a:p>
          <a:p>
            <a:pPr lvl="1"/>
            <a:r>
              <a:rPr lang="en-US" sz="1600" dirty="0"/>
              <a:t>Canva – Instructional Technology platform training for K-8 teachers</a:t>
            </a:r>
          </a:p>
          <a:p>
            <a:pPr lvl="1"/>
            <a:r>
              <a:rPr lang="en-US" sz="1600" dirty="0"/>
              <a:t>Barbara Curiale working with middle school English AIS and Reading teachers on vocabulary development.</a:t>
            </a:r>
          </a:p>
          <a:p>
            <a:pPr lvl="1"/>
            <a:r>
              <a:rPr lang="en-US" sz="1600" dirty="0"/>
              <a:t>Math consultant working with elementary schools on building math fluency </a:t>
            </a:r>
          </a:p>
          <a:p>
            <a:pPr lvl="1"/>
            <a:endParaRPr lang="en-US" sz="1600" dirty="0"/>
          </a:p>
          <a:p>
            <a:pPr marL="457200" lvl="1" indent="0">
              <a:buNone/>
            </a:pPr>
            <a:endParaRPr lang="en-US" sz="16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7B1372-9A45-42AF-5C3E-92520148D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6FAEC-8609-4495-A092-EBDF71DCD04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5732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90B2272-7629-A03E-6D93-53EA9F554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0150" y="4114800"/>
            <a:ext cx="6743700" cy="164592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Wallkill Central School District New York State Assessment Data</a:t>
            </a:r>
            <a:br>
              <a:rPr lang="en-US" sz="3000" dirty="0"/>
            </a:br>
            <a:r>
              <a:rPr lang="en-US" sz="3000" dirty="0"/>
              <a:t>2023-2024</a:t>
            </a:r>
          </a:p>
        </p:txBody>
      </p:sp>
      <p:pic>
        <p:nvPicPr>
          <p:cNvPr id="3" name="Picture 2" descr="A blue logo with white letters&#10;&#10;Description automatically generated">
            <a:extLst>
              <a:ext uri="{FF2B5EF4-FFF2-40B4-BE49-F238E27FC236}">
                <a16:creationId xmlns:a16="http://schemas.microsoft.com/office/drawing/2014/main" id="{AFBB76B9-D9C0-2811-4FD3-60086FB27A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28600"/>
            <a:ext cx="4114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111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E9203-5E01-D5E3-0647-94A41BC8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20" y="228600"/>
            <a:ext cx="7334387" cy="1359573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n-US" sz="2700" b="1" dirty="0"/>
              <a:t>2024 ELA Proficiency Comparison – District-Wide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FFD2C46C-1FC4-052D-D8E3-57880A0D207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875774"/>
              </p:ext>
            </p:extLst>
          </p:nvPr>
        </p:nvGraphicFramePr>
        <p:xfrm>
          <a:off x="857470" y="1726686"/>
          <a:ext cx="7335439" cy="37210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728">
                  <a:extLst>
                    <a:ext uri="{9D8B030D-6E8A-4147-A177-3AD203B41FA5}">
                      <a16:colId xmlns:a16="http://schemas.microsoft.com/office/drawing/2014/main" val="2808275207"/>
                    </a:ext>
                  </a:extLst>
                </a:gridCol>
                <a:gridCol w="1333849">
                  <a:extLst>
                    <a:ext uri="{9D8B030D-6E8A-4147-A177-3AD203B41FA5}">
                      <a16:colId xmlns:a16="http://schemas.microsoft.com/office/drawing/2014/main" val="3206474169"/>
                    </a:ext>
                  </a:extLst>
                </a:gridCol>
                <a:gridCol w="1331086">
                  <a:extLst>
                    <a:ext uri="{9D8B030D-6E8A-4147-A177-3AD203B41FA5}">
                      <a16:colId xmlns:a16="http://schemas.microsoft.com/office/drawing/2014/main" val="288392456"/>
                    </a:ext>
                  </a:extLst>
                </a:gridCol>
                <a:gridCol w="1414888">
                  <a:extLst>
                    <a:ext uri="{9D8B030D-6E8A-4147-A177-3AD203B41FA5}">
                      <a16:colId xmlns:a16="http://schemas.microsoft.com/office/drawing/2014/main" val="3137321501"/>
                    </a:ext>
                  </a:extLst>
                </a:gridCol>
                <a:gridCol w="1414888">
                  <a:extLst>
                    <a:ext uri="{9D8B030D-6E8A-4147-A177-3AD203B41FA5}">
                      <a16:colId xmlns:a16="http://schemas.microsoft.com/office/drawing/2014/main" val="2164505733"/>
                    </a:ext>
                  </a:extLst>
                </a:gridCol>
              </a:tblGrid>
              <a:tr h="609786"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Grade(s)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2023 vs. 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District vs. Ulster 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491794248"/>
                  </a:ext>
                </a:extLst>
              </a:tr>
              <a:tr h="4444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WCSD ’24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UC ‘24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224679"/>
                  </a:ext>
                </a:extLst>
              </a:tr>
              <a:tr h="4444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49%</a:t>
                      </a:r>
                    </a:p>
                  </a:txBody>
                  <a:tcPr marL="68580" marR="68580" marT="34290" marB="3429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503863"/>
                  </a:ext>
                </a:extLst>
              </a:tr>
              <a:tr h="4444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38%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832149"/>
                  </a:ext>
                </a:extLst>
              </a:tr>
              <a:tr h="4444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36%</a:t>
                      </a:r>
                    </a:p>
                  </a:txBody>
                  <a:tcPr marL="68580" marR="68580" marT="34290" marB="3429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36%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0774678"/>
                  </a:ext>
                </a:extLst>
              </a:tr>
              <a:tr h="44446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39%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33414"/>
                  </a:ext>
                </a:extLst>
              </a:tr>
              <a:tr h="4444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300832"/>
                  </a:ext>
                </a:extLst>
              </a:tr>
              <a:tr h="4444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*8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48%</a:t>
                      </a:r>
                    </a:p>
                  </a:txBody>
                  <a:tcPr marL="68580" marR="68580" marT="34290" marB="3429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48%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9672"/>
                  </a:ext>
                </a:extLst>
              </a:tr>
            </a:tbl>
          </a:graphicData>
        </a:graphic>
      </p:graphicFrame>
      <p:graphicFrame>
        <p:nvGraphicFramePr>
          <p:cNvPr id="11" name="Table 27">
            <a:extLst>
              <a:ext uri="{FF2B5EF4-FFF2-40B4-BE49-F238E27FC236}">
                <a16:creationId xmlns:a16="http://schemas.microsoft.com/office/drawing/2014/main" id="{6478FFC7-15CC-2BFF-1D66-BF7AC5620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226753"/>
              </p:ext>
            </p:extLst>
          </p:nvPr>
        </p:nvGraphicFramePr>
        <p:xfrm>
          <a:off x="2514600" y="5791200"/>
          <a:ext cx="4114800" cy="937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54534049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2023 District Average</a:t>
                      </a:r>
                    </a:p>
                  </a:txBody>
                  <a:tcPr marL="68580" marR="68580" marT="34290" marB="34290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294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2024 County Average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61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Below 2024 County Average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987021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1C017A1-EB5B-DE4B-1628-B4D459AB222B}"/>
              </a:ext>
            </a:extLst>
          </p:cNvPr>
          <p:cNvSpPr txBox="1"/>
          <p:nvPr/>
        </p:nvSpPr>
        <p:spPr>
          <a:xfrm>
            <a:off x="2948496" y="5447734"/>
            <a:ext cx="3247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* Includes out of district placements</a:t>
            </a:r>
          </a:p>
        </p:txBody>
      </p:sp>
    </p:spTree>
    <p:extLst>
      <p:ext uri="{BB962C8B-B14F-4D97-AF65-F5344CB8AC3E}">
        <p14:creationId xmlns:p14="http://schemas.microsoft.com/office/powerpoint/2010/main" val="2831677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67A1FC6-22FB-4EA7-B90A-C9F18FBEF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46FDC4-DD97-431A-914A-9EB57A4A3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4097" cy="6858000"/>
          </a:xfrm>
          <a:custGeom>
            <a:avLst/>
            <a:gdLst>
              <a:gd name="connsiteX0" fmla="*/ 1073044 w 7912130"/>
              <a:gd name="connsiteY0" fmla="*/ 3032931 h 6858000"/>
              <a:gd name="connsiteX1" fmla="*/ 1073044 w 7912130"/>
              <a:gd name="connsiteY1" fmla="*/ 3035810 h 6858000"/>
              <a:gd name="connsiteX2" fmla="*/ 1076802 w 7912130"/>
              <a:gd name="connsiteY2" fmla="*/ 3035810 h 6858000"/>
              <a:gd name="connsiteX3" fmla="*/ 1170738 w 7912130"/>
              <a:gd name="connsiteY3" fmla="*/ 1248347 h 6858000"/>
              <a:gd name="connsiteX4" fmla="*/ 1170738 w 7912130"/>
              <a:gd name="connsiteY4" fmla="*/ 1273486 h 6858000"/>
              <a:gd name="connsiteX5" fmla="*/ 1183895 w 7912130"/>
              <a:gd name="connsiteY5" fmla="*/ 1248347 h 6858000"/>
              <a:gd name="connsiteX6" fmla="*/ 0 w 7912130"/>
              <a:gd name="connsiteY6" fmla="*/ 0 h 6858000"/>
              <a:gd name="connsiteX7" fmla="*/ 2133906 w 7912130"/>
              <a:gd name="connsiteY7" fmla="*/ 0 h 6858000"/>
              <a:gd name="connsiteX8" fmla="*/ 2629909 w 7912130"/>
              <a:gd name="connsiteY8" fmla="*/ 0 h 6858000"/>
              <a:gd name="connsiteX9" fmla="*/ 1227479 w 7912130"/>
              <a:gd name="connsiteY9" fmla="*/ 2669551 h 6858000"/>
              <a:gd name="connsiteX10" fmla="*/ 1235349 w 7912130"/>
              <a:gd name="connsiteY10" fmla="*/ 2673350 h 6858000"/>
              <a:gd name="connsiteX11" fmla="*/ 1353755 w 7912130"/>
              <a:gd name="connsiteY11" fmla="*/ 2754312 h 6858000"/>
              <a:gd name="connsiteX12" fmla="*/ 7912130 w 7912130"/>
              <a:gd name="connsiteY12" fmla="*/ 6858000 h 6858000"/>
              <a:gd name="connsiteX13" fmla="*/ 6066970 w 7912130"/>
              <a:gd name="connsiteY13" fmla="*/ 6858000 h 6858000"/>
              <a:gd name="connsiteX14" fmla="*/ 6059889 w 7912130"/>
              <a:gd name="connsiteY14" fmla="*/ 6852577 h 6858000"/>
              <a:gd name="connsiteX15" fmla="*/ 6059889 w 7912130"/>
              <a:gd name="connsiteY15" fmla="*/ 6857999 h 6858000"/>
              <a:gd name="connsiteX16" fmla="*/ 1707025 w 7912130"/>
              <a:gd name="connsiteY16" fmla="*/ 6857999 h 6858000"/>
              <a:gd name="connsiteX17" fmla="*/ 1707025 w 7912130"/>
              <a:gd name="connsiteY17" fmla="*/ 6858000 h 6858000"/>
              <a:gd name="connsiteX18" fmla="*/ 1073044 w 7912130"/>
              <a:gd name="connsiteY18" fmla="*/ 6858000 h 6858000"/>
              <a:gd name="connsiteX19" fmla="*/ 536592 w 7912130"/>
              <a:gd name="connsiteY19" fmla="*/ 6858000 h 6858000"/>
              <a:gd name="connsiteX20" fmla="*/ 0 w 7912130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12130" h="6858000">
                <a:moveTo>
                  <a:pt x="1073044" y="3032931"/>
                </a:moveTo>
                <a:lnTo>
                  <a:pt x="1073044" y="3035810"/>
                </a:lnTo>
                <a:lnTo>
                  <a:pt x="1076802" y="3035810"/>
                </a:lnTo>
                <a:close/>
                <a:moveTo>
                  <a:pt x="1170738" y="1248347"/>
                </a:moveTo>
                <a:lnTo>
                  <a:pt x="1170738" y="1273486"/>
                </a:lnTo>
                <a:lnTo>
                  <a:pt x="1183895" y="1248347"/>
                </a:lnTo>
                <a:close/>
                <a:moveTo>
                  <a:pt x="0" y="0"/>
                </a:moveTo>
                <a:lnTo>
                  <a:pt x="2133906" y="0"/>
                </a:lnTo>
                <a:lnTo>
                  <a:pt x="2629909" y="0"/>
                </a:lnTo>
                <a:lnTo>
                  <a:pt x="1227479" y="2669551"/>
                </a:lnTo>
                <a:lnTo>
                  <a:pt x="1235349" y="2673350"/>
                </a:lnTo>
                <a:lnTo>
                  <a:pt x="1353755" y="2754312"/>
                </a:lnTo>
                <a:lnTo>
                  <a:pt x="7912130" y="6858000"/>
                </a:lnTo>
                <a:lnTo>
                  <a:pt x="6066970" y="6858000"/>
                </a:lnTo>
                <a:lnTo>
                  <a:pt x="6059889" y="6852577"/>
                </a:lnTo>
                <a:lnTo>
                  <a:pt x="6059889" y="6857999"/>
                </a:lnTo>
                <a:lnTo>
                  <a:pt x="1707025" y="6857999"/>
                </a:lnTo>
                <a:lnTo>
                  <a:pt x="1707025" y="6858000"/>
                </a:lnTo>
                <a:lnTo>
                  <a:pt x="1073044" y="6858000"/>
                </a:lnTo>
                <a:lnTo>
                  <a:pt x="5365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D4E68A2-74B0-42F5-BB75-2E1A7C2018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1938" cy="6858000"/>
          </a:xfrm>
          <a:custGeom>
            <a:avLst/>
            <a:gdLst>
              <a:gd name="connsiteX0" fmla="*/ 696831 w 7535917"/>
              <a:gd name="connsiteY0" fmla="*/ 3032931 h 6858000"/>
              <a:gd name="connsiteX1" fmla="*/ 696831 w 7535917"/>
              <a:gd name="connsiteY1" fmla="*/ 3035810 h 6858000"/>
              <a:gd name="connsiteX2" fmla="*/ 700589 w 7535917"/>
              <a:gd name="connsiteY2" fmla="*/ 3035810 h 6858000"/>
              <a:gd name="connsiteX3" fmla="*/ 794525 w 7535917"/>
              <a:gd name="connsiteY3" fmla="*/ 1248347 h 6858000"/>
              <a:gd name="connsiteX4" fmla="*/ 794525 w 7535917"/>
              <a:gd name="connsiteY4" fmla="*/ 1273486 h 6858000"/>
              <a:gd name="connsiteX5" fmla="*/ 807682 w 7535917"/>
              <a:gd name="connsiteY5" fmla="*/ 1248347 h 6858000"/>
              <a:gd name="connsiteX6" fmla="*/ 0 w 7535917"/>
              <a:gd name="connsiteY6" fmla="*/ 0 h 6858000"/>
              <a:gd name="connsiteX7" fmla="*/ 1757693 w 7535917"/>
              <a:gd name="connsiteY7" fmla="*/ 0 h 6858000"/>
              <a:gd name="connsiteX8" fmla="*/ 2253696 w 7535917"/>
              <a:gd name="connsiteY8" fmla="*/ 0 h 6858000"/>
              <a:gd name="connsiteX9" fmla="*/ 851266 w 7535917"/>
              <a:gd name="connsiteY9" fmla="*/ 2669551 h 6858000"/>
              <a:gd name="connsiteX10" fmla="*/ 859136 w 7535917"/>
              <a:gd name="connsiteY10" fmla="*/ 2673350 h 6858000"/>
              <a:gd name="connsiteX11" fmla="*/ 977542 w 7535917"/>
              <a:gd name="connsiteY11" fmla="*/ 2754312 h 6858000"/>
              <a:gd name="connsiteX12" fmla="*/ 7535917 w 7535917"/>
              <a:gd name="connsiteY12" fmla="*/ 6858000 h 6858000"/>
              <a:gd name="connsiteX13" fmla="*/ 5690757 w 7535917"/>
              <a:gd name="connsiteY13" fmla="*/ 6858000 h 6858000"/>
              <a:gd name="connsiteX14" fmla="*/ 5683676 w 7535917"/>
              <a:gd name="connsiteY14" fmla="*/ 6852577 h 6858000"/>
              <a:gd name="connsiteX15" fmla="*/ 5683676 w 7535917"/>
              <a:gd name="connsiteY15" fmla="*/ 6857999 h 6858000"/>
              <a:gd name="connsiteX16" fmla="*/ 1330812 w 7535917"/>
              <a:gd name="connsiteY16" fmla="*/ 6857999 h 6858000"/>
              <a:gd name="connsiteX17" fmla="*/ 1330812 w 7535917"/>
              <a:gd name="connsiteY17" fmla="*/ 6858000 h 6858000"/>
              <a:gd name="connsiteX18" fmla="*/ 696831 w 7535917"/>
              <a:gd name="connsiteY18" fmla="*/ 6858000 h 6858000"/>
              <a:gd name="connsiteX19" fmla="*/ 160379 w 7535917"/>
              <a:gd name="connsiteY19" fmla="*/ 6858000 h 6858000"/>
              <a:gd name="connsiteX20" fmla="*/ 0 w 7535917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35917" h="6858000">
                <a:moveTo>
                  <a:pt x="696831" y="3032931"/>
                </a:moveTo>
                <a:lnTo>
                  <a:pt x="696831" y="3035810"/>
                </a:lnTo>
                <a:lnTo>
                  <a:pt x="700589" y="3035810"/>
                </a:lnTo>
                <a:close/>
                <a:moveTo>
                  <a:pt x="794525" y="1248347"/>
                </a:moveTo>
                <a:lnTo>
                  <a:pt x="794525" y="1273486"/>
                </a:lnTo>
                <a:lnTo>
                  <a:pt x="807682" y="1248347"/>
                </a:lnTo>
                <a:close/>
                <a:moveTo>
                  <a:pt x="0" y="0"/>
                </a:moveTo>
                <a:lnTo>
                  <a:pt x="1757693" y="0"/>
                </a:lnTo>
                <a:lnTo>
                  <a:pt x="2253696" y="0"/>
                </a:lnTo>
                <a:lnTo>
                  <a:pt x="851266" y="2669551"/>
                </a:lnTo>
                <a:lnTo>
                  <a:pt x="859136" y="2673350"/>
                </a:lnTo>
                <a:lnTo>
                  <a:pt x="977542" y="2754312"/>
                </a:lnTo>
                <a:lnTo>
                  <a:pt x="7535917" y="6858000"/>
                </a:lnTo>
                <a:lnTo>
                  <a:pt x="5690757" y="6858000"/>
                </a:lnTo>
                <a:lnTo>
                  <a:pt x="5683676" y="6852577"/>
                </a:lnTo>
                <a:lnTo>
                  <a:pt x="5683676" y="6857999"/>
                </a:lnTo>
                <a:lnTo>
                  <a:pt x="1330812" y="6857999"/>
                </a:lnTo>
                <a:lnTo>
                  <a:pt x="1330812" y="6858000"/>
                </a:lnTo>
                <a:lnTo>
                  <a:pt x="696831" y="6858000"/>
                </a:lnTo>
                <a:lnTo>
                  <a:pt x="160379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3493" y="755904"/>
            <a:ext cx="5783269" cy="3084576"/>
          </a:xfrm>
        </p:spPr>
        <p:txBody>
          <a:bodyPr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200" b="1" dirty="0">
                <a:latin typeface="Calibri Light" panose="020F0302020204030204" pitchFamily="34" charset="0"/>
                <a:ea typeface="+mj-lt"/>
                <a:cs typeface="Calibri Light" panose="020F0302020204030204" pitchFamily="34" charset="0"/>
              </a:rPr>
              <a:t>WALLKILL CENTRAL SCHOOL DISTRICT COMPREHENSIVE SCHOOL COUNSELING PLAN </a:t>
            </a:r>
            <a:endParaRPr lang="en-US" sz="42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34098" y="4089910"/>
            <a:ext cx="2487526" cy="1712176"/>
          </a:xfrm>
        </p:spPr>
        <p:txBody>
          <a:bodyPr vert="horz" lIns="68580" tIns="34290" rIns="68580" bIns="34290" rtlCol="0">
            <a:normAutofit/>
          </a:bodyPr>
          <a:lstStyle/>
          <a:p>
            <a:pPr algn="l"/>
            <a:r>
              <a:rPr lang="en-US" dirty="0">
                <a:latin typeface="Calibri Light" panose="020F0302020204030204" pitchFamily="34" charset="0"/>
                <a:cs typeface="Calibri Light" panose="020F0302020204030204" pitchFamily="34" charset="0"/>
              </a:rPr>
              <a:t>2024-2025</a:t>
            </a:r>
          </a:p>
        </p:txBody>
      </p:sp>
    </p:spTree>
    <p:extLst>
      <p:ext uri="{BB962C8B-B14F-4D97-AF65-F5344CB8AC3E}">
        <p14:creationId xmlns:p14="http://schemas.microsoft.com/office/powerpoint/2010/main" val="9616129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13">
            <a:extLst>
              <a:ext uri="{FF2B5EF4-FFF2-40B4-BE49-F238E27FC236}">
                <a16:creationId xmlns:a16="http://schemas.microsoft.com/office/drawing/2014/main" id="{A139D624-63ED-CFBB-CD08-FEB7BE7147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5550316"/>
              </p:ext>
            </p:extLst>
          </p:nvPr>
        </p:nvGraphicFramePr>
        <p:xfrm>
          <a:off x="792508" y="1648814"/>
          <a:ext cx="7335439" cy="35478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728">
                  <a:extLst>
                    <a:ext uri="{9D8B030D-6E8A-4147-A177-3AD203B41FA5}">
                      <a16:colId xmlns:a16="http://schemas.microsoft.com/office/drawing/2014/main" val="2808275207"/>
                    </a:ext>
                  </a:extLst>
                </a:gridCol>
                <a:gridCol w="1333849">
                  <a:extLst>
                    <a:ext uri="{9D8B030D-6E8A-4147-A177-3AD203B41FA5}">
                      <a16:colId xmlns:a16="http://schemas.microsoft.com/office/drawing/2014/main" val="3206474169"/>
                    </a:ext>
                  </a:extLst>
                </a:gridCol>
                <a:gridCol w="1331086">
                  <a:extLst>
                    <a:ext uri="{9D8B030D-6E8A-4147-A177-3AD203B41FA5}">
                      <a16:colId xmlns:a16="http://schemas.microsoft.com/office/drawing/2014/main" val="288392456"/>
                    </a:ext>
                  </a:extLst>
                </a:gridCol>
                <a:gridCol w="1414888">
                  <a:extLst>
                    <a:ext uri="{9D8B030D-6E8A-4147-A177-3AD203B41FA5}">
                      <a16:colId xmlns:a16="http://schemas.microsoft.com/office/drawing/2014/main" val="3137321501"/>
                    </a:ext>
                  </a:extLst>
                </a:gridCol>
                <a:gridCol w="1414888">
                  <a:extLst>
                    <a:ext uri="{9D8B030D-6E8A-4147-A177-3AD203B41FA5}">
                      <a16:colId xmlns:a16="http://schemas.microsoft.com/office/drawing/2014/main" val="2164505733"/>
                    </a:ext>
                  </a:extLst>
                </a:gridCol>
              </a:tblGrid>
              <a:tr h="546975"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Grade(s)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2023 vs. 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District vs. Ulster County</a:t>
                      </a:r>
                      <a:endParaRPr lang="en-US" sz="16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2491794248"/>
                  </a:ext>
                </a:extLst>
              </a:tr>
              <a:tr h="398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WCSD ’24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UC ‘24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2224679"/>
                  </a:ext>
                </a:extLst>
              </a:tr>
              <a:tr h="688904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3-6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3664813"/>
                  </a:ext>
                </a:extLst>
              </a:tr>
              <a:tr h="846241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*7-8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45%</a:t>
                      </a:r>
                    </a:p>
                  </a:txBody>
                  <a:tcPr marL="68580" marR="68580" marT="34290" marB="3429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888924"/>
                  </a:ext>
                </a:extLst>
              </a:tr>
              <a:tr h="106702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*3-8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7362384"/>
                  </a:ext>
                </a:extLst>
              </a:tr>
            </a:tbl>
          </a:graphicData>
        </a:graphic>
      </p:graphicFrame>
      <p:graphicFrame>
        <p:nvGraphicFramePr>
          <p:cNvPr id="8" name="Table 27">
            <a:extLst>
              <a:ext uri="{FF2B5EF4-FFF2-40B4-BE49-F238E27FC236}">
                <a16:creationId xmlns:a16="http://schemas.microsoft.com/office/drawing/2014/main" id="{C19554AF-C453-43A6-A087-457DC162B2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618035"/>
              </p:ext>
            </p:extLst>
          </p:nvPr>
        </p:nvGraphicFramePr>
        <p:xfrm>
          <a:off x="2534909" y="5646420"/>
          <a:ext cx="4074179" cy="937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74179">
                  <a:extLst>
                    <a:ext uri="{9D8B030D-6E8A-4147-A177-3AD203B41FA5}">
                      <a16:colId xmlns:a16="http://schemas.microsoft.com/office/drawing/2014/main" val="254534049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2023 District Average</a:t>
                      </a:r>
                    </a:p>
                  </a:txBody>
                  <a:tcPr marL="68580" marR="68580" marT="34290" marB="34290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294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2024 County Average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61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Below 2024 County Average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98702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BE517850-AAD9-8FB1-A7FA-1C6A6FDE8CB5}"/>
              </a:ext>
            </a:extLst>
          </p:cNvPr>
          <p:cNvSpPr txBox="1"/>
          <p:nvPr/>
        </p:nvSpPr>
        <p:spPr>
          <a:xfrm>
            <a:off x="203200" y="651200"/>
            <a:ext cx="873759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latin typeface="+mj-lt"/>
              </a:rPr>
              <a:t>2024 Grade Band ELA Proficiency Comparison – District-Wide*</a:t>
            </a:r>
            <a:endParaRPr lang="en-US" sz="27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1C70F9-CD79-EE6C-5AF5-238A874203AA}"/>
              </a:ext>
            </a:extLst>
          </p:cNvPr>
          <p:cNvSpPr txBox="1"/>
          <p:nvPr/>
        </p:nvSpPr>
        <p:spPr>
          <a:xfrm>
            <a:off x="2719893" y="5196647"/>
            <a:ext cx="37042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* Includes out of district placements</a:t>
            </a:r>
          </a:p>
        </p:txBody>
      </p:sp>
    </p:spTree>
    <p:extLst>
      <p:ext uri="{BB962C8B-B14F-4D97-AF65-F5344CB8AC3E}">
        <p14:creationId xmlns:p14="http://schemas.microsoft.com/office/powerpoint/2010/main" val="230061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AB1910-1FDA-9202-E1F6-A338ED1C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380" y="304800"/>
            <a:ext cx="7334387" cy="816919"/>
          </a:xfrm>
        </p:spPr>
        <p:txBody>
          <a:bodyPr anchor="ctr">
            <a:noAutofit/>
          </a:bodyPr>
          <a:lstStyle/>
          <a:p>
            <a:pPr algn="ctr"/>
            <a:r>
              <a:rPr lang="en-US" sz="2400" b="1" dirty="0"/>
              <a:t>2024 ELA Local County Comparison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2C461611-13CE-3FAA-A366-481A3E71B8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4795020"/>
              </p:ext>
            </p:extLst>
          </p:nvPr>
        </p:nvGraphicFramePr>
        <p:xfrm>
          <a:off x="810388" y="1336172"/>
          <a:ext cx="7419214" cy="46686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8548">
                  <a:extLst>
                    <a:ext uri="{9D8B030D-6E8A-4147-A177-3AD203B41FA5}">
                      <a16:colId xmlns:a16="http://schemas.microsoft.com/office/drawing/2014/main" val="3953386039"/>
                    </a:ext>
                  </a:extLst>
                </a:gridCol>
                <a:gridCol w="1248548">
                  <a:extLst>
                    <a:ext uri="{9D8B030D-6E8A-4147-A177-3AD203B41FA5}">
                      <a16:colId xmlns:a16="http://schemas.microsoft.com/office/drawing/2014/main" val="2997620694"/>
                    </a:ext>
                  </a:extLst>
                </a:gridCol>
                <a:gridCol w="1248548">
                  <a:extLst>
                    <a:ext uri="{9D8B030D-6E8A-4147-A177-3AD203B41FA5}">
                      <a16:colId xmlns:a16="http://schemas.microsoft.com/office/drawing/2014/main" val="1299691695"/>
                    </a:ext>
                  </a:extLst>
                </a:gridCol>
                <a:gridCol w="1248548">
                  <a:extLst>
                    <a:ext uri="{9D8B030D-6E8A-4147-A177-3AD203B41FA5}">
                      <a16:colId xmlns:a16="http://schemas.microsoft.com/office/drawing/2014/main" val="168719019"/>
                    </a:ext>
                  </a:extLst>
                </a:gridCol>
                <a:gridCol w="1248548">
                  <a:extLst>
                    <a:ext uri="{9D8B030D-6E8A-4147-A177-3AD203B41FA5}">
                      <a16:colId xmlns:a16="http://schemas.microsoft.com/office/drawing/2014/main" val="2935992998"/>
                    </a:ext>
                  </a:extLst>
                </a:gridCol>
                <a:gridCol w="1176474">
                  <a:extLst>
                    <a:ext uri="{9D8B030D-6E8A-4147-A177-3AD203B41FA5}">
                      <a16:colId xmlns:a16="http://schemas.microsoft.com/office/drawing/2014/main" val="1288676560"/>
                    </a:ext>
                  </a:extLst>
                </a:gridCol>
              </a:tblGrid>
              <a:tr h="49508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Grade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Wallkill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Ulster 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Orange 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Dutchess 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Sullivan 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385333"/>
                  </a:ext>
                </a:extLst>
              </a:tr>
              <a:tr h="456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476574"/>
                  </a:ext>
                </a:extLst>
              </a:tr>
              <a:tr h="456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758058"/>
                  </a:ext>
                </a:extLst>
              </a:tr>
              <a:tr h="456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03152"/>
                  </a:ext>
                </a:extLst>
              </a:tr>
              <a:tr h="456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288595"/>
                  </a:ext>
                </a:extLst>
              </a:tr>
              <a:tr h="456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189714"/>
                  </a:ext>
                </a:extLst>
              </a:tr>
              <a:tr h="4569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076075"/>
                  </a:ext>
                </a:extLst>
              </a:tr>
              <a:tr h="45692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3-6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26%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236176"/>
                  </a:ext>
                </a:extLst>
              </a:tr>
              <a:tr h="456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7-8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27220"/>
                  </a:ext>
                </a:extLst>
              </a:tr>
              <a:tr h="456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27%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848407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14FCF0AC-A24D-2044-9472-8569642E3B5D}"/>
              </a:ext>
            </a:extLst>
          </p:cNvPr>
          <p:cNvSpPr txBox="1"/>
          <p:nvPr/>
        </p:nvSpPr>
        <p:spPr>
          <a:xfrm>
            <a:off x="1723271" y="2001939"/>
            <a:ext cx="34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1</a:t>
            </a:r>
            <a:r>
              <a:rPr lang="en-US" sz="1050" baseline="30000" dirty="0">
                <a:solidFill>
                  <a:srgbClr val="FF0000"/>
                </a:solidFill>
              </a:rPr>
              <a:t>st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E3FF6E-B190-4D82-8FE4-E0714B6EA3FF}"/>
              </a:ext>
            </a:extLst>
          </p:cNvPr>
          <p:cNvSpPr txBox="1"/>
          <p:nvPr/>
        </p:nvSpPr>
        <p:spPr>
          <a:xfrm>
            <a:off x="1636933" y="2515656"/>
            <a:ext cx="509514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T-2</a:t>
            </a:r>
            <a:r>
              <a:rPr lang="en-US" sz="1050" baseline="30000" dirty="0">
                <a:solidFill>
                  <a:srgbClr val="FF0000"/>
                </a:solidFill>
              </a:rPr>
              <a:t>nd</a:t>
            </a:r>
            <a:r>
              <a:rPr lang="en-US" sz="1050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625975-736F-07C0-8FDF-20F9C7C0CC27}"/>
              </a:ext>
            </a:extLst>
          </p:cNvPr>
          <p:cNvSpPr txBox="1"/>
          <p:nvPr/>
        </p:nvSpPr>
        <p:spPr>
          <a:xfrm>
            <a:off x="1737158" y="2894924"/>
            <a:ext cx="34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3</a:t>
            </a:r>
            <a:r>
              <a:rPr lang="en-US" sz="1050" baseline="30000" dirty="0">
                <a:solidFill>
                  <a:srgbClr val="FF0000"/>
                </a:solidFill>
              </a:rPr>
              <a:t>rd</a:t>
            </a:r>
            <a:r>
              <a:rPr lang="en-US" sz="105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857B8-779E-4DDA-A655-D3B0BC0EF99F}"/>
              </a:ext>
            </a:extLst>
          </p:cNvPr>
          <p:cNvSpPr txBox="1"/>
          <p:nvPr/>
        </p:nvSpPr>
        <p:spPr>
          <a:xfrm>
            <a:off x="1740857" y="3341923"/>
            <a:ext cx="34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2</a:t>
            </a:r>
            <a:r>
              <a:rPr lang="en-US" sz="1050" baseline="30000" dirty="0">
                <a:solidFill>
                  <a:srgbClr val="FF0000"/>
                </a:solidFill>
              </a:rPr>
              <a:t>nd</a:t>
            </a:r>
            <a:r>
              <a:rPr lang="en-US" sz="1050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7C4E1B-5C8B-ADA2-1A6E-7A8E873C51EC}"/>
              </a:ext>
            </a:extLst>
          </p:cNvPr>
          <p:cNvSpPr txBox="1"/>
          <p:nvPr/>
        </p:nvSpPr>
        <p:spPr>
          <a:xfrm>
            <a:off x="1640214" y="3832852"/>
            <a:ext cx="5123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T-2</a:t>
            </a:r>
            <a:r>
              <a:rPr lang="en-US" sz="1050" baseline="30000" dirty="0">
                <a:solidFill>
                  <a:srgbClr val="FF0000"/>
                </a:solidFill>
              </a:rPr>
              <a:t>nd</a:t>
            </a:r>
            <a:r>
              <a:rPr lang="en-US" sz="1050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1A1E6F-6C45-242E-DCAC-3F22F6B0C0B5}"/>
              </a:ext>
            </a:extLst>
          </p:cNvPr>
          <p:cNvSpPr txBox="1"/>
          <p:nvPr/>
        </p:nvSpPr>
        <p:spPr>
          <a:xfrm>
            <a:off x="1723270" y="4269729"/>
            <a:ext cx="34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1</a:t>
            </a:r>
            <a:r>
              <a:rPr lang="en-US" sz="1050" baseline="30000" dirty="0">
                <a:solidFill>
                  <a:srgbClr val="FF0000"/>
                </a:solidFill>
              </a:rPr>
              <a:t>st</a:t>
            </a:r>
            <a:r>
              <a:rPr lang="en-US" sz="105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3C56C3-8396-D029-4C2B-64865E5813C6}"/>
              </a:ext>
            </a:extLst>
          </p:cNvPr>
          <p:cNvSpPr txBox="1"/>
          <p:nvPr/>
        </p:nvSpPr>
        <p:spPr>
          <a:xfrm>
            <a:off x="1723269" y="4729044"/>
            <a:ext cx="34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2</a:t>
            </a:r>
            <a:r>
              <a:rPr lang="en-US" sz="1050" baseline="30000" dirty="0">
                <a:solidFill>
                  <a:srgbClr val="FF0000"/>
                </a:solidFill>
              </a:rPr>
              <a:t>nd</a:t>
            </a:r>
            <a:r>
              <a:rPr lang="en-US" sz="1050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8AA6F0-25C7-DCA1-814C-2DBED08ACBA0}"/>
              </a:ext>
            </a:extLst>
          </p:cNvPr>
          <p:cNvSpPr txBox="1"/>
          <p:nvPr/>
        </p:nvSpPr>
        <p:spPr>
          <a:xfrm>
            <a:off x="1732979" y="5188359"/>
            <a:ext cx="34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2</a:t>
            </a:r>
            <a:r>
              <a:rPr lang="en-US" sz="1050" baseline="30000" dirty="0">
                <a:solidFill>
                  <a:srgbClr val="FF0000"/>
                </a:solidFill>
              </a:rPr>
              <a:t>nd</a:t>
            </a:r>
            <a:r>
              <a:rPr lang="en-US" sz="1050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9569F2-D0DF-2208-A979-96455D8C181D}"/>
              </a:ext>
            </a:extLst>
          </p:cNvPr>
          <p:cNvSpPr txBox="1"/>
          <p:nvPr/>
        </p:nvSpPr>
        <p:spPr>
          <a:xfrm>
            <a:off x="1723271" y="5607822"/>
            <a:ext cx="34622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2</a:t>
            </a:r>
            <a:r>
              <a:rPr lang="en-US" sz="1050" baseline="30000" dirty="0">
                <a:solidFill>
                  <a:srgbClr val="FF0000"/>
                </a:solidFill>
              </a:rPr>
              <a:t>nd</a:t>
            </a:r>
            <a:r>
              <a:rPr lang="en-US" sz="1050" dirty="0">
                <a:solidFill>
                  <a:srgbClr val="FF00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051185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2C117EC-B4C2-33A4-343A-152DD273C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6049"/>
            <a:ext cx="7888538" cy="1177529"/>
          </a:xfrm>
        </p:spPr>
        <p:txBody>
          <a:bodyPr anchor="ctr"/>
          <a:lstStyle/>
          <a:p>
            <a:pPr algn="ctr"/>
            <a:r>
              <a:rPr lang="en-US" sz="3300" dirty="0"/>
              <a:t>ELA </a:t>
            </a:r>
            <a:r>
              <a:rPr lang="en-US" sz="3300" u="sng" dirty="0"/>
              <a:t>NOT</a:t>
            </a:r>
            <a:r>
              <a:rPr lang="en-US" sz="3300" dirty="0"/>
              <a:t> Tested comparison –District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E909E5-CB53-877C-085B-2214E53B2D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02213" y="1650120"/>
            <a:ext cx="3498056" cy="351788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District-Wide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A1DA7471-C4F0-4FCA-119C-544312656C2C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693011016"/>
              </p:ext>
            </p:extLst>
          </p:nvPr>
        </p:nvGraphicFramePr>
        <p:xfrm>
          <a:off x="1329143" y="2225189"/>
          <a:ext cx="3529395" cy="32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6465">
                  <a:extLst>
                    <a:ext uri="{9D8B030D-6E8A-4147-A177-3AD203B41FA5}">
                      <a16:colId xmlns:a16="http://schemas.microsoft.com/office/drawing/2014/main" val="4222779797"/>
                    </a:ext>
                  </a:extLst>
                </a:gridCol>
                <a:gridCol w="1176465">
                  <a:extLst>
                    <a:ext uri="{9D8B030D-6E8A-4147-A177-3AD203B41FA5}">
                      <a16:colId xmlns:a16="http://schemas.microsoft.com/office/drawing/2014/main" val="547837584"/>
                    </a:ext>
                  </a:extLst>
                </a:gridCol>
                <a:gridCol w="1176465">
                  <a:extLst>
                    <a:ext uri="{9D8B030D-6E8A-4147-A177-3AD203B41FA5}">
                      <a16:colId xmlns:a16="http://schemas.microsoft.com/office/drawing/2014/main" val="1931939567"/>
                    </a:ext>
                  </a:extLst>
                </a:gridCol>
              </a:tblGrid>
              <a:tr h="412160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Grade(s)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Percent Not Tested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109677"/>
                  </a:ext>
                </a:extLst>
              </a:tr>
              <a:tr h="41216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742900"/>
                  </a:ext>
                </a:extLst>
              </a:tr>
              <a:tr h="4121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738291"/>
                  </a:ext>
                </a:extLst>
              </a:tr>
              <a:tr h="4121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625083"/>
                  </a:ext>
                </a:extLst>
              </a:tr>
              <a:tr h="4121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68622"/>
                  </a:ext>
                </a:extLst>
              </a:tr>
              <a:tr h="4121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871563"/>
                  </a:ext>
                </a:extLst>
              </a:tr>
              <a:tr h="4121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270898"/>
                  </a:ext>
                </a:extLst>
              </a:tr>
              <a:tr h="4121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771030"/>
                  </a:ext>
                </a:extLst>
              </a:tr>
            </a:tbl>
          </a:graphicData>
        </a:graphic>
      </p:graphicFrame>
      <p:graphicFrame>
        <p:nvGraphicFramePr>
          <p:cNvPr id="4" name="Content Placeholder 17">
            <a:extLst>
              <a:ext uri="{FF2B5EF4-FFF2-40B4-BE49-F238E27FC236}">
                <a16:creationId xmlns:a16="http://schemas.microsoft.com/office/drawing/2014/main" id="{60ED513D-64F2-A922-2180-CC8FCCFA57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3342640"/>
              </p:ext>
            </p:extLst>
          </p:nvPr>
        </p:nvGraphicFramePr>
        <p:xfrm>
          <a:off x="5165833" y="2225190"/>
          <a:ext cx="3179904" cy="24230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9968">
                  <a:extLst>
                    <a:ext uri="{9D8B030D-6E8A-4147-A177-3AD203B41FA5}">
                      <a16:colId xmlns:a16="http://schemas.microsoft.com/office/drawing/2014/main" val="4222779797"/>
                    </a:ext>
                  </a:extLst>
                </a:gridCol>
                <a:gridCol w="1059968">
                  <a:extLst>
                    <a:ext uri="{9D8B030D-6E8A-4147-A177-3AD203B41FA5}">
                      <a16:colId xmlns:a16="http://schemas.microsoft.com/office/drawing/2014/main" val="547837584"/>
                    </a:ext>
                  </a:extLst>
                </a:gridCol>
                <a:gridCol w="1059968">
                  <a:extLst>
                    <a:ext uri="{9D8B030D-6E8A-4147-A177-3AD203B41FA5}">
                      <a16:colId xmlns:a16="http://schemas.microsoft.com/office/drawing/2014/main" val="1931939567"/>
                    </a:ext>
                  </a:extLst>
                </a:gridCol>
              </a:tblGrid>
              <a:tr h="484602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Grade(s)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Percent Not Tested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109677"/>
                  </a:ext>
                </a:extLst>
              </a:tr>
              <a:tr h="484602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742900"/>
                  </a:ext>
                </a:extLst>
              </a:tr>
              <a:tr h="4846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350408"/>
                  </a:ext>
                </a:extLst>
              </a:tr>
              <a:tr h="4846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943781"/>
                  </a:ext>
                </a:extLst>
              </a:tr>
              <a:tr h="48460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533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93389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E9203-5E01-D5E3-0647-94A41BC86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60" y="177237"/>
            <a:ext cx="7334387" cy="1085973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n-US" sz="2700" b="1" dirty="0"/>
              <a:t>2024 Math State Assessment – District-Wide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62A7783-0D50-47A0-A893-65388325232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7666408"/>
              </p:ext>
            </p:extLst>
          </p:nvPr>
        </p:nvGraphicFramePr>
        <p:xfrm>
          <a:off x="669160" y="1443535"/>
          <a:ext cx="7334386" cy="39053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40464">
                  <a:extLst>
                    <a:ext uri="{9D8B030D-6E8A-4147-A177-3AD203B41FA5}">
                      <a16:colId xmlns:a16="http://schemas.microsoft.com/office/drawing/2014/main" val="1548249137"/>
                    </a:ext>
                  </a:extLst>
                </a:gridCol>
                <a:gridCol w="1332783">
                  <a:extLst>
                    <a:ext uri="{9D8B030D-6E8A-4147-A177-3AD203B41FA5}">
                      <a16:colId xmlns:a16="http://schemas.microsoft.com/office/drawing/2014/main" val="2904824768"/>
                    </a:ext>
                  </a:extLst>
                </a:gridCol>
                <a:gridCol w="1331769">
                  <a:extLst>
                    <a:ext uri="{9D8B030D-6E8A-4147-A177-3AD203B41FA5}">
                      <a16:colId xmlns:a16="http://schemas.microsoft.com/office/drawing/2014/main" val="1477021772"/>
                    </a:ext>
                  </a:extLst>
                </a:gridCol>
                <a:gridCol w="1414685">
                  <a:extLst>
                    <a:ext uri="{9D8B030D-6E8A-4147-A177-3AD203B41FA5}">
                      <a16:colId xmlns:a16="http://schemas.microsoft.com/office/drawing/2014/main" val="3640794014"/>
                    </a:ext>
                  </a:extLst>
                </a:gridCol>
                <a:gridCol w="1414685">
                  <a:extLst>
                    <a:ext uri="{9D8B030D-6E8A-4147-A177-3AD203B41FA5}">
                      <a16:colId xmlns:a16="http://schemas.microsoft.com/office/drawing/2014/main" val="2414314517"/>
                    </a:ext>
                  </a:extLst>
                </a:gridCol>
              </a:tblGrid>
              <a:tr h="699886"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Grade(s)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2023 vs. 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District vs. Ulster 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929813961"/>
                  </a:ext>
                </a:extLst>
              </a:tr>
              <a:tr h="4432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WCSD ’24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UC ‘24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005250"/>
                  </a:ext>
                </a:extLst>
              </a:tr>
              <a:tr h="46037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64%</a:t>
                      </a:r>
                    </a:p>
                  </a:txBody>
                  <a:tcPr marL="68580" marR="68580" marT="34290" marB="3429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64%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722330"/>
                  </a:ext>
                </a:extLst>
              </a:tr>
              <a:tr h="46037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51%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7514296"/>
                  </a:ext>
                </a:extLst>
              </a:tr>
              <a:tr h="46037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27%</a:t>
                      </a:r>
                    </a:p>
                  </a:txBody>
                  <a:tcPr marL="68580" marR="68580" marT="34290" marB="3429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226674"/>
                  </a:ext>
                </a:extLst>
              </a:tr>
              <a:tr h="460370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52%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270781"/>
                  </a:ext>
                </a:extLst>
              </a:tr>
              <a:tr h="46037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n-US" sz="16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63%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66%</a:t>
                      </a:r>
                    </a:p>
                  </a:txBody>
                  <a:tcPr marL="68580" marR="68580" marT="34290" marB="3429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66%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829002"/>
                  </a:ext>
                </a:extLst>
              </a:tr>
              <a:tr h="46037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*8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43%</a:t>
                      </a:r>
                    </a:p>
                  </a:txBody>
                  <a:tcPr marL="68580" marR="68580" marT="34290" marB="3429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43%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2463270"/>
                  </a:ext>
                </a:extLst>
              </a:tr>
            </a:tbl>
          </a:graphicData>
        </a:graphic>
      </p:graphicFrame>
      <p:graphicFrame>
        <p:nvGraphicFramePr>
          <p:cNvPr id="11" name="Table 27">
            <a:extLst>
              <a:ext uri="{FF2B5EF4-FFF2-40B4-BE49-F238E27FC236}">
                <a16:creationId xmlns:a16="http://schemas.microsoft.com/office/drawing/2014/main" id="{6478FFC7-15CC-2BFF-1D66-BF7AC56209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381196"/>
              </p:ext>
            </p:extLst>
          </p:nvPr>
        </p:nvGraphicFramePr>
        <p:xfrm>
          <a:off x="2438395" y="5749290"/>
          <a:ext cx="4267208" cy="937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7208">
                  <a:extLst>
                    <a:ext uri="{9D8B030D-6E8A-4147-A177-3AD203B41FA5}">
                      <a16:colId xmlns:a16="http://schemas.microsoft.com/office/drawing/2014/main" val="254534049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2023 District Average</a:t>
                      </a:r>
                    </a:p>
                  </a:txBody>
                  <a:tcPr marL="68580" marR="68580" marT="34290" marB="34290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294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2024 County Average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61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Below 2024 County Average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98702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A177657-0EDD-2868-3388-3A75FAD3CEA5}"/>
              </a:ext>
            </a:extLst>
          </p:cNvPr>
          <p:cNvSpPr txBox="1"/>
          <p:nvPr/>
        </p:nvSpPr>
        <p:spPr>
          <a:xfrm>
            <a:off x="1879895" y="5406749"/>
            <a:ext cx="5384207" cy="28469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400" b="1" dirty="0"/>
              <a:t>* Does not include students that took Algebra 1 Regents Exam</a:t>
            </a:r>
          </a:p>
        </p:txBody>
      </p:sp>
    </p:spTree>
    <p:extLst>
      <p:ext uri="{BB962C8B-B14F-4D97-AF65-F5344CB8AC3E}">
        <p14:creationId xmlns:p14="http://schemas.microsoft.com/office/powerpoint/2010/main" val="4143834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9EDAFF8-1263-01C0-1EC5-697CBDA51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2809"/>
            <a:ext cx="7842231" cy="1058532"/>
          </a:xfrm>
        </p:spPr>
        <p:txBody>
          <a:bodyPr vert="horz" lIns="68580" tIns="34290" rIns="68580" bIns="34290" rtlCol="0" anchor="ctr">
            <a:noAutofit/>
          </a:bodyPr>
          <a:lstStyle/>
          <a:p>
            <a:pPr algn="ctr"/>
            <a:r>
              <a:rPr lang="en-US" sz="2700" b="1" dirty="0"/>
              <a:t>2024 Grade Band Math State Assessment – District-Wide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18C183C3-237B-BECA-103A-C2218C88C7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986193"/>
              </p:ext>
            </p:extLst>
          </p:nvPr>
        </p:nvGraphicFramePr>
        <p:xfrm>
          <a:off x="609600" y="2243225"/>
          <a:ext cx="7397905" cy="296017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56403">
                  <a:extLst>
                    <a:ext uri="{9D8B030D-6E8A-4147-A177-3AD203B41FA5}">
                      <a16:colId xmlns:a16="http://schemas.microsoft.com/office/drawing/2014/main" val="1548249137"/>
                    </a:ext>
                  </a:extLst>
                </a:gridCol>
                <a:gridCol w="1344325">
                  <a:extLst>
                    <a:ext uri="{9D8B030D-6E8A-4147-A177-3AD203B41FA5}">
                      <a16:colId xmlns:a16="http://schemas.microsoft.com/office/drawing/2014/main" val="2904824768"/>
                    </a:ext>
                  </a:extLst>
                </a:gridCol>
                <a:gridCol w="1343303">
                  <a:extLst>
                    <a:ext uri="{9D8B030D-6E8A-4147-A177-3AD203B41FA5}">
                      <a16:colId xmlns:a16="http://schemas.microsoft.com/office/drawing/2014/main" val="1477021772"/>
                    </a:ext>
                  </a:extLst>
                </a:gridCol>
                <a:gridCol w="1426937">
                  <a:extLst>
                    <a:ext uri="{9D8B030D-6E8A-4147-A177-3AD203B41FA5}">
                      <a16:colId xmlns:a16="http://schemas.microsoft.com/office/drawing/2014/main" val="3640794014"/>
                    </a:ext>
                  </a:extLst>
                </a:gridCol>
                <a:gridCol w="1426937">
                  <a:extLst>
                    <a:ext uri="{9D8B030D-6E8A-4147-A177-3AD203B41FA5}">
                      <a16:colId xmlns:a16="http://schemas.microsoft.com/office/drawing/2014/main" val="2414314517"/>
                    </a:ext>
                  </a:extLst>
                </a:gridCol>
              </a:tblGrid>
              <a:tr h="820751">
                <a:tc row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Grade(s)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2023 vs. 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 gridSpan="2"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District vs. Ulster 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extLst>
                  <a:ext uri="{0D108BD9-81ED-4DB2-BD59-A6C34878D82A}">
                    <a16:rowId xmlns:a16="http://schemas.microsoft.com/office/drawing/2014/main" val="929813961"/>
                  </a:ext>
                </a:extLst>
              </a:tr>
              <a:tr h="51981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2024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WCSD ’24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</a:rPr>
                        <a:t>UC ‘24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7005250"/>
                  </a:ext>
                </a:extLst>
              </a:tr>
              <a:tr h="539872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3-6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665785"/>
                  </a:ext>
                </a:extLst>
              </a:tr>
              <a:tr h="53987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*7-8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58%</a:t>
                      </a:r>
                    </a:p>
                  </a:txBody>
                  <a:tcPr marL="68580" marR="68580" marT="34290" marB="3429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58%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0387981"/>
                  </a:ext>
                </a:extLst>
              </a:tr>
              <a:tr h="539872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*3-8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51%</a:t>
                      </a:r>
                    </a:p>
                  </a:txBody>
                  <a:tcPr marL="68580" marR="68580" marT="34290" marB="34290" anchor="ctr"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51%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016438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69A0C21-4530-BE88-7CEA-B6484C47A07E}"/>
              </a:ext>
            </a:extLst>
          </p:cNvPr>
          <p:cNvSpPr txBox="1"/>
          <p:nvPr/>
        </p:nvSpPr>
        <p:spPr>
          <a:xfrm>
            <a:off x="1879895" y="5334000"/>
            <a:ext cx="5384207" cy="284693"/>
          </a:xfrm>
          <a:prstGeom prst="rect">
            <a:avLst/>
          </a:prstGeom>
          <a:noFill/>
        </p:spPr>
        <p:txBody>
          <a:bodyPr wrap="square" lIns="68580" tIns="34290" rIns="68580" bIns="34290" rtlCol="0" anchor="t">
            <a:spAutoFit/>
          </a:bodyPr>
          <a:lstStyle/>
          <a:p>
            <a:pPr algn="ctr"/>
            <a:r>
              <a:rPr lang="en-US" sz="1400" b="1" dirty="0"/>
              <a:t>* Does not include students that took Algebra 1 Regents Exam</a:t>
            </a:r>
          </a:p>
        </p:txBody>
      </p:sp>
      <p:graphicFrame>
        <p:nvGraphicFramePr>
          <p:cNvPr id="10" name="Table 27">
            <a:extLst>
              <a:ext uri="{FF2B5EF4-FFF2-40B4-BE49-F238E27FC236}">
                <a16:creationId xmlns:a16="http://schemas.microsoft.com/office/drawing/2014/main" id="{E72E253E-9686-2D69-9788-3BD361678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0979266"/>
              </p:ext>
            </p:extLst>
          </p:nvPr>
        </p:nvGraphicFramePr>
        <p:xfrm>
          <a:off x="2400296" y="5749290"/>
          <a:ext cx="4343407" cy="9372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43407">
                  <a:extLst>
                    <a:ext uri="{9D8B030D-6E8A-4147-A177-3AD203B41FA5}">
                      <a16:colId xmlns:a16="http://schemas.microsoft.com/office/drawing/2014/main" val="2545340491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2023 District Average</a:t>
                      </a:r>
                    </a:p>
                  </a:txBody>
                  <a:tcPr marL="68580" marR="68580" marT="34290" marB="34290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082947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2024 County Average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3361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Below 2024 County Average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987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0161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8AB1910-1FDA-9202-E1F6-A338ED1C7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704" y="220587"/>
            <a:ext cx="7334387" cy="804674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700" b="1" dirty="0"/>
              <a:t>2024 Math Local County Comparison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2C461611-13CE-3FAA-A366-481A3E71B8A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9194692"/>
              </p:ext>
            </p:extLst>
          </p:nvPr>
        </p:nvGraphicFramePr>
        <p:xfrm>
          <a:off x="823704" y="1284060"/>
          <a:ext cx="7227303" cy="46036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6252">
                  <a:extLst>
                    <a:ext uri="{9D8B030D-6E8A-4147-A177-3AD203B41FA5}">
                      <a16:colId xmlns:a16="http://schemas.microsoft.com/office/drawing/2014/main" val="3953386039"/>
                    </a:ext>
                  </a:extLst>
                </a:gridCol>
                <a:gridCol w="1216252">
                  <a:extLst>
                    <a:ext uri="{9D8B030D-6E8A-4147-A177-3AD203B41FA5}">
                      <a16:colId xmlns:a16="http://schemas.microsoft.com/office/drawing/2014/main" val="2997620694"/>
                    </a:ext>
                  </a:extLst>
                </a:gridCol>
                <a:gridCol w="1216252">
                  <a:extLst>
                    <a:ext uri="{9D8B030D-6E8A-4147-A177-3AD203B41FA5}">
                      <a16:colId xmlns:a16="http://schemas.microsoft.com/office/drawing/2014/main" val="1299691695"/>
                    </a:ext>
                  </a:extLst>
                </a:gridCol>
                <a:gridCol w="1216252">
                  <a:extLst>
                    <a:ext uri="{9D8B030D-6E8A-4147-A177-3AD203B41FA5}">
                      <a16:colId xmlns:a16="http://schemas.microsoft.com/office/drawing/2014/main" val="168719019"/>
                    </a:ext>
                  </a:extLst>
                </a:gridCol>
                <a:gridCol w="1216252">
                  <a:extLst>
                    <a:ext uri="{9D8B030D-6E8A-4147-A177-3AD203B41FA5}">
                      <a16:colId xmlns:a16="http://schemas.microsoft.com/office/drawing/2014/main" val="2935992998"/>
                    </a:ext>
                  </a:extLst>
                </a:gridCol>
                <a:gridCol w="1146043">
                  <a:extLst>
                    <a:ext uri="{9D8B030D-6E8A-4147-A177-3AD203B41FA5}">
                      <a16:colId xmlns:a16="http://schemas.microsoft.com/office/drawing/2014/main" val="1288676560"/>
                    </a:ext>
                  </a:extLst>
                </a:gridCol>
              </a:tblGrid>
              <a:tr h="65479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Grade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Wallkill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Ulster 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Orange 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Dutchess 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Sullivan County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385333"/>
                  </a:ext>
                </a:extLst>
              </a:tr>
              <a:tr h="438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64%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0476574"/>
                  </a:ext>
                </a:extLst>
              </a:tr>
              <a:tr h="438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758058"/>
                  </a:ext>
                </a:extLst>
              </a:tr>
              <a:tr h="438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27%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03152"/>
                  </a:ext>
                </a:extLst>
              </a:tr>
              <a:tr h="438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288595"/>
                  </a:ext>
                </a:extLst>
              </a:tr>
              <a:tr h="438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66%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189714"/>
                  </a:ext>
                </a:extLst>
              </a:tr>
              <a:tr h="43876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076075"/>
                  </a:ext>
                </a:extLst>
              </a:tr>
              <a:tr h="438760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3-6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47%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51%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7236176"/>
                  </a:ext>
                </a:extLst>
              </a:tr>
              <a:tr h="4387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*7-8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28%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27220"/>
                  </a:ext>
                </a:extLst>
              </a:tr>
              <a:tr h="438759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*3-8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</a:rPr>
                        <a:t>51%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45%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49%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sz="1600" dirty="0"/>
                        <a:t>30%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84840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EC08774-7F6B-B5B6-9987-A853D0281448}"/>
              </a:ext>
            </a:extLst>
          </p:cNvPr>
          <p:cNvSpPr txBox="1"/>
          <p:nvPr/>
        </p:nvSpPr>
        <p:spPr>
          <a:xfrm>
            <a:off x="1462963" y="5887690"/>
            <a:ext cx="6218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 Does not include students that took Algebra 1 Regents Exam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57E42A-3D69-DBBE-BAA4-02D23022ADEC}"/>
              </a:ext>
            </a:extLst>
          </p:cNvPr>
          <p:cNvSpPr txBox="1"/>
          <p:nvPr/>
        </p:nvSpPr>
        <p:spPr>
          <a:xfrm>
            <a:off x="1644191" y="2075888"/>
            <a:ext cx="346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</a:t>
            </a:r>
            <a:r>
              <a:rPr lang="en-US" sz="1100" baseline="30000" dirty="0">
                <a:solidFill>
                  <a:srgbClr val="FF0000"/>
                </a:solidFill>
              </a:rPr>
              <a:t>st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7053E2-2E90-0AD4-450A-3E87C28C074D}"/>
              </a:ext>
            </a:extLst>
          </p:cNvPr>
          <p:cNvSpPr txBox="1"/>
          <p:nvPr/>
        </p:nvSpPr>
        <p:spPr>
          <a:xfrm>
            <a:off x="1644191" y="3821068"/>
            <a:ext cx="346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</a:t>
            </a:r>
            <a:r>
              <a:rPr lang="en-US" sz="1100" baseline="30000" dirty="0">
                <a:solidFill>
                  <a:srgbClr val="FF0000"/>
                </a:solidFill>
              </a:rPr>
              <a:t>st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189BC7-3C7D-22C7-AEFF-EEB66E836D39}"/>
              </a:ext>
            </a:extLst>
          </p:cNvPr>
          <p:cNvSpPr txBox="1"/>
          <p:nvPr/>
        </p:nvSpPr>
        <p:spPr>
          <a:xfrm>
            <a:off x="1644191" y="4230287"/>
            <a:ext cx="346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</a:t>
            </a:r>
            <a:r>
              <a:rPr lang="en-US" sz="1100" baseline="30000" dirty="0">
                <a:solidFill>
                  <a:srgbClr val="FF0000"/>
                </a:solidFill>
              </a:rPr>
              <a:t>st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2CD031-1218-C213-0837-1B18EFBC66BE}"/>
              </a:ext>
            </a:extLst>
          </p:cNvPr>
          <p:cNvSpPr txBox="1"/>
          <p:nvPr/>
        </p:nvSpPr>
        <p:spPr>
          <a:xfrm>
            <a:off x="1644191" y="2502354"/>
            <a:ext cx="346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3</a:t>
            </a:r>
            <a:r>
              <a:rPr lang="en-US" sz="1100" baseline="30000" dirty="0">
                <a:solidFill>
                  <a:srgbClr val="FF0000"/>
                </a:solidFill>
              </a:rPr>
              <a:t>rd</a:t>
            </a:r>
            <a:r>
              <a:rPr lang="en-US" sz="11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CE1ADD-8182-5445-03E3-DE251468F806}"/>
              </a:ext>
            </a:extLst>
          </p:cNvPr>
          <p:cNvSpPr txBox="1"/>
          <p:nvPr/>
        </p:nvSpPr>
        <p:spPr>
          <a:xfrm>
            <a:off x="1644191" y="2950344"/>
            <a:ext cx="346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5</a:t>
            </a:r>
            <a:r>
              <a:rPr lang="en-US" sz="1100" baseline="30000" dirty="0">
                <a:solidFill>
                  <a:srgbClr val="FF0000"/>
                </a:solidFill>
              </a:rPr>
              <a:t>th</a:t>
            </a:r>
            <a:r>
              <a:rPr lang="en-US" sz="1100" dirty="0">
                <a:solidFill>
                  <a:srgbClr val="FF0000"/>
                </a:solidFill>
              </a:rPr>
              <a:t>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5C2848-50A0-E4D1-8C3F-102303C653C0}"/>
              </a:ext>
            </a:extLst>
          </p:cNvPr>
          <p:cNvSpPr txBox="1"/>
          <p:nvPr/>
        </p:nvSpPr>
        <p:spPr>
          <a:xfrm>
            <a:off x="1644192" y="4685409"/>
            <a:ext cx="4997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2</a:t>
            </a:r>
            <a:r>
              <a:rPr lang="en-US" sz="1100" baseline="30000" dirty="0">
                <a:solidFill>
                  <a:srgbClr val="FF0000"/>
                </a:solidFill>
              </a:rPr>
              <a:t>nd</a:t>
            </a:r>
            <a:r>
              <a:rPr lang="en-US" sz="1100" dirty="0">
                <a:solidFill>
                  <a:srgbClr val="FF0000"/>
                </a:solidFill>
              </a:rPr>
              <a:t>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D9DAC1-7A03-3133-D038-2F5320466672}"/>
              </a:ext>
            </a:extLst>
          </p:cNvPr>
          <p:cNvSpPr txBox="1"/>
          <p:nvPr/>
        </p:nvSpPr>
        <p:spPr>
          <a:xfrm>
            <a:off x="1644192" y="5126432"/>
            <a:ext cx="346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</a:t>
            </a:r>
            <a:r>
              <a:rPr lang="en-US" sz="1100" baseline="30000" dirty="0">
                <a:solidFill>
                  <a:srgbClr val="FF0000"/>
                </a:solidFill>
              </a:rPr>
              <a:t>st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C3963-2E81-0BA9-59E9-71C902E3A86D}"/>
              </a:ext>
            </a:extLst>
          </p:cNvPr>
          <p:cNvSpPr txBox="1"/>
          <p:nvPr/>
        </p:nvSpPr>
        <p:spPr>
          <a:xfrm>
            <a:off x="1644192" y="5568883"/>
            <a:ext cx="3462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1</a:t>
            </a:r>
            <a:r>
              <a:rPr lang="en-US" sz="1100" baseline="30000" dirty="0">
                <a:solidFill>
                  <a:srgbClr val="FF0000"/>
                </a:solidFill>
              </a:rPr>
              <a:t>st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4F6806-3A28-9664-8A27-8FED0B6D1CC9}"/>
              </a:ext>
            </a:extLst>
          </p:cNvPr>
          <p:cNvSpPr txBox="1"/>
          <p:nvPr/>
        </p:nvSpPr>
        <p:spPr>
          <a:xfrm>
            <a:off x="1557745" y="3430198"/>
            <a:ext cx="519119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T-1</a:t>
            </a:r>
            <a:r>
              <a:rPr lang="en-US" sz="1100" baseline="30000" dirty="0">
                <a:solidFill>
                  <a:srgbClr val="FF0000"/>
                </a:solidFill>
              </a:rPr>
              <a:t>st</a:t>
            </a:r>
            <a:r>
              <a:rPr lang="en-US" sz="11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6766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22C117EC-B4C2-33A4-343A-152DD273C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37" y="307321"/>
            <a:ext cx="7788525" cy="1177529"/>
          </a:xfrm>
        </p:spPr>
        <p:txBody>
          <a:bodyPr anchor="ctr"/>
          <a:lstStyle/>
          <a:p>
            <a:pPr algn="ctr"/>
            <a:r>
              <a:rPr lang="en-US" sz="3300" dirty="0"/>
              <a:t>Math </a:t>
            </a:r>
            <a:r>
              <a:rPr lang="en-US" sz="3300" u="sng" dirty="0"/>
              <a:t>NOT</a:t>
            </a:r>
            <a:r>
              <a:rPr lang="en-US" sz="3300" dirty="0"/>
              <a:t> Tested comparison – District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EE909E5-CB53-877C-085B-2214E53B2D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515522" y="1613636"/>
            <a:ext cx="3498056" cy="351788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District-Wide</a:t>
            </a: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A1DA7471-C4F0-4FCA-119C-544312656C2C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695195202"/>
              </p:ext>
            </p:extLst>
          </p:nvPr>
        </p:nvGraphicFramePr>
        <p:xfrm>
          <a:off x="1515522" y="2175220"/>
          <a:ext cx="3498057" cy="30691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6019">
                  <a:extLst>
                    <a:ext uri="{9D8B030D-6E8A-4147-A177-3AD203B41FA5}">
                      <a16:colId xmlns:a16="http://schemas.microsoft.com/office/drawing/2014/main" val="4222779797"/>
                    </a:ext>
                  </a:extLst>
                </a:gridCol>
                <a:gridCol w="1166019">
                  <a:extLst>
                    <a:ext uri="{9D8B030D-6E8A-4147-A177-3AD203B41FA5}">
                      <a16:colId xmlns:a16="http://schemas.microsoft.com/office/drawing/2014/main" val="547837584"/>
                    </a:ext>
                  </a:extLst>
                </a:gridCol>
                <a:gridCol w="1166019">
                  <a:extLst>
                    <a:ext uri="{9D8B030D-6E8A-4147-A177-3AD203B41FA5}">
                      <a16:colId xmlns:a16="http://schemas.microsoft.com/office/drawing/2014/main" val="1931939567"/>
                    </a:ext>
                  </a:extLst>
                </a:gridCol>
              </a:tblGrid>
              <a:tr h="378333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Grade(s)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Percent Not Tested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109677"/>
                  </a:ext>
                </a:extLst>
              </a:tr>
              <a:tr h="42081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742900"/>
                  </a:ext>
                </a:extLst>
              </a:tr>
              <a:tr h="3783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0738291"/>
                  </a:ext>
                </a:extLst>
              </a:tr>
              <a:tr h="3783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9625083"/>
                  </a:ext>
                </a:extLst>
              </a:tr>
              <a:tr h="3783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46%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068622"/>
                  </a:ext>
                </a:extLst>
              </a:tr>
              <a:tr h="3783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5871563"/>
                  </a:ext>
                </a:extLst>
              </a:tr>
              <a:tr h="3783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270898"/>
                  </a:ext>
                </a:extLst>
              </a:tr>
              <a:tr h="378333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55%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58%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777103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39FA1FC-BF9A-CCF7-E2FE-EDD8108FB659}"/>
              </a:ext>
            </a:extLst>
          </p:cNvPr>
          <p:cNvSpPr txBox="1"/>
          <p:nvPr/>
        </p:nvSpPr>
        <p:spPr>
          <a:xfrm>
            <a:off x="1981200" y="5244366"/>
            <a:ext cx="4490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*Does not include students that took Algebra 1 Regents Exam</a:t>
            </a:r>
          </a:p>
        </p:txBody>
      </p:sp>
      <p:graphicFrame>
        <p:nvGraphicFramePr>
          <p:cNvPr id="4" name="Content Placeholder 17">
            <a:extLst>
              <a:ext uri="{FF2B5EF4-FFF2-40B4-BE49-F238E27FC236}">
                <a16:creationId xmlns:a16="http://schemas.microsoft.com/office/drawing/2014/main" id="{24A5A099-C8B2-B493-6558-CC03D50978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6443754"/>
              </p:ext>
            </p:extLst>
          </p:nvPr>
        </p:nvGraphicFramePr>
        <p:xfrm>
          <a:off x="5337954" y="2175219"/>
          <a:ext cx="2967846" cy="20562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89282">
                  <a:extLst>
                    <a:ext uri="{9D8B030D-6E8A-4147-A177-3AD203B41FA5}">
                      <a16:colId xmlns:a16="http://schemas.microsoft.com/office/drawing/2014/main" val="4222779797"/>
                    </a:ext>
                  </a:extLst>
                </a:gridCol>
                <a:gridCol w="989282">
                  <a:extLst>
                    <a:ext uri="{9D8B030D-6E8A-4147-A177-3AD203B41FA5}">
                      <a16:colId xmlns:a16="http://schemas.microsoft.com/office/drawing/2014/main" val="547837584"/>
                    </a:ext>
                  </a:extLst>
                </a:gridCol>
                <a:gridCol w="989282">
                  <a:extLst>
                    <a:ext uri="{9D8B030D-6E8A-4147-A177-3AD203B41FA5}">
                      <a16:colId xmlns:a16="http://schemas.microsoft.com/office/drawing/2014/main" val="1931939567"/>
                    </a:ext>
                  </a:extLst>
                </a:gridCol>
              </a:tblGrid>
              <a:tr h="402226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Grade(s)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Percent Not Tested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109677"/>
                  </a:ext>
                </a:extLst>
              </a:tr>
              <a:tr h="44738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2023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2024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6742900"/>
                  </a:ext>
                </a:extLst>
              </a:tr>
              <a:tr h="40222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3-6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38%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0350408"/>
                  </a:ext>
                </a:extLst>
              </a:tr>
              <a:tr h="40222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*7-8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46%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49%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4943781"/>
                  </a:ext>
                </a:extLst>
              </a:tr>
              <a:tr h="40222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*3-8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42%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41%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5337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87199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9AE9549C-13BF-4DD4-9211-E06B2BE52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0193" y="291605"/>
            <a:ext cx="7334387" cy="1229256"/>
          </a:xfrm>
        </p:spPr>
        <p:txBody>
          <a:bodyPr anchor="ctr"/>
          <a:lstStyle/>
          <a:p>
            <a:pPr algn="ctr"/>
            <a:r>
              <a:rPr lang="en-US" sz="3300" dirty="0"/>
              <a:t>2024 NYS Science Exam - Grades 5 &amp; 8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5675924E-03FD-6FBD-88CB-E379EA2DC1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31197" y="1967423"/>
            <a:ext cx="5081606" cy="351788"/>
          </a:xfrm>
        </p:spPr>
        <p:txBody>
          <a:bodyPr/>
          <a:lstStyle/>
          <a:p>
            <a:pPr algn="ctr"/>
            <a:r>
              <a:rPr lang="en-US" sz="1800" b="1" dirty="0">
                <a:solidFill>
                  <a:schemeClr val="tx1"/>
                </a:solidFill>
              </a:rPr>
              <a:t>*County Proficiency Comparison – Grade 5</a:t>
            </a:r>
          </a:p>
        </p:txBody>
      </p:sp>
      <p:graphicFrame>
        <p:nvGraphicFramePr>
          <p:cNvPr id="25" name="Table 25">
            <a:extLst>
              <a:ext uri="{FF2B5EF4-FFF2-40B4-BE49-F238E27FC236}">
                <a16:creationId xmlns:a16="http://schemas.microsoft.com/office/drawing/2014/main" id="{339281F0-75CB-5E23-1946-4C3E235530DE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869827992"/>
              </p:ext>
            </p:extLst>
          </p:nvPr>
        </p:nvGraphicFramePr>
        <p:xfrm>
          <a:off x="2438400" y="2494858"/>
          <a:ext cx="3996268" cy="7402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8134">
                  <a:extLst>
                    <a:ext uri="{9D8B030D-6E8A-4147-A177-3AD203B41FA5}">
                      <a16:colId xmlns:a16="http://schemas.microsoft.com/office/drawing/2014/main" val="3192255416"/>
                    </a:ext>
                  </a:extLst>
                </a:gridCol>
                <a:gridCol w="1998134">
                  <a:extLst>
                    <a:ext uri="{9D8B030D-6E8A-4147-A177-3AD203B41FA5}">
                      <a16:colId xmlns:a16="http://schemas.microsoft.com/office/drawing/2014/main" val="2604317791"/>
                    </a:ext>
                  </a:extLst>
                </a:gridCol>
              </a:tblGrid>
              <a:tr h="3701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Wallkill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Ulster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201915"/>
                  </a:ext>
                </a:extLst>
              </a:tr>
              <a:tr h="3701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39%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31%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73092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11187BEE-E368-49AB-D77C-1B1FA45BD975}"/>
              </a:ext>
            </a:extLst>
          </p:cNvPr>
          <p:cNvSpPr txBox="1"/>
          <p:nvPr/>
        </p:nvSpPr>
        <p:spPr>
          <a:xfrm>
            <a:off x="2119093" y="5074920"/>
            <a:ext cx="4994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*Includes out of district placements</a:t>
            </a:r>
          </a:p>
          <a:p>
            <a:pPr algn="ctr"/>
            <a:r>
              <a:rPr lang="en-US" sz="1600" b="1" dirty="0"/>
              <a:t>Special Note: Grade 5 Exam was new for 2024</a:t>
            </a:r>
          </a:p>
        </p:txBody>
      </p:sp>
      <p:sp>
        <p:nvSpPr>
          <p:cNvPr id="2" name="Text Placeholder 15">
            <a:extLst>
              <a:ext uri="{FF2B5EF4-FFF2-40B4-BE49-F238E27FC236}">
                <a16:creationId xmlns:a16="http://schemas.microsoft.com/office/drawing/2014/main" id="{275B1279-CBBE-FDED-5ABF-6F0661C4A847}"/>
              </a:ext>
            </a:extLst>
          </p:cNvPr>
          <p:cNvSpPr txBox="1">
            <a:spLocks/>
          </p:cNvSpPr>
          <p:nvPr/>
        </p:nvSpPr>
        <p:spPr>
          <a:xfrm>
            <a:off x="2209801" y="3410035"/>
            <a:ext cx="4903002" cy="35178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/>
              <a:t>*County Proficiency Comparison – Grade 8</a:t>
            </a:r>
          </a:p>
        </p:txBody>
      </p:sp>
      <p:graphicFrame>
        <p:nvGraphicFramePr>
          <p:cNvPr id="3" name="Table 25">
            <a:extLst>
              <a:ext uri="{FF2B5EF4-FFF2-40B4-BE49-F238E27FC236}">
                <a16:creationId xmlns:a16="http://schemas.microsoft.com/office/drawing/2014/main" id="{24CDDDDD-FA85-0442-F658-30A92342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9387004"/>
              </p:ext>
            </p:extLst>
          </p:nvPr>
        </p:nvGraphicFramePr>
        <p:xfrm>
          <a:off x="2438400" y="3842607"/>
          <a:ext cx="3996268" cy="705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8134">
                  <a:extLst>
                    <a:ext uri="{9D8B030D-6E8A-4147-A177-3AD203B41FA5}">
                      <a16:colId xmlns:a16="http://schemas.microsoft.com/office/drawing/2014/main" val="3192255416"/>
                    </a:ext>
                  </a:extLst>
                </a:gridCol>
                <a:gridCol w="1998134">
                  <a:extLst>
                    <a:ext uri="{9D8B030D-6E8A-4147-A177-3AD203B41FA5}">
                      <a16:colId xmlns:a16="http://schemas.microsoft.com/office/drawing/2014/main" val="2604317791"/>
                    </a:ext>
                  </a:extLst>
                </a:gridCol>
              </a:tblGrid>
              <a:tr h="35281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Wallkill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Ulster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201915"/>
                  </a:ext>
                </a:extLst>
              </a:tr>
              <a:tr h="35281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29%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73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44740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59FC2E1-954A-3D75-53DB-92D90AF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54348"/>
            <a:ext cx="7334387" cy="77649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2100" dirty="0"/>
              <a:t>WCSD Regents Performance Summary (June Exams only)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89AA3DB-A354-C4EA-2697-70A0DEF1D0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4418789"/>
              </p:ext>
            </p:extLst>
          </p:nvPr>
        </p:nvGraphicFramePr>
        <p:xfrm>
          <a:off x="838200" y="1109603"/>
          <a:ext cx="7010400" cy="43767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6800">
                  <a:extLst>
                    <a:ext uri="{9D8B030D-6E8A-4147-A177-3AD203B41FA5}">
                      <a16:colId xmlns:a16="http://schemas.microsoft.com/office/drawing/2014/main" val="3490081612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1018197620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val="3150620012"/>
                    </a:ext>
                  </a:extLst>
                </a:gridCol>
              </a:tblGrid>
              <a:tr h="93384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Assessment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2022-2023</a:t>
                      </a:r>
                    </a:p>
                    <a:p>
                      <a:pPr algn="ctr"/>
                      <a:r>
                        <a:rPr lang="en-US" sz="1600" b="1" dirty="0"/>
                        <a:t>% of students’ scores between 65-100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2023-2024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% of students’ scores between 65-100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50785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**Algebra 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78%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183467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Geometry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84%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84%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907976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Algebra 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506966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English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85194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History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87%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79598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U.S. History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89%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466940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*Living Environment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77%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471461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Earth Science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89%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616483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Chemistry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82%</a:t>
                      </a:r>
                    </a:p>
                  </a:txBody>
                  <a:tcPr marL="68580" marR="68580" marT="34290" marB="3429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42297"/>
                  </a:ext>
                </a:extLst>
              </a:tr>
              <a:tr h="34429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Physics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71%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23702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48E3216F-A21F-C7A6-5686-86F6C8951693}"/>
              </a:ext>
            </a:extLst>
          </p:cNvPr>
          <p:cNvSpPr txBox="1"/>
          <p:nvPr/>
        </p:nvSpPr>
        <p:spPr>
          <a:xfrm>
            <a:off x="2209800" y="548640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* MS Advanced students included</a:t>
            </a:r>
          </a:p>
          <a:p>
            <a:r>
              <a:rPr lang="en-US" sz="1400" b="1" dirty="0"/>
              <a:t>** New Exam 2024 &amp; MS Advanced students included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D965A585-9B9D-3184-B9F8-25B79FDF3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8175353"/>
              </p:ext>
            </p:extLst>
          </p:nvPr>
        </p:nvGraphicFramePr>
        <p:xfrm>
          <a:off x="2979382" y="6088380"/>
          <a:ext cx="2747222" cy="62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47222">
                  <a:extLst>
                    <a:ext uri="{9D8B030D-6E8A-4147-A177-3AD203B41FA5}">
                      <a16:colId xmlns:a16="http://schemas.microsoft.com/office/drawing/2014/main" val="1921631502"/>
                    </a:ext>
                  </a:extLst>
                </a:gridCol>
              </a:tblGrid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2023 WCSD 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65517"/>
                  </a:ext>
                </a:extLst>
              </a:tr>
              <a:tr h="2057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Below 2023 WCSD %</a:t>
                      </a:r>
                    </a:p>
                  </a:txBody>
                  <a:tcPr marL="68580" marR="68580" marT="34290" marB="3429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667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5584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D59FC2E1-954A-3D75-53DB-92D90AF1B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06" y="236836"/>
            <a:ext cx="7334387" cy="77649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1950" dirty="0"/>
              <a:t>WCSD Regents Performance vs. Ulster County (June Exams only)</a:t>
            </a:r>
          </a:p>
        </p:txBody>
      </p:sp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889AA3DB-A354-C4EA-2697-70A0DEF1D0F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1207725"/>
              </p:ext>
            </p:extLst>
          </p:nvPr>
        </p:nvGraphicFramePr>
        <p:xfrm>
          <a:off x="904806" y="1219200"/>
          <a:ext cx="7019994" cy="457199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9998">
                  <a:extLst>
                    <a:ext uri="{9D8B030D-6E8A-4147-A177-3AD203B41FA5}">
                      <a16:colId xmlns:a16="http://schemas.microsoft.com/office/drawing/2014/main" val="3490081612"/>
                    </a:ext>
                  </a:extLst>
                </a:gridCol>
                <a:gridCol w="2339998">
                  <a:extLst>
                    <a:ext uri="{9D8B030D-6E8A-4147-A177-3AD203B41FA5}">
                      <a16:colId xmlns:a16="http://schemas.microsoft.com/office/drawing/2014/main" val="1018197620"/>
                    </a:ext>
                  </a:extLst>
                </a:gridCol>
                <a:gridCol w="2339998">
                  <a:extLst>
                    <a:ext uri="{9D8B030D-6E8A-4147-A177-3AD203B41FA5}">
                      <a16:colId xmlns:a16="http://schemas.microsoft.com/office/drawing/2014/main" val="3150620012"/>
                    </a:ext>
                  </a:extLst>
                </a:gridCol>
              </a:tblGrid>
              <a:tr h="94232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Assessment</a:t>
                      </a:r>
                    </a:p>
                  </a:txBody>
                  <a:tcPr marL="68580" marR="68580" marT="34290" marB="3429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2023-2024</a:t>
                      </a:r>
                    </a:p>
                    <a:p>
                      <a:pPr algn="ctr"/>
                      <a:r>
                        <a:rPr lang="en-US" sz="1600" b="1" dirty="0"/>
                        <a:t>WSHS Proficiency Rate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2023-2024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Ulster County Proficiency Rate</a:t>
                      </a:r>
                    </a:p>
                  </a:txBody>
                  <a:tcPr marL="68580" marR="68580" marT="34290" marB="34290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550785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**Algebra 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65%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0183467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Geometry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84%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1907976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Algebra 2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96%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506966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English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93%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8185194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Global History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0779598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U.S. History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94%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86%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466940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*Living Environment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78%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72%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6471461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Earth Science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80%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74%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5616483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Chemistry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82%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76%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342297"/>
                  </a:ext>
                </a:extLst>
              </a:tr>
              <a:tr h="36296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Physics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88%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83%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237021"/>
                  </a:ext>
                </a:extLst>
              </a:tr>
            </a:tbl>
          </a:graphicData>
        </a:graphic>
      </p:graphicFrame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D965A585-9B9D-3184-B9F8-25B79FDF31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184812"/>
              </p:ext>
            </p:extLst>
          </p:nvPr>
        </p:nvGraphicFramePr>
        <p:xfrm>
          <a:off x="2438400" y="6213131"/>
          <a:ext cx="3124199" cy="624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24199">
                  <a:extLst>
                    <a:ext uri="{9D8B030D-6E8A-4147-A177-3AD203B41FA5}">
                      <a16:colId xmlns:a16="http://schemas.microsoft.com/office/drawing/2014/main" val="1921631502"/>
                    </a:ext>
                  </a:extLst>
                </a:gridCol>
              </a:tblGrid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At or Above 2023 UC %</a:t>
                      </a:r>
                    </a:p>
                  </a:txBody>
                  <a:tcPr marL="68580" marR="68580" marT="34290" marB="3429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065517"/>
                  </a:ext>
                </a:extLst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Below 2023 UC %</a:t>
                      </a:r>
                    </a:p>
                  </a:txBody>
                  <a:tcPr marL="68580" marR="68580" marT="34290" marB="34290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66743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FB7A826F-7D74-507D-5FA8-1F81085110B9}"/>
              </a:ext>
            </a:extLst>
          </p:cNvPr>
          <p:cNvSpPr txBox="1"/>
          <p:nvPr/>
        </p:nvSpPr>
        <p:spPr>
          <a:xfrm>
            <a:off x="1219200" y="5730908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* MS Advanced students included</a:t>
            </a:r>
          </a:p>
          <a:p>
            <a:r>
              <a:rPr lang="en-US" sz="1400" b="1" dirty="0"/>
              <a:t>** New Exam 2024 &amp; MS Advanced students included</a:t>
            </a:r>
          </a:p>
        </p:txBody>
      </p:sp>
    </p:spTree>
    <p:extLst>
      <p:ext uri="{BB962C8B-B14F-4D97-AF65-F5344CB8AC3E}">
        <p14:creationId xmlns:p14="http://schemas.microsoft.com/office/powerpoint/2010/main" val="3078052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Person writing on a notepad">
            <a:extLst>
              <a:ext uri="{FF2B5EF4-FFF2-40B4-BE49-F238E27FC236}">
                <a16:creationId xmlns:a16="http://schemas.microsoft.com/office/drawing/2014/main" id="{DA730E3F-F979-F3BA-62AF-398C1F6ACA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2681" b="268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503816F2-40D5-4C23-AF57-063E39236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576" y="-4763"/>
            <a:ext cx="3761187" cy="6862763"/>
            <a:chOff x="2928938" y="-4763"/>
            <a:chExt cx="5014912" cy="6862763"/>
          </a:xfrm>
        </p:grpSpPr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DBF222D0-66E9-48F8-B249-75AF858D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5312FABD-B1AF-4E20-A8BF-0A6F0C42C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E6E2E6E5-F3C0-4B1A-8CEF-1F057A2804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10">
              <a:extLst>
                <a:ext uri="{FF2B5EF4-FFF2-40B4-BE49-F238E27FC236}">
                  <a16:creationId xmlns:a16="http://schemas.microsoft.com/office/drawing/2014/main" id="{850A45DB-9259-4551-88A8-0D3D3E4FD4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11">
              <a:extLst>
                <a:ext uri="{FF2B5EF4-FFF2-40B4-BE49-F238E27FC236}">
                  <a16:creationId xmlns:a16="http://schemas.microsoft.com/office/drawing/2014/main" id="{615A3848-AC67-4C67-A516-2823179F07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12">
              <a:extLst>
                <a:ext uri="{FF2B5EF4-FFF2-40B4-BE49-F238E27FC236}">
                  <a16:creationId xmlns:a16="http://schemas.microsoft.com/office/drawing/2014/main" id="{13BA5F40-CE6A-44DD-BBCE-EA36A12F39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6300" y="1380068"/>
            <a:ext cx="6430967" cy="26161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1" dirty="0">
                <a:latin typeface="Calibri Light" panose="020F0302020204030204" pitchFamily="34" charset="0"/>
                <a:ea typeface="+mj-lt"/>
                <a:cs typeface="Calibri Light" panose="020F0302020204030204" pitchFamily="34" charset="0"/>
              </a:rPr>
              <a:t>WALLKILL CENTRAL SCHOOL DISTRICT COMPREHENSIVE SCHOOL COUNSELING PLAN </a:t>
            </a:r>
            <a:endParaRPr lang="en-US" sz="38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6298" y="3996266"/>
            <a:ext cx="6430968" cy="1947333"/>
          </a:xfrm>
        </p:spPr>
        <p:txBody>
          <a:bodyPr vert="horz" lIns="68580" tIns="34290" rIns="68580" bIns="3429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600" b="1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Committee Members: </a:t>
            </a:r>
            <a:r>
              <a:rPr lang="en-US" sz="1600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Mr. Latino, Mr. Derisse, Mr. Nace, Mrs. Reid-Apronti, Ms. Sinacori, Mrs. Terralavoro, Mrs. Veach, Mrs. Trozzi (staff/parent/community member), Mrs. Tejeda (staff/parent/community member), Mrs. Wager (MS teacher/parent/community member), Mr. Frisbie (board member/parent/community member),  Mr. White (Asst. Superintendent), Mrs. Rounds (Asst. Superintendent), Mr. Redmond (MS Principal), Mr. Brown (ES Principal), Mr. Masopust (HS Principal)</a:t>
            </a:r>
            <a:endParaRPr lang="en-US" sz="1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50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9B3A-60F9-3BE5-C84B-881CDB70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 dirty="0"/>
              <a:t>Wallkill Senior High School</a:t>
            </a:r>
            <a:br>
              <a:rPr lang="en-US" dirty="0"/>
            </a:br>
            <a:r>
              <a:rPr lang="en-US" dirty="0"/>
              <a:t>Graduation Rates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36EDFB8-A888-9B32-71C6-314F018E23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92226405"/>
              </p:ext>
            </p:extLst>
          </p:nvPr>
        </p:nvGraphicFramePr>
        <p:xfrm>
          <a:off x="904281" y="2461347"/>
          <a:ext cx="7335440" cy="21734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7088">
                  <a:extLst>
                    <a:ext uri="{9D8B030D-6E8A-4147-A177-3AD203B41FA5}">
                      <a16:colId xmlns:a16="http://schemas.microsoft.com/office/drawing/2014/main" val="1589165191"/>
                    </a:ext>
                  </a:extLst>
                </a:gridCol>
                <a:gridCol w="1467088">
                  <a:extLst>
                    <a:ext uri="{9D8B030D-6E8A-4147-A177-3AD203B41FA5}">
                      <a16:colId xmlns:a16="http://schemas.microsoft.com/office/drawing/2014/main" val="1821143757"/>
                    </a:ext>
                  </a:extLst>
                </a:gridCol>
                <a:gridCol w="1467088">
                  <a:extLst>
                    <a:ext uri="{9D8B030D-6E8A-4147-A177-3AD203B41FA5}">
                      <a16:colId xmlns:a16="http://schemas.microsoft.com/office/drawing/2014/main" val="4146972630"/>
                    </a:ext>
                  </a:extLst>
                </a:gridCol>
                <a:gridCol w="1467088">
                  <a:extLst>
                    <a:ext uri="{9D8B030D-6E8A-4147-A177-3AD203B41FA5}">
                      <a16:colId xmlns:a16="http://schemas.microsoft.com/office/drawing/2014/main" val="3603879900"/>
                    </a:ext>
                  </a:extLst>
                </a:gridCol>
                <a:gridCol w="1467088">
                  <a:extLst>
                    <a:ext uri="{9D8B030D-6E8A-4147-A177-3AD203B41FA5}">
                      <a16:colId xmlns:a16="http://schemas.microsoft.com/office/drawing/2014/main" val="3204926195"/>
                    </a:ext>
                  </a:extLst>
                </a:gridCol>
              </a:tblGrid>
              <a:tr h="134874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2020</a:t>
                      </a:r>
                    </a:p>
                    <a:p>
                      <a:pPr algn="ctr"/>
                      <a:r>
                        <a:rPr lang="en-US" sz="2100" b="1" dirty="0"/>
                        <a:t>(Cohort of 2016)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2021</a:t>
                      </a:r>
                    </a:p>
                    <a:p>
                      <a:pPr algn="ctr"/>
                      <a:r>
                        <a:rPr lang="en-US" sz="2100" b="1" dirty="0"/>
                        <a:t>(Cohort of 2017)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2022</a:t>
                      </a:r>
                    </a:p>
                    <a:p>
                      <a:pPr algn="ctr"/>
                      <a:r>
                        <a:rPr lang="en-US" sz="2100" b="1" dirty="0"/>
                        <a:t>(Cohort of 2018)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2023</a:t>
                      </a:r>
                    </a:p>
                    <a:p>
                      <a:pPr algn="ctr"/>
                      <a:r>
                        <a:rPr lang="en-US" sz="2100" b="1" dirty="0"/>
                        <a:t>(Cohort of 2019)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2024</a:t>
                      </a:r>
                    </a:p>
                    <a:p>
                      <a:pPr algn="ctr"/>
                      <a:r>
                        <a:rPr lang="en-US" sz="2100" b="1" dirty="0"/>
                        <a:t>(Cohort of 2020)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073676"/>
                  </a:ext>
                </a:extLst>
              </a:tr>
              <a:tr h="82469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94.0%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92.3%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95.4%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93.6%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92.8%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7147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F30F7A7-A8B0-9ECB-F06E-7537C4C93E4F}"/>
              </a:ext>
            </a:extLst>
          </p:cNvPr>
          <p:cNvSpPr txBox="1"/>
          <p:nvPr/>
        </p:nvSpPr>
        <p:spPr>
          <a:xfrm>
            <a:off x="2758016" y="4904051"/>
            <a:ext cx="3627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Wallkill Senior High School Only</a:t>
            </a:r>
          </a:p>
        </p:txBody>
      </p:sp>
    </p:spTree>
    <p:extLst>
      <p:ext uri="{BB962C8B-B14F-4D97-AF65-F5344CB8AC3E}">
        <p14:creationId xmlns:p14="http://schemas.microsoft.com/office/powerpoint/2010/main" val="460724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79B3A-60F9-3BE5-C84B-881CDB707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US"/>
              <a:t>Wallkill Senior High School</a:t>
            </a:r>
            <a:br>
              <a:rPr lang="en-US"/>
            </a:br>
            <a:r>
              <a:rPr lang="en-US"/>
              <a:t>Special Education Graduation Rates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B36EDFB8-A888-9B32-71C6-314F018E23F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7670397"/>
              </p:ext>
            </p:extLst>
          </p:nvPr>
        </p:nvGraphicFramePr>
        <p:xfrm>
          <a:off x="904281" y="2461347"/>
          <a:ext cx="7335440" cy="21734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7088">
                  <a:extLst>
                    <a:ext uri="{9D8B030D-6E8A-4147-A177-3AD203B41FA5}">
                      <a16:colId xmlns:a16="http://schemas.microsoft.com/office/drawing/2014/main" val="1589165191"/>
                    </a:ext>
                  </a:extLst>
                </a:gridCol>
                <a:gridCol w="1467088">
                  <a:extLst>
                    <a:ext uri="{9D8B030D-6E8A-4147-A177-3AD203B41FA5}">
                      <a16:colId xmlns:a16="http://schemas.microsoft.com/office/drawing/2014/main" val="1821143757"/>
                    </a:ext>
                  </a:extLst>
                </a:gridCol>
                <a:gridCol w="1467088">
                  <a:extLst>
                    <a:ext uri="{9D8B030D-6E8A-4147-A177-3AD203B41FA5}">
                      <a16:colId xmlns:a16="http://schemas.microsoft.com/office/drawing/2014/main" val="4146972630"/>
                    </a:ext>
                  </a:extLst>
                </a:gridCol>
                <a:gridCol w="1467088">
                  <a:extLst>
                    <a:ext uri="{9D8B030D-6E8A-4147-A177-3AD203B41FA5}">
                      <a16:colId xmlns:a16="http://schemas.microsoft.com/office/drawing/2014/main" val="3603879900"/>
                    </a:ext>
                  </a:extLst>
                </a:gridCol>
                <a:gridCol w="1467088">
                  <a:extLst>
                    <a:ext uri="{9D8B030D-6E8A-4147-A177-3AD203B41FA5}">
                      <a16:colId xmlns:a16="http://schemas.microsoft.com/office/drawing/2014/main" val="3204926195"/>
                    </a:ext>
                  </a:extLst>
                </a:gridCol>
              </a:tblGrid>
              <a:tr h="134874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2020</a:t>
                      </a:r>
                    </a:p>
                    <a:p>
                      <a:pPr algn="ctr"/>
                      <a:r>
                        <a:rPr lang="en-US" sz="2100" b="1" dirty="0"/>
                        <a:t>(Cohort of 2016)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2021</a:t>
                      </a:r>
                    </a:p>
                    <a:p>
                      <a:pPr algn="ctr"/>
                      <a:r>
                        <a:rPr lang="en-US" sz="2100" b="1" dirty="0"/>
                        <a:t>(Cohort of 2017)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2022</a:t>
                      </a:r>
                    </a:p>
                    <a:p>
                      <a:pPr algn="ctr"/>
                      <a:r>
                        <a:rPr lang="en-US" sz="2100" b="1" dirty="0"/>
                        <a:t>(Cohort of 2018)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2023</a:t>
                      </a:r>
                    </a:p>
                    <a:p>
                      <a:pPr algn="ctr"/>
                      <a:r>
                        <a:rPr lang="en-US" sz="2100" b="1" dirty="0"/>
                        <a:t>(Cohort of 2019)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/>
                        <a:t>Class of 2024</a:t>
                      </a:r>
                    </a:p>
                    <a:p>
                      <a:pPr algn="ctr"/>
                      <a:r>
                        <a:rPr lang="en-US" sz="2100" b="1" dirty="0"/>
                        <a:t>(Cohort of 2020)</a:t>
                      </a:r>
                    </a:p>
                  </a:txBody>
                  <a:tcPr marL="68580" marR="68580" marT="34290" marB="3429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2073676"/>
                  </a:ext>
                </a:extLst>
              </a:tr>
              <a:tr h="824693"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80.0%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75.0%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85.2%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83.3%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/>
                        <a:t>81.8%</a:t>
                      </a:r>
                    </a:p>
                  </a:txBody>
                  <a:tcPr marL="68580" marR="68580" marT="34290" marB="3429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71475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5A8F04-278C-2D45-AE63-69C0A1E5FFEA}"/>
              </a:ext>
            </a:extLst>
          </p:cNvPr>
          <p:cNvSpPr txBox="1"/>
          <p:nvPr/>
        </p:nvSpPr>
        <p:spPr>
          <a:xfrm>
            <a:off x="2667000" y="4942715"/>
            <a:ext cx="457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Wallkill Senior High School only</a:t>
            </a:r>
          </a:p>
        </p:txBody>
      </p:sp>
    </p:spTree>
    <p:extLst>
      <p:ext uri="{BB962C8B-B14F-4D97-AF65-F5344CB8AC3E}">
        <p14:creationId xmlns:p14="http://schemas.microsoft.com/office/powerpoint/2010/main" val="2740901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lumMod val="110000"/>
              </a:schemeClr>
            </a:gs>
            <a:gs pos="100000">
              <a:schemeClr val="bg2">
                <a:shade val="64000"/>
                <a:lumMod val="9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4C52C56-BEF2-4E22-8C8E-A7AC96B03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138972-002E-464B-A47F-941518292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685800"/>
            <a:ext cx="1979972" cy="51054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Progress on 2023-24 SY School Counseling Program Goals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8A7E149-B748-3D5A-EF18-17F5BD2621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8615766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73226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E03BF673-8C68-4092-BF1B-53C57EFEC2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61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Freeform: Shape 9">
            <a:extLst>
              <a:ext uri="{FF2B5EF4-FFF2-40B4-BE49-F238E27FC236}">
                <a16:creationId xmlns:a16="http://schemas.microsoft.com/office/drawing/2014/main" id="{B1BDB70B-F0E6-4867-818F-C582494FB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812" y="0"/>
            <a:ext cx="8351188" cy="6858000"/>
          </a:xfrm>
          <a:custGeom>
            <a:avLst/>
            <a:gdLst>
              <a:gd name="connsiteX0" fmla="*/ 7627977 w 11134917"/>
              <a:gd name="connsiteY0" fmla="*/ 0 h 6858000"/>
              <a:gd name="connsiteX1" fmla="*/ 8129873 w 11134917"/>
              <a:gd name="connsiteY1" fmla="*/ 0 h 6858000"/>
              <a:gd name="connsiteX2" fmla="*/ 11134917 w 11134917"/>
              <a:gd name="connsiteY2" fmla="*/ 0 h 6858000"/>
              <a:gd name="connsiteX3" fmla="*/ 11134917 w 11134917"/>
              <a:gd name="connsiteY3" fmla="*/ 6858000 h 6858000"/>
              <a:gd name="connsiteX4" fmla="*/ 8129873 w 11134917"/>
              <a:gd name="connsiteY4" fmla="*/ 6858000 h 6858000"/>
              <a:gd name="connsiteX5" fmla="*/ 7627977 w 11134917"/>
              <a:gd name="connsiteY5" fmla="*/ 6858000 h 6858000"/>
              <a:gd name="connsiteX6" fmla="*/ 7627977 w 11134917"/>
              <a:gd name="connsiteY6" fmla="*/ 6857419 h 6858000"/>
              <a:gd name="connsiteX7" fmla="*/ 1921931 w 11134917"/>
              <a:gd name="connsiteY7" fmla="*/ 6850814 h 6858000"/>
              <a:gd name="connsiteX8" fmla="*/ 0 w 11134917"/>
              <a:gd name="connsiteY8" fmla="*/ 5325357 h 6858000"/>
              <a:gd name="connsiteX9" fmla="*/ 838199 w 11134917"/>
              <a:gd name="connsiteY9" fmla="*/ 7331 h 6858000"/>
              <a:gd name="connsiteX10" fmla="*/ 7627977 w 11134917"/>
              <a:gd name="connsiteY10" fmla="*/ 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134917" h="6858000">
                <a:moveTo>
                  <a:pt x="7627977" y="0"/>
                </a:moveTo>
                <a:lnTo>
                  <a:pt x="8129873" y="0"/>
                </a:lnTo>
                <a:lnTo>
                  <a:pt x="11134917" y="0"/>
                </a:lnTo>
                <a:lnTo>
                  <a:pt x="11134917" y="6858000"/>
                </a:lnTo>
                <a:lnTo>
                  <a:pt x="8129873" y="6858000"/>
                </a:lnTo>
                <a:lnTo>
                  <a:pt x="7627977" y="6858000"/>
                </a:lnTo>
                <a:lnTo>
                  <a:pt x="7627977" y="6857419"/>
                </a:lnTo>
                <a:lnTo>
                  <a:pt x="1921931" y="6850814"/>
                </a:lnTo>
                <a:lnTo>
                  <a:pt x="0" y="5325357"/>
                </a:lnTo>
                <a:lnTo>
                  <a:pt x="838199" y="7331"/>
                </a:lnTo>
                <a:lnTo>
                  <a:pt x="7627977" y="50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11">
            <a:extLst>
              <a:ext uri="{FF2B5EF4-FFF2-40B4-BE49-F238E27FC236}">
                <a16:creationId xmlns:a16="http://schemas.microsoft.com/office/drawing/2014/main" id="{1E52C707-F508-47B5-8864-8CC3EE0F0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9018" y="0"/>
            <a:ext cx="1827609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066B5DD9-1C9B-4957-AF7C-8E11C7E88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8DF9D480-2CEE-4037-8C1B-6380686300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EBF6F7B8-E51D-495D-B944-B8E2E84C57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F43BB0F7-F9F4-4CFA-9277-2B671DC70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D51F18A6-D926-4462-B110-63097184FB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ED77B4F5-55D8-444A-9EFF-CAAA8CD69F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1641BA4-6DF5-4AD9-8F92-2215EA2FA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009" y="1072609"/>
            <a:ext cx="1975791" cy="4522647"/>
          </a:xfrm>
          <a:effectLst/>
        </p:spPr>
        <p:txBody>
          <a:bodyPr anchor="ctr">
            <a:normAutofit/>
          </a:bodyPr>
          <a:lstStyle/>
          <a:p>
            <a:pPr algn="l"/>
            <a:r>
              <a:rPr lang="en-US" sz="2800" b="1" dirty="0">
                <a:solidFill>
                  <a:schemeClr val="tx2"/>
                </a:solidFill>
                <a:latin typeface="Calibri Light" panose="020F0302020204030204" pitchFamily="34" charset="0"/>
                <a:ea typeface="+mj-lt"/>
                <a:cs typeface="Calibri Light" panose="020F0302020204030204" pitchFamily="34" charset="0"/>
              </a:rPr>
              <a:t>School Counseling Program Goals for Students in Grades K – 6</a:t>
            </a:r>
            <a:endParaRPr lang="en-US" sz="2800" dirty="0">
              <a:solidFill>
                <a:schemeClr val="tx2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A38B-7182-4419-862A-DB8922BFE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52800" y="1072609"/>
            <a:ext cx="5296379" cy="5480591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US" sz="1800" b="1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Goal 1:</a:t>
            </a:r>
            <a:r>
              <a:rPr lang="en-US" sz="1800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By the end of the school year, 83% of K-6 students who have attended our After School AIS program will have increased their SGP on our STAR assessments by 15 points.</a:t>
            </a:r>
            <a:endParaRPr lang="en-US" sz="18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r>
              <a:rPr lang="en-US" sz="1800" b="1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Goal 2:</a:t>
            </a:r>
            <a:r>
              <a:rPr lang="en-US" sz="1800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By the end of the year, 95% of sixth grade students will be exposed to a college and career readiness opportunities, involving community partners.</a:t>
            </a:r>
            <a:endParaRPr lang="en-US" sz="18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r>
              <a:rPr lang="en-US" sz="1800" b="1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Goal 3:</a:t>
            </a:r>
            <a:r>
              <a:rPr lang="en-US" sz="1800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The percentage of students who are absent for more than 18 days will decrease by 2% by the end of the school year. (Note our absentee rate for the 2023-24 school year was 15.16%)</a:t>
            </a:r>
            <a:endParaRPr lang="en-US" sz="18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r>
              <a:rPr lang="en-US" sz="1800" b="1" dirty="0">
                <a:latin typeface="Calibri Light" panose="020F0302020204030204" pitchFamily="34" charset="0"/>
                <a:ea typeface="+mn-lt"/>
                <a:cs typeface="Calibri Light" panose="020F0302020204030204" pitchFamily="34" charset="0"/>
              </a:rPr>
              <a:t>Goal 4: </a:t>
            </a:r>
            <a:r>
              <a:rPr lang="en-US" sz="18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At least 95% of families with students in Grade 6 who are meeting for 504 reviews will have direct communication and access to middle school counselors as they meet for their child’s annual review.</a:t>
            </a:r>
            <a:endParaRPr lang="en-US" sz="1800" dirty="0">
              <a:latin typeface="Calibri Light" panose="020F0302020204030204" pitchFamily="34" charset="0"/>
              <a:ea typeface="+mn-lt"/>
              <a:cs typeface="Calibri Light" panose="020F0302020204030204" pitchFamily="34" charset="0"/>
            </a:endParaRPr>
          </a:p>
          <a:p>
            <a:pPr>
              <a:lnSpc>
                <a:spcPct val="90000"/>
              </a:lnSpc>
            </a:pPr>
            <a:endParaRPr lang="en-US" sz="16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002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2EF9B20C-444F-4013-9F25-9E355023F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2" y="859693"/>
            <a:ext cx="9139916" cy="513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62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B9C1E01-1F34-9575-1F7D-C15995B3D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5" r="42560"/>
          <a:stretch/>
        </p:blipFill>
        <p:spPr>
          <a:xfrm rot="5400000">
            <a:off x="1570890" y="-723893"/>
            <a:ext cx="6019801" cy="91439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E3F408-878B-F6FB-2C26-E632665958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7481" y="1205772"/>
            <a:ext cx="6469039" cy="767094"/>
          </a:xfrm>
        </p:spPr>
        <p:txBody>
          <a:bodyPr>
            <a:normAutofit fontScale="90000"/>
          </a:bodyPr>
          <a:lstStyle/>
          <a:p>
            <a:r>
              <a:rPr lang="en-US" sz="4500" b="1" dirty="0">
                <a:latin typeface="Calibri" panose="020F0502020204030204" pitchFamily="34" charset="0"/>
                <a:cs typeface="Calibri" panose="020F0502020204030204" pitchFamily="34" charset="0"/>
              </a:rPr>
              <a:t>Guidance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7E973-CE38-87B0-11AF-A91D510235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1013" y="1882003"/>
            <a:ext cx="6601972" cy="608530"/>
          </a:xfrm>
        </p:spPr>
        <p:txBody>
          <a:bodyPr>
            <a:no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John G. Borden Middle School </a:t>
            </a:r>
          </a:p>
        </p:txBody>
      </p:sp>
    </p:spTree>
    <p:extLst>
      <p:ext uri="{BB962C8B-B14F-4D97-AF65-F5344CB8AC3E}">
        <p14:creationId xmlns:p14="http://schemas.microsoft.com/office/powerpoint/2010/main" val="161707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irls in matching outfits&#10;&#10;Description automatically generated">
            <a:extLst>
              <a:ext uri="{FF2B5EF4-FFF2-40B4-BE49-F238E27FC236}">
                <a16:creationId xmlns:a16="http://schemas.microsoft.com/office/drawing/2014/main" id="{FB2D6F19-6B77-0694-8908-5F2254863A4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4" b="-1"/>
          <a:stretch/>
        </p:blipFill>
        <p:spPr>
          <a:xfrm rot="5400000">
            <a:off x="-592689" y="1449940"/>
            <a:ext cx="5156876" cy="39714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446879-273D-F8CA-820A-91ABB0152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756" y="1904025"/>
            <a:ext cx="3167974" cy="308387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2023-2024 Middle School Guidance Plan in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4787F-DEE5-06BF-50D4-667003ECE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960560"/>
            <a:ext cx="3914775" cy="4873136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Goal 1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Percentage of students who are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Chronically Absent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(18 days or more) will decrease by 15%.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Strategy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Attendance Data Monitored Quarterly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Plan to Communicate Absence Information to Families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Review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Student’s classified as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Chronically Absent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decreased by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14.6%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630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ppt/theme/theme3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FAAD998B9EB048B01D3A03E70DA7DC" ma:contentTypeVersion="9" ma:contentTypeDescription="Create a new document." ma:contentTypeScope="" ma:versionID="b60fc998a79dd8602e42a41aafb0615a">
  <xsd:schema xmlns:xsd="http://www.w3.org/2001/XMLSchema" xmlns:xs="http://www.w3.org/2001/XMLSchema" xmlns:p="http://schemas.microsoft.com/office/2006/metadata/properties" xmlns:ns3="436efecd-966c-4483-b776-02f0b745cb3d" xmlns:ns4="2ecd87ba-6b1a-4dee-a6da-d255ffe97727" targetNamespace="http://schemas.microsoft.com/office/2006/metadata/properties" ma:root="true" ma:fieldsID="bd8355896be12491beb3846b6767c6f5" ns3:_="" ns4:_="">
    <xsd:import namespace="436efecd-966c-4483-b776-02f0b745cb3d"/>
    <xsd:import namespace="2ecd87ba-6b1a-4dee-a6da-d255ffe977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6efecd-966c-4483-b776-02f0b745cb3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cd87ba-6b1a-4dee-a6da-d255ffe9772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CD92DC-3653-4740-9C87-09C3FADADE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ED5D2F-72F1-490A-A89A-2243F8DA129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6efecd-966c-4483-b776-02f0b745cb3d"/>
    <ds:schemaRef ds:uri="2ecd87ba-6b1a-4dee-a6da-d255ffe977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9DC6DC5-FA3B-4E4F-BE16-E4D0A45F242C}">
  <ds:schemaRefs>
    <ds:schemaRef ds:uri="436efecd-966c-4483-b776-02f0b745cb3d"/>
    <ds:schemaRef ds:uri="http://purl.org/dc/elements/1.1/"/>
    <ds:schemaRef ds:uri="http://schemas.microsoft.com/office/2006/metadata/properties"/>
    <ds:schemaRef ds:uri="http://purl.org/dc/terms/"/>
    <ds:schemaRef ds:uri="2ecd87ba-6b1a-4dee-a6da-d255ffe977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15395</TotalTime>
  <Words>2683</Words>
  <Application>Microsoft Office PowerPoint</Application>
  <PresentationFormat>On-screen Show (4:3)</PresentationFormat>
  <Paragraphs>633</Paragraphs>
  <Slides>41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41</vt:i4>
      </vt:variant>
    </vt:vector>
  </HeadingPairs>
  <TitlesOfParts>
    <vt:vector size="50" baseType="lpstr">
      <vt:lpstr>Arial</vt:lpstr>
      <vt:lpstr>Calibri</vt:lpstr>
      <vt:lpstr>Calibri Light</vt:lpstr>
      <vt:lpstr>Corbel</vt:lpstr>
      <vt:lpstr>Gill Sans MT</vt:lpstr>
      <vt:lpstr>Tw Cen MT</vt:lpstr>
      <vt:lpstr>Parallax</vt:lpstr>
      <vt:lpstr>Parcel</vt:lpstr>
      <vt:lpstr>Circuit</vt:lpstr>
      <vt:lpstr>Comprehensive District Educational Planning (CDEP)</vt:lpstr>
      <vt:lpstr>Welcome and Opening activity</vt:lpstr>
      <vt:lpstr>WALLKILL CENTRAL SCHOOL DISTRICT COMPREHENSIVE SCHOOL COUNSELING PLAN </vt:lpstr>
      <vt:lpstr>WALLKILL CENTRAL SCHOOL DISTRICT COMPREHENSIVE SCHOOL COUNSELING PLAN </vt:lpstr>
      <vt:lpstr>Progress on 2023-24 SY School Counseling Program Goals</vt:lpstr>
      <vt:lpstr>School Counseling Program Goals for Students in Grades K – 6</vt:lpstr>
      <vt:lpstr>PowerPoint Presentation</vt:lpstr>
      <vt:lpstr>Guidance Plan</vt:lpstr>
      <vt:lpstr>2023-2024 Middle School Guidance Plan in Review</vt:lpstr>
      <vt:lpstr>2023-2024 Middle School Guidance Plan in Review</vt:lpstr>
      <vt:lpstr>2023-2024 Middle School Guidance Plan in Review</vt:lpstr>
      <vt:lpstr>2024-2025 Middle School Guidance Plan</vt:lpstr>
      <vt:lpstr>2024-2025 Middle School Guidance Plan</vt:lpstr>
      <vt:lpstr>2024-2025 Middle School Guidance Plan</vt:lpstr>
      <vt:lpstr>PowerPoint Presentation</vt:lpstr>
      <vt:lpstr>Wallkill Senior High School Counseling Action Plan</vt:lpstr>
      <vt:lpstr>Goal 1: 100% of students attending the Wallkill Central School District will be able to identify a post-secondary goal upon graduation.</vt:lpstr>
      <vt:lpstr>Goal 2: At least 96% of ninth graders will have earned at least four credits by the end of summer school.   </vt:lpstr>
      <vt:lpstr>Goal #3 At least 85% of freshman, 75% of sophomores, and 70% of juniors will complete grade appropriate activities (see scope and sequence chart) through Naviance, that are designed to help make informed decisions when selecting courses and creating post-secondary plans. </vt:lpstr>
      <vt:lpstr>Goal #4 The percentage of students who are absent for more than 18 days will decrease by 3% by the end of the school year. </vt:lpstr>
      <vt:lpstr>PowerPoint Presentation</vt:lpstr>
      <vt:lpstr>PowerPoint Presentation</vt:lpstr>
      <vt:lpstr>Multi-Tiered System of Support (MTSS) </vt:lpstr>
      <vt:lpstr>Pilot New Tier 1 Intervention Bank in K-8 buildings</vt:lpstr>
      <vt:lpstr>Sharing Resources </vt:lpstr>
      <vt:lpstr>Next Steps</vt:lpstr>
      <vt:lpstr>District Curriculum Updates</vt:lpstr>
      <vt:lpstr>Wallkill Central School District New York State Assessment Data 2023-2024</vt:lpstr>
      <vt:lpstr>2024 ELA Proficiency Comparison – District-Wide</vt:lpstr>
      <vt:lpstr>PowerPoint Presentation</vt:lpstr>
      <vt:lpstr>2024 ELA Local County Comparison</vt:lpstr>
      <vt:lpstr>ELA NOT Tested comparison –District</vt:lpstr>
      <vt:lpstr>2024 Math State Assessment – District-Wide</vt:lpstr>
      <vt:lpstr>2024 Grade Band Math State Assessment – District-Wide</vt:lpstr>
      <vt:lpstr>2024 Math Local County Comparison</vt:lpstr>
      <vt:lpstr>Math NOT Tested comparison – District</vt:lpstr>
      <vt:lpstr>2024 NYS Science Exam - Grades 5 &amp; 8</vt:lpstr>
      <vt:lpstr>WCSD Regents Performance Summary (June Exams only)</vt:lpstr>
      <vt:lpstr>WCSD Regents Performance vs. Ulster County (June Exams only)</vt:lpstr>
      <vt:lpstr>Wallkill Senior High School Graduation Rates</vt:lpstr>
      <vt:lpstr>Wallkill Senior High School Special Education Graduation Rates</vt:lpstr>
    </vt:vector>
  </TitlesOfParts>
  <Company>Wallkill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White, Anthony</cp:lastModifiedBy>
  <cp:revision>383</cp:revision>
  <cp:lastPrinted>2023-10-23T20:32:38Z</cp:lastPrinted>
  <dcterms:created xsi:type="dcterms:W3CDTF">2013-10-01T15:29:28Z</dcterms:created>
  <dcterms:modified xsi:type="dcterms:W3CDTF">2024-11-20T18:05:02Z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0x010100CEFAAD998B9EB048B01D3A03E70DA7DC</vt:lpwstr>
  </property>
</Properties>
</file>