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  <p:sldMasterId id="2147483648" r:id="rId2"/>
  </p:sldMasterIdLst>
  <p:notesMasterIdLst>
    <p:notesMasterId r:id="rId80"/>
  </p:notesMasterIdLst>
  <p:sldIdLst>
    <p:sldId id="256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7" r:id="rId12"/>
    <p:sldId id="288" r:id="rId13"/>
    <p:sldId id="348" r:id="rId14"/>
    <p:sldId id="349" r:id="rId15"/>
    <p:sldId id="289" r:id="rId16"/>
    <p:sldId id="344" r:id="rId17"/>
    <p:sldId id="295" r:id="rId18"/>
    <p:sldId id="296" r:id="rId19"/>
    <p:sldId id="297" r:id="rId20"/>
    <p:sldId id="302" r:id="rId21"/>
    <p:sldId id="303" r:id="rId22"/>
    <p:sldId id="305" r:id="rId23"/>
    <p:sldId id="341" r:id="rId24"/>
    <p:sldId id="306" r:id="rId25"/>
    <p:sldId id="308" r:id="rId26"/>
    <p:sldId id="310" r:id="rId27"/>
    <p:sldId id="315" r:id="rId28"/>
    <p:sldId id="317" r:id="rId29"/>
    <p:sldId id="318" r:id="rId30"/>
    <p:sldId id="319" r:id="rId31"/>
    <p:sldId id="320" r:id="rId32"/>
    <p:sldId id="322" r:id="rId33"/>
    <p:sldId id="323" r:id="rId34"/>
    <p:sldId id="324" r:id="rId35"/>
    <p:sldId id="325" r:id="rId36"/>
    <p:sldId id="326" r:id="rId37"/>
    <p:sldId id="327" r:id="rId38"/>
    <p:sldId id="390" r:id="rId39"/>
    <p:sldId id="329" r:id="rId40"/>
    <p:sldId id="330" r:id="rId41"/>
    <p:sldId id="331" r:id="rId42"/>
    <p:sldId id="332" r:id="rId43"/>
    <p:sldId id="333" r:id="rId44"/>
    <p:sldId id="334" r:id="rId45"/>
    <p:sldId id="342" r:id="rId46"/>
    <p:sldId id="343" r:id="rId47"/>
    <p:sldId id="350" r:id="rId48"/>
    <p:sldId id="351" r:id="rId49"/>
    <p:sldId id="362" r:id="rId50"/>
    <p:sldId id="363" r:id="rId51"/>
    <p:sldId id="364" r:id="rId52"/>
    <p:sldId id="365" r:id="rId53"/>
    <p:sldId id="366" r:id="rId54"/>
    <p:sldId id="370" r:id="rId55"/>
    <p:sldId id="371" r:id="rId56"/>
    <p:sldId id="367" r:id="rId57"/>
    <p:sldId id="368" r:id="rId58"/>
    <p:sldId id="372" r:id="rId59"/>
    <p:sldId id="373" r:id="rId60"/>
    <p:sldId id="374" r:id="rId61"/>
    <p:sldId id="379" r:id="rId62"/>
    <p:sldId id="380" r:id="rId63"/>
    <p:sldId id="381" r:id="rId64"/>
    <p:sldId id="382" r:id="rId65"/>
    <p:sldId id="383" r:id="rId66"/>
    <p:sldId id="384" r:id="rId67"/>
    <p:sldId id="385" r:id="rId68"/>
    <p:sldId id="386" r:id="rId69"/>
    <p:sldId id="387" r:id="rId70"/>
    <p:sldId id="388" r:id="rId71"/>
    <p:sldId id="369" r:id="rId72"/>
    <p:sldId id="389" r:id="rId73"/>
    <p:sldId id="391" r:id="rId74"/>
    <p:sldId id="392" r:id="rId75"/>
    <p:sldId id="393" r:id="rId76"/>
    <p:sldId id="394" r:id="rId77"/>
    <p:sldId id="395" r:id="rId78"/>
    <p:sldId id="273" r:id="rId79"/>
  </p:sldIdLst>
  <p:sldSz cx="24384000" cy="13716000"/>
  <p:notesSz cx="6858000" cy="9144000"/>
  <p:embeddedFontLst>
    <p:embeddedFont>
      <p:font typeface="Aharoni" panose="02010803020104030203" pitchFamily="2" charset="-79"/>
      <p:bold r:id="rId81"/>
    </p:embeddedFont>
    <p:embeddedFont>
      <p:font typeface="Comfortaa" panose="020F0603070200060003" pitchFamily="34" charset="0"/>
      <p:regular r:id="rId82"/>
      <p:bold r:id="rId83"/>
    </p:embeddedFont>
    <p:embeddedFont>
      <p:font typeface="Helvetica Neue" panose="020B0604020202020204" charset="0"/>
      <p:regular r:id="rId84"/>
      <p:bold r:id="rId85"/>
      <p:italic r:id="rId86"/>
      <p:boldItalic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8" roundtripDataSignature="AMtx7miscmZfiTWf0NtVc4a64rxgDS9l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0238A6-923D-C8DA-9C28-205B9D9E9234}" v="24" dt="2024-11-19T16:16:02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53" autoAdjust="0"/>
    <p:restoredTop sz="94660"/>
  </p:normalViewPr>
  <p:slideViewPr>
    <p:cSldViewPr snapToGrid="0">
      <p:cViewPr varScale="1">
        <p:scale>
          <a:sx n="15" d="100"/>
          <a:sy n="15" d="100"/>
        </p:scale>
        <p:origin x="10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4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49" Type="http://schemas.openxmlformats.org/officeDocument/2006/relationships/presProps" Target="presProps.xml"/><Relationship Id="rId5" Type="http://schemas.openxmlformats.org/officeDocument/2006/relationships/slide" Target="slides/slide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15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3.fntdata"/><Relationship Id="rId15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148" Type="http://customschemas.google.com/relationships/presentationmetadata" Target="metadata"/><Relationship Id="rId15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7.fntdata"/><Relationship Id="rId61" Type="http://schemas.openxmlformats.org/officeDocument/2006/relationships/slide" Target="slides/slide59.xml"/><Relationship Id="rId82" Type="http://schemas.openxmlformats.org/officeDocument/2006/relationships/font" Target="fonts/font2.fntdata"/><Relationship Id="rId15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Make sure computer volume is at 84.</a:t>
            </a:r>
            <a:endParaRPr dirty="0"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Fade music</a:t>
            </a:r>
          </a:p>
        </p:txBody>
      </p:sp>
    </p:spTree>
    <p:extLst>
      <p:ext uri="{BB962C8B-B14F-4D97-AF65-F5344CB8AC3E}">
        <p14:creationId xmlns:p14="http://schemas.microsoft.com/office/powerpoint/2010/main" val="254300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5e6c56675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5e6c566759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“This Land is Your Land” at 3/4 volume</a:t>
            </a:r>
          </a:p>
        </p:txBody>
      </p:sp>
    </p:spTree>
    <p:extLst>
      <p:ext uri="{BB962C8B-B14F-4D97-AF65-F5344CB8AC3E}">
        <p14:creationId xmlns:p14="http://schemas.microsoft.com/office/powerpoint/2010/main" val="247622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more slide  - get ready to fade music</a:t>
            </a:r>
          </a:p>
        </p:txBody>
      </p:sp>
    </p:spTree>
    <p:extLst>
      <p:ext uri="{BB962C8B-B14F-4D97-AF65-F5344CB8AC3E}">
        <p14:creationId xmlns:p14="http://schemas.microsoft.com/office/powerpoint/2010/main" val="3770577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Fade music</a:t>
            </a:r>
          </a:p>
        </p:txBody>
      </p:sp>
    </p:spTree>
    <p:extLst>
      <p:ext uri="{BB962C8B-B14F-4D97-AF65-F5344CB8AC3E}">
        <p14:creationId xmlns:p14="http://schemas.microsoft.com/office/powerpoint/2010/main" val="3135137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Fade music</a:t>
            </a:r>
          </a:p>
        </p:txBody>
      </p:sp>
    </p:spTree>
    <p:extLst>
      <p:ext uri="{BB962C8B-B14F-4D97-AF65-F5344CB8AC3E}">
        <p14:creationId xmlns:p14="http://schemas.microsoft.com/office/powerpoint/2010/main" val="3838713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Fade music</a:t>
            </a:r>
          </a:p>
        </p:txBody>
      </p:sp>
    </p:spTree>
    <p:extLst>
      <p:ext uri="{BB962C8B-B14F-4D97-AF65-F5344CB8AC3E}">
        <p14:creationId xmlns:p14="http://schemas.microsoft.com/office/powerpoint/2010/main" val="1895135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Fade music</a:t>
            </a:r>
          </a:p>
        </p:txBody>
      </p:sp>
    </p:spTree>
    <p:extLst>
      <p:ext uri="{BB962C8B-B14F-4D97-AF65-F5344CB8AC3E}">
        <p14:creationId xmlns:p14="http://schemas.microsoft.com/office/powerpoint/2010/main" val="1281617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Fade music</a:t>
            </a:r>
          </a:p>
        </p:txBody>
      </p:sp>
    </p:spTree>
    <p:extLst>
      <p:ext uri="{BB962C8B-B14F-4D97-AF65-F5344CB8AC3E}">
        <p14:creationId xmlns:p14="http://schemas.microsoft.com/office/powerpoint/2010/main" val="3423087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Fade music</a:t>
            </a:r>
          </a:p>
        </p:txBody>
      </p:sp>
    </p:spTree>
    <p:extLst>
      <p:ext uri="{BB962C8B-B14F-4D97-AF65-F5344CB8AC3E}">
        <p14:creationId xmlns:p14="http://schemas.microsoft.com/office/powerpoint/2010/main" val="346968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346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body" idx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sz="3600" b="1">
                <a:solidFill>
                  <a:srgbClr val="FFFFFF"/>
                </a:solidFill>
              </a:defRPr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>
                <a:solidFill>
                  <a:srgbClr val="FFFFFF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body" idx="2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Helvetica Neue"/>
              <a:buNone/>
              <a:defRPr sz="55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Helvetica Neue"/>
              <a:buNone/>
              <a:defRPr sz="5500" b="1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Helvetica Neue"/>
              <a:buNone/>
              <a:defRPr sz="5500" b="1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Helvetica Neue"/>
              <a:buNone/>
              <a:defRPr sz="5500" b="1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Helvetica Neue"/>
              <a:buNone/>
              <a:defRPr sz="5500" b="1">
                <a:solidFill>
                  <a:schemeClr val="accent1"/>
                </a:solidFill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">
  <p:cSld name="Statem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"/>
          <p:cNvSpPr txBox="1">
            <a:spLocks noGrp="1"/>
          </p:cNvSpPr>
          <p:nvPr>
            <p:ph type="body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1600"/>
              <a:buFont typeface="Helvetica Neue"/>
              <a:buNone/>
              <a:defRPr sz="11600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1600"/>
              <a:buFont typeface="Helvetica Neue"/>
              <a:buNone/>
              <a:defRPr sz="11600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1600"/>
              <a:buFont typeface="Helvetica Neue"/>
              <a:buNone/>
              <a:defRPr sz="11600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1600"/>
              <a:buFont typeface="Helvetica Neue"/>
              <a:buNone/>
              <a:defRPr sz="11600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1600"/>
              <a:buFont typeface="Helvetica Neue"/>
              <a:buNone/>
              <a:defRPr sz="11600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">
  <p:cSld name="Big Fa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1"/>
          <p:cNvSpPr txBox="1">
            <a:spLocks noGrp="1"/>
          </p:cNvSpPr>
          <p:nvPr>
            <p:ph type="body" idx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5000"/>
              <a:buFont typeface="Helvetica Neue"/>
              <a:buNone/>
              <a:defRPr sz="25000" b="1">
                <a:solidFill>
                  <a:srgbClr val="004C7F"/>
                </a:solidFill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5000"/>
              <a:buFont typeface="Helvetica Neue"/>
              <a:buNone/>
              <a:defRPr sz="25000" b="1">
                <a:solidFill>
                  <a:srgbClr val="004C7F"/>
                </a:solidFill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5000"/>
              <a:buFont typeface="Helvetica Neue"/>
              <a:buNone/>
              <a:defRPr sz="25000" b="1">
                <a:solidFill>
                  <a:srgbClr val="004C7F"/>
                </a:solidFill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5000"/>
              <a:buFont typeface="Helvetica Neue"/>
              <a:buNone/>
              <a:defRPr sz="25000" b="1">
                <a:solidFill>
                  <a:srgbClr val="004C7F"/>
                </a:solidFill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5000"/>
              <a:buFont typeface="Helvetica Neue"/>
              <a:buNone/>
              <a:defRPr sz="25000" b="1">
                <a:solidFill>
                  <a:srgbClr val="004C7F"/>
                </a:solidFill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body" idx="2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>
            <a:spLocks noGrp="1"/>
          </p:cNvSpPr>
          <p:nvPr>
            <p:ph type="body" idx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body" idx="2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500"/>
              <a:buFont typeface="Helvetica Neue"/>
              <a:buNone/>
              <a:defRPr sz="8500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500"/>
              <a:buFont typeface="Helvetica Neue"/>
              <a:buNone/>
              <a:defRPr sz="8500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500"/>
              <a:buFont typeface="Helvetica Neue"/>
              <a:buNone/>
              <a:defRPr sz="8500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500"/>
              <a:buFont typeface="Helvetica Neue"/>
              <a:buNone/>
              <a:defRPr sz="8500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500"/>
              <a:buFont typeface="Helvetica Neue"/>
              <a:buNone/>
              <a:defRPr sz="8500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2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3"/>
          <p:cNvSpPr>
            <a:spLocks noGrp="1"/>
          </p:cNvSpPr>
          <p:nvPr>
            <p:ph type="pic" idx="2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3"/>
          <p:cNvSpPr>
            <a:spLocks noGrp="1"/>
          </p:cNvSpPr>
          <p:nvPr>
            <p:ph type="pic" idx="3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43"/>
          <p:cNvSpPr>
            <a:spLocks noGrp="1"/>
          </p:cNvSpPr>
          <p:nvPr>
            <p:ph type="pic" idx="4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43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4"/>
          <p:cNvSpPr>
            <a:spLocks noGrp="1"/>
          </p:cNvSpPr>
          <p:nvPr>
            <p:ph type="pic" idx="2"/>
          </p:nvPr>
        </p:nvSpPr>
        <p:spPr>
          <a:xfrm>
            <a:off x="0" y="-1270000"/>
            <a:ext cx="24384000" cy="162560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4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5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38BCB-EF41-111F-BDC7-FCE4A83EC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4D111-9828-B537-2219-DCA4D2EB2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D023C-B588-C727-C750-F0FC64C9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8D8-D0BB-45F1-991B-205705895C5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6F128-9B12-1ED3-E3F1-13B051BB7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EC32-9CA3-4EBE-0F6F-EA81206C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CBBB-E188-427C-AA0F-101CE62B9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8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CA9F-E52B-52FE-6856-FD8E2FDA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070F1-F125-FEBC-7092-8D291CCA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49F4B-4D0B-E2DE-F3EA-C031952A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8D8-D0BB-45F1-991B-205705895C5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EAE41-DF0F-E7A7-392A-CE6EE7512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B5A88-84FC-7BE3-CBE4-F6A4E570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CBBB-E188-427C-AA0F-101CE62B9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AAFB-7B88-2F3F-143A-FAA711D5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B77E4-F438-D988-66F4-2E74D12E7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4C37D-6354-810C-8E19-F363A96F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8D8-D0BB-45F1-991B-205705895C5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D0269-8A54-472F-7519-37DFE512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063C-6669-F553-6F26-BAC019030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CBBB-E188-427C-AA0F-101CE62B9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1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5512-A1E3-3178-6924-065B90E9F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B66B7-3FEF-6C87-CEA4-7B27A4A5A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4F302-D1ED-F4E1-657F-986273863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E97AA-AD9D-6DE3-8E64-192993656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8D8-D0BB-45F1-991B-205705895C5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A79FB3-CABE-C990-3FC8-139B6846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BCB4E-12BC-9036-02E1-0179B817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CBBB-E188-427C-AA0F-101CE62B9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 type="tx">
  <p:cSld name="TITLE_AND_BODY">
    <p:bg>
      <p:bgPr>
        <a:solidFill>
          <a:srgbClr val="00346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2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2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2500D-3440-19AF-3741-E62EC34B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CD545-AACE-12C2-3487-3B8A6BFF5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338CB-C7A1-C9D4-6836-8F38D9E23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B90EDE-C951-2240-5279-FA76A9E66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466668-17DB-22F5-A6FF-A55C73A6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D2072-67C2-5A82-1951-B7BCDD0E9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8D8-D0BB-45F1-991B-205705895C5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9F2DED-535B-E82E-3C63-AD04246FE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6DF7C-A820-3C6B-D009-BC4B6064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CBBB-E188-427C-AA0F-101CE62B9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6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A37E4-679F-C2F1-10D4-58AD632F3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E5C39-528F-36C3-7CCD-098D12A9F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8D8-D0BB-45F1-991B-205705895C5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73F38-17AF-5AF0-061F-C60D0002F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12DAF-C22F-B51E-A1E7-BA24B93B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CBBB-E188-427C-AA0F-101CE62B9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E4E2C7-F2DA-FC23-1500-8D76DE00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8D8-D0BB-45F1-991B-205705895C5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94031-114C-A92F-6704-B17BC8C8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95479-E4A3-2E57-3F02-E5CF48F0F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CBBB-E188-427C-AA0F-101CE62B9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5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9710-F37F-8189-7693-DEE13DF34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4B73C-8CD3-1B57-FD6B-A0109AC66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A79A45-CC45-3357-C11D-A286C5E5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DA8B9-1231-25A1-B86F-545CEAA1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8D8-D0BB-45F1-991B-205705895C5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EAAFB-7A4F-DEDA-E240-1DF2C3D0C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9FE33-A70F-7C32-F279-F1471217A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CBBB-E188-427C-AA0F-101CE62B9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1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BA8E9-117D-3132-9D92-D069C820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09F889-0E06-F415-D78B-37C2AAB3B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078E92-2FB6-7B83-112D-15D3385AA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15F46-1C90-A783-1C58-1121FB0A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8D8-D0BB-45F1-991B-205705895C5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65339-7E1D-B0FA-A88E-03924F503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1206B-6B3F-DBE4-8C04-D419BA68C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CBBB-E188-427C-AA0F-101CE62B9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0C27A-D90A-74E8-60F3-99E944132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1A453-E220-3169-10C8-F29A6E0C5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F640F-2801-02C6-D4E2-373743BE3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8D8-D0BB-45F1-991B-205705895C5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C1BA2-E66A-F355-7AA5-A5261EA2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C940C-C4E0-5706-A983-FB55F96E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CBBB-E188-427C-AA0F-101CE62B9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EC05E9-F1DC-8243-138E-F21FFA18A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5CAF87-9F21-DF31-CB71-E1BC6C48F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9B6D3-D2F3-47EB-C67D-5E036264C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8D8-D0BB-45F1-991B-205705895C5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F42A5-3808-602D-091F-ACE68082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F5E7A-CA59-C0F7-53DB-A1943D302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CBBB-E188-427C-AA0F-101CE62B9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>
  <p:cSld name="Title &amp; Phot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>
            <a:spLocks noGrp="1"/>
          </p:cNvSpPr>
          <p:nvPr>
            <p:ph type="pic" idx="2"/>
          </p:nvPr>
        </p:nvSpPr>
        <p:spPr>
          <a:xfrm>
            <a:off x="0" y="-1270000"/>
            <a:ext cx="24384000" cy="16256000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33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>
                <a:solidFill>
                  <a:srgbClr val="FFFFFF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body" idx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body" idx="3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 b="1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 b="1">
                <a:solidFill>
                  <a:srgbClr val="FFFFFF"/>
                </a:solidFill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>
  <p:cSld name="Title &amp; Photo Al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4"/>
          <p:cNvSpPr>
            <a:spLocks noGrp="1"/>
          </p:cNvSpPr>
          <p:nvPr>
            <p:ph type="pic" idx="2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34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body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body" idx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body" idx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7"/>
          <p:cNvSpPr>
            <a:spLocks noGrp="1"/>
          </p:cNvSpPr>
          <p:nvPr>
            <p:ph type="pic" idx="3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37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8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8"/>
          <p:cNvSpPr txBox="1">
            <a:spLocks noGrp="1"/>
          </p:cNvSpPr>
          <p:nvPr>
            <p:ph type="body" idx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9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30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0350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30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A7A75E-E25D-7A32-06FE-370E5BFE3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B6384-1EC6-5B00-BCE2-C97B6BE44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C7E69-0F26-7B16-E22E-038BA890B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7A8D8-D0BB-45F1-991B-205705895C5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9EECE-390A-41D1-6965-EF98E7201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FB86E-6539-7A82-5843-A7B028E02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CBBB-E188-427C-AA0F-101CE62B9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7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SYXlc89jxE?feature=oembed" TargetMode="External"/><Relationship Id="rId4" Type="http://schemas.openxmlformats.org/officeDocument/2006/relationships/image" Target="../media/image8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"/>
          <p:cNvSpPr txBox="1">
            <a:spLocks noGrp="1"/>
          </p:cNvSpPr>
          <p:nvPr>
            <p:ph type="ctrTitle" idx="4294967295"/>
          </p:nvPr>
        </p:nvSpPr>
        <p:spPr>
          <a:xfrm>
            <a:off x="1206498" y="6816976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</a:pPr>
            <a:r>
              <a:rPr lang="en-US" sz="1160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Honoring Our Veterans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8" name="Google Shape;78;p1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1220" y="1331738"/>
            <a:ext cx="20739660" cy="78292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81B6A-FC67-B3F6-4834-3F4C73DE1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914400" y="3934122"/>
            <a:ext cx="848912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Charles Broussard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Marines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Grandfather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Colt Oliver</a:t>
            </a:r>
          </a:p>
        </p:txBody>
      </p:sp>
      <p:pic>
        <p:nvPicPr>
          <p:cNvPr id="5" name="Picture 4" descr="A portrait of a person in a military uniform&#10;&#10;Description automatically generated">
            <a:extLst>
              <a:ext uri="{FF2B5EF4-FFF2-40B4-BE49-F238E27FC236}">
                <a16:creationId xmlns:a16="http://schemas.microsoft.com/office/drawing/2014/main" id="{75188698-B2B8-6BF2-3EB5-19809C159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777" y="0"/>
            <a:ext cx="1113361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917424" y="3505614"/>
            <a:ext cx="7077526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Cody Vital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E-</a:t>
            </a:r>
            <a:r>
              <a:rPr lang="en-US" sz="8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Sargeant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Jayden &amp; Lane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Vital</a:t>
            </a:r>
          </a:p>
        </p:txBody>
      </p:sp>
      <p:pic>
        <p:nvPicPr>
          <p:cNvPr id="5" name="Picture 4" descr="A group of people in military uniforms&#10;&#10;Description automatically generated">
            <a:extLst>
              <a:ext uri="{FF2B5EF4-FFF2-40B4-BE49-F238E27FC236}">
                <a16:creationId xmlns:a16="http://schemas.microsoft.com/office/drawing/2014/main" id="{29FC4373-67B7-3C25-0482-3DBE5A256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334" y="0"/>
            <a:ext cx="13716000" cy="13716000"/>
          </a:xfrm>
          <a:prstGeom prst="rect">
            <a:avLst/>
          </a:prstGeom>
        </p:spPr>
      </p:pic>
      <p:pic>
        <p:nvPicPr>
          <p:cNvPr id="7" name="Picture 6" descr="A person in military uniform&#10;&#10;Description automatically generated">
            <a:extLst>
              <a:ext uri="{FF2B5EF4-FFF2-40B4-BE49-F238E27FC236}">
                <a16:creationId xmlns:a16="http://schemas.microsoft.com/office/drawing/2014/main" id="{EE5EA5F0-B2FE-FB9F-7164-10F3779AD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774" y="0"/>
            <a:ext cx="1190923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5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816802" y="3051437"/>
            <a:ext cx="10194026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James Simon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 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PV </a:t>
            </a:r>
            <a:r>
              <a:rPr lang="en-US" sz="1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Jayden and Lane Vital</a:t>
            </a:r>
          </a:p>
        </p:txBody>
      </p:sp>
      <p:pic>
        <p:nvPicPr>
          <p:cNvPr id="15" name="Picture 14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95E0C065-7C7F-CA80-4192-0E056BE6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5871" y="0"/>
            <a:ext cx="7742039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513452" y="3080934"/>
            <a:ext cx="10194026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Stephanie Joubert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 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Specialist </a:t>
            </a:r>
            <a:r>
              <a:rPr lang="en-US" sz="1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Grandmother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Jayden and Lane Vital</a:t>
            </a:r>
          </a:p>
        </p:txBody>
      </p:sp>
      <p:pic>
        <p:nvPicPr>
          <p:cNvPr id="11" name="Picture 10" descr="A person in a uniform&#10;&#10;Description automatically generated">
            <a:extLst>
              <a:ext uri="{FF2B5EF4-FFF2-40B4-BE49-F238E27FC236}">
                <a16:creationId xmlns:a16="http://schemas.microsoft.com/office/drawing/2014/main" id="{E17DA37D-10B4-5B76-791C-E57C72D41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5979" y="-4164"/>
            <a:ext cx="8684895" cy="13724279"/>
          </a:xfrm>
          <a:prstGeom prst="rect">
            <a:avLst/>
          </a:prstGeom>
        </p:spPr>
      </p:pic>
      <p:pic>
        <p:nvPicPr>
          <p:cNvPr id="13" name="Picture 12" descr="A person in uniform standing with her hands on her hips&#10;&#10;Description automatically generated">
            <a:extLst>
              <a:ext uri="{FF2B5EF4-FFF2-40B4-BE49-F238E27FC236}">
                <a16:creationId xmlns:a16="http://schemas.microsoft.com/office/drawing/2014/main" id="{1323046C-DCAE-3702-DC81-55BCC425B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6381" y="0"/>
            <a:ext cx="5977619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9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584153" y="4039014"/>
            <a:ext cx="707752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Cory English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Grandson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Mrs. Medina</a:t>
            </a:r>
          </a:p>
        </p:txBody>
      </p:sp>
      <p:pic>
        <p:nvPicPr>
          <p:cNvPr id="5" name="Picture 4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1AB6A6DE-B0E4-2C6B-C05E-905B5B9C1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097" y="0"/>
            <a:ext cx="11316486" cy="13716000"/>
          </a:xfrm>
          <a:prstGeom prst="rect">
            <a:avLst/>
          </a:prstGeom>
        </p:spPr>
      </p:pic>
      <p:pic>
        <p:nvPicPr>
          <p:cNvPr id="3" name="Picture 2" descr="A soldier in uniform in front of a flag&#10;&#10;Description automatically generated">
            <a:extLst>
              <a:ext uri="{FF2B5EF4-FFF2-40B4-BE49-F238E27FC236}">
                <a16:creationId xmlns:a16="http://schemas.microsoft.com/office/drawing/2014/main" id="{CC10CF37-6497-F8F0-24D5-87D4F1E81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38" y="0"/>
            <a:ext cx="10970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877198" y="4547784"/>
            <a:ext cx="921930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M.Sgt. Brad </a:t>
            </a:r>
            <a:r>
              <a:rPr lang="en-US" sz="75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Bonnitt</a:t>
            </a:r>
            <a:endParaRPr lang="en-US" sz="7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Air Force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Mrs. Medina</a:t>
            </a:r>
          </a:p>
        </p:txBody>
      </p:sp>
      <p:pic>
        <p:nvPicPr>
          <p:cNvPr id="5" name="Picture 4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E419D671-C4FC-FDCA-98CB-A57152F25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0"/>
            <a:ext cx="10287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0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2269072" y="4180344"/>
            <a:ext cx="766470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Floyd Linscomb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Coast Guard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DarleeFaye</a:t>
            </a:r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Linscomb</a:t>
            </a:r>
          </a:p>
        </p:txBody>
      </p:sp>
      <p:pic>
        <p:nvPicPr>
          <p:cNvPr id="5" name="Picture 4" descr="A person in a sailor's uniform&#10;&#10;Description automatically generated">
            <a:extLst>
              <a:ext uri="{FF2B5EF4-FFF2-40B4-BE49-F238E27FC236}">
                <a16:creationId xmlns:a16="http://schemas.microsoft.com/office/drawing/2014/main" id="{129D3B21-E6BA-1B16-551C-7B2780489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929" y="0"/>
            <a:ext cx="897161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3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2100256" y="4104144"/>
            <a:ext cx="766470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Luther </a:t>
            </a:r>
            <a:r>
              <a:rPr lang="en-US" sz="75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Hashaw</a:t>
            </a:r>
            <a:endParaRPr lang="en-US" sz="7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DarleeFaye</a:t>
            </a:r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Linscomb</a:t>
            </a:r>
          </a:p>
        </p:txBody>
      </p:sp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57C7E999-E153-05A4-8354-BA52CFCB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571" y="0"/>
            <a:ext cx="946650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694376" y="3723144"/>
            <a:ext cx="7664704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Herbert Johnson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Air Force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Grandfather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Karder</a:t>
            </a:r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&amp; </a:t>
            </a:r>
            <a:r>
              <a:rPr lang="en-US" sz="56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Kassian</a:t>
            </a:r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Davis</a:t>
            </a:r>
          </a:p>
        </p:txBody>
      </p:sp>
      <p:pic>
        <p:nvPicPr>
          <p:cNvPr id="3" name="Picture 2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35844A0F-319D-2E5C-C6BF-EDE881670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578" y="0"/>
            <a:ext cx="10287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034376" y="3499461"/>
            <a:ext cx="8604924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Joseph S. LeJeune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Korean War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Harmony Ware</a:t>
            </a:r>
          </a:p>
        </p:txBody>
      </p:sp>
      <p:pic>
        <p:nvPicPr>
          <p:cNvPr id="7" name="Picture 6" descr="A person wearing a hat&#10;&#10;Description automatically generated">
            <a:extLst>
              <a:ext uri="{FF2B5EF4-FFF2-40B4-BE49-F238E27FC236}">
                <a16:creationId xmlns:a16="http://schemas.microsoft.com/office/drawing/2014/main" id="{24DEA5B9-17F9-A3A3-71D8-B2BDB701F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756" y="-16400"/>
            <a:ext cx="10822224" cy="137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2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 in a uniform&#10;&#10;Description automatically generated">
            <a:extLst>
              <a:ext uri="{FF2B5EF4-FFF2-40B4-BE49-F238E27FC236}">
                <a16:creationId xmlns:a16="http://schemas.microsoft.com/office/drawing/2014/main" id="{81D45C41-F3ED-35B8-B215-640042DDA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463" y="0"/>
            <a:ext cx="988695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75A215-6B18-8CEB-E8A0-87050CFB0DB9}"/>
              </a:ext>
            </a:extLst>
          </p:cNvPr>
          <p:cNvSpPr txBox="1"/>
          <p:nvPr/>
        </p:nvSpPr>
        <p:spPr>
          <a:xfrm>
            <a:off x="419100" y="4326577"/>
            <a:ext cx="1059672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b="1" dirty="0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PVC L. Allen </a:t>
            </a:r>
            <a:r>
              <a:rPr lang="en-US" sz="7500" b="1" dirty="0" err="1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Jagneaux</a:t>
            </a:r>
            <a:endParaRPr lang="en-US" sz="7500" b="1" dirty="0">
              <a:solidFill>
                <a:schemeClr val="accent1">
                  <a:lumMod val="50000"/>
                </a:schemeClr>
              </a:solidFill>
              <a:latin typeface="Aharoni" panose="020F0502020204030204" pitchFamily="2" charset="-79"/>
              <a:cs typeface="Aharoni" panose="020F0502020204030204" pitchFamily="2" charset="-79"/>
            </a:endParaRPr>
          </a:p>
          <a:p>
            <a:pPr algn="ctr"/>
            <a:r>
              <a:rPr lang="en-US" sz="7500" b="1" dirty="0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Marine Corps</a:t>
            </a:r>
          </a:p>
          <a:p>
            <a:pPr algn="ctr"/>
            <a:endParaRPr lang="en-US" sz="5600" b="1" dirty="0">
              <a:solidFill>
                <a:schemeClr val="accent1">
                  <a:lumMod val="50000"/>
                </a:schemeClr>
              </a:solidFill>
              <a:latin typeface="Aharoni" panose="020F0502020204030204" pitchFamily="2" charset="-79"/>
              <a:cs typeface="Aharoni" panose="020F0502020204030204" pitchFamily="2" charset="-79"/>
            </a:endParaRPr>
          </a:p>
          <a:p>
            <a:pPr algn="ctr"/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Father </a:t>
            </a:r>
          </a:p>
          <a:p>
            <a:pPr algn="ctr"/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of</a:t>
            </a:r>
          </a:p>
          <a:p>
            <a:pPr algn="ctr"/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Mrs. Whitman</a:t>
            </a:r>
          </a:p>
        </p:txBody>
      </p:sp>
    </p:spTree>
    <p:extLst>
      <p:ext uri="{BB962C8B-B14F-4D97-AF65-F5344CB8AC3E}">
        <p14:creationId xmlns:p14="http://schemas.microsoft.com/office/powerpoint/2010/main" val="852420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2021640" y="4174614"/>
            <a:ext cx="7664704" cy="55553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Kaylen Prescott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 err="1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D’Laysia</a:t>
            </a:r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 &amp; Jaxson Prescott</a:t>
            </a:r>
          </a:p>
        </p:txBody>
      </p:sp>
      <p:pic>
        <p:nvPicPr>
          <p:cNvPr id="3" name="Picture 2" descr="A young person in uniform with a flag behind her&#10;&#10;Description automatically generated">
            <a:extLst>
              <a:ext uri="{FF2B5EF4-FFF2-40B4-BE49-F238E27FC236}">
                <a16:creationId xmlns:a16="http://schemas.microsoft.com/office/drawing/2014/main" id="{460F9225-C4FF-D5A3-A112-AE2A57541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785" y="0"/>
            <a:ext cx="1003946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877986" y="714376"/>
            <a:ext cx="8688068" cy="121725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Melvin A. Coleman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World War II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Mrs. Clair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/>
              <a:cs typeface="Aharoni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Great Grandfather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Rowen Beatty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&amp;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Rhett Renfrow</a:t>
            </a:r>
          </a:p>
        </p:txBody>
      </p:sp>
      <p:pic>
        <p:nvPicPr>
          <p:cNvPr id="3" name="Picture 2" descr="A person and person standing next to a car&#10;&#10;Description automatically generated">
            <a:extLst>
              <a:ext uri="{FF2B5EF4-FFF2-40B4-BE49-F238E27FC236}">
                <a16:creationId xmlns:a16="http://schemas.microsoft.com/office/drawing/2014/main" id="{AE80589F-6D2D-D668-2490-9DC6D7B76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425" y="0"/>
            <a:ext cx="905913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4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3440086" y="3774764"/>
            <a:ext cx="868806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Jared Breaux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Air Force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Cousin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Mrs. Clair</a:t>
            </a:r>
          </a:p>
        </p:txBody>
      </p:sp>
      <p:pic>
        <p:nvPicPr>
          <p:cNvPr id="5" name="Picture 4" descr="A person in military uniform&#10;&#10;Description automatically generated">
            <a:extLst>
              <a:ext uri="{FF2B5EF4-FFF2-40B4-BE49-F238E27FC236}">
                <a16:creationId xmlns:a16="http://schemas.microsoft.com/office/drawing/2014/main" id="{BEDB0D1A-8061-EBF2-7683-A4275BAF3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1524" y="1"/>
            <a:ext cx="59344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326890" y="3812864"/>
            <a:ext cx="9889990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John &amp; Michael Beard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Marine Corps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Uncle and Grandfather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Barrett </a:t>
            </a:r>
            <a:r>
              <a:rPr lang="en-US" sz="56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Peveto</a:t>
            </a:r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 descr="Two men in military uniforms&#10;&#10;Description automatically generated">
            <a:extLst>
              <a:ext uri="{FF2B5EF4-FFF2-40B4-BE49-F238E27FC236}">
                <a16:creationId xmlns:a16="http://schemas.microsoft.com/office/drawing/2014/main" id="{652C970B-5469-9811-1ED8-2E8FF6635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396" y="-221673"/>
            <a:ext cx="15868808" cy="1393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170070" y="3977552"/>
            <a:ext cx="8688068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Harry Ketner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Air Force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Jeanette Miller</a:t>
            </a:r>
          </a:p>
        </p:txBody>
      </p:sp>
      <p:pic>
        <p:nvPicPr>
          <p:cNvPr id="3" name="Picture 2" descr="A person in military uniform&#10;&#10;Description automatically generated">
            <a:extLst>
              <a:ext uri="{FF2B5EF4-FFF2-40B4-BE49-F238E27FC236}">
                <a16:creationId xmlns:a16="http://schemas.microsoft.com/office/drawing/2014/main" id="{91D99791-85F8-2168-7AA3-0F9C4EEBF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567" y="-8849"/>
            <a:ext cx="10297570" cy="137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217236" y="3895909"/>
            <a:ext cx="8688068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Ray Lee Gilbert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Marines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Grandfather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Riley Gilbert</a:t>
            </a:r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 descr="A group of men standing on a boat&#10;&#10;Description automatically generated">
            <a:extLst>
              <a:ext uri="{FF2B5EF4-FFF2-40B4-BE49-F238E27FC236}">
                <a16:creationId xmlns:a16="http://schemas.microsoft.com/office/drawing/2014/main" id="{BAE78E64-0627-A661-F873-B81EEFBE9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584" y="6858001"/>
            <a:ext cx="10552188" cy="6837962"/>
          </a:xfrm>
          <a:prstGeom prst="rect">
            <a:avLst/>
          </a:prstGeom>
        </p:spPr>
      </p:pic>
      <p:pic>
        <p:nvPicPr>
          <p:cNvPr id="7" name="Picture 6" descr="A person in a uniform&#10;&#10;Description automatically generated">
            <a:extLst>
              <a:ext uri="{FF2B5EF4-FFF2-40B4-BE49-F238E27FC236}">
                <a16:creationId xmlns:a16="http://schemas.microsoft.com/office/drawing/2014/main" id="{D5BCFA59-5BD8-3A1D-54E9-DC0E493E1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584" y="0"/>
            <a:ext cx="5490704" cy="6837960"/>
          </a:xfrm>
          <a:prstGeom prst="rect">
            <a:avLst/>
          </a:prstGeom>
        </p:spPr>
      </p:pic>
      <p:pic>
        <p:nvPicPr>
          <p:cNvPr id="9" name="Picture 8" descr="A person in a uniform&#10;&#10;Description automatically generated">
            <a:extLst>
              <a:ext uri="{FF2B5EF4-FFF2-40B4-BE49-F238E27FC236}">
                <a16:creationId xmlns:a16="http://schemas.microsoft.com/office/drawing/2014/main" id="{FC971D89-CEE9-A2A7-10E6-4718B9EC0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155" y="11053"/>
            <a:ext cx="5277618" cy="683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3498030" y="2981513"/>
            <a:ext cx="8688068" cy="78636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Sebastian Cruz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Active Member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Cousin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Gonzalo &amp; Amalia Palomo</a:t>
            </a:r>
          </a:p>
        </p:txBody>
      </p:sp>
      <p:pic>
        <p:nvPicPr>
          <p:cNvPr id="5" name="Picture 4" descr="A person in a camouflage uniform&#10;&#10;Description automatically generated">
            <a:extLst>
              <a:ext uri="{FF2B5EF4-FFF2-40B4-BE49-F238E27FC236}">
                <a16:creationId xmlns:a16="http://schemas.microsoft.com/office/drawing/2014/main" id="{AA0BC7F3-1008-8ED1-523A-294BA8C88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416" y="0"/>
            <a:ext cx="617504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9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865178" y="3875945"/>
            <a:ext cx="8688068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Ray Allen Trahan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Navy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USS Ranger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Jake Smith</a:t>
            </a:r>
          </a:p>
        </p:txBody>
      </p:sp>
      <p:pic>
        <p:nvPicPr>
          <p:cNvPr id="5" name="Picture 4" descr="A person in a sailor suit&#10;&#10;Description automatically generated">
            <a:extLst>
              <a:ext uri="{FF2B5EF4-FFF2-40B4-BE49-F238E27FC236}">
                <a16:creationId xmlns:a16="http://schemas.microsoft.com/office/drawing/2014/main" id="{81DC0BDD-E548-807F-DAD2-FD159B654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826" y="0"/>
            <a:ext cx="931789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9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491437" y="3966652"/>
            <a:ext cx="977444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Eddie Ray </a:t>
            </a:r>
            <a:r>
              <a:rPr lang="en-US" sz="75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McCarver</a:t>
            </a:r>
            <a:endParaRPr lang="en-US" sz="7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Jake Smith</a:t>
            </a:r>
          </a:p>
        </p:txBody>
      </p:sp>
      <p:pic>
        <p:nvPicPr>
          <p:cNvPr id="3" name="Picture 2" descr="A person wearing a cowboy hat&#10;&#10;Description automatically generated">
            <a:extLst>
              <a:ext uri="{FF2B5EF4-FFF2-40B4-BE49-F238E27FC236}">
                <a16:creationId xmlns:a16="http://schemas.microsoft.com/office/drawing/2014/main" id="{7A05C428-CA38-020E-08ED-00B26C908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122" y="0"/>
            <a:ext cx="889555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919932" y="4001129"/>
            <a:ext cx="936706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Richard </a:t>
            </a:r>
            <a:r>
              <a:rPr lang="en-US" sz="75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Evely</a:t>
            </a:r>
            <a:endParaRPr lang="en-US" sz="7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U.S. Army Engineers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Brother-in-law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Ms. Koonce</a:t>
            </a:r>
          </a:p>
        </p:txBody>
      </p:sp>
      <p:pic>
        <p:nvPicPr>
          <p:cNvPr id="5" name="Picture 4" descr="A person in military uniform holding an object&#10;&#10;Description automatically generated">
            <a:extLst>
              <a:ext uri="{FF2B5EF4-FFF2-40B4-BE49-F238E27FC236}">
                <a16:creationId xmlns:a16="http://schemas.microsoft.com/office/drawing/2014/main" id="{54EDFD8C-7389-80B3-3AC7-F1EEA2B71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660" y="0"/>
            <a:ext cx="10287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elmet and harness&#10;&#10;Description automatically generated">
            <a:extLst>
              <a:ext uri="{FF2B5EF4-FFF2-40B4-BE49-F238E27FC236}">
                <a16:creationId xmlns:a16="http://schemas.microsoft.com/office/drawing/2014/main" id="{EBECF6DB-D949-56A6-19BC-812BE41E8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851" y="40359"/>
            <a:ext cx="7757650" cy="1365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" y="3463886"/>
            <a:ext cx="13698850" cy="70019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Kylie DeBarge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Staff Sergeant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Air Force National Guard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Daughter-in-law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Mrs. Whitman</a:t>
            </a:r>
          </a:p>
        </p:txBody>
      </p:sp>
    </p:spTree>
    <p:extLst>
      <p:ext uri="{BB962C8B-B14F-4D97-AF65-F5344CB8AC3E}">
        <p14:creationId xmlns:p14="http://schemas.microsoft.com/office/powerpoint/2010/main" val="8987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468192" y="3981173"/>
            <a:ext cx="868806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Norman Koonce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 Air Force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Ms. Koonce</a:t>
            </a:r>
          </a:p>
        </p:txBody>
      </p:sp>
      <p:pic>
        <p:nvPicPr>
          <p:cNvPr id="3" name="Picture 2" descr="A person standing next to a photo of a plane&#10;&#10;Description automatically generated">
            <a:extLst>
              <a:ext uri="{FF2B5EF4-FFF2-40B4-BE49-F238E27FC236}">
                <a16:creationId xmlns:a16="http://schemas.microsoft.com/office/drawing/2014/main" id="{B226191D-F70A-66DB-532D-854E18BF9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122" y="0"/>
            <a:ext cx="1197459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636608" y="4012013"/>
            <a:ext cx="868806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Charles J. Webb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Karli </a:t>
            </a:r>
            <a:r>
              <a:rPr lang="en-US" sz="56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Borrill</a:t>
            </a:r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 descr="A person wearing a helmet and goggles&#10;&#10;Description automatically generated">
            <a:extLst>
              <a:ext uri="{FF2B5EF4-FFF2-40B4-BE49-F238E27FC236}">
                <a16:creationId xmlns:a16="http://schemas.microsoft.com/office/drawing/2014/main" id="{C5C9D6D2-B6F4-81CD-6BC9-639172DDB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50" y="-12219"/>
            <a:ext cx="9838735" cy="7261212"/>
          </a:xfrm>
          <a:prstGeom prst="rect">
            <a:avLst/>
          </a:prstGeom>
        </p:spPr>
      </p:pic>
      <p:pic>
        <p:nvPicPr>
          <p:cNvPr id="5" name="Picture 4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0EF84727-73A7-E13C-EC2F-F20749C08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0050" y="7251564"/>
            <a:ext cx="9821652" cy="646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2191780" y="4010201"/>
            <a:ext cx="868806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Homer Wentzel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 SFC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Hagen </a:t>
            </a:r>
            <a:r>
              <a:rPr lang="en-US" sz="56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Courmier</a:t>
            </a:r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 descr="A person in a uniform smiling&#10;&#10;Description automatically generated">
            <a:extLst>
              <a:ext uri="{FF2B5EF4-FFF2-40B4-BE49-F238E27FC236}">
                <a16:creationId xmlns:a16="http://schemas.microsoft.com/office/drawing/2014/main" id="{072AD8FF-B7CC-2355-6F8A-92D1416B2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700" y="0"/>
            <a:ext cx="875079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9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72448" y="4077329"/>
            <a:ext cx="868806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Mark </a:t>
            </a:r>
            <a:r>
              <a:rPr lang="en-US" sz="75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Kampfer</a:t>
            </a:r>
            <a:endParaRPr lang="en-US" sz="7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Army, MP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PeePaw</a:t>
            </a:r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Hagen </a:t>
            </a:r>
            <a:r>
              <a:rPr lang="en-US" sz="56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Courmier</a:t>
            </a:r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 descr="A person in uniform standing next to a car&#10;&#10;Description automatically generated">
            <a:extLst>
              <a:ext uri="{FF2B5EF4-FFF2-40B4-BE49-F238E27FC236}">
                <a16:creationId xmlns:a16="http://schemas.microsoft.com/office/drawing/2014/main" id="{A8C42010-BB00-2B67-A437-256B9A600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17" y="0"/>
            <a:ext cx="1595404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362728" y="3505828"/>
            <a:ext cx="8688068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Lawrence Tillman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Air Force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Grandfather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London Budwine</a:t>
            </a:r>
          </a:p>
        </p:txBody>
      </p:sp>
      <p:pic>
        <p:nvPicPr>
          <p:cNvPr id="5" name="Picture 4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00CCC352-ACAF-D2E6-8FA0-9A30A0507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612" y="0"/>
            <a:ext cx="13716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827104" y="4077329"/>
            <a:ext cx="922189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Gia </a:t>
            </a:r>
            <a:r>
              <a:rPr lang="en-US" sz="75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Ginaldi</a:t>
            </a:r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Habetz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Daughter-in-law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Mrs. Kim Habetz</a:t>
            </a:r>
          </a:p>
        </p:txBody>
      </p:sp>
      <p:pic>
        <p:nvPicPr>
          <p:cNvPr id="3" name="Picture 2" descr="A person in military uniform&#10;&#10;Description automatically generated">
            <a:extLst>
              <a:ext uri="{FF2B5EF4-FFF2-40B4-BE49-F238E27FC236}">
                <a16:creationId xmlns:a16="http://schemas.microsoft.com/office/drawing/2014/main" id="{C7F919E3-E4FF-2AC0-9E13-DF4DB40FE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454" y="0"/>
            <a:ext cx="881296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2104688" y="4001129"/>
            <a:ext cx="868806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Daniel Keeling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Grandfather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Hudson Dalfrey</a:t>
            </a:r>
          </a:p>
        </p:txBody>
      </p:sp>
      <p:pic>
        <p:nvPicPr>
          <p:cNvPr id="5" name="Picture 4" descr="A person squatting in a field&#10;&#10;Description automatically generated">
            <a:extLst>
              <a:ext uri="{FF2B5EF4-FFF2-40B4-BE49-F238E27FC236}">
                <a16:creationId xmlns:a16="http://schemas.microsoft.com/office/drawing/2014/main" id="{16C7BED4-8B96-80A4-22C9-21DC75B07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09" y="0"/>
            <a:ext cx="854337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190288" y="2642619"/>
            <a:ext cx="8688068" cy="84330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Harrison Leach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Air Force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Grandfather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Landen, Katherine, &amp; </a:t>
            </a:r>
            <a:r>
              <a:rPr lang="en-US" sz="560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Audrey </a:t>
            </a:r>
            <a:r>
              <a:rPr lang="en-US" sz="5600" err="1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Fautherree</a:t>
            </a:r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 </a:t>
            </a:r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&amp;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Leila Foreman</a:t>
            </a:r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 descr="A picture of a person in uniform&#10;&#10;Description automatically generated">
            <a:extLst>
              <a:ext uri="{FF2B5EF4-FFF2-40B4-BE49-F238E27FC236}">
                <a16:creationId xmlns:a16="http://schemas.microsoft.com/office/drawing/2014/main" id="{D5EB85C3-2961-E801-214F-2AC7F6418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202" y="0"/>
            <a:ext cx="10857795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403978" y="3328584"/>
            <a:ext cx="8688068" cy="70019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Larry Hutchins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Vietnam War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Grandfather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Cameron Cox</a:t>
            </a:r>
          </a:p>
        </p:txBody>
      </p:sp>
      <p:pic>
        <p:nvPicPr>
          <p:cNvPr id="5" name="Picture 4" descr="A person in military uniform holding an object&#10;&#10;Description automatically generated">
            <a:extLst>
              <a:ext uri="{FF2B5EF4-FFF2-40B4-BE49-F238E27FC236}">
                <a16:creationId xmlns:a16="http://schemas.microsoft.com/office/drawing/2014/main" id="{0D0D60C3-79FA-108E-8082-F91EC9E2C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070" y="0"/>
            <a:ext cx="1300674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9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2051678" y="3366684"/>
            <a:ext cx="8688068" cy="70019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Bryce Cade Baron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Iraq Tour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Uncle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Cameron Cox</a:t>
            </a:r>
          </a:p>
        </p:txBody>
      </p:sp>
      <p:pic>
        <p:nvPicPr>
          <p:cNvPr id="3" name="Picture 2" descr="A person with a mustache&#10;&#10;Description automatically generated">
            <a:extLst>
              <a:ext uri="{FF2B5EF4-FFF2-40B4-BE49-F238E27FC236}">
                <a16:creationId xmlns:a16="http://schemas.microsoft.com/office/drawing/2014/main" id="{6A9B5737-6F19-1D5F-42D9-C6E060691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062" y="0"/>
            <a:ext cx="94370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7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1" y="2739985"/>
            <a:ext cx="10163191" cy="81560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Ethan DeBarge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Technical Sergeant</a:t>
            </a:r>
            <a:endParaRPr lang="en-US" sz="7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Air Force 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National Guard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Son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Mrs. Whitman</a:t>
            </a:r>
          </a:p>
        </p:txBody>
      </p:sp>
      <p:pic>
        <p:nvPicPr>
          <p:cNvPr id="5" name="Picture 4" descr="A soldier saluting outside&#10;&#10;Description automatically generated">
            <a:extLst>
              <a:ext uri="{FF2B5EF4-FFF2-40B4-BE49-F238E27FC236}">
                <a16:creationId xmlns:a16="http://schemas.microsoft.com/office/drawing/2014/main" id="{224F19BA-9961-3583-63D2-38C01662B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191" y="-1"/>
            <a:ext cx="17145002" cy="1371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4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634446" y="3224229"/>
            <a:ext cx="10287000" cy="70019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Sgt. George H. Moore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World War II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Presley Moore</a:t>
            </a:r>
          </a:p>
        </p:txBody>
      </p:sp>
      <p:pic>
        <p:nvPicPr>
          <p:cNvPr id="5" name="Picture 4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E95DAEF6-D2CE-B0F5-670E-BB624397E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236" y="0"/>
            <a:ext cx="10287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069022" y="3214284"/>
            <a:ext cx="8688068" cy="70019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Joyce Parsley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Air Force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Korean War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Cousin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Presley Moore</a:t>
            </a:r>
          </a:p>
        </p:txBody>
      </p:sp>
      <p:pic>
        <p:nvPicPr>
          <p:cNvPr id="5" name="Picture 4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CF090CC6-F613-ABC7-3244-672AD99FF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199" y="-7096"/>
            <a:ext cx="10914150" cy="1372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7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332746" y="3519084"/>
            <a:ext cx="8688068" cy="70019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Ulysses Fruge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World War II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Uncle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Presley Moore</a:t>
            </a:r>
          </a:p>
        </p:txBody>
      </p:sp>
      <p:pic>
        <p:nvPicPr>
          <p:cNvPr id="5" name="Picture 4" descr="A person in a uniform smiling&#10;&#10;Description automatically generated">
            <a:extLst>
              <a:ext uri="{FF2B5EF4-FFF2-40B4-BE49-F238E27FC236}">
                <a16:creationId xmlns:a16="http://schemas.microsoft.com/office/drawing/2014/main" id="{FBDA7093-21C5-E8DE-BDF0-4B6B2939B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931" y="-10365"/>
            <a:ext cx="10487802" cy="1372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6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639198" y="3328584"/>
            <a:ext cx="8688068" cy="70019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Sgt. Simon Fruge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Air Force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World War II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Uncle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Presley Moore</a:t>
            </a:r>
          </a:p>
        </p:txBody>
      </p:sp>
      <p:pic>
        <p:nvPicPr>
          <p:cNvPr id="3" name="Picture 2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2AAF0710-1B6E-3554-5B40-A9EA48C90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771" y="0"/>
            <a:ext cx="10205830" cy="137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3429898" y="3328584"/>
            <a:ext cx="8688068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Peyton Simien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Uncle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Maxton, Carter, &amp; Carlee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Simien</a:t>
            </a:r>
          </a:p>
        </p:txBody>
      </p:sp>
      <p:pic>
        <p:nvPicPr>
          <p:cNvPr id="5" name="Picture 4" descr="A person in military uniform&#10;&#10;Description automatically generated">
            <a:extLst>
              <a:ext uri="{FF2B5EF4-FFF2-40B4-BE49-F238E27FC236}">
                <a16:creationId xmlns:a16="http://schemas.microsoft.com/office/drawing/2014/main" id="{29CC6EDC-27ED-721E-4E39-28DD22019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450" y="-120353"/>
            <a:ext cx="5772150" cy="1378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029598" y="4509684"/>
            <a:ext cx="868806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Jordan Rogers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Air Force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Former VES Student</a:t>
            </a:r>
          </a:p>
        </p:txBody>
      </p:sp>
      <p:pic>
        <p:nvPicPr>
          <p:cNvPr id="3" name="Picture 2" descr="A person in a uniform&#10;&#10;Description automatically generated">
            <a:extLst>
              <a:ext uri="{FF2B5EF4-FFF2-40B4-BE49-F238E27FC236}">
                <a16:creationId xmlns:a16="http://schemas.microsoft.com/office/drawing/2014/main" id="{A585ED5B-ABEB-3871-7442-7AA5AACE9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0" y="-154091"/>
            <a:ext cx="10402568" cy="1387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412958" y="1937928"/>
            <a:ext cx="11476747" cy="1007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James Kibodeaux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r>
              <a:rPr lang="en-US" sz="5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71</a:t>
            </a:r>
            <a:r>
              <a:rPr lang="en-US" sz="5500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</a:t>
            </a:r>
            <a:r>
              <a:rPr lang="en-US" sz="5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Air Defense </a:t>
            </a:r>
          </a:p>
          <a:p>
            <a:pPr algn="ctr"/>
            <a:r>
              <a:rPr lang="en-US" sz="5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Artillery Regimen</a:t>
            </a:r>
          </a:p>
          <a:p>
            <a:pPr algn="ctr"/>
            <a:r>
              <a:rPr lang="en-US" sz="5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National Defense </a:t>
            </a:r>
          </a:p>
          <a:p>
            <a:pPr algn="ctr"/>
            <a:r>
              <a:rPr lang="en-US" sz="5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Service Medal</a:t>
            </a:r>
          </a:p>
          <a:p>
            <a:pPr algn="ctr"/>
            <a:r>
              <a:rPr lang="en-US" sz="5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Sharpshooter M14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Nevaeh Erdem</a:t>
            </a:r>
          </a:p>
        </p:txBody>
      </p:sp>
      <p:pic>
        <p:nvPicPr>
          <p:cNvPr id="3" name="Picture 2" descr="A person holding a cup&#10;&#10;Description automatically generated">
            <a:extLst>
              <a:ext uri="{FF2B5EF4-FFF2-40B4-BE49-F238E27FC236}">
                <a16:creationId xmlns:a16="http://schemas.microsoft.com/office/drawing/2014/main" id="{8D400F6D-CF39-3B3B-A0C2-86C1BA590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424" y="0"/>
            <a:ext cx="1089727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2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265473" y="4415656"/>
            <a:ext cx="1147674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Tyler Berry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Former VES Student</a:t>
            </a:r>
          </a:p>
        </p:txBody>
      </p:sp>
      <p:pic>
        <p:nvPicPr>
          <p:cNvPr id="5" name="Picture 4" descr="A person in military uniform with a person in front of a car&#10;&#10;Description automatically generated">
            <a:extLst>
              <a:ext uri="{FF2B5EF4-FFF2-40B4-BE49-F238E27FC236}">
                <a16:creationId xmlns:a16="http://schemas.microsoft.com/office/drawing/2014/main" id="{BD933DC7-C103-4C63-2E6A-BB408B1AD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594" y="0"/>
            <a:ext cx="10287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4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1723014" y="2598796"/>
            <a:ext cx="11476747" cy="84330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Robert Wilson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Nolan &amp; Alivia English</a:t>
            </a:r>
          </a:p>
          <a:p>
            <a:pPr algn="ctr"/>
            <a:r>
              <a:rPr lang="en-US" sz="560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&amp;</a:t>
            </a:r>
          </a:p>
          <a:p>
            <a:pPr algn="ctr"/>
            <a:r>
              <a:rPr lang="en-US" sz="560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Bryce, Kaisen, &amp; </a:t>
            </a:r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Karson Wilson</a:t>
            </a:r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 descr="A person in a uniform&#10;&#10;Description automatically generated">
            <a:extLst>
              <a:ext uri="{FF2B5EF4-FFF2-40B4-BE49-F238E27FC236}">
                <a16:creationId xmlns:a16="http://schemas.microsoft.com/office/drawing/2014/main" id="{43855847-D55E-1478-2B30-6D14FE68D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961" y="-12145"/>
            <a:ext cx="13882394" cy="1372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0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1191" y="3973201"/>
            <a:ext cx="11476747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LCDR Chris Cupp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Navy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Uncle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Pete Dugas</a:t>
            </a:r>
          </a:p>
        </p:txBody>
      </p:sp>
      <p:pic>
        <p:nvPicPr>
          <p:cNvPr id="3" name="Picture 2" descr="A person in a uniform&#10;&#10;Description automatically generated">
            <a:extLst>
              <a:ext uri="{FF2B5EF4-FFF2-40B4-BE49-F238E27FC236}">
                <a16:creationId xmlns:a16="http://schemas.microsoft.com/office/drawing/2014/main" id="{5DCF9490-899A-63A8-1B09-1C5BC4631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006" y="-16412"/>
            <a:ext cx="10224856" cy="137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7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2620371" y="3216057"/>
            <a:ext cx="7077526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Arthur Corley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Great, Great 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Chesney &amp; Claydon Richardson</a:t>
            </a:r>
          </a:p>
        </p:txBody>
      </p:sp>
      <p:pic>
        <p:nvPicPr>
          <p:cNvPr id="7" name="Picture 6" descr="A child in a uniform&#10;&#10;Description automatically generated">
            <a:extLst>
              <a:ext uri="{FF2B5EF4-FFF2-40B4-BE49-F238E27FC236}">
                <a16:creationId xmlns:a16="http://schemas.microsoft.com/office/drawing/2014/main" id="{B5B81DD4-ADD0-79A8-88BF-C596077EC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746" y="-20472"/>
            <a:ext cx="907935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5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231908" y="2648899"/>
            <a:ext cx="11476747" cy="81560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Nick Aymond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Navy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E6 – 1</a:t>
            </a:r>
            <a:r>
              <a:rPr lang="en-US" sz="7500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</a:t>
            </a:r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Class 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Petty Officer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Uncle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Pete Dugas</a:t>
            </a:r>
          </a:p>
        </p:txBody>
      </p:sp>
      <p:pic>
        <p:nvPicPr>
          <p:cNvPr id="5" name="Picture 4" descr="A person in a sailor uniform&#10;&#10;Description automatically generated">
            <a:extLst>
              <a:ext uri="{FF2B5EF4-FFF2-40B4-BE49-F238E27FC236}">
                <a16:creationId xmlns:a16="http://schemas.microsoft.com/office/drawing/2014/main" id="{EDF0EEA9-23E7-2B28-0EBC-24A4AC7F7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3765" y="0"/>
            <a:ext cx="1008189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957121" y="3090333"/>
            <a:ext cx="11476747" cy="70019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Charles Clayton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Navy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Senior Officer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Pete Dugas</a:t>
            </a:r>
          </a:p>
        </p:txBody>
      </p:sp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1D76AFAF-2F74-DFF7-B8D9-436649AE2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134" y="-23185"/>
            <a:ext cx="8532867" cy="137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3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704873" y="2743492"/>
            <a:ext cx="11476747" cy="81560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Garon Dugas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Navy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Aviation Ordinance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r>
              <a:rPr lang="en-US" sz="7500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nd</a:t>
            </a:r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Class Petty Officer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Pete Dugas</a:t>
            </a:r>
          </a:p>
        </p:txBody>
      </p:sp>
      <p:pic>
        <p:nvPicPr>
          <p:cNvPr id="5" name="Picture 4" descr="A person in a uniform standing in front of a tree&#10;&#10;Description automatically generated">
            <a:extLst>
              <a:ext uri="{FF2B5EF4-FFF2-40B4-BE49-F238E27FC236}">
                <a16:creationId xmlns:a16="http://schemas.microsoft.com/office/drawing/2014/main" id="{847150B3-5972-FFE2-49D2-CD7288BD1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296" y="25400"/>
            <a:ext cx="9029700" cy="136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9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421094" y="2735944"/>
            <a:ext cx="11476747" cy="81560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Calvin Bankston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Navy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Ship’s Service Man (B)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r>
              <a:rPr lang="en-US" sz="7500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rd</a:t>
            </a:r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Class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Pete Dugas</a:t>
            </a:r>
          </a:p>
        </p:txBody>
      </p:sp>
      <p:pic>
        <p:nvPicPr>
          <p:cNvPr id="3" name="Picture 2" descr="A person in a sailor's uniform smiling&#10;&#10;Description automatically generated">
            <a:extLst>
              <a:ext uri="{FF2B5EF4-FFF2-40B4-BE49-F238E27FC236}">
                <a16:creationId xmlns:a16="http://schemas.microsoft.com/office/drawing/2014/main" id="{79C3E8AB-07C2-79F5-5902-7A6831773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8540" y="-96488"/>
            <a:ext cx="9602441" cy="1381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0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335496" y="3548746"/>
            <a:ext cx="11476747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Byron Cupp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Air Force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Pete Dugas</a:t>
            </a:r>
          </a:p>
        </p:txBody>
      </p:sp>
      <p:pic>
        <p:nvPicPr>
          <p:cNvPr id="5" name="Picture 4" descr="A group of men standing in front of a truck&#10;&#10;Description automatically generated">
            <a:extLst>
              <a:ext uri="{FF2B5EF4-FFF2-40B4-BE49-F238E27FC236}">
                <a16:creationId xmlns:a16="http://schemas.microsoft.com/office/drawing/2014/main" id="{D53694DB-3B52-5ACE-28BD-085D266A8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4886" y="8583699"/>
            <a:ext cx="7715250" cy="6134100"/>
          </a:xfrm>
          <a:prstGeom prst="rect">
            <a:avLst/>
          </a:prstGeom>
        </p:spPr>
      </p:pic>
      <p:pic>
        <p:nvPicPr>
          <p:cNvPr id="7" name="Picture 6" descr="A person and person in military attire&#10;&#10;Description automatically generated">
            <a:extLst>
              <a:ext uri="{FF2B5EF4-FFF2-40B4-BE49-F238E27FC236}">
                <a16:creationId xmlns:a16="http://schemas.microsoft.com/office/drawing/2014/main" id="{9F25149F-4E97-7A33-FCED-F5CBA1BDD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886" y="0"/>
            <a:ext cx="7715250" cy="858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6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484156" y="3910139"/>
            <a:ext cx="1147674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Henry </a:t>
            </a:r>
            <a:r>
              <a:rPr lang="en-US" sz="75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Mouret</a:t>
            </a:r>
            <a:endParaRPr lang="en-US" sz="7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Navy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Burley &amp; Brantley Hebert</a:t>
            </a:r>
          </a:p>
        </p:txBody>
      </p:sp>
      <p:pic>
        <p:nvPicPr>
          <p:cNvPr id="3" name="Picture 2" descr="A person in a uniform&#10;&#10;Description automatically generated">
            <a:extLst>
              <a:ext uri="{FF2B5EF4-FFF2-40B4-BE49-F238E27FC236}">
                <a16:creationId xmlns:a16="http://schemas.microsoft.com/office/drawing/2014/main" id="{BB4AF109-5C40-D3CC-CE07-E854F0770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4465" y="0"/>
            <a:ext cx="9358865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2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83403" y="3776467"/>
            <a:ext cx="1147674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Miguel Irwin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Marine Corps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Uncle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Burley &amp; Brantley Hebert</a:t>
            </a:r>
          </a:p>
        </p:txBody>
      </p:sp>
      <p:pic>
        <p:nvPicPr>
          <p:cNvPr id="5" name="Picture 4" descr="A person in a uniform&#10;&#10;Description automatically generated">
            <a:extLst>
              <a:ext uri="{FF2B5EF4-FFF2-40B4-BE49-F238E27FC236}">
                <a16:creationId xmlns:a16="http://schemas.microsoft.com/office/drawing/2014/main" id="{463E9F74-FDCB-F7C1-7485-2E843FA0E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642" y="-127319"/>
            <a:ext cx="10558956" cy="1397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1792457" y="1570901"/>
            <a:ext cx="11476747" cy="107414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James Malone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Marine Corps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Enlisted at 15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Korean War 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Landen, Katherine,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&amp; Audrey </a:t>
            </a:r>
            <a:r>
              <a:rPr lang="en-US" sz="5600" dirty="0" err="1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Fautherree</a:t>
            </a:r>
            <a:endParaRPr lang="en-US" sz="5600">
              <a:solidFill>
                <a:schemeClr val="accent1">
                  <a:lumMod val="50000"/>
                </a:schemeClr>
              </a:solidFill>
              <a:latin typeface="Aharoni"/>
              <a:cs typeface="Aharoni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&amp;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Leila Foreman</a:t>
            </a:r>
          </a:p>
        </p:txBody>
      </p:sp>
      <p:pic>
        <p:nvPicPr>
          <p:cNvPr id="3" name="Picture 2" descr="A person and a child sitting at a table&#10;&#10;Description automatically generated">
            <a:extLst>
              <a:ext uri="{FF2B5EF4-FFF2-40B4-BE49-F238E27FC236}">
                <a16:creationId xmlns:a16="http://schemas.microsoft.com/office/drawing/2014/main" id="{9F5EB063-176A-6511-D1C0-A33762541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9570" y="0"/>
            <a:ext cx="10287000" cy="13716000"/>
          </a:xfrm>
          <a:prstGeom prst="rect">
            <a:avLst/>
          </a:prstGeom>
        </p:spPr>
      </p:pic>
      <p:pic>
        <p:nvPicPr>
          <p:cNvPr id="7" name="Picture 6" descr="A portrait of a person in a military uniform&#10;&#10;Description automatically generated">
            <a:extLst>
              <a:ext uri="{FF2B5EF4-FFF2-40B4-BE49-F238E27FC236}">
                <a16:creationId xmlns:a16="http://schemas.microsoft.com/office/drawing/2014/main" id="{F508EF86-4F28-CD6A-B96A-59FF5B0EE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431" y="0"/>
            <a:ext cx="1068964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2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103143" y="1957277"/>
            <a:ext cx="11476747" cy="95872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Codie Trahan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Active Member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Cousin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Landen, Katherine, &amp; Audrey </a:t>
            </a:r>
            <a:r>
              <a:rPr lang="en-US" sz="5600" dirty="0" err="1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Fautherree</a:t>
            </a:r>
            <a:endParaRPr lang="en-US" sz="5600" dirty="0">
              <a:solidFill>
                <a:schemeClr val="accent1">
                  <a:lumMod val="50000"/>
                </a:schemeClr>
              </a:solidFill>
              <a:latin typeface="Aharoni"/>
              <a:cs typeface="Aharoni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Former VES Student</a:t>
            </a:r>
          </a:p>
        </p:txBody>
      </p:sp>
      <p:pic>
        <p:nvPicPr>
          <p:cNvPr id="5" name="Picture 4" descr="A group of men in military uniforms&#10;&#10;Description automatically generated">
            <a:extLst>
              <a:ext uri="{FF2B5EF4-FFF2-40B4-BE49-F238E27FC236}">
                <a16:creationId xmlns:a16="http://schemas.microsoft.com/office/drawing/2014/main" id="{5BEA64C2-372D-C0D9-C913-287789CC0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2938" y="0"/>
            <a:ext cx="788332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2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244841" y="3262728"/>
            <a:ext cx="11476747" cy="67095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Marcus </a:t>
            </a:r>
            <a:r>
              <a:rPr lang="en-US" sz="75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Fautherree</a:t>
            </a:r>
            <a:endParaRPr lang="en-US" sz="7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Air Force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Uncle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Landen, Katherine, &amp; Audrey </a:t>
            </a:r>
            <a:r>
              <a:rPr lang="en-US" sz="5600" dirty="0" err="1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Fautherree</a:t>
            </a:r>
            <a:endParaRPr lang="en-US" sz="5600" dirty="0">
              <a:solidFill>
                <a:schemeClr val="accent1">
                  <a:lumMod val="50000"/>
                </a:schemeClr>
              </a:solidFill>
              <a:latin typeface="Aharoni"/>
              <a:cs typeface="Aharoni"/>
            </a:endParaRPr>
          </a:p>
        </p:txBody>
      </p:sp>
      <p:pic>
        <p:nvPicPr>
          <p:cNvPr id="3" name="Picture 2" descr="A person in military uniform standing next to a child&#10;&#10;Description automatically generated">
            <a:extLst>
              <a:ext uri="{FF2B5EF4-FFF2-40B4-BE49-F238E27FC236}">
                <a16:creationId xmlns:a16="http://schemas.microsoft.com/office/drawing/2014/main" id="{AEF539BA-59FE-5CEA-D0E2-A599EEC65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9963" y="0"/>
            <a:ext cx="999667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2233024" y="3723144"/>
            <a:ext cx="8168275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Craig Richardson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Grandfather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Chesney &amp; Claydon Richardson</a:t>
            </a:r>
          </a:p>
        </p:txBody>
      </p:sp>
      <p:pic>
        <p:nvPicPr>
          <p:cNvPr id="7" name="Picture 6" descr="A person in a uniform&#10;&#10;Description automatically generated">
            <a:extLst>
              <a:ext uri="{FF2B5EF4-FFF2-40B4-BE49-F238E27FC236}">
                <a16:creationId xmlns:a16="http://schemas.microsoft.com/office/drawing/2014/main" id="{CBA0A5DD-8377-FE4E-7281-CC49ABBB6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921" y="0"/>
            <a:ext cx="843937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6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569743" y="3133001"/>
            <a:ext cx="11476747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Wendy Prince Murphy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Aunt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Brody &amp; Izzy Trahan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Former VES Student</a:t>
            </a:r>
          </a:p>
        </p:txBody>
      </p:sp>
      <p:pic>
        <p:nvPicPr>
          <p:cNvPr id="5" name="Picture 4" descr="A person standing next to a person in a military uniform&#10;&#10;Description automatically generated">
            <a:extLst>
              <a:ext uri="{FF2B5EF4-FFF2-40B4-BE49-F238E27FC236}">
                <a16:creationId xmlns:a16="http://schemas.microsoft.com/office/drawing/2014/main" id="{67F04BD3-26A1-858D-E611-6B9B688FE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566" y="0"/>
            <a:ext cx="910086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303043" y="3818801"/>
            <a:ext cx="1147674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Ricky Blaine Prince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Cousin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Brody &amp; Izzy Trahan</a:t>
            </a:r>
          </a:p>
        </p:txBody>
      </p:sp>
      <p:pic>
        <p:nvPicPr>
          <p:cNvPr id="7" name="Picture 6" descr="A person in a uniform saluting&#10;&#10;Description automatically generated">
            <a:extLst>
              <a:ext uri="{FF2B5EF4-FFF2-40B4-BE49-F238E27FC236}">
                <a16:creationId xmlns:a16="http://schemas.microsoft.com/office/drawing/2014/main" id="{5CFB07E5-2606-4899-D05A-D22066709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1976" y="0"/>
            <a:ext cx="9436447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0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192257" y="3856901"/>
            <a:ext cx="11476747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Dustin Gelner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Uncle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James LeBouef</a:t>
            </a:r>
          </a:p>
        </p:txBody>
      </p:sp>
      <p:pic>
        <p:nvPicPr>
          <p:cNvPr id="3" name="Picture 2" descr="A group of soldiers holding guns&#10;&#10;Description automatically generated">
            <a:extLst>
              <a:ext uri="{FF2B5EF4-FFF2-40B4-BE49-F238E27FC236}">
                <a16:creationId xmlns:a16="http://schemas.microsoft.com/office/drawing/2014/main" id="{78FA9001-CC48-AA63-8563-25E3353DD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614" y="0"/>
            <a:ext cx="2119459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722143" y="3738394"/>
            <a:ext cx="11476747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Emmit </a:t>
            </a:r>
            <a:r>
              <a:rPr lang="en-US" sz="7500" dirty="0" err="1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Beaudeaux</a:t>
            </a:r>
            <a:endParaRPr lang="en-US" sz="7500" dirty="0">
              <a:solidFill>
                <a:schemeClr val="accent1">
                  <a:lumMod val="50000"/>
                </a:schemeClr>
              </a:solidFill>
              <a:latin typeface="Aharoni"/>
              <a:cs typeface="Aharoni"/>
            </a:endParaRP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Marine Corps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Brother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of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Kaden </a:t>
            </a:r>
            <a:r>
              <a:rPr lang="en-US" sz="56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Beaudeaux</a:t>
            </a:r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7107704F-5F16-0933-4A08-04BDF3E9D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9493" y="0"/>
            <a:ext cx="846341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497057" y="3794492"/>
            <a:ext cx="11476747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Paul </a:t>
            </a:r>
            <a:r>
              <a:rPr lang="en-US" sz="75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Beaudeaux</a:t>
            </a:r>
            <a:endParaRPr lang="en-US" sz="7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Marine Corps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Uncle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Kaden </a:t>
            </a:r>
            <a:r>
              <a:rPr lang="en-US" sz="56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Beaudeaux</a:t>
            </a:r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 descr="A close-up of a person in a uniform&#10;&#10;Description automatically generated">
            <a:extLst>
              <a:ext uri="{FF2B5EF4-FFF2-40B4-BE49-F238E27FC236}">
                <a16:creationId xmlns:a16="http://schemas.microsoft.com/office/drawing/2014/main" id="{F41AEB08-A61D-9381-1410-BE3B3FA2F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761" y="0"/>
            <a:ext cx="10798677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1716257" y="3704501"/>
            <a:ext cx="1147674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Gary Morgan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Air Force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Uncle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Kason Findley</a:t>
            </a:r>
          </a:p>
        </p:txBody>
      </p:sp>
      <p:pic>
        <p:nvPicPr>
          <p:cNvPr id="5" name="Picture 4" descr="Two men standing in front of a building&#10;&#10;Description automatically generated">
            <a:extLst>
              <a:ext uri="{FF2B5EF4-FFF2-40B4-BE49-F238E27FC236}">
                <a16:creationId xmlns:a16="http://schemas.microsoft.com/office/drawing/2014/main" id="{C098E7E6-0674-05D3-F83B-B75AA2F1E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217" y="0"/>
            <a:ext cx="1373936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74443" y="3704501"/>
            <a:ext cx="1147674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Norris Simon, Sr.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Kason Findley</a:t>
            </a:r>
          </a:p>
        </p:txBody>
      </p:sp>
      <p:pic>
        <p:nvPicPr>
          <p:cNvPr id="3" name="Picture 2" descr="A person in military uniform with his arms crossed&#10;&#10;Description automatically generated">
            <a:extLst>
              <a:ext uri="{FF2B5EF4-FFF2-40B4-BE49-F238E27FC236}">
                <a16:creationId xmlns:a16="http://schemas.microsoft.com/office/drawing/2014/main" id="{54BBF2C6-44C7-7FFE-F4C4-8E7162491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9755" y="0"/>
            <a:ext cx="979129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3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264943" y="3780701"/>
            <a:ext cx="1147674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Eugene Morgan, Jr.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Kason Findley</a:t>
            </a:r>
          </a:p>
        </p:txBody>
      </p:sp>
      <p:pic>
        <p:nvPicPr>
          <p:cNvPr id="3" name="Picture 2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E8452393-2268-1AEC-55EC-A696A50A9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4276" y="0"/>
            <a:ext cx="939944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4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12543" y="3704501"/>
            <a:ext cx="1147674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Larry Findley, Jr.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Navy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Kason Findley</a:t>
            </a:r>
          </a:p>
        </p:txBody>
      </p:sp>
      <p:pic>
        <p:nvPicPr>
          <p:cNvPr id="3" name="Picture 2" descr="A person in a sailor's uniform&#10;&#10;Description automatically generated">
            <a:extLst>
              <a:ext uri="{FF2B5EF4-FFF2-40B4-BE49-F238E27FC236}">
                <a16:creationId xmlns:a16="http://schemas.microsoft.com/office/drawing/2014/main" id="{704098D3-B317-54F9-ADC8-EC0607F0D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2698" y="0"/>
            <a:ext cx="987400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417343" y="3818801"/>
            <a:ext cx="1147674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Kaileb</a:t>
            </a:r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Findley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Brother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Kason Findley</a:t>
            </a:r>
          </a:p>
        </p:txBody>
      </p:sp>
      <p:pic>
        <p:nvPicPr>
          <p:cNvPr id="5" name="Picture 4" descr="A soldier crawling in mud&#10;&#10;Description automatically generated">
            <a:extLst>
              <a:ext uri="{FF2B5EF4-FFF2-40B4-BE49-F238E27FC236}">
                <a16:creationId xmlns:a16="http://schemas.microsoft.com/office/drawing/2014/main" id="{C920D992-0317-D5B2-F350-239725A0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6312" y="0"/>
            <a:ext cx="9096375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9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990600" y="3608844"/>
            <a:ext cx="8905859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Jimmy S. Ferguson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Grandfather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Chesney &amp; Claydon Richardson</a:t>
            </a:r>
          </a:p>
        </p:txBody>
      </p:sp>
      <p:pic>
        <p:nvPicPr>
          <p:cNvPr id="7" name="Picture 6" descr="A person in uniform and hat standing in front of a flag&#10;&#10;Description automatically generated">
            <a:extLst>
              <a:ext uri="{FF2B5EF4-FFF2-40B4-BE49-F238E27FC236}">
                <a16:creationId xmlns:a16="http://schemas.microsoft.com/office/drawing/2014/main" id="{3E93D969-DF93-8F1A-D355-B2531B987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902" y="0"/>
            <a:ext cx="1046936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1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235803" y="2884740"/>
            <a:ext cx="11476747" cy="84330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Reaux Frederick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Marine Corps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Collins, Saylor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&amp; Hayes Fontenot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&amp;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A’Miyah Nelson</a:t>
            </a:r>
            <a:endParaRPr lang="en-US">
              <a:solidFill>
                <a:schemeClr val="accent1">
                  <a:lumMod val="50000"/>
                </a:schemeClr>
              </a:solidFill>
              <a:latin typeface="Aharoni"/>
              <a:cs typeface="Aharoni"/>
            </a:endParaRPr>
          </a:p>
        </p:txBody>
      </p:sp>
      <p:pic>
        <p:nvPicPr>
          <p:cNvPr id="3" name="Picture 2" descr="A person in uniform with a hat&#10;&#10;Description automatically generated">
            <a:extLst>
              <a:ext uri="{FF2B5EF4-FFF2-40B4-BE49-F238E27FC236}">
                <a16:creationId xmlns:a16="http://schemas.microsoft.com/office/drawing/2014/main" id="{EDC7A720-63B4-9350-8F3D-80727657B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0" y="-73742"/>
            <a:ext cx="10687050" cy="1378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235803" y="3585967"/>
            <a:ext cx="1147674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Jim Anderson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Uncle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Brayden &amp; Zoey Bryant</a:t>
            </a:r>
          </a:p>
        </p:txBody>
      </p:sp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5CB1CAD1-ECB4-929D-1F30-0042AE03D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625" y="0"/>
            <a:ext cx="10287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-235803" y="2267660"/>
            <a:ext cx="11476747" cy="92948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Thomas Malone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Ms. Cooper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&amp;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Great Grandfather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Claire Malone</a:t>
            </a:r>
          </a:p>
        </p:txBody>
      </p:sp>
      <p:pic>
        <p:nvPicPr>
          <p:cNvPr id="2" name="Picture 1" descr="A person in a uniform&#10;&#10;Description automatically generated">
            <a:extLst>
              <a:ext uri="{FF2B5EF4-FFF2-40B4-BE49-F238E27FC236}">
                <a16:creationId xmlns:a16="http://schemas.microsoft.com/office/drawing/2014/main" id="{BEE13E44-0FFE-9F66-EA2E-A2A4F254F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2645" y="-5610"/>
            <a:ext cx="10264422" cy="137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465424" y="3754262"/>
            <a:ext cx="11476747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Nick Olier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Father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Riley Gilbert</a:t>
            </a:r>
          </a:p>
        </p:txBody>
      </p:sp>
      <p:pic>
        <p:nvPicPr>
          <p:cNvPr id="6" name="Picture 5" descr="A person in military uniform&#10;&#10;Description automatically generated">
            <a:extLst>
              <a:ext uri="{FF2B5EF4-FFF2-40B4-BE49-F238E27FC236}">
                <a16:creationId xmlns:a16="http://schemas.microsoft.com/office/drawing/2014/main" id="{C5F6830B-60C7-10F0-2C61-95D2BEAE6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3677" y="-3524210"/>
            <a:ext cx="9644775" cy="2090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2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099968" y="3816711"/>
            <a:ext cx="11476747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Cody Gilbert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Navy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Uncle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Riley Gilbert</a:t>
            </a:r>
          </a:p>
        </p:txBody>
      </p:sp>
      <p:pic>
        <p:nvPicPr>
          <p:cNvPr id="2" name="Picture 1" descr="A person in a sailor suit&#10;&#10;Description automatically generated">
            <a:extLst>
              <a:ext uri="{FF2B5EF4-FFF2-40B4-BE49-F238E27FC236}">
                <a16:creationId xmlns:a16="http://schemas.microsoft.com/office/drawing/2014/main" id="{0BB83572-E1AE-744A-F7DA-6FCB9710A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7930" y="-391064"/>
            <a:ext cx="8151339" cy="1441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422632" y="3816711"/>
            <a:ext cx="11476747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Bobby Courtland Sykes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Navy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Uncle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Riley Gilbert</a:t>
            </a:r>
          </a:p>
        </p:txBody>
      </p:sp>
      <p:pic>
        <p:nvPicPr>
          <p:cNvPr id="3" name="Picture 2" descr="A person in a uniform&#10;&#10;Description automatically generated">
            <a:extLst>
              <a:ext uri="{FF2B5EF4-FFF2-40B4-BE49-F238E27FC236}">
                <a16:creationId xmlns:a16="http://schemas.microsoft.com/office/drawing/2014/main" id="{21FC0F8B-132A-D9FA-6723-F27999A7D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5211" y="11502"/>
            <a:ext cx="12064868" cy="1369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7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1099968" y="3816711"/>
            <a:ext cx="11476747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Billy Leigh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Marine Corps</a:t>
            </a:r>
            <a:endParaRPr lang="en-US" sz="7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Uncle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/>
                <a:cs typeface="Aharoni"/>
              </a:rPr>
              <a:t>Riley Gilbert</a:t>
            </a:r>
          </a:p>
        </p:txBody>
      </p:sp>
      <p:pic>
        <p:nvPicPr>
          <p:cNvPr id="2" name="Picture 1" descr="A person in a uniform&#10;&#10;Description automatically generated">
            <a:extLst>
              <a:ext uri="{FF2B5EF4-FFF2-40B4-BE49-F238E27FC236}">
                <a16:creationId xmlns:a16="http://schemas.microsoft.com/office/drawing/2014/main" id="{27E858A9-67AC-5040-CFF4-DCBA45D32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2165" y="8728"/>
            <a:ext cx="8636837" cy="137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oday We Honor Our Veterans">
            <a:hlinkClick r:id="" action="ppaction://media"/>
            <a:extLst>
              <a:ext uri="{FF2B5EF4-FFF2-40B4-BE49-F238E27FC236}">
                <a16:creationId xmlns:a16="http://schemas.microsoft.com/office/drawing/2014/main" id="{49B452AB-0BCD-DF69-CEC6-453FB667C9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30480"/>
            <a:ext cx="24384000" cy="13776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2393457" y="3612672"/>
            <a:ext cx="7737522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Walt Roberson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Navy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Chesney &amp; Claydon Richardson</a:t>
            </a:r>
          </a:p>
        </p:txBody>
      </p:sp>
      <p:pic>
        <p:nvPicPr>
          <p:cNvPr id="7" name="Picture 6" descr="A person in a sailor's uniform&#10;&#10;Description automatically generated">
            <a:extLst>
              <a:ext uri="{FF2B5EF4-FFF2-40B4-BE49-F238E27FC236}">
                <a16:creationId xmlns:a16="http://schemas.microsoft.com/office/drawing/2014/main" id="{226410C8-13BC-09D5-0D5E-7C1ABD0A7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049" y="0"/>
            <a:ext cx="853785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4869C-DC93-C2BC-F13F-C1C9D118EB94}"/>
              </a:ext>
            </a:extLst>
          </p:cNvPr>
          <p:cNvSpPr txBox="1"/>
          <p:nvPr/>
        </p:nvSpPr>
        <p:spPr>
          <a:xfrm>
            <a:off x="2402052" y="3706948"/>
            <a:ext cx="7708968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Jim Saxton</a:t>
            </a:r>
          </a:p>
          <a:p>
            <a:pPr algn="ctr"/>
            <a:r>
              <a:rPr lang="en-US" sz="75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Air Force</a:t>
            </a: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Grandfather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Chesney &amp; Claydon Richardson</a:t>
            </a:r>
          </a:p>
        </p:txBody>
      </p:sp>
      <p:pic>
        <p:nvPicPr>
          <p:cNvPr id="7" name="Picture 6" descr="A person in uniform standing in front of a house&#10;&#10;Description automatically generated">
            <a:extLst>
              <a:ext uri="{FF2B5EF4-FFF2-40B4-BE49-F238E27FC236}">
                <a16:creationId xmlns:a16="http://schemas.microsoft.com/office/drawing/2014/main" id="{29C54565-47A1-1972-6314-A9269FAE5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464" y="0"/>
            <a:ext cx="868705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3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2637</TotalTime>
  <Words>861</Words>
  <Application>Microsoft Office PowerPoint</Application>
  <PresentationFormat>Custom</PresentationFormat>
  <Paragraphs>512</Paragraphs>
  <Slides>77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5" baseType="lpstr">
      <vt:lpstr>Calibri Light</vt:lpstr>
      <vt:lpstr>Arial</vt:lpstr>
      <vt:lpstr>Calibri</vt:lpstr>
      <vt:lpstr>Comfortaa</vt:lpstr>
      <vt:lpstr>Aharoni</vt:lpstr>
      <vt:lpstr>Helvetica Neue</vt:lpstr>
      <vt:lpstr>30_BasicColor</vt:lpstr>
      <vt:lpstr>Office Theme</vt:lpstr>
      <vt:lpstr>Honoring Our Veterans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Honoring Our Veterans</dc:title>
  <dc:creator>Breaux, Clair</dc:creator>
  <cp:lastModifiedBy>Smith, Ciara D</cp:lastModifiedBy>
  <cp:revision>164</cp:revision>
  <dcterms:modified xsi:type="dcterms:W3CDTF">2024-11-19T17:37:22Z</dcterms:modified>
</cp:coreProperties>
</file>