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5191" r:id="rId1"/>
    <p:sldMasterId id="2147485327" r:id="rId2"/>
  </p:sldMasterIdLst>
  <p:notesMasterIdLst>
    <p:notesMasterId r:id="rId30"/>
  </p:notesMasterIdLst>
  <p:handoutMasterIdLst>
    <p:handoutMasterId r:id="rId31"/>
  </p:handoutMasterIdLst>
  <p:sldIdLst>
    <p:sldId id="944" r:id="rId3"/>
    <p:sldId id="267" r:id="rId4"/>
    <p:sldId id="945" r:id="rId5"/>
    <p:sldId id="953" r:id="rId6"/>
    <p:sldId id="946" r:id="rId7"/>
    <p:sldId id="948" r:id="rId8"/>
    <p:sldId id="947" r:id="rId9"/>
    <p:sldId id="446" r:id="rId10"/>
    <p:sldId id="934" r:id="rId11"/>
    <p:sldId id="263" r:id="rId12"/>
    <p:sldId id="931" r:id="rId13"/>
    <p:sldId id="837" r:id="rId14"/>
    <p:sldId id="909" r:id="rId15"/>
    <p:sldId id="871" r:id="rId16"/>
    <p:sldId id="448" r:id="rId17"/>
    <p:sldId id="499" r:id="rId18"/>
    <p:sldId id="503" r:id="rId19"/>
    <p:sldId id="456" r:id="rId20"/>
    <p:sldId id="454" r:id="rId21"/>
    <p:sldId id="936" r:id="rId22"/>
    <p:sldId id="463" r:id="rId23"/>
    <p:sldId id="464" r:id="rId24"/>
    <p:sldId id="940" r:id="rId25"/>
    <p:sldId id="941" r:id="rId26"/>
    <p:sldId id="951" r:id="rId27"/>
    <p:sldId id="952" r:id="rId28"/>
    <p:sldId id="485" r:id="rId29"/>
  </p:sldIdLst>
  <p:sldSz cx="9144000" cy="5143500" type="screen16x9"/>
  <p:notesSz cx="7010400" cy="92964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7">
          <p15:clr>
            <a:srgbClr val="A4A3A4"/>
          </p15:clr>
        </p15:guide>
        <p15:guide id="2" pos="220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76" clrIdx="1"/>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80524" autoAdjust="0"/>
  </p:normalViewPr>
  <p:slideViewPr>
    <p:cSldViewPr snapToGrid="0">
      <p:cViewPr varScale="1">
        <p:scale>
          <a:sx n="110" d="100"/>
          <a:sy n="110" d="100"/>
        </p:scale>
        <p:origin x="60" y="534"/>
      </p:cViewPr>
      <p:guideLst>
        <p:guide orient="horz" pos="1620"/>
        <p:guide pos="2880"/>
      </p:guideLst>
    </p:cSldViewPr>
  </p:slideViewPr>
  <p:notesTextViewPr>
    <p:cViewPr>
      <p:scale>
        <a:sx n="1" d="1"/>
        <a:sy n="1" d="1"/>
      </p:scale>
      <p:origin x="0" y="0"/>
    </p:cViewPr>
  </p:notesTextViewPr>
  <p:sorterViewPr>
    <p:cViewPr>
      <p:scale>
        <a:sx n="60" d="100"/>
        <a:sy n="60" d="100"/>
      </p:scale>
      <p:origin x="0" y="-9152"/>
    </p:cViewPr>
  </p:sorterViewPr>
  <p:notesViewPr>
    <p:cSldViewPr snapToGrid="0">
      <p:cViewPr>
        <p:scale>
          <a:sx n="1" d="2"/>
          <a:sy n="1" d="2"/>
        </p:scale>
        <p:origin x="2214" y="861"/>
      </p:cViewPr>
      <p:guideLst>
        <p:guide orient="horz" pos="2927"/>
        <p:guide pos="220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7-25T14:45:18.057" idx="76">
    <p:pos x="10" y="10"/>
    <p:text>End with Thank you and SS tagline?</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CE685E-31BD-4749-AE48-65727F27B16D}"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C65F4B9E-5AC5-4F85-AAB1-1C386B289B0A}">
      <dgm:prSet phldrT="[Text]"/>
      <dgm:spPr>
        <a:solidFill>
          <a:schemeClr val="accent1">
            <a:hueOff val="0"/>
            <a:satOff val="0"/>
            <a:lumOff val="0"/>
            <a:alpha val="70000"/>
          </a:schemeClr>
        </a:solidFill>
      </dgm:spPr>
      <dgm:t>
        <a:bodyPr anchor="ctr"/>
        <a:lstStyle/>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Cognitive Skills</a:t>
          </a:r>
        </a:p>
      </dgm:t>
    </dgm:pt>
    <dgm:pt modelId="{2776004A-8166-4C48-A9CA-F56E72341C59}" type="parTrans" cxnId="{C92EE36E-D7D8-453F-8C06-C5C1832091F2}">
      <dgm:prSet/>
      <dgm:spPr/>
      <dgm:t>
        <a:bodyPr/>
        <a:lstStyle/>
        <a:p>
          <a:endParaRPr lang="en-US">
            <a:solidFill>
              <a:schemeClr val="bg1"/>
            </a:solidFill>
          </a:endParaRPr>
        </a:p>
      </dgm:t>
    </dgm:pt>
    <dgm:pt modelId="{152C1266-2EBC-4855-9AC8-EC548CC3724F}" type="sibTrans" cxnId="{C92EE36E-D7D8-453F-8C06-C5C1832091F2}">
      <dgm:prSet/>
      <dgm:spPr/>
      <dgm:t>
        <a:bodyPr/>
        <a:lstStyle/>
        <a:p>
          <a:endParaRPr lang="en-US">
            <a:solidFill>
              <a:schemeClr val="bg1"/>
            </a:solidFill>
          </a:endParaRPr>
        </a:p>
      </dgm:t>
    </dgm:pt>
    <dgm:pt modelId="{9E7856F5-DE16-48D1-B04B-86BA1BE76E03}">
      <dgm:prSet phldrT="[Text]"/>
      <dgm:spPr>
        <a:solidFill>
          <a:schemeClr val="accent1">
            <a:hueOff val="0"/>
            <a:satOff val="0"/>
            <a:lumOff val="0"/>
            <a:alpha val="70000"/>
          </a:schemeClr>
        </a:solidFill>
      </dgm:spPr>
      <dgm:t>
        <a:bodyPr/>
        <a:lstStyle/>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Social and Interpersonal Skills</a:t>
          </a:r>
        </a:p>
      </dgm:t>
    </dgm:pt>
    <dgm:pt modelId="{5B8E490D-6D74-43AA-BFCF-8573AE59C752}" type="parTrans" cxnId="{B55AC683-2923-4228-9FEE-F448737D0FA0}">
      <dgm:prSet/>
      <dgm:spPr/>
      <dgm:t>
        <a:bodyPr/>
        <a:lstStyle/>
        <a:p>
          <a:endParaRPr lang="en-US">
            <a:solidFill>
              <a:schemeClr val="bg1"/>
            </a:solidFill>
          </a:endParaRPr>
        </a:p>
      </dgm:t>
    </dgm:pt>
    <dgm:pt modelId="{44C4F51A-F421-4459-9270-8C0858A9BF28}" type="sibTrans" cxnId="{B55AC683-2923-4228-9FEE-F448737D0FA0}">
      <dgm:prSet/>
      <dgm:spPr/>
      <dgm:t>
        <a:bodyPr/>
        <a:lstStyle/>
        <a:p>
          <a:endParaRPr lang="en-US">
            <a:solidFill>
              <a:schemeClr val="bg1"/>
            </a:solidFill>
          </a:endParaRPr>
        </a:p>
      </dgm:t>
    </dgm:pt>
    <dgm:pt modelId="{A0E5B972-6641-4290-900C-E5AFB2F8A590}">
      <dgm:prSet phldrT="[Text]"/>
      <dgm:spPr>
        <a:solidFill>
          <a:schemeClr val="accent1">
            <a:alpha val="70000"/>
          </a:schemeClr>
        </a:solidFill>
      </dgm:spPr>
      <dgm:t>
        <a:bodyPr/>
        <a:lstStyle/>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Emotional Competencies</a:t>
          </a:r>
        </a:p>
      </dgm:t>
    </dgm:pt>
    <dgm:pt modelId="{E0121E58-84FF-47FC-B71C-A5EF2F6E8489}" type="parTrans" cxnId="{7E997419-9E8F-4C99-A5CB-1979BAA05FA4}">
      <dgm:prSet/>
      <dgm:spPr/>
      <dgm:t>
        <a:bodyPr/>
        <a:lstStyle/>
        <a:p>
          <a:endParaRPr lang="en-US">
            <a:solidFill>
              <a:schemeClr val="bg1"/>
            </a:solidFill>
          </a:endParaRPr>
        </a:p>
      </dgm:t>
    </dgm:pt>
    <dgm:pt modelId="{332EF470-2FA0-4E49-91DC-3592A589D8F2}" type="sibTrans" cxnId="{7E997419-9E8F-4C99-A5CB-1979BAA05FA4}">
      <dgm:prSet/>
      <dgm:spPr/>
      <dgm:t>
        <a:bodyPr/>
        <a:lstStyle/>
        <a:p>
          <a:endParaRPr lang="en-US">
            <a:solidFill>
              <a:schemeClr val="bg1"/>
            </a:solidFill>
          </a:endParaRPr>
        </a:p>
      </dgm:t>
    </dgm:pt>
    <dgm:pt modelId="{0F8142F8-2FCF-437E-8454-F16AC28723E6}" type="pres">
      <dgm:prSet presAssocID="{E2CE685E-31BD-4749-AE48-65727F27B16D}" presName="compositeShape" presStyleCnt="0">
        <dgm:presLayoutVars>
          <dgm:chMax val="7"/>
          <dgm:dir/>
          <dgm:resizeHandles val="exact"/>
        </dgm:presLayoutVars>
      </dgm:prSet>
      <dgm:spPr/>
      <dgm:t>
        <a:bodyPr/>
        <a:lstStyle/>
        <a:p>
          <a:endParaRPr lang="en-US"/>
        </a:p>
      </dgm:t>
    </dgm:pt>
    <dgm:pt modelId="{C043707E-26CB-45D9-87EE-FD7BB4C2B8A2}" type="pres">
      <dgm:prSet presAssocID="{C65F4B9E-5AC5-4F85-AAB1-1C386B289B0A}" presName="circ1" presStyleLbl="vennNode1" presStyleIdx="0" presStyleCnt="3"/>
      <dgm:spPr/>
      <dgm:t>
        <a:bodyPr/>
        <a:lstStyle/>
        <a:p>
          <a:endParaRPr lang="en-US"/>
        </a:p>
      </dgm:t>
    </dgm:pt>
    <dgm:pt modelId="{EA9ADF0C-801D-4D33-94C9-605F41B5C5CA}" type="pres">
      <dgm:prSet presAssocID="{C65F4B9E-5AC5-4F85-AAB1-1C386B289B0A}" presName="circ1Tx" presStyleLbl="revTx" presStyleIdx="0" presStyleCnt="0">
        <dgm:presLayoutVars>
          <dgm:chMax val="0"/>
          <dgm:chPref val="0"/>
          <dgm:bulletEnabled val="1"/>
        </dgm:presLayoutVars>
      </dgm:prSet>
      <dgm:spPr/>
      <dgm:t>
        <a:bodyPr/>
        <a:lstStyle/>
        <a:p>
          <a:endParaRPr lang="en-US"/>
        </a:p>
      </dgm:t>
    </dgm:pt>
    <dgm:pt modelId="{1DA4302C-4F9D-4280-840D-5B77AD64C64C}" type="pres">
      <dgm:prSet presAssocID="{9E7856F5-DE16-48D1-B04B-86BA1BE76E03}" presName="circ2" presStyleLbl="vennNode1" presStyleIdx="1" presStyleCnt="3"/>
      <dgm:spPr/>
      <dgm:t>
        <a:bodyPr/>
        <a:lstStyle/>
        <a:p>
          <a:endParaRPr lang="en-US"/>
        </a:p>
      </dgm:t>
    </dgm:pt>
    <dgm:pt modelId="{5D10AF21-EF4F-4535-8EC7-A8270F801321}" type="pres">
      <dgm:prSet presAssocID="{9E7856F5-DE16-48D1-B04B-86BA1BE76E03}" presName="circ2Tx" presStyleLbl="revTx" presStyleIdx="0" presStyleCnt="0">
        <dgm:presLayoutVars>
          <dgm:chMax val="0"/>
          <dgm:chPref val="0"/>
          <dgm:bulletEnabled val="1"/>
        </dgm:presLayoutVars>
      </dgm:prSet>
      <dgm:spPr/>
      <dgm:t>
        <a:bodyPr/>
        <a:lstStyle/>
        <a:p>
          <a:endParaRPr lang="en-US"/>
        </a:p>
      </dgm:t>
    </dgm:pt>
    <dgm:pt modelId="{B2140EB8-1037-4371-A79E-913B5EE8BED6}" type="pres">
      <dgm:prSet presAssocID="{A0E5B972-6641-4290-900C-E5AFB2F8A590}" presName="circ3" presStyleLbl="vennNode1" presStyleIdx="2" presStyleCnt="3"/>
      <dgm:spPr/>
      <dgm:t>
        <a:bodyPr/>
        <a:lstStyle/>
        <a:p>
          <a:endParaRPr lang="en-US"/>
        </a:p>
      </dgm:t>
    </dgm:pt>
    <dgm:pt modelId="{3E08EA5F-B44E-468F-8220-6C38E04B33DD}" type="pres">
      <dgm:prSet presAssocID="{A0E5B972-6641-4290-900C-E5AFB2F8A590}" presName="circ3Tx" presStyleLbl="revTx" presStyleIdx="0" presStyleCnt="0">
        <dgm:presLayoutVars>
          <dgm:chMax val="0"/>
          <dgm:chPref val="0"/>
          <dgm:bulletEnabled val="1"/>
        </dgm:presLayoutVars>
      </dgm:prSet>
      <dgm:spPr/>
      <dgm:t>
        <a:bodyPr/>
        <a:lstStyle/>
        <a:p>
          <a:endParaRPr lang="en-US"/>
        </a:p>
      </dgm:t>
    </dgm:pt>
  </dgm:ptLst>
  <dgm:cxnLst>
    <dgm:cxn modelId="{EA0D3632-1E87-4CE4-87B5-41F35AD8DEDC}" type="presOf" srcId="{E2CE685E-31BD-4749-AE48-65727F27B16D}" destId="{0F8142F8-2FCF-437E-8454-F16AC28723E6}" srcOrd="0" destOrd="0" presId="urn:microsoft.com/office/officeart/2005/8/layout/venn1"/>
    <dgm:cxn modelId="{56D142B1-E2E6-4767-A580-5C460FE46CBD}" type="presOf" srcId="{9E7856F5-DE16-48D1-B04B-86BA1BE76E03}" destId="{1DA4302C-4F9D-4280-840D-5B77AD64C64C}" srcOrd="0" destOrd="0" presId="urn:microsoft.com/office/officeart/2005/8/layout/venn1"/>
    <dgm:cxn modelId="{BF540A3A-F008-4349-8D3F-3C666FDF4E4C}" type="presOf" srcId="{9E7856F5-DE16-48D1-B04B-86BA1BE76E03}" destId="{5D10AF21-EF4F-4535-8EC7-A8270F801321}" srcOrd="1" destOrd="0" presId="urn:microsoft.com/office/officeart/2005/8/layout/venn1"/>
    <dgm:cxn modelId="{9282B05A-2160-4176-8B60-16F1C74381DA}" type="presOf" srcId="{C65F4B9E-5AC5-4F85-AAB1-1C386B289B0A}" destId="{C043707E-26CB-45D9-87EE-FD7BB4C2B8A2}" srcOrd="0" destOrd="0" presId="urn:microsoft.com/office/officeart/2005/8/layout/venn1"/>
    <dgm:cxn modelId="{94ECD44B-3A75-40D0-9E87-161244337BF6}" type="presOf" srcId="{A0E5B972-6641-4290-900C-E5AFB2F8A590}" destId="{3E08EA5F-B44E-468F-8220-6C38E04B33DD}" srcOrd="1" destOrd="0" presId="urn:microsoft.com/office/officeart/2005/8/layout/venn1"/>
    <dgm:cxn modelId="{7E997419-9E8F-4C99-A5CB-1979BAA05FA4}" srcId="{E2CE685E-31BD-4749-AE48-65727F27B16D}" destId="{A0E5B972-6641-4290-900C-E5AFB2F8A590}" srcOrd="2" destOrd="0" parTransId="{E0121E58-84FF-47FC-B71C-A5EF2F6E8489}" sibTransId="{332EF470-2FA0-4E49-91DC-3592A589D8F2}"/>
    <dgm:cxn modelId="{F48FE23F-580F-40C6-B3A6-826F0F5C1B22}" type="presOf" srcId="{C65F4B9E-5AC5-4F85-AAB1-1C386B289B0A}" destId="{EA9ADF0C-801D-4D33-94C9-605F41B5C5CA}" srcOrd="1" destOrd="0" presId="urn:microsoft.com/office/officeart/2005/8/layout/venn1"/>
    <dgm:cxn modelId="{B55AC683-2923-4228-9FEE-F448737D0FA0}" srcId="{E2CE685E-31BD-4749-AE48-65727F27B16D}" destId="{9E7856F5-DE16-48D1-B04B-86BA1BE76E03}" srcOrd="1" destOrd="0" parTransId="{5B8E490D-6D74-43AA-BFCF-8573AE59C752}" sibTransId="{44C4F51A-F421-4459-9270-8C0858A9BF28}"/>
    <dgm:cxn modelId="{0C9D776D-40CA-482C-85A1-5CFBAD276482}" type="presOf" srcId="{A0E5B972-6641-4290-900C-E5AFB2F8A590}" destId="{B2140EB8-1037-4371-A79E-913B5EE8BED6}" srcOrd="0" destOrd="0" presId="urn:microsoft.com/office/officeart/2005/8/layout/venn1"/>
    <dgm:cxn modelId="{C92EE36E-D7D8-453F-8C06-C5C1832091F2}" srcId="{E2CE685E-31BD-4749-AE48-65727F27B16D}" destId="{C65F4B9E-5AC5-4F85-AAB1-1C386B289B0A}" srcOrd="0" destOrd="0" parTransId="{2776004A-8166-4C48-A9CA-F56E72341C59}" sibTransId="{152C1266-2EBC-4855-9AC8-EC548CC3724F}"/>
    <dgm:cxn modelId="{E89E2D20-8EAB-4976-88EB-D84EA31A1F74}" type="presParOf" srcId="{0F8142F8-2FCF-437E-8454-F16AC28723E6}" destId="{C043707E-26CB-45D9-87EE-FD7BB4C2B8A2}" srcOrd="0" destOrd="0" presId="urn:microsoft.com/office/officeart/2005/8/layout/venn1"/>
    <dgm:cxn modelId="{565BABFF-0715-440C-BF62-84F908229FC8}" type="presParOf" srcId="{0F8142F8-2FCF-437E-8454-F16AC28723E6}" destId="{EA9ADF0C-801D-4D33-94C9-605F41B5C5CA}" srcOrd="1" destOrd="0" presId="urn:microsoft.com/office/officeart/2005/8/layout/venn1"/>
    <dgm:cxn modelId="{3CF79282-CDF2-4289-B348-8932182229A6}" type="presParOf" srcId="{0F8142F8-2FCF-437E-8454-F16AC28723E6}" destId="{1DA4302C-4F9D-4280-840D-5B77AD64C64C}" srcOrd="2" destOrd="0" presId="urn:microsoft.com/office/officeart/2005/8/layout/venn1"/>
    <dgm:cxn modelId="{41F459A9-7709-41DA-BF3C-C2CC914E0F4F}" type="presParOf" srcId="{0F8142F8-2FCF-437E-8454-F16AC28723E6}" destId="{5D10AF21-EF4F-4535-8EC7-A8270F801321}" srcOrd="3" destOrd="0" presId="urn:microsoft.com/office/officeart/2005/8/layout/venn1"/>
    <dgm:cxn modelId="{1DA84829-2B04-4B36-B556-12BA7F3F343E}" type="presParOf" srcId="{0F8142F8-2FCF-437E-8454-F16AC28723E6}" destId="{B2140EB8-1037-4371-A79E-913B5EE8BED6}" srcOrd="4" destOrd="0" presId="urn:microsoft.com/office/officeart/2005/8/layout/venn1"/>
    <dgm:cxn modelId="{A88C88E9-FB54-4CA3-B9C1-B5666AAA20CC}" type="presParOf" srcId="{0F8142F8-2FCF-437E-8454-F16AC28723E6}" destId="{3E08EA5F-B44E-468F-8220-6C38E04B33DD}"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43707E-26CB-45D9-87EE-FD7BB4C2B8A2}">
      <dsp:nvSpPr>
        <dsp:cNvPr id="0" name=""/>
        <dsp:cNvSpPr/>
      </dsp:nvSpPr>
      <dsp:spPr>
        <a:xfrm>
          <a:off x="860769" y="32621"/>
          <a:ext cx="1565827" cy="1565827"/>
        </a:xfrm>
        <a:prstGeom prst="ellipse">
          <a:avLst/>
        </a:prstGeom>
        <a:solidFill>
          <a:schemeClr val="accent1">
            <a:hueOff val="0"/>
            <a:satOff val="0"/>
            <a:lumOff val="0"/>
            <a:alpha val="7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n-US" sz="1000" kern="1200" dirty="0">
              <a:solidFill>
                <a:schemeClr val="bg1"/>
              </a:solidFill>
              <a:latin typeface="Verdana" panose="020B0604030504040204" pitchFamily="34" charset="0"/>
              <a:ea typeface="Verdana" panose="020B0604030504040204" pitchFamily="34" charset="0"/>
              <a:cs typeface="Verdana" panose="020B0604030504040204" pitchFamily="34" charset="0"/>
            </a:rPr>
            <a:t>Cognitive Skills</a:t>
          </a:r>
        </a:p>
      </dsp:txBody>
      <dsp:txXfrm>
        <a:off x="1069546" y="306641"/>
        <a:ext cx="1148273" cy="704622"/>
      </dsp:txXfrm>
    </dsp:sp>
    <dsp:sp modelId="{1DA4302C-4F9D-4280-840D-5B77AD64C64C}">
      <dsp:nvSpPr>
        <dsp:cNvPr id="0" name=""/>
        <dsp:cNvSpPr/>
      </dsp:nvSpPr>
      <dsp:spPr>
        <a:xfrm>
          <a:off x="1425772" y="1011263"/>
          <a:ext cx="1565827" cy="1565827"/>
        </a:xfrm>
        <a:prstGeom prst="ellipse">
          <a:avLst/>
        </a:prstGeom>
        <a:solidFill>
          <a:schemeClr val="accent1">
            <a:hueOff val="0"/>
            <a:satOff val="0"/>
            <a:lumOff val="0"/>
            <a:alpha val="7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n-US" sz="1000" kern="1200" dirty="0">
              <a:solidFill>
                <a:schemeClr val="bg1"/>
              </a:solidFill>
              <a:latin typeface="Verdana" panose="020B0604030504040204" pitchFamily="34" charset="0"/>
              <a:ea typeface="Verdana" panose="020B0604030504040204" pitchFamily="34" charset="0"/>
              <a:cs typeface="Verdana" panose="020B0604030504040204" pitchFamily="34" charset="0"/>
            </a:rPr>
            <a:t>Social and Interpersonal Skills</a:t>
          </a:r>
        </a:p>
      </dsp:txBody>
      <dsp:txXfrm>
        <a:off x="1904654" y="1415768"/>
        <a:ext cx="939496" cy="861204"/>
      </dsp:txXfrm>
    </dsp:sp>
    <dsp:sp modelId="{B2140EB8-1037-4371-A79E-913B5EE8BED6}">
      <dsp:nvSpPr>
        <dsp:cNvPr id="0" name=""/>
        <dsp:cNvSpPr/>
      </dsp:nvSpPr>
      <dsp:spPr>
        <a:xfrm>
          <a:off x="295767" y="1011263"/>
          <a:ext cx="1565827" cy="1565827"/>
        </a:xfrm>
        <a:prstGeom prst="ellipse">
          <a:avLst/>
        </a:prstGeom>
        <a:solidFill>
          <a:schemeClr val="accent1">
            <a:alpha val="7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n-US" sz="1000" kern="1200" dirty="0">
              <a:solidFill>
                <a:schemeClr val="bg1"/>
              </a:solidFill>
              <a:latin typeface="Verdana" panose="020B0604030504040204" pitchFamily="34" charset="0"/>
              <a:ea typeface="Verdana" panose="020B0604030504040204" pitchFamily="34" charset="0"/>
              <a:cs typeface="Verdana" panose="020B0604030504040204" pitchFamily="34" charset="0"/>
            </a:rPr>
            <a:t>Emotional Competencies</a:t>
          </a:r>
        </a:p>
      </dsp:txBody>
      <dsp:txXfrm>
        <a:off x="443215" y="1415768"/>
        <a:ext cx="939496" cy="86120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57B18A-7880-40C0-9BAC-CC14F8B0E335}"/>
              </a:ext>
            </a:extLst>
          </p:cNvPr>
          <p:cNvSpPr>
            <a:spLocks noGrp="1"/>
          </p:cNvSpPr>
          <p:nvPr>
            <p:ph type="hdr" sz="quarter"/>
          </p:nvPr>
        </p:nvSpPr>
        <p:spPr>
          <a:xfrm>
            <a:off x="0" y="0"/>
            <a:ext cx="3038475" cy="465138"/>
          </a:xfrm>
          <a:prstGeom prst="rect">
            <a:avLst/>
          </a:prstGeom>
        </p:spPr>
        <p:txBody>
          <a:bodyPr vert="horz" lIns="91440" tIns="45720" rIns="91440" bIns="45720" rtlCol="0"/>
          <a:lstStyle>
            <a:lvl1pPr algn="l" eaLnBrk="1" fontAlgn="auto" hangingPunct="1">
              <a:spcBef>
                <a:spcPts val="0"/>
              </a:spcBef>
              <a:spcAft>
                <a:spcPts val="0"/>
              </a:spcAft>
              <a:defRPr sz="1200">
                <a:latin typeface="Arial" charset="0"/>
                <a:ea typeface="ＭＳ Ｐゴシック" pitchFamily="-111" charset="-128"/>
                <a:cs typeface="+mn-cs"/>
              </a:defRPr>
            </a:lvl1pPr>
          </a:lstStyle>
          <a:p>
            <a:pPr>
              <a:defRPr/>
            </a:pPr>
            <a:endParaRPr lang="en-US"/>
          </a:p>
        </p:txBody>
      </p:sp>
      <p:sp>
        <p:nvSpPr>
          <p:cNvPr id="3" name="Date Placeholder 2">
            <a:extLst>
              <a:ext uri="{FF2B5EF4-FFF2-40B4-BE49-F238E27FC236}">
                <a16:creationId xmlns:a16="http://schemas.microsoft.com/office/drawing/2014/main" id="{A7F62E86-287F-46F4-BB04-8FCA158AC750}"/>
              </a:ext>
            </a:extLst>
          </p:cNvPr>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eaLnBrk="1" fontAlgn="auto" hangingPunct="1">
              <a:spcBef>
                <a:spcPts val="0"/>
              </a:spcBef>
              <a:spcAft>
                <a:spcPts val="0"/>
              </a:spcAft>
              <a:defRPr sz="1200">
                <a:latin typeface="Arial" charset="0"/>
                <a:ea typeface="ＭＳ Ｐゴシック" pitchFamily="-111" charset="-128"/>
                <a:cs typeface="+mn-cs"/>
              </a:defRPr>
            </a:lvl1pPr>
          </a:lstStyle>
          <a:p>
            <a:pPr>
              <a:defRPr/>
            </a:pPr>
            <a:fld id="{B913F2A7-D7F2-4380-9ECF-CE871C2B9F00}" type="datetimeFigureOut">
              <a:rPr lang="en-US"/>
              <a:pPr>
                <a:defRPr/>
              </a:pPr>
              <a:t>2/13/2020</a:t>
            </a:fld>
            <a:endParaRPr lang="en-US"/>
          </a:p>
        </p:txBody>
      </p:sp>
      <p:sp>
        <p:nvSpPr>
          <p:cNvPr id="4" name="Footer Placeholder 3">
            <a:extLst>
              <a:ext uri="{FF2B5EF4-FFF2-40B4-BE49-F238E27FC236}">
                <a16:creationId xmlns:a16="http://schemas.microsoft.com/office/drawing/2014/main" id="{2F042183-69C5-46EF-A3AF-62B2D4034952}"/>
              </a:ext>
            </a:extLst>
          </p:cNvPr>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Arial" charset="0"/>
                <a:ea typeface="ＭＳ Ｐゴシック" pitchFamily="-111" charset="-128"/>
                <a:cs typeface="+mn-cs"/>
              </a:defRPr>
            </a:lvl1pPr>
          </a:lstStyle>
          <a:p>
            <a:pPr>
              <a:defRPr/>
            </a:pPr>
            <a:endParaRPr lang="en-US"/>
          </a:p>
        </p:txBody>
      </p:sp>
      <p:sp>
        <p:nvSpPr>
          <p:cNvPr id="5" name="Slide Number Placeholder 4">
            <a:extLst>
              <a:ext uri="{FF2B5EF4-FFF2-40B4-BE49-F238E27FC236}">
                <a16:creationId xmlns:a16="http://schemas.microsoft.com/office/drawing/2014/main" id="{B369A865-9731-438E-B600-0F550AAFA0E2}"/>
              </a:ext>
            </a:extLst>
          </p:cNvPr>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46FCED2E-98AC-4D48-9CB3-D743C99017A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088918-8592-4370-93D2-BF54AC8A6433}"/>
              </a:ext>
            </a:extLst>
          </p:cNvPr>
          <p:cNvSpPr>
            <a:spLocks noGrp="1"/>
          </p:cNvSpPr>
          <p:nvPr>
            <p:ph type="hdr" sz="quarter"/>
          </p:nvPr>
        </p:nvSpPr>
        <p:spPr>
          <a:xfrm>
            <a:off x="0" y="0"/>
            <a:ext cx="3038475" cy="465138"/>
          </a:xfrm>
          <a:prstGeom prst="rect">
            <a:avLst/>
          </a:prstGeom>
        </p:spPr>
        <p:txBody>
          <a:bodyPr vert="horz" wrap="square" lIns="93175" tIns="46588" rIns="93175" bIns="46588" numCol="1" anchor="t" anchorCtr="0" compatLnSpc="1">
            <a:prstTxWarp prst="textNoShape">
              <a:avLst/>
            </a:prstTxWarp>
          </a:bodyPr>
          <a:lstStyle>
            <a:lvl1pPr eaLnBrk="1" fontAlgn="auto" hangingPunct="1">
              <a:spcBef>
                <a:spcPts val="0"/>
              </a:spcBef>
              <a:spcAft>
                <a:spcPts val="0"/>
              </a:spcAft>
              <a:defRPr sz="1200">
                <a:latin typeface="Calibri" pitchFamily="-111" charset="0"/>
                <a:ea typeface="ＭＳ Ｐゴシック" pitchFamily="-111" charset="-128"/>
                <a:cs typeface="+mn-cs"/>
              </a:defRPr>
            </a:lvl1pPr>
          </a:lstStyle>
          <a:p>
            <a:pPr>
              <a:defRPr/>
            </a:pPr>
            <a:endParaRPr lang="en-US"/>
          </a:p>
        </p:txBody>
      </p:sp>
      <p:sp>
        <p:nvSpPr>
          <p:cNvPr id="3" name="Date Placeholder 2">
            <a:extLst>
              <a:ext uri="{FF2B5EF4-FFF2-40B4-BE49-F238E27FC236}">
                <a16:creationId xmlns:a16="http://schemas.microsoft.com/office/drawing/2014/main" id="{43BDBA0E-3CA6-411B-A66A-F28C89BCD0A0}"/>
              </a:ext>
            </a:extLst>
          </p:cNvPr>
          <p:cNvSpPr>
            <a:spLocks noGrp="1"/>
          </p:cNvSpPr>
          <p:nvPr>
            <p:ph type="dt" idx="1"/>
          </p:nvPr>
        </p:nvSpPr>
        <p:spPr>
          <a:xfrm>
            <a:off x="3970338" y="0"/>
            <a:ext cx="3038475" cy="465138"/>
          </a:xfrm>
          <a:prstGeom prst="rect">
            <a:avLst/>
          </a:prstGeom>
        </p:spPr>
        <p:txBody>
          <a:bodyPr vert="horz" wrap="square" lIns="93175" tIns="46588" rIns="93175" bIns="46588" numCol="1" anchor="t" anchorCtr="0" compatLnSpc="1">
            <a:prstTxWarp prst="textNoShape">
              <a:avLst/>
            </a:prstTxWarp>
          </a:bodyPr>
          <a:lstStyle>
            <a:lvl1pPr algn="r" eaLnBrk="1" fontAlgn="auto" hangingPunct="1">
              <a:spcBef>
                <a:spcPts val="0"/>
              </a:spcBef>
              <a:spcAft>
                <a:spcPts val="0"/>
              </a:spcAft>
              <a:defRPr sz="1200">
                <a:latin typeface="Calibri" pitchFamily="-111" charset="0"/>
                <a:ea typeface="ＭＳ Ｐゴシック" pitchFamily="-111" charset="-128"/>
                <a:cs typeface="+mn-cs"/>
              </a:defRPr>
            </a:lvl1pPr>
          </a:lstStyle>
          <a:p>
            <a:pPr>
              <a:defRPr/>
            </a:pPr>
            <a:fld id="{3142B452-D953-48EE-908F-B5EB03D69F4F}" type="datetime1">
              <a:rPr lang="en-US"/>
              <a:pPr>
                <a:defRPr/>
              </a:pPr>
              <a:t>2/13/2020</a:t>
            </a:fld>
            <a:endParaRPr lang="en-US"/>
          </a:p>
        </p:txBody>
      </p:sp>
      <p:sp>
        <p:nvSpPr>
          <p:cNvPr id="4" name="Slide Image Placeholder 3">
            <a:extLst>
              <a:ext uri="{FF2B5EF4-FFF2-40B4-BE49-F238E27FC236}">
                <a16:creationId xmlns:a16="http://schemas.microsoft.com/office/drawing/2014/main" id="{7236BD6D-036A-430A-86D1-451D21E801A0}"/>
              </a:ext>
            </a:extLst>
          </p:cNvPr>
          <p:cNvSpPr>
            <a:spLocks noGrp="1" noRot="1" noChangeAspect="1"/>
          </p:cNvSpPr>
          <p:nvPr>
            <p:ph type="sldImg" idx="2"/>
          </p:nvPr>
        </p:nvSpPr>
        <p:spPr>
          <a:xfrm>
            <a:off x="407988" y="698500"/>
            <a:ext cx="6194425" cy="3484563"/>
          </a:xfrm>
          <a:prstGeom prst="rect">
            <a:avLst/>
          </a:prstGeom>
          <a:noFill/>
          <a:ln w="12700">
            <a:solidFill>
              <a:prstClr val="black"/>
            </a:solidFill>
          </a:ln>
        </p:spPr>
        <p:txBody>
          <a:bodyPr vert="horz" wrap="square" lIns="93175" tIns="46588" rIns="93175" bIns="46588" numCol="1" anchor="ctr" anchorCtr="0" compatLnSpc="1">
            <a:prstTxWarp prst="textNoShape">
              <a:avLst/>
            </a:prstTxWarp>
          </a:bodyPr>
          <a:lstStyle/>
          <a:p>
            <a:pPr lvl="0"/>
            <a:endParaRPr lang="en-US" noProof="0"/>
          </a:p>
        </p:txBody>
      </p:sp>
      <p:sp>
        <p:nvSpPr>
          <p:cNvPr id="5" name="Notes Placeholder 4">
            <a:extLst>
              <a:ext uri="{FF2B5EF4-FFF2-40B4-BE49-F238E27FC236}">
                <a16:creationId xmlns:a16="http://schemas.microsoft.com/office/drawing/2014/main" id="{69216856-EFEF-4624-8F9A-81D2EF22D1D4}"/>
              </a:ext>
            </a:extLst>
          </p:cNvPr>
          <p:cNvSpPr>
            <a:spLocks noGrp="1"/>
          </p:cNvSpPr>
          <p:nvPr>
            <p:ph type="body" sz="quarter" idx="3"/>
          </p:nvPr>
        </p:nvSpPr>
        <p:spPr>
          <a:xfrm>
            <a:off x="701675" y="4416425"/>
            <a:ext cx="5607050" cy="4183063"/>
          </a:xfrm>
          <a:prstGeom prst="rect">
            <a:avLst/>
          </a:prstGeom>
        </p:spPr>
        <p:txBody>
          <a:bodyPr vert="horz" wrap="square" lIns="93175" tIns="46588" rIns="93175" bIns="4658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DFEA3595-6A59-4515-86E0-70544F934C1E}"/>
              </a:ext>
            </a:extLst>
          </p:cNvPr>
          <p:cNvSpPr>
            <a:spLocks noGrp="1"/>
          </p:cNvSpPr>
          <p:nvPr>
            <p:ph type="ftr" sz="quarter" idx="4"/>
          </p:nvPr>
        </p:nvSpPr>
        <p:spPr>
          <a:xfrm>
            <a:off x="0" y="8829675"/>
            <a:ext cx="3038475" cy="465138"/>
          </a:xfrm>
          <a:prstGeom prst="rect">
            <a:avLst/>
          </a:prstGeom>
        </p:spPr>
        <p:txBody>
          <a:bodyPr vert="horz" wrap="square" lIns="93175" tIns="46588" rIns="93175" bIns="46588" numCol="1" anchor="b" anchorCtr="0" compatLnSpc="1">
            <a:prstTxWarp prst="textNoShape">
              <a:avLst/>
            </a:prstTxWarp>
          </a:bodyPr>
          <a:lstStyle>
            <a:lvl1pPr eaLnBrk="1" fontAlgn="auto" hangingPunct="1">
              <a:spcBef>
                <a:spcPts val="0"/>
              </a:spcBef>
              <a:spcAft>
                <a:spcPts val="0"/>
              </a:spcAft>
              <a:defRPr sz="1200">
                <a:latin typeface="Calibri" pitchFamily="-111" charset="0"/>
                <a:ea typeface="ＭＳ Ｐゴシック" pitchFamily="-111" charset="-128"/>
                <a:cs typeface="+mn-cs"/>
              </a:defRPr>
            </a:lvl1pPr>
          </a:lstStyle>
          <a:p>
            <a:pPr>
              <a:defRPr/>
            </a:pPr>
            <a:endParaRPr lang="en-US"/>
          </a:p>
        </p:txBody>
      </p:sp>
      <p:sp>
        <p:nvSpPr>
          <p:cNvPr id="7" name="Slide Number Placeholder 6">
            <a:extLst>
              <a:ext uri="{FF2B5EF4-FFF2-40B4-BE49-F238E27FC236}">
                <a16:creationId xmlns:a16="http://schemas.microsoft.com/office/drawing/2014/main" id="{AA56367D-8029-4485-AF5E-447FAC2280CB}"/>
              </a:ext>
            </a:extLst>
          </p:cNvPr>
          <p:cNvSpPr>
            <a:spLocks noGrp="1"/>
          </p:cNvSpPr>
          <p:nvPr>
            <p:ph type="sldNum" sz="quarter" idx="5"/>
          </p:nvPr>
        </p:nvSpPr>
        <p:spPr>
          <a:xfrm>
            <a:off x="3970338" y="8829675"/>
            <a:ext cx="3038475" cy="465138"/>
          </a:xfrm>
          <a:prstGeom prst="rect">
            <a:avLst/>
          </a:prstGeom>
        </p:spPr>
        <p:txBody>
          <a:bodyPr vert="horz" wrap="square" lIns="93175" tIns="46588" rIns="93175" bIns="46588" numCol="1" anchor="b" anchorCtr="0" compatLnSpc="1">
            <a:prstTxWarp prst="textNoShape">
              <a:avLst/>
            </a:prstTxWarp>
          </a:bodyPr>
          <a:lstStyle>
            <a:lvl1pPr algn="r" eaLnBrk="1" fontAlgn="auto" hangingPunct="1">
              <a:spcBef>
                <a:spcPts val="0"/>
              </a:spcBef>
              <a:spcAft>
                <a:spcPts val="0"/>
              </a:spcAft>
              <a:defRPr sz="1200">
                <a:latin typeface="Calibri" panose="020F0502020204030204" pitchFamily="34" charset="0"/>
              </a:defRPr>
            </a:lvl1pPr>
          </a:lstStyle>
          <a:p>
            <a:pPr>
              <a:defRPr/>
            </a:pPr>
            <a:fld id="{1AF5C206-25D4-4FFA-820E-9DE02194623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28D215C7-7D27-4136-B90D-60CF0D909E5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EEA336BE-884F-4EB3-BB19-0139C6B6306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
        <p:nvSpPr>
          <p:cNvPr id="31747" name="Slide Number Placeholder 3">
            <a:extLst>
              <a:ext uri="{FF2B5EF4-FFF2-40B4-BE49-F238E27FC236}">
                <a16:creationId xmlns:a16="http://schemas.microsoft.com/office/drawing/2014/main" id="{E781673D-F52C-4737-A375-9E5455A7F0F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fontAlgn="base">
              <a:spcBef>
                <a:spcPct val="0"/>
              </a:spcBef>
              <a:spcAft>
                <a:spcPct val="0"/>
              </a:spcAft>
            </a:pPr>
            <a:fld id="{4B5485FA-9D5E-4CD9-AF23-CBF006595033}" type="slidenum">
              <a:rPr lang="en-US" altLang="en-US" smtClean="0">
                <a:latin typeface="Calibri" panose="020F0502020204030204" pitchFamily="34" charset="0"/>
              </a:rPr>
              <a:pPr fontAlgn="base">
                <a:spcBef>
                  <a:spcPct val="0"/>
                </a:spcBef>
                <a:spcAft>
                  <a:spcPct val="0"/>
                </a:spcAft>
              </a:pPr>
              <a:t>2</a:t>
            </a:fld>
            <a:endParaRPr lang="en-US" altLang="en-US" dirty="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a:extLst>
              <a:ext uri="{FF2B5EF4-FFF2-40B4-BE49-F238E27FC236}">
                <a16:creationId xmlns:a16="http://schemas.microsoft.com/office/drawing/2014/main" id="{506E9539-2E29-4D95-8283-775E63A65C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C68EAEF4-B44F-4405-8606-38C1E51D3B76}"/>
              </a:ext>
            </a:extLst>
          </p:cNvPr>
          <p:cNvSpPr>
            <a:spLocks noGrp="1"/>
          </p:cNvSpPr>
          <p:nvPr>
            <p:ph type="body" idx="1"/>
          </p:nvPr>
        </p:nvSpPr>
        <p:spPr/>
        <p:txBody>
          <a:bodyPr/>
          <a:lstStyle/>
          <a:p>
            <a:pPr marL="174611" indent="-174611">
              <a:buFont typeface="Arial" pitchFamily="34" charset="0"/>
              <a:buChar char="•"/>
              <a:defRPr/>
            </a:pPr>
            <a:r>
              <a:rPr lang="en-US" dirty="0"/>
              <a:t>The </a:t>
            </a:r>
            <a:r>
              <a:rPr lang="en-US" i="1" dirty="0"/>
              <a:t>Second Step </a:t>
            </a:r>
            <a:r>
              <a:rPr lang="en-US" dirty="0"/>
              <a:t>program is a universal, classroom-based curriculum designed to increase students' school success and decrease problem behaviors by promoting social-emotional competence and self-regulation. </a:t>
            </a:r>
            <a:r>
              <a:rPr lang="en-US" i="1" dirty="0"/>
              <a:t>Educators turn to Second Step because of its record of results, its commitment to research, and its intuitive programs.  </a:t>
            </a:r>
          </a:p>
          <a:p>
            <a:pPr marL="171450" indent="-171450">
              <a:buFont typeface="Arial" panose="020B0604020202020204" pitchFamily="34" charset="0"/>
              <a:buChar char="•"/>
              <a:defRPr/>
            </a:pPr>
            <a:r>
              <a:rPr lang="en-US" dirty="0"/>
              <a:t>It teaches skills that strengthen students' ability to learn, have empathy, manage emotions, and solve problems.</a:t>
            </a:r>
          </a:p>
          <a:p>
            <a:pPr marL="174611" indent="-174611">
              <a:buFont typeface="Arial" pitchFamily="34" charset="0"/>
              <a:buChar char="•"/>
              <a:defRPr/>
            </a:pPr>
            <a:r>
              <a:rPr lang="en-US" dirty="0"/>
              <a:t>The program targets key risk and protective factors linked to a range of problem behaviors. </a:t>
            </a:r>
          </a:p>
          <a:p>
            <a:pPr marL="174611" indent="-174611">
              <a:buFont typeface="Arial" pitchFamily="34" charset="0"/>
              <a:buChar char="•"/>
              <a:defRPr/>
            </a:pPr>
            <a:r>
              <a:rPr lang="en-US" dirty="0"/>
              <a:t>Equipping students with </a:t>
            </a:r>
            <a:r>
              <a:rPr lang="en-US" i="1" dirty="0"/>
              <a:t>Second Step </a:t>
            </a:r>
            <a:r>
              <a:rPr lang="en-US" dirty="0"/>
              <a:t>skills creates a safer, more respectful learning environment that promotes school success for all.</a:t>
            </a:r>
          </a:p>
          <a:p>
            <a:pPr marL="174611" indent="-174611">
              <a:buFont typeface="Arial" pitchFamily="34" charset="0"/>
              <a:buChar char="•"/>
              <a:defRPr/>
            </a:pPr>
            <a:endParaRPr lang="en-US" dirty="0">
              <a:ea typeface="ＭＳ Ｐゴシック" pitchFamily="-111" charset="-128"/>
            </a:endParaRPr>
          </a:p>
          <a:p>
            <a:pPr marL="174611" indent="-174611">
              <a:buFont typeface="Arial" pitchFamily="34" charset="0"/>
              <a:buChar char="•"/>
              <a:defRPr/>
            </a:pPr>
            <a:endParaRPr lang="en-US" dirty="0">
              <a:ea typeface="ＭＳ Ｐゴシック" pitchFamily="-111" charset="-128"/>
            </a:endParaRPr>
          </a:p>
          <a:p>
            <a:pPr>
              <a:defRPr/>
            </a:pPr>
            <a:endParaRPr lang="en-US" dirty="0"/>
          </a:p>
        </p:txBody>
      </p:sp>
      <p:sp>
        <p:nvSpPr>
          <p:cNvPr id="54275" name="Slide Number Placeholder 3">
            <a:extLst>
              <a:ext uri="{FF2B5EF4-FFF2-40B4-BE49-F238E27FC236}">
                <a16:creationId xmlns:a16="http://schemas.microsoft.com/office/drawing/2014/main" id="{2F5E9918-8D89-4BBB-88AA-96B942D297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fld id="{3CE7886A-1C7B-45CF-9567-B1362EB2954C}" type="slidenum">
              <a:rPr lang="en-US" altLang="en-US" smtClean="0">
                <a:cs typeface="Arial" panose="020B0604020202020204" pitchFamily="34" charset="0"/>
              </a:rPr>
              <a:pPr fontAlgn="base">
                <a:spcBef>
                  <a:spcPct val="0"/>
                </a:spcBef>
                <a:spcAft>
                  <a:spcPct val="0"/>
                </a:spcAft>
              </a:pPr>
              <a:t>16</a:t>
            </a:fld>
            <a:endParaRPr lang="en-US" altLang="en-US">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F8DE309C-35EC-44CB-A002-C55102C883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a:extLst>
              <a:ext uri="{FF2B5EF4-FFF2-40B4-BE49-F238E27FC236}">
                <a16:creationId xmlns:a16="http://schemas.microsoft.com/office/drawing/2014/main" id="{CEDD0D59-CBDA-43EA-93FD-DDAA0CF523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3100"/>
              </a:lnSpc>
              <a:buClr>
                <a:srgbClr val="4B82A8"/>
              </a:buClr>
              <a:buSzPct val="116000"/>
            </a:pPr>
            <a:r>
              <a:rPr lang="en-US" altLang="en-US" dirty="0">
                <a:latin typeface="Verdana" panose="020B0604030504040204" pitchFamily="34" charset="0"/>
                <a:ea typeface="ＭＳ Ｐゴシック" panose="020B0600070205080204" pitchFamily="34" charset="-128"/>
              </a:rPr>
              <a:t>Here’s a look at the program materials for K - Grade 3, I’ll show Grade 4 &amp; 5 next.  </a:t>
            </a:r>
          </a:p>
          <a:p>
            <a:pPr>
              <a:lnSpc>
                <a:spcPts val="3100"/>
              </a:lnSpc>
              <a:buClr>
                <a:srgbClr val="4B82A8"/>
              </a:buClr>
              <a:buSzPct val="116000"/>
            </a:pPr>
            <a:endParaRPr lang="en-US" altLang="en-US" dirty="0">
              <a:latin typeface="Verdana" panose="020B0604030504040204" pitchFamily="34" charset="0"/>
              <a:ea typeface="ＭＳ Ｐゴシック" panose="020B0600070205080204" pitchFamily="34" charset="-128"/>
            </a:endParaRPr>
          </a:p>
          <a:p>
            <a:pPr>
              <a:lnSpc>
                <a:spcPts val="3100"/>
              </a:lnSpc>
              <a:buClr>
                <a:srgbClr val="4B82A8"/>
              </a:buClr>
              <a:buSzPct val="116000"/>
            </a:pPr>
            <a:endParaRPr lang="en-US" altLang="en-US" dirty="0">
              <a:latin typeface="Verdana" panose="020B0604030504040204" pitchFamily="34" charset="0"/>
              <a:ea typeface="ＭＳ Ｐゴシック" panose="020B0600070205080204" pitchFamily="34" charset="-128"/>
            </a:endParaRPr>
          </a:p>
          <a:p>
            <a:endParaRPr lang="en-US" altLang="en-US" dirty="0">
              <a:ea typeface="ＭＳ Ｐゴシック" panose="020B0600070205080204" pitchFamily="34" charset="-128"/>
            </a:endParaRPr>
          </a:p>
        </p:txBody>
      </p:sp>
      <p:sp>
        <p:nvSpPr>
          <p:cNvPr id="56323" name="Slide Number Placeholder 3">
            <a:extLst>
              <a:ext uri="{FF2B5EF4-FFF2-40B4-BE49-F238E27FC236}">
                <a16:creationId xmlns:a16="http://schemas.microsoft.com/office/drawing/2014/main" id="{7D49D3AA-701F-4ED4-BCC1-7E87CD6FCB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fld id="{E27D9CFD-AB3E-464E-8AF8-60197D59D25E}" type="slidenum">
              <a:rPr lang="en-US" altLang="en-US" smtClean="0">
                <a:cs typeface="Arial" panose="020B0604020202020204" pitchFamily="34" charset="0"/>
              </a:rPr>
              <a:pPr fontAlgn="base">
                <a:spcBef>
                  <a:spcPct val="0"/>
                </a:spcBef>
                <a:spcAft>
                  <a:spcPct val="0"/>
                </a:spcAft>
              </a:pPr>
              <a:t>17</a:t>
            </a:fld>
            <a:endParaRPr lang="en-US" altLang="en-US">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id="{630DFEDE-973B-4E1E-AEB8-D7F6FE36AA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a:extLst>
              <a:ext uri="{FF2B5EF4-FFF2-40B4-BE49-F238E27FC236}">
                <a16:creationId xmlns:a16="http://schemas.microsoft.com/office/drawing/2014/main" id="{30C1501E-8CBA-4F76-AE19-557A6C1AD0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58371" name="Slide Number Placeholder 3">
            <a:extLst>
              <a:ext uri="{FF2B5EF4-FFF2-40B4-BE49-F238E27FC236}">
                <a16:creationId xmlns:a16="http://schemas.microsoft.com/office/drawing/2014/main" id="{E21E2A77-C10C-4A7A-AB39-DFE85A45388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fld id="{3CCA2AD4-913E-491C-A0A4-BF0C56ADC417}" type="slidenum">
              <a:rPr lang="en-US" altLang="en-US" smtClean="0">
                <a:cs typeface="Arial" panose="020B0604020202020204" pitchFamily="34" charset="0"/>
              </a:rPr>
              <a:pPr fontAlgn="base">
                <a:spcBef>
                  <a:spcPct val="0"/>
                </a:spcBef>
                <a:spcAft>
                  <a:spcPct val="0"/>
                </a:spcAft>
              </a:pPr>
              <a:t>18</a:t>
            </a:fld>
            <a:endParaRPr lang="en-US" altLang="en-US">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a:extLst>
              <a:ext uri="{FF2B5EF4-FFF2-40B4-BE49-F238E27FC236}">
                <a16:creationId xmlns:a16="http://schemas.microsoft.com/office/drawing/2014/main" id="{336817D0-57DC-43A5-89E6-890E3CED5F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FEFD6894-0C81-4164-A69E-FF0B4832CA1F}"/>
              </a:ext>
            </a:extLst>
          </p:cNvPr>
          <p:cNvSpPr>
            <a:spLocks noGrp="1"/>
          </p:cNvSpPr>
          <p:nvPr>
            <p:ph type="body" idx="1"/>
          </p:nvPr>
        </p:nvSpPr>
        <p:spPr>
          <a:xfrm>
            <a:off x="701675" y="4416425"/>
            <a:ext cx="5607050" cy="3965575"/>
          </a:xfrm>
        </p:spPr>
        <p:txBody>
          <a:bodyPr/>
          <a:lstStyle/>
          <a:p>
            <a:pPr>
              <a:defRPr/>
            </a:pPr>
            <a:endParaRPr lang="en-US" dirty="0"/>
          </a:p>
          <a:p>
            <a:pPr>
              <a:defRPr/>
            </a:pPr>
            <a:r>
              <a:rPr lang="en-US" dirty="0"/>
              <a:t>  </a:t>
            </a:r>
          </a:p>
          <a:p>
            <a:pPr>
              <a:defRPr/>
            </a:pPr>
            <a:endParaRPr lang="en-US" dirty="0"/>
          </a:p>
        </p:txBody>
      </p:sp>
      <p:sp>
        <p:nvSpPr>
          <p:cNvPr id="60419" name="Slide Number Placeholder 3">
            <a:extLst>
              <a:ext uri="{FF2B5EF4-FFF2-40B4-BE49-F238E27FC236}">
                <a16:creationId xmlns:a16="http://schemas.microsoft.com/office/drawing/2014/main" id="{192FBBA7-C921-445D-AA8A-0438E2919B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fld id="{81E65B93-6629-45AA-BAA7-A948A55ED1AF}" type="slidenum">
              <a:rPr lang="en-US" altLang="en-US" smtClean="0">
                <a:solidFill>
                  <a:srgbClr val="000000"/>
                </a:solidFill>
                <a:cs typeface="Arial" panose="020B0604020202020204" pitchFamily="34" charset="0"/>
              </a:rPr>
              <a:pPr fontAlgn="base">
                <a:spcBef>
                  <a:spcPct val="0"/>
                </a:spcBef>
                <a:spcAft>
                  <a:spcPct val="0"/>
                </a:spcAft>
              </a:pPr>
              <a:t>19</a:t>
            </a:fld>
            <a:endParaRPr lang="en-US" altLang="en-US">
              <a:solidFill>
                <a:srgbClr val="000000"/>
              </a:solidFill>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2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US" b="1" dirty="0"/>
              <a:t>The program includes four units: Mindsets and Goals; Values and Friendships (Values and Relationships</a:t>
            </a:r>
            <a:r>
              <a:rPr lang="en-US" b="1" baseline="0" dirty="0"/>
              <a:t> in Grade 8)</a:t>
            </a:r>
            <a:r>
              <a:rPr lang="en-US" b="1" dirty="0"/>
              <a:t>; Thoughts, Emotions, and Decisions; and Serious Peer Conflicts. Because we all work with our students in various roles, we want to be sure </a:t>
            </a:r>
            <a:r>
              <a:rPr lang="en-US" b="1" i="1" u="none" dirty="0"/>
              <a:t>everyone</a:t>
            </a:r>
            <a:r>
              <a:rPr lang="en-US" b="1" dirty="0"/>
              <a:t> is familiar with these concepts and strategies.  </a:t>
            </a:r>
          </a:p>
          <a:p>
            <a:endParaRPr lang="en-US" b="1" dirty="0"/>
          </a:p>
          <a:p>
            <a:r>
              <a:rPr lang="en-US" b="1" dirty="0"/>
              <a:t>We’ll be sure to provide opportunities</a:t>
            </a:r>
            <a:r>
              <a:rPr lang="en-US" b="1" baseline="0" dirty="0"/>
              <a:t> throughout the year for staff to become fluent in this </a:t>
            </a:r>
            <a:r>
              <a:rPr lang="en-US" b="1" baseline="0" dirty="0" err="1"/>
              <a:t>schoolwide</a:t>
            </a:r>
            <a:r>
              <a:rPr lang="en-US" b="1" baseline="0" dirty="0"/>
              <a:t> language. Today</a:t>
            </a:r>
            <a:r>
              <a:rPr lang="en-US" b="1" dirty="0"/>
              <a:t> we’re going to take a quick look at the way the program teaches these</a:t>
            </a:r>
            <a:r>
              <a:rPr lang="en-US" b="1" baseline="0" dirty="0"/>
              <a:t> four core skills areas to students.</a:t>
            </a:r>
            <a:r>
              <a:rPr lang="en-US" b="1" dirty="0"/>
              <a:t> </a:t>
            </a:r>
          </a:p>
          <a:p>
            <a:pPr>
              <a:spcBef>
                <a:spcPct val="0"/>
              </a:spcBef>
            </a:pPr>
            <a:endParaRPr lang="x-none" altLang="x-none" dirty="0"/>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fontAlgn="base">
              <a:spcBef>
                <a:spcPct val="0"/>
              </a:spcBef>
              <a:spcAft>
                <a:spcPct val="0"/>
              </a:spcAft>
            </a:pPr>
            <a:fld id="{A7CE8C54-BC62-D149-84C7-CAE0FD48054F}" type="slidenum">
              <a:rPr lang="en-US" altLang="x-none"/>
              <a:pPr fontAlgn="base">
                <a:spcBef>
                  <a:spcPct val="0"/>
                </a:spcBef>
                <a:spcAft>
                  <a:spcPct val="0"/>
                </a:spcAft>
              </a:pPr>
              <a:t>20</a:t>
            </a:fld>
            <a:endParaRPr lang="en-US" altLang="x-none"/>
          </a:p>
        </p:txBody>
      </p:sp>
    </p:spTree>
    <p:extLst>
      <p:ext uri="{BB962C8B-B14F-4D97-AF65-F5344CB8AC3E}">
        <p14:creationId xmlns:p14="http://schemas.microsoft.com/office/powerpoint/2010/main" val="53418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a:extLst>
              <a:ext uri="{FF2B5EF4-FFF2-40B4-BE49-F238E27FC236}">
                <a16:creationId xmlns:a16="http://schemas.microsoft.com/office/drawing/2014/main" id="{6CE7F164-9BF3-4008-965E-FE700DEBCA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a:extLst>
              <a:ext uri="{FF2B5EF4-FFF2-40B4-BE49-F238E27FC236}">
                <a16:creationId xmlns:a16="http://schemas.microsoft.com/office/drawing/2014/main" id="{4E114F78-DCE5-423A-8711-6678EB546C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1388"/>
            <a:endParaRPr lang="en-US" altLang="en-US">
              <a:ea typeface="ＭＳ Ｐゴシック" panose="020B0600070205080204" pitchFamily="34" charset="-128"/>
            </a:endParaRPr>
          </a:p>
        </p:txBody>
      </p:sp>
      <p:sp>
        <p:nvSpPr>
          <p:cNvPr id="72707" name="Slide Number Placeholder 3">
            <a:extLst>
              <a:ext uri="{FF2B5EF4-FFF2-40B4-BE49-F238E27FC236}">
                <a16:creationId xmlns:a16="http://schemas.microsoft.com/office/drawing/2014/main" id="{696287EC-32BF-4C84-B9A1-DB1073F7A7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8628638" indent="-38161913">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fld id="{6B97E51D-8311-4D02-932C-C8BD8BAB3CB8}" type="slidenum">
              <a:rPr lang="en-US" altLang="en-US" smtClean="0">
                <a:cs typeface="Arial" panose="020B0604020202020204" pitchFamily="34" charset="0"/>
              </a:rPr>
              <a:pPr fontAlgn="base">
                <a:spcBef>
                  <a:spcPct val="0"/>
                </a:spcBef>
                <a:spcAft>
                  <a:spcPct val="0"/>
                </a:spcAft>
              </a:pPr>
              <a:t>21</a:t>
            </a:fld>
            <a:endParaRPr lang="en-US" altLang="en-US">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a:extLst>
              <a:ext uri="{FF2B5EF4-FFF2-40B4-BE49-F238E27FC236}">
                <a16:creationId xmlns:a16="http://schemas.microsoft.com/office/drawing/2014/main" id="{9079E3FB-CDD7-46BF-BDA2-681224516B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4" name="Notes Placeholder 2">
            <a:extLst>
              <a:ext uri="{FF2B5EF4-FFF2-40B4-BE49-F238E27FC236}">
                <a16:creationId xmlns:a16="http://schemas.microsoft.com/office/drawing/2014/main" id="{8C6106E8-5594-4937-AAE0-86BE06D0D0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
        <p:nvSpPr>
          <p:cNvPr id="74755" name="Slide Number Placeholder 3">
            <a:extLst>
              <a:ext uri="{FF2B5EF4-FFF2-40B4-BE49-F238E27FC236}">
                <a16:creationId xmlns:a16="http://schemas.microsoft.com/office/drawing/2014/main" id="{A33879B8-5DAC-447E-AA36-E5B200D4AC3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fld id="{834685B9-6DED-4D29-B917-491990E90717}" type="slidenum">
              <a:rPr lang="en-US" altLang="en-US" smtClean="0">
                <a:cs typeface="Arial" panose="020B0604020202020204" pitchFamily="34" charset="0"/>
              </a:rPr>
              <a:pPr fontAlgn="base">
                <a:spcBef>
                  <a:spcPct val="0"/>
                </a:spcBef>
                <a:spcAft>
                  <a:spcPct val="0"/>
                </a:spcAft>
              </a:pPr>
              <a:t>22</a:t>
            </a:fld>
            <a:endParaRPr lang="en-US" altLang="en-US">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a:extLst>
              <a:ext uri="{FF2B5EF4-FFF2-40B4-BE49-F238E27FC236}">
                <a16:creationId xmlns:a16="http://schemas.microsoft.com/office/drawing/2014/main" id="{A21E4A98-9A16-45B5-B5C8-91EFCDE206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4" name="Notes Placeholder 2">
            <a:extLst>
              <a:ext uri="{FF2B5EF4-FFF2-40B4-BE49-F238E27FC236}">
                <a16:creationId xmlns:a16="http://schemas.microsoft.com/office/drawing/2014/main" id="{F1AFE4D9-30D8-42DE-B079-ADA3E15115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125955" name="Slide Number Placeholder 3">
            <a:extLst>
              <a:ext uri="{FF2B5EF4-FFF2-40B4-BE49-F238E27FC236}">
                <a16:creationId xmlns:a16="http://schemas.microsoft.com/office/drawing/2014/main" id="{6B4A3230-554B-4D8A-8E44-ED230A441D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fld id="{3E8518B3-E9C5-4D7C-BA0C-B3199AC7C099}" type="slidenum">
              <a:rPr lang="en-US" altLang="en-US" smtClean="0">
                <a:cs typeface="Arial" panose="020B0604020202020204" pitchFamily="34" charset="0"/>
              </a:rPr>
              <a:pPr fontAlgn="base">
                <a:spcBef>
                  <a:spcPct val="0"/>
                </a:spcBef>
                <a:spcAft>
                  <a:spcPct val="0"/>
                </a:spcAft>
              </a:pPr>
              <a:t>27</a:t>
            </a:fld>
            <a:endParaRPr lang="en-US" altLang="en-US">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C0C995B8-8B66-4CB7-8605-27798BAE47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a:extLst>
              <a:ext uri="{FF2B5EF4-FFF2-40B4-BE49-F238E27FC236}">
                <a16:creationId xmlns:a16="http://schemas.microsoft.com/office/drawing/2014/main" id="{59B794A6-9ADC-47F9-99F8-39CC1E38D9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Now that you know a bit about Committee for Children and how the program and add-on units came to be, I’ll go into each of the components in a bit more detail – starting with SEL as the foundation.  And to do that, I want to start with this question, “Why teach SEL?”.  I am going to assume that most of you who are joining us today have an interest in SEL, maybe even have spent time researching or teaching social-emotional learning to students already. So for those of you who are familiar, I include this information so that you may use it in your work being a champion for SEL and perhaps tasked with bringing others on board or presenting to a committee. For those that this question hasn’t been asked – the next few slides will help you see the foundation for why we developed Second Step and some of the research to support this work. </a:t>
            </a:r>
          </a:p>
          <a:p>
            <a:endParaRPr lang="en-US" altLang="en-US">
              <a:ea typeface="ＭＳ Ｐゴシック" panose="020B0600070205080204" pitchFamily="34" charset="-128"/>
            </a:endParaRPr>
          </a:p>
          <a:p>
            <a:r>
              <a:rPr lang="en-US" altLang="en-US">
                <a:ea typeface="ＭＳ Ｐゴシック" panose="020B0600070205080204" pitchFamily="34" charset="-128"/>
              </a:rPr>
              <a:t>To start us off, first, I have a short video that we created that illustrates what Social Emotional Learning is, and why it’s important. You can find this video on our Second Step Youtube channel and on our website. </a:t>
            </a:r>
          </a:p>
          <a:p>
            <a:endParaRPr lang="en-US" altLang="en-US">
              <a:ea typeface="ＭＳ Ｐゴシック" panose="020B0600070205080204" pitchFamily="34" charset="-128"/>
            </a:endParaRPr>
          </a:p>
        </p:txBody>
      </p:sp>
      <p:sp>
        <p:nvSpPr>
          <p:cNvPr id="40963" name="Slide Number Placeholder 3">
            <a:extLst>
              <a:ext uri="{FF2B5EF4-FFF2-40B4-BE49-F238E27FC236}">
                <a16:creationId xmlns:a16="http://schemas.microsoft.com/office/drawing/2014/main" id="{8A7D3916-0F3A-4A09-ABDD-B1D049B622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fld id="{F4EE5160-6D1D-477E-AB7F-467C50EDBF7B}" type="slidenum">
              <a:rPr lang="en-US" altLang="en-US" smtClean="0">
                <a:cs typeface="Arial" panose="020B0604020202020204" pitchFamily="34" charset="0"/>
              </a:rPr>
              <a:pPr fontAlgn="base">
                <a:spcBef>
                  <a:spcPct val="0"/>
                </a:spcBef>
                <a:spcAft>
                  <a:spcPct val="0"/>
                </a:spcAft>
              </a:pPr>
              <a:t>8</a:t>
            </a:fld>
            <a:endParaRPr lang="en-US" altLang="en-US">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a:ea typeface="ＭＳ Ｐゴシック" panose="020B0600070205080204" pitchFamily="34" charset="-128"/>
                <a:cs typeface="Calibri" panose="020F0502020204030204" pitchFamily="34" charset="0"/>
              </a:rPr>
              <a:t>Let’s start by thinking about middle schoolers. What </a:t>
            </a:r>
            <a:r>
              <a:rPr lang="en-US" altLang="en-US" b="1" dirty="0">
                <a:ea typeface="ＭＳ Ｐゴシック" panose="020B0600070205080204" pitchFamily="34" charset="-128"/>
                <a:cs typeface="Calibri" panose="020F0502020204030204" pitchFamily="34" charset="0"/>
              </a:rPr>
              <a:t>challenges</a:t>
            </a:r>
            <a:r>
              <a:rPr lang="en-US" altLang="en-US" dirty="0">
                <a:ea typeface="ＭＳ Ｐゴシック" panose="020B0600070205080204" pitchFamily="34" charset="-128"/>
                <a:cs typeface="Calibri" panose="020F0502020204030204" pitchFamily="34" charset="0"/>
              </a:rPr>
              <a:t> do</a:t>
            </a:r>
            <a:r>
              <a:rPr lang="en-US" altLang="en-US" baseline="0" dirty="0">
                <a:ea typeface="ＭＳ Ｐゴシック" panose="020B0600070205080204" pitchFamily="34" charset="-128"/>
                <a:cs typeface="Calibri" panose="020F0502020204030204" pitchFamily="34" charset="0"/>
              </a:rPr>
              <a:t> they face? You probably have some in mind—it can be a really difficult time for some students, and you see them every day– Go ahead and type those in the chat box as you think of them. </a:t>
            </a:r>
          </a:p>
          <a:p>
            <a:pPr>
              <a:defRPr/>
            </a:pPr>
            <a:endParaRPr lang="en-US" altLang="en-US" baseline="0" dirty="0">
              <a:ea typeface="ＭＳ Ｐゴシック" panose="020B0600070205080204" pitchFamily="34" charset="-128"/>
              <a:cs typeface="Calibri" panose="020F0502020204030204" pitchFamily="34" charset="0"/>
            </a:endParaRPr>
          </a:p>
          <a:p>
            <a:pPr>
              <a:defRPr/>
            </a:pPr>
            <a:r>
              <a:rPr lang="en-US" altLang="en-US" baseline="0" dirty="0">
                <a:ea typeface="ＭＳ Ｐゴシック" panose="020B0600070205080204" pitchFamily="34" charset="-128"/>
                <a:cs typeface="Calibri" panose="020F0502020204030204" pitchFamily="34" charset="0"/>
              </a:rPr>
              <a:t>While you’re doing that, just from our perspective, w</a:t>
            </a:r>
            <a:r>
              <a:rPr lang="en-US" altLang="en-US" dirty="0">
                <a:ea typeface="ＭＳ Ｐゴシック" panose="020B0600070205080204" pitchFamily="34" charset="-128"/>
                <a:cs typeface="Calibri" panose="020F0502020204030204" pitchFamily="34" charset="0"/>
              </a:rPr>
              <a:t>hen we began looking at creating an SEL program for grade 6-8, this was a question we asked many times over . . . and then, we looked at how those challenges </a:t>
            </a:r>
            <a:r>
              <a:rPr lang="en-US" altLang="en-US" b="1" dirty="0">
                <a:ea typeface="ＭＳ Ｐゴシック" panose="020B0600070205080204" pitchFamily="34" charset="-128"/>
                <a:cs typeface="Calibri" panose="020F0502020204030204" pitchFamily="34" charset="0"/>
              </a:rPr>
              <a:t>get in the way </a:t>
            </a:r>
            <a:r>
              <a:rPr lang="en-US" altLang="en-US" dirty="0">
                <a:ea typeface="ＭＳ Ｐゴシック" panose="020B0600070205080204" pitchFamily="34" charset="-128"/>
                <a:cs typeface="Calibri" panose="020F0502020204030204" pitchFamily="34" charset="0"/>
              </a:rPr>
              <a:t>of learning and thriving in middle school. It’s a great place to start when</a:t>
            </a:r>
            <a:r>
              <a:rPr lang="en-US" altLang="en-US" baseline="0" dirty="0">
                <a:ea typeface="ＭＳ Ｐゴシック" panose="020B0600070205080204" pitchFamily="34" charset="-128"/>
                <a:cs typeface="Calibri" panose="020F0502020204030204" pitchFamily="34" charset="0"/>
              </a:rPr>
              <a:t> thinking about solutions. </a:t>
            </a:r>
            <a:endParaRPr lang="en-US" altLang="en-US" dirty="0">
              <a:ea typeface="ＭＳ Ｐゴシック" panose="020B0600070205080204" pitchFamily="34" charset="-128"/>
              <a:cs typeface="Calibri" panose="020F0502020204030204" pitchFamily="34" charset="0"/>
            </a:endParaRPr>
          </a:p>
          <a:p>
            <a:pPr>
              <a:defRPr/>
            </a:pPr>
            <a:endParaRPr lang="en-US" altLang="en-US" dirty="0">
              <a:ea typeface="ＭＳ Ｐゴシック" panose="020B0600070205080204" pitchFamily="34" charset="-128"/>
              <a:cs typeface="Calibri" panose="020F0502020204030204" pitchFamily="34" charset="0"/>
            </a:endParaRPr>
          </a:p>
          <a:p>
            <a:pPr>
              <a:defRPr/>
            </a:pPr>
            <a:r>
              <a:rPr lang="en-US" altLang="en-US" dirty="0">
                <a:ea typeface="ＭＳ Ｐゴシック" panose="020B0600070205080204" pitchFamily="34" charset="-128"/>
                <a:cs typeface="Calibri" panose="020F0502020204030204" pitchFamily="34" charset="0"/>
              </a:rPr>
              <a:t>I see some of you are responding with some of your thoughts in the chat box . . . </a:t>
            </a:r>
          </a:p>
          <a:p>
            <a:pPr>
              <a:defRPr/>
            </a:pPr>
            <a:endParaRPr lang="en-US" altLang="en-US" dirty="0">
              <a:ea typeface="ＭＳ Ｐゴシック" panose="020B0600070205080204" pitchFamily="34" charset="-128"/>
              <a:cs typeface="Calibri" panose="020F0502020204030204" pitchFamily="34" charset="0"/>
            </a:endParaRPr>
          </a:p>
          <a:p>
            <a:pPr>
              <a:defRPr/>
            </a:pPr>
            <a:r>
              <a:rPr lang="en-US" altLang="en-US" dirty="0">
                <a:ea typeface="ＭＳ Ｐゴシック" panose="020B0600070205080204" pitchFamily="34" charset="-128"/>
                <a:cs typeface="Calibri" panose="020F0502020204030204" pitchFamily="34" charset="0"/>
              </a:rPr>
              <a:t>Peer pressure</a:t>
            </a:r>
          </a:p>
          <a:p>
            <a:pPr>
              <a:defRPr/>
            </a:pPr>
            <a:r>
              <a:rPr lang="en-US" altLang="en-US" dirty="0">
                <a:ea typeface="ＭＳ Ｐゴシック" panose="020B0600070205080204" pitchFamily="34" charset="-128"/>
                <a:cs typeface="Calibri" panose="020F0502020204030204" pitchFamily="34" charset="0"/>
              </a:rPr>
              <a:t>Bullying</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ea typeface="ＭＳ Ｐゴシック" panose="020B0600070205080204" pitchFamily="34" charset="-128"/>
                <a:cs typeface="Calibri" panose="020F0502020204030204" pitchFamily="34" charset="0"/>
              </a:rPr>
              <a:t>Challenges at home that come to school 	</a:t>
            </a:r>
          </a:p>
          <a:p>
            <a:pPr>
              <a:defRPr/>
            </a:pPr>
            <a:r>
              <a:rPr lang="en-US" altLang="en-US" dirty="0">
                <a:ea typeface="ＭＳ Ｐゴシック" panose="020B0600070205080204" pitchFamily="34" charset="-128"/>
                <a:cs typeface="Calibri" panose="020F0502020204030204" pitchFamily="34" charset="0"/>
              </a:rPr>
              <a:t>Self-esteem issues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ea typeface="ＭＳ Ｐゴシック" panose="020B0600070205080204" pitchFamily="34" charset="-128"/>
                <a:cs typeface="Calibri" panose="020F0502020204030204" pitchFamily="34" charset="0"/>
              </a:rPr>
              <a:t>Poor self-control, impulsivity </a:t>
            </a:r>
          </a:p>
          <a:p>
            <a:pPr>
              <a:defRPr/>
            </a:pPr>
            <a:r>
              <a:rPr lang="en-US" altLang="en-US" dirty="0">
                <a:ea typeface="ＭＳ Ｐゴシック" panose="020B0600070205080204" pitchFamily="34" charset="-128"/>
                <a:cs typeface="Calibri" panose="020F0502020204030204" pitchFamily="34" charset="0"/>
              </a:rPr>
              <a:t>Lack of communication skills		</a:t>
            </a:r>
          </a:p>
          <a:p>
            <a:pPr>
              <a:defRPr/>
            </a:pPr>
            <a:r>
              <a:rPr lang="en-US" altLang="en-US" dirty="0">
                <a:ea typeface="ＭＳ Ｐゴシック" panose="020B0600070205080204" pitchFamily="34" charset="-128"/>
                <a:cs typeface="Calibri" panose="020F0502020204030204" pitchFamily="34" charset="0"/>
              </a:rPr>
              <a:t>Anger management </a:t>
            </a:r>
          </a:p>
          <a:p>
            <a:pPr>
              <a:defRPr/>
            </a:pPr>
            <a:r>
              <a:rPr lang="en-US" altLang="en-US" dirty="0">
                <a:ea typeface="ＭＳ Ｐゴシック" panose="020B0600070205080204" pitchFamily="34" charset="-128"/>
                <a:cs typeface="Calibri" panose="020F0502020204030204" pitchFamily="34" charset="0"/>
              </a:rPr>
              <a:t>Difficulty solving problems</a:t>
            </a:r>
            <a:r>
              <a:rPr lang="en-US" altLang="en-US" baseline="0" dirty="0">
                <a:ea typeface="ＭＳ Ｐゴシック" panose="020B0600070205080204" pitchFamily="34" charset="-128"/>
                <a:cs typeface="Calibri" panose="020F0502020204030204" pitchFamily="34" charset="0"/>
              </a:rPr>
              <a:t> and making decisions</a:t>
            </a:r>
            <a:r>
              <a:rPr lang="en-US" altLang="en-US" dirty="0">
                <a:ea typeface="ＭＳ Ｐゴシック" panose="020B0600070205080204" pitchFamily="34" charset="-128"/>
                <a:cs typeface="Calibri" panose="020F0502020204030204" pitchFamily="34" charset="0"/>
              </a:rPr>
              <a:t> 			</a:t>
            </a:r>
          </a:p>
          <a:p>
            <a:pPr>
              <a:defRPr/>
            </a:pPr>
            <a:r>
              <a:rPr lang="en-US" altLang="en-US" dirty="0">
                <a:ea typeface="ＭＳ Ｐゴシック" panose="020B0600070205080204" pitchFamily="34" charset="-128"/>
                <a:cs typeface="Calibri" panose="020F0502020204030204" pitchFamily="34" charset="0"/>
              </a:rPr>
              <a:t>Lack of empathy		</a:t>
            </a:r>
          </a:p>
          <a:p>
            <a:pPr>
              <a:defRPr/>
            </a:pPr>
            <a:r>
              <a:rPr lang="en-US" altLang="en-US" dirty="0">
                <a:ea typeface="ＭＳ Ｐゴシック" panose="020B0600070205080204" pitchFamily="34" charset="-128"/>
                <a:cs typeface="Calibri" panose="020F0502020204030204" pitchFamily="34" charset="0"/>
              </a:rPr>
              <a:t>Lack of positive relationships 		</a:t>
            </a:r>
          </a:p>
          <a:p>
            <a:pPr>
              <a:defRPr/>
            </a:pPr>
            <a:r>
              <a:rPr lang="en-US" altLang="en-US" dirty="0">
                <a:ea typeface="ＭＳ Ｐゴシック" panose="020B0600070205080204" pitchFamily="34" charset="-128"/>
                <a:cs typeface="Calibri" panose="020F0502020204030204"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ea typeface="ＭＳ Ｐゴシック" panose="020B0600070205080204" pitchFamily="34" charset="-128"/>
                <a:cs typeface="Calibri" panose="020F0502020204030204" pitchFamily="34" charset="0"/>
              </a:rPr>
              <a:t>As we make this list, hopefully you’ve started thinking about </a:t>
            </a:r>
            <a:r>
              <a:rPr lang="en-US" altLang="en-US" b="1" dirty="0">
                <a:ea typeface="ＭＳ Ｐゴシック" panose="020B0600070205080204" pitchFamily="34" charset="-128"/>
                <a:cs typeface="Calibri" panose="020F0502020204030204" pitchFamily="34" charset="0"/>
              </a:rPr>
              <a:t>your</a:t>
            </a:r>
            <a:r>
              <a:rPr lang="en-US" altLang="en-US" dirty="0">
                <a:ea typeface="ＭＳ Ｐゴシック" panose="020B0600070205080204" pitchFamily="34" charset="-128"/>
                <a:cs typeface="Calibri" panose="020F0502020204030204" pitchFamily="34" charset="0"/>
              </a:rPr>
              <a:t> classrooms and the inner</a:t>
            </a:r>
            <a:r>
              <a:rPr lang="en-US" altLang="en-US" baseline="0" dirty="0">
                <a:ea typeface="ＭＳ Ｐゴシック" panose="020B0600070205080204" pitchFamily="34" charset="-128"/>
                <a:cs typeface="Calibri" panose="020F0502020204030204" pitchFamily="34" charset="0"/>
              </a:rPr>
              <a:t> </a:t>
            </a:r>
            <a:r>
              <a:rPr lang="en-US" altLang="en-US" dirty="0">
                <a:ea typeface="ＭＳ Ｐゴシック" panose="020B0600070205080204" pitchFamily="34" charset="-128"/>
                <a:cs typeface="Calibri" panose="020F0502020204030204" pitchFamily="34" charset="0"/>
              </a:rPr>
              <a:t>world of your middle school students. It can be daunting</a:t>
            </a:r>
            <a:r>
              <a:rPr lang="en-US" altLang="en-US" baseline="0" dirty="0">
                <a:ea typeface="ＭＳ Ｐゴシック" panose="020B0600070205080204" pitchFamily="34" charset="-128"/>
                <a:cs typeface="Calibri" panose="020F0502020204030204" pitchFamily="34" charset="0"/>
              </a:rPr>
              <a:t> to think about adolescence and the issues that keep them from being successful socially, emotionally, and academically during this age.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a:ea typeface="ＭＳ Ｐゴシック" panose="020B0600070205080204" pitchFamily="34" charset="-128"/>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a:ea typeface="ＭＳ Ｐゴシック" panose="020B0600070205080204" pitchFamily="34" charset="-128"/>
                <a:cs typeface="Calibri" panose="020F0502020204030204" pitchFamily="34" charset="0"/>
              </a:rPr>
              <a:t>So now let’s look at the </a:t>
            </a:r>
            <a:r>
              <a:rPr lang="en-US" altLang="en-US" b="1" baseline="0" dirty="0">
                <a:ea typeface="ＭＳ Ｐゴシック" panose="020B0600070205080204" pitchFamily="34" charset="-128"/>
                <a:cs typeface="Calibri" panose="020F0502020204030204" pitchFamily="34" charset="0"/>
              </a:rPr>
              <a:t>skills they need</a:t>
            </a:r>
            <a:r>
              <a:rPr lang="en-US" altLang="en-US" baseline="0" dirty="0">
                <a:ea typeface="ＭＳ Ｐゴシック" panose="020B0600070205080204" pitchFamily="34" charset="-128"/>
                <a:cs typeface="Calibri" panose="020F0502020204030204" pitchFamily="34" charset="0"/>
              </a:rPr>
              <a:t>. </a:t>
            </a:r>
            <a:r>
              <a:rPr lang="en-US" altLang="en-US" dirty="0">
                <a:ea typeface="ＭＳ Ｐゴシック" panose="020B0600070205080204" pitchFamily="34" charset="-128"/>
                <a:cs typeface="Calibri" panose="020F0502020204030204" pitchFamily="34" charset="0"/>
              </a:rPr>
              <a:t>Or</a:t>
            </a:r>
            <a:r>
              <a:rPr lang="en-US" altLang="en-US" baseline="0" dirty="0">
                <a:ea typeface="ＭＳ Ｐゴシック" panose="020B0600070205080204" pitchFamily="34" charset="-128"/>
                <a:cs typeface="Calibri" panose="020F0502020204030204" pitchFamily="34" charset="0"/>
              </a:rPr>
              <a:t> let’s put it this way: </a:t>
            </a:r>
            <a:r>
              <a:rPr lang="en-US" altLang="en-US" dirty="0">
                <a:ea typeface="ＭＳ Ｐゴシック" panose="020B0600070205080204" pitchFamily="34" charset="-128"/>
                <a:cs typeface="Calibri" panose="020F0502020204030204" pitchFamily="34" charset="0"/>
              </a:rPr>
              <a:t>if we had all the time, money, and buy-in from schools and staff, what </a:t>
            </a:r>
            <a:r>
              <a:rPr lang="en-US" altLang="en-US" b="1" dirty="0">
                <a:ea typeface="ＭＳ Ｐゴシック" panose="020B0600070205080204" pitchFamily="34" charset="-128"/>
                <a:cs typeface="Calibri" panose="020F0502020204030204" pitchFamily="34" charset="0"/>
              </a:rPr>
              <a:t>skills </a:t>
            </a:r>
            <a:r>
              <a:rPr lang="en-US" altLang="en-US" dirty="0">
                <a:ea typeface="ＭＳ Ｐゴシック" panose="020B0600070205080204" pitchFamily="34" charset="-128"/>
                <a:cs typeface="Calibri" panose="020F0502020204030204" pitchFamily="34" charset="0"/>
              </a:rPr>
              <a:t>would we teach them to help them</a:t>
            </a:r>
            <a:r>
              <a:rPr lang="en-US" altLang="en-US" baseline="0" dirty="0">
                <a:ea typeface="ＭＳ Ｐゴシック" panose="020B0600070205080204" pitchFamily="34" charset="-128"/>
                <a:cs typeface="Calibri" panose="020F0502020204030204" pitchFamily="34" charset="0"/>
              </a:rPr>
              <a:t> be successful</a:t>
            </a:r>
            <a:r>
              <a:rPr lang="en-US" altLang="en-US" dirty="0">
                <a:ea typeface="ＭＳ Ｐゴシック" panose="020B0600070205080204" pitchFamily="34" charset="-128"/>
                <a:cs typeface="Calibri" panose="020F0502020204030204"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a:ea typeface="ＭＳ Ｐゴシック" panose="020B0600070205080204" pitchFamily="34" charset="-128"/>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ea typeface="ＭＳ Ｐゴシック" panose="020B0600070205080204" pitchFamily="34" charset="-128"/>
                <a:cs typeface="Calibri" panose="020F0502020204030204" pitchFamily="34" charset="0"/>
              </a:rPr>
              <a:t>How about the ability to build positive relationships? Or good decision-making skills?</a:t>
            </a:r>
            <a:r>
              <a:rPr lang="en-US" altLang="en-US" baseline="0" dirty="0">
                <a:ea typeface="ＭＳ Ｐゴシック" panose="020B0600070205080204" pitchFamily="34" charset="-128"/>
                <a:cs typeface="Calibri" panose="020F0502020204030204" pitchFamily="34" charset="0"/>
              </a:rPr>
              <a:t> Other skills we might add are (please feel free to use the chat box again to add yours) things like: </a:t>
            </a:r>
            <a:r>
              <a:rPr lang="en-US" altLang="en-US" dirty="0">
                <a:ea typeface="ＭＳ Ｐゴシック" panose="020B0600070205080204" pitchFamily="34" charset="-128"/>
                <a:cs typeface="Calibri" panose="020F0502020204030204"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a:ea typeface="ＭＳ Ｐゴシック" panose="020B0600070205080204" pitchFamily="34" charset="-128"/>
              <a:cs typeface="Calibri" panose="020F0502020204030204" pitchFamily="34" charset="0"/>
            </a:endParaRPr>
          </a:p>
          <a:p>
            <a:pPr>
              <a:defRPr/>
            </a:pPr>
            <a:r>
              <a:rPr lang="en-US" altLang="en-US" dirty="0">
                <a:ea typeface="ＭＳ Ｐゴシック" panose="020B0600070205080204" pitchFamily="34" charset="-128"/>
                <a:cs typeface="Calibri" panose="020F0502020204030204" pitchFamily="34" charset="0"/>
              </a:rPr>
              <a:t>The</a:t>
            </a:r>
            <a:r>
              <a:rPr lang="en-US" altLang="en-US" baseline="0" dirty="0">
                <a:ea typeface="ＭＳ Ｐゴシック" panose="020B0600070205080204" pitchFamily="34" charset="-128"/>
                <a:cs typeface="Calibri" panose="020F0502020204030204" pitchFamily="34" charset="0"/>
              </a:rPr>
              <a:t> a</a:t>
            </a:r>
            <a:r>
              <a:rPr lang="en-US" altLang="en-US" dirty="0">
                <a:ea typeface="ＭＳ Ｐゴシック" panose="020B0600070205080204" pitchFamily="34" charset="-128"/>
                <a:cs typeface="Calibri" panose="020F0502020204030204" pitchFamily="34" charset="0"/>
              </a:rPr>
              <a:t>bility to see others’ points of view	Self-regulation skills	</a:t>
            </a:r>
          </a:p>
          <a:p>
            <a:pPr>
              <a:defRPr/>
            </a:pPr>
            <a:r>
              <a:rPr lang="en-US" altLang="en-US" dirty="0">
                <a:ea typeface="ＭＳ Ｐゴシック" panose="020B0600070205080204" pitchFamily="34" charset="-128"/>
                <a:cs typeface="Calibri" panose="020F0502020204030204" pitchFamily="34" charset="0"/>
              </a:rPr>
              <a:t>Respecting differences 		Communication skills</a:t>
            </a:r>
          </a:p>
          <a:p>
            <a:pPr>
              <a:defRPr/>
            </a:pPr>
            <a:r>
              <a:rPr lang="en-US" altLang="en-US" dirty="0">
                <a:ea typeface="ＭＳ Ｐゴシック" panose="020B0600070205080204" pitchFamily="34" charset="-128"/>
                <a:cs typeface="Calibri" panose="020F0502020204030204" pitchFamily="34" charset="0"/>
              </a:rPr>
              <a:t>Ability to manage emotions 		Conflict management</a:t>
            </a:r>
          </a:p>
          <a:p>
            <a:pPr>
              <a:defRPr/>
            </a:pPr>
            <a:r>
              <a:rPr lang="en-US" altLang="en-US" dirty="0">
                <a:ea typeface="ＭＳ Ｐゴシック" panose="020B0600070205080204" pitchFamily="34" charset="-128"/>
                <a:cs typeface="Calibri" panose="020F0502020204030204" pitchFamily="34" charset="0"/>
              </a:rPr>
              <a:t>Ability to make plans and follow through</a:t>
            </a:r>
          </a:p>
          <a:p>
            <a:pPr>
              <a:defRPr/>
            </a:pPr>
            <a:endParaRPr lang="en-US" altLang="en-US" dirty="0">
              <a:ea typeface="ＭＳ Ｐゴシック" panose="020B0600070205080204" pitchFamily="34" charset="-128"/>
              <a:cs typeface="Calibri" panose="020F0502020204030204" pitchFamily="34" charset="0"/>
            </a:endParaRPr>
          </a:p>
          <a:p>
            <a:r>
              <a:rPr lang="en-US" dirty="0"/>
              <a:t>They </a:t>
            </a:r>
            <a:r>
              <a:rPr lang="en-US" b="1" dirty="0"/>
              <a:t>need</a:t>
            </a:r>
            <a:r>
              <a:rPr lang="en-US" dirty="0"/>
              <a:t> these</a:t>
            </a:r>
            <a:r>
              <a:rPr lang="en-US" baseline="0" dirty="0"/>
              <a:t> skills, and we can help. </a:t>
            </a:r>
            <a:r>
              <a:rPr lang="en-US" dirty="0"/>
              <a:t>It really comes down to this: We teach middle schoolers math, history, science, and other academic subjects, but how do we help them become </a:t>
            </a:r>
            <a:r>
              <a:rPr lang="en-US" b="1" dirty="0"/>
              <a:t>better people</a:t>
            </a:r>
            <a:r>
              <a:rPr lang="en-US" dirty="0"/>
              <a:t>? </a:t>
            </a:r>
          </a:p>
          <a:p>
            <a:endParaRPr lang="en-US" dirty="0"/>
          </a:p>
          <a:p>
            <a:r>
              <a:rPr lang="en-US" dirty="0"/>
              <a:t>That question is at the heart of our 2017 middle school program. It’s a social-emotional curriculum that supports the whole child. On that note, I’d like to play a video for you . . . </a:t>
            </a:r>
          </a:p>
          <a:p>
            <a:endParaRPr lang="en-US" dirty="0"/>
          </a:p>
          <a:p>
            <a:r>
              <a:rPr lang="en-US" dirty="0"/>
              <a:t>[go to next slide when playing the video, link is in the notes]</a:t>
            </a:r>
          </a:p>
        </p:txBody>
      </p:sp>
      <p:sp>
        <p:nvSpPr>
          <p:cNvPr id="4" name="Slide Number Placeholder 3"/>
          <p:cNvSpPr>
            <a:spLocks noGrp="1"/>
          </p:cNvSpPr>
          <p:nvPr>
            <p:ph type="sldNum" sz="quarter" idx="10"/>
          </p:nvPr>
        </p:nvSpPr>
        <p:spPr/>
        <p:txBody>
          <a:bodyPr/>
          <a:lstStyle/>
          <a:p>
            <a:fld id="{7BCFB9BD-1FD1-CF47-A614-0E21AD64C041}" type="slidenum">
              <a:rPr lang="en-US" smtClean="0"/>
              <a:t>9</a:t>
            </a:fld>
            <a:endParaRPr lang="en-US"/>
          </a:p>
        </p:txBody>
      </p:sp>
    </p:spTree>
    <p:extLst>
      <p:ext uri="{BB962C8B-B14F-4D97-AF65-F5344CB8AC3E}">
        <p14:creationId xmlns:p14="http://schemas.microsoft.com/office/powerpoint/2010/main" val="3219396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268BE301-15FB-4D34-8F93-1AFAE4210E9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Notes Placeholder 2">
            <a:extLst>
              <a:ext uri="{FF2B5EF4-FFF2-40B4-BE49-F238E27FC236}">
                <a16:creationId xmlns:a16="http://schemas.microsoft.com/office/drawing/2014/main" id="{9B00D15F-B322-4586-A595-697A3DEE1A7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900" dirty="0">
                <a:ea typeface="ＭＳ Ｐゴシック" panose="020B0600070205080204" pitchFamily="34" charset="-128"/>
              </a:rPr>
              <a:t>I hope that video helped explain the foundation of why SEL is important and how SEL helps students to be their best, in school and in life. Now, I want to share with you a few other resources that help to make the case for teaching SEL. </a:t>
            </a:r>
          </a:p>
          <a:p>
            <a:endParaRPr lang="en-US" altLang="en-US" sz="900" dirty="0">
              <a:ea typeface="ＭＳ Ｐゴシック" panose="020B0600070205080204" pitchFamily="34" charset="-128"/>
            </a:endParaRPr>
          </a:p>
          <a:p>
            <a:r>
              <a:rPr lang="en-US" altLang="en-US" sz="900" dirty="0">
                <a:ea typeface="ＭＳ Ｐゴシック" panose="020B0600070205080204" pitchFamily="34" charset="-128"/>
              </a:rPr>
              <a:t>The first resource I’d like to share with you is one of our trusted partners in supporting SEL, The Collaborative for Academic, Social, and Emotional Learning, CASEL.  They are a wonderful resource  - if you haven’t gone to the CASEL website, I recommend you take a look at casel.org for a variety of really great resources. Their work is to Advance the science of SEL, to help schools and districts expand their effective practices, improve policies and, they have created the CASEL GUIDE that helps schools to choose quality programs that fit their needs.  We are proud to be one of the programs that CASEL endorsed! </a:t>
            </a: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
        <p:nvSpPr>
          <p:cNvPr id="45059" name="Slide Number Placeholder 3">
            <a:extLst>
              <a:ext uri="{FF2B5EF4-FFF2-40B4-BE49-F238E27FC236}">
                <a16:creationId xmlns:a16="http://schemas.microsoft.com/office/drawing/2014/main" id="{1DCE9542-7DAA-445C-B27C-E9B112868C1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fontAlgn="base">
              <a:spcBef>
                <a:spcPct val="0"/>
              </a:spcBef>
              <a:spcAft>
                <a:spcPct val="0"/>
              </a:spcAft>
            </a:pPr>
            <a:fld id="{A0D9CCC6-360C-4B0D-8DDE-0F1955393509}" type="slidenum">
              <a:rPr lang="en-US" altLang="en-US" smtClean="0">
                <a:latin typeface="Calibri" panose="020F0502020204030204" pitchFamily="34" charset="0"/>
              </a:rPr>
              <a:pPr fontAlgn="base">
                <a:spcBef>
                  <a:spcPct val="0"/>
                </a:spcBef>
                <a:spcAft>
                  <a:spcPct val="0"/>
                </a:spcAft>
              </a:pPr>
              <a:t>10</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407988" y="698500"/>
            <a:ext cx="61944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68398" indent="-168398">
              <a:buFont typeface="Arial" pitchFamily="34" charset="0"/>
              <a:buChar char="•"/>
              <a:defRPr/>
            </a:pPr>
            <a:endParaRPr lang="en-US" dirty="0"/>
          </a:p>
          <a:p>
            <a:pPr>
              <a:defRPr/>
            </a:pPr>
            <a:endParaRPr lang="en-US" dirty="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6000F88C-0479-415E-B035-C48554AE71B9}" type="slidenum">
              <a:rPr lang="en-US" altLang="en-US">
                <a:solidFill>
                  <a:srgbClr val="000000"/>
                </a:solidFill>
                <a:latin typeface="Calibri" pitchFamily="34" charset="0"/>
              </a:rPr>
              <a:pPr/>
              <a:t>11</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3987191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0058F2-5765-45C7-8E7C-F50DD48FD4BD}" type="slidenum">
              <a:rPr lang="en-US"/>
              <a:pPr fontAlgn="base">
                <a:spcBef>
                  <a:spcPct val="0"/>
                </a:spcBef>
                <a:spcAft>
                  <a:spcPct val="0"/>
                </a:spcAft>
                <a:defRPr/>
              </a:pPr>
              <a:t>12</a:t>
            </a:fld>
            <a:endParaRPr lang="en-US" dirty="0"/>
          </a:p>
        </p:txBody>
      </p:sp>
      <p:sp>
        <p:nvSpPr>
          <p:cNvPr id="66563" name="Text Box 2"/>
          <p:cNvSpPr txBox="1">
            <a:spLocks noChangeArrowheads="1"/>
          </p:cNvSpPr>
          <p:nvPr/>
        </p:nvSpPr>
        <p:spPr bwMode="auto">
          <a:xfrm>
            <a:off x="4059914" y="8977232"/>
            <a:ext cx="3104638" cy="47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421" tIns="48211" rIns="96421" bIns="48211" anchor="b"/>
          <a:lstStyle>
            <a:lvl1pPr defTabSz="460375" eaLnBrk="0" hangingPunct="0">
              <a:tabLst>
                <a:tab pos="0" algn="l"/>
                <a:tab pos="923925" algn="l"/>
                <a:tab pos="1849438" algn="l"/>
                <a:tab pos="2774950" algn="l"/>
                <a:tab pos="3700463" algn="l"/>
                <a:tab pos="4625975" algn="l"/>
                <a:tab pos="5551488" algn="l"/>
                <a:tab pos="6477000" algn="l"/>
                <a:tab pos="7402513" algn="l"/>
                <a:tab pos="8328025" algn="l"/>
                <a:tab pos="9253538" algn="l"/>
                <a:tab pos="10179050" algn="l"/>
              </a:tabLst>
              <a:defRPr>
                <a:solidFill>
                  <a:schemeClr val="tx1"/>
                </a:solidFill>
                <a:latin typeface="Calibri" pitchFamily="34" charset="0"/>
                <a:cs typeface="Arial" pitchFamily="34" charset="0"/>
              </a:defRPr>
            </a:lvl1pPr>
            <a:lvl2pPr marL="742950" indent="-285750" defTabSz="460375" eaLnBrk="0" hangingPunct="0">
              <a:tabLst>
                <a:tab pos="0" algn="l"/>
                <a:tab pos="923925" algn="l"/>
                <a:tab pos="1849438" algn="l"/>
                <a:tab pos="2774950" algn="l"/>
                <a:tab pos="3700463" algn="l"/>
                <a:tab pos="4625975" algn="l"/>
                <a:tab pos="5551488" algn="l"/>
                <a:tab pos="6477000" algn="l"/>
                <a:tab pos="7402513" algn="l"/>
                <a:tab pos="8328025" algn="l"/>
                <a:tab pos="9253538" algn="l"/>
                <a:tab pos="10179050" algn="l"/>
              </a:tabLst>
              <a:defRPr>
                <a:solidFill>
                  <a:schemeClr val="tx1"/>
                </a:solidFill>
                <a:latin typeface="Calibri" pitchFamily="34" charset="0"/>
                <a:cs typeface="Arial" pitchFamily="34" charset="0"/>
              </a:defRPr>
            </a:lvl2pPr>
            <a:lvl3pPr marL="1143000" indent="-228600" defTabSz="460375" eaLnBrk="0" hangingPunct="0">
              <a:tabLst>
                <a:tab pos="0" algn="l"/>
                <a:tab pos="923925" algn="l"/>
                <a:tab pos="1849438" algn="l"/>
                <a:tab pos="2774950" algn="l"/>
                <a:tab pos="3700463" algn="l"/>
                <a:tab pos="4625975" algn="l"/>
                <a:tab pos="5551488" algn="l"/>
                <a:tab pos="6477000" algn="l"/>
                <a:tab pos="7402513" algn="l"/>
                <a:tab pos="8328025" algn="l"/>
                <a:tab pos="9253538" algn="l"/>
                <a:tab pos="10179050" algn="l"/>
              </a:tabLst>
              <a:defRPr>
                <a:solidFill>
                  <a:schemeClr val="tx1"/>
                </a:solidFill>
                <a:latin typeface="Calibri" pitchFamily="34" charset="0"/>
                <a:cs typeface="Arial" pitchFamily="34" charset="0"/>
              </a:defRPr>
            </a:lvl3pPr>
            <a:lvl4pPr marL="1600200" indent="-228600" defTabSz="460375" eaLnBrk="0" hangingPunct="0">
              <a:tabLst>
                <a:tab pos="0" algn="l"/>
                <a:tab pos="923925" algn="l"/>
                <a:tab pos="1849438" algn="l"/>
                <a:tab pos="2774950" algn="l"/>
                <a:tab pos="3700463" algn="l"/>
                <a:tab pos="4625975" algn="l"/>
                <a:tab pos="5551488" algn="l"/>
                <a:tab pos="6477000" algn="l"/>
                <a:tab pos="7402513" algn="l"/>
                <a:tab pos="8328025" algn="l"/>
                <a:tab pos="9253538" algn="l"/>
                <a:tab pos="10179050" algn="l"/>
              </a:tabLst>
              <a:defRPr>
                <a:solidFill>
                  <a:schemeClr val="tx1"/>
                </a:solidFill>
                <a:latin typeface="Calibri" pitchFamily="34" charset="0"/>
                <a:cs typeface="Arial" pitchFamily="34" charset="0"/>
              </a:defRPr>
            </a:lvl4pPr>
            <a:lvl5pPr marL="2057400" indent="-228600" defTabSz="460375" eaLnBrk="0" hangingPunct="0">
              <a:tabLst>
                <a:tab pos="0" algn="l"/>
                <a:tab pos="923925" algn="l"/>
                <a:tab pos="1849438" algn="l"/>
                <a:tab pos="2774950" algn="l"/>
                <a:tab pos="3700463" algn="l"/>
                <a:tab pos="4625975" algn="l"/>
                <a:tab pos="5551488" algn="l"/>
                <a:tab pos="6477000" algn="l"/>
                <a:tab pos="7402513" algn="l"/>
                <a:tab pos="8328025" algn="l"/>
                <a:tab pos="9253538" algn="l"/>
                <a:tab pos="10179050" algn="l"/>
              </a:tabLst>
              <a:defRPr>
                <a:solidFill>
                  <a:schemeClr val="tx1"/>
                </a:solidFill>
                <a:latin typeface="Calibri" pitchFamily="34" charset="0"/>
                <a:cs typeface="Arial" pitchFamily="34" charset="0"/>
              </a:defRPr>
            </a:lvl5pPr>
            <a:lvl6pPr marL="2514600" indent="-228600" defTabSz="460375" eaLnBrk="0" fontAlgn="base" hangingPunct="0">
              <a:spcBef>
                <a:spcPct val="0"/>
              </a:spcBef>
              <a:spcAft>
                <a:spcPct val="0"/>
              </a:spcAft>
              <a:tabLst>
                <a:tab pos="0" algn="l"/>
                <a:tab pos="923925" algn="l"/>
                <a:tab pos="1849438" algn="l"/>
                <a:tab pos="2774950" algn="l"/>
                <a:tab pos="3700463" algn="l"/>
                <a:tab pos="4625975" algn="l"/>
                <a:tab pos="5551488" algn="l"/>
                <a:tab pos="6477000" algn="l"/>
                <a:tab pos="7402513" algn="l"/>
                <a:tab pos="8328025" algn="l"/>
                <a:tab pos="9253538" algn="l"/>
                <a:tab pos="10179050" algn="l"/>
              </a:tabLst>
              <a:defRPr>
                <a:solidFill>
                  <a:schemeClr val="tx1"/>
                </a:solidFill>
                <a:latin typeface="Calibri" pitchFamily="34" charset="0"/>
                <a:cs typeface="Arial" pitchFamily="34" charset="0"/>
              </a:defRPr>
            </a:lvl6pPr>
            <a:lvl7pPr marL="2971800" indent="-228600" defTabSz="460375" eaLnBrk="0" fontAlgn="base" hangingPunct="0">
              <a:spcBef>
                <a:spcPct val="0"/>
              </a:spcBef>
              <a:spcAft>
                <a:spcPct val="0"/>
              </a:spcAft>
              <a:tabLst>
                <a:tab pos="0" algn="l"/>
                <a:tab pos="923925" algn="l"/>
                <a:tab pos="1849438" algn="l"/>
                <a:tab pos="2774950" algn="l"/>
                <a:tab pos="3700463" algn="l"/>
                <a:tab pos="4625975" algn="l"/>
                <a:tab pos="5551488" algn="l"/>
                <a:tab pos="6477000" algn="l"/>
                <a:tab pos="7402513" algn="l"/>
                <a:tab pos="8328025" algn="l"/>
                <a:tab pos="9253538" algn="l"/>
                <a:tab pos="10179050" algn="l"/>
              </a:tabLst>
              <a:defRPr>
                <a:solidFill>
                  <a:schemeClr val="tx1"/>
                </a:solidFill>
                <a:latin typeface="Calibri" pitchFamily="34" charset="0"/>
                <a:cs typeface="Arial" pitchFamily="34" charset="0"/>
              </a:defRPr>
            </a:lvl7pPr>
            <a:lvl8pPr marL="3429000" indent="-228600" defTabSz="460375" eaLnBrk="0" fontAlgn="base" hangingPunct="0">
              <a:spcBef>
                <a:spcPct val="0"/>
              </a:spcBef>
              <a:spcAft>
                <a:spcPct val="0"/>
              </a:spcAft>
              <a:tabLst>
                <a:tab pos="0" algn="l"/>
                <a:tab pos="923925" algn="l"/>
                <a:tab pos="1849438" algn="l"/>
                <a:tab pos="2774950" algn="l"/>
                <a:tab pos="3700463" algn="l"/>
                <a:tab pos="4625975" algn="l"/>
                <a:tab pos="5551488" algn="l"/>
                <a:tab pos="6477000" algn="l"/>
                <a:tab pos="7402513" algn="l"/>
                <a:tab pos="8328025" algn="l"/>
                <a:tab pos="9253538" algn="l"/>
                <a:tab pos="10179050" algn="l"/>
              </a:tabLst>
              <a:defRPr>
                <a:solidFill>
                  <a:schemeClr val="tx1"/>
                </a:solidFill>
                <a:latin typeface="Calibri" pitchFamily="34" charset="0"/>
                <a:cs typeface="Arial" pitchFamily="34" charset="0"/>
              </a:defRPr>
            </a:lvl8pPr>
            <a:lvl9pPr marL="3886200" indent="-228600" defTabSz="460375" eaLnBrk="0" fontAlgn="base" hangingPunct="0">
              <a:spcBef>
                <a:spcPct val="0"/>
              </a:spcBef>
              <a:spcAft>
                <a:spcPct val="0"/>
              </a:spcAft>
              <a:tabLst>
                <a:tab pos="0" algn="l"/>
                <a:tab pos="923925" algn="l"/>
                <a:tab pos="1849438" algn="l"/>
                <a:tab pos="2774950" algn="l"/>
                <a:tab pos="3700463" algn="l"/>
                <a:tab pos="4625975" algn="l"/>
                <a:tab pos="5551488" algn="l"/>
                <a:tab pos="6477000" algn="l"/>
                <a:tab pos="7402513" algn="l"/>
                <a:tab pos="8328025" algn="l"/>
                <a:tab pos="9253538" algn="l"/>
                <a:tab pos="10179050" algn="l"/>
              </a:tabLst>
              <a:defRPr>
                <a:solidFill>
                  <a:schemeClr val="tx1"/>
                </a:solidFill>
                <a:latin typeface="Calibri" pitchFamily="34" charset="0"/>
                <a:cs typeface="Arial" pitchFamily="34" charset="0"/>
              </a:defRPr>
            </a:lvl9pPr>
          </a:lstStyle>
          <a:p>
            <a:pPr algn="r">
              <a:buClr>
                <a:srgbClr val="000000"/>
              </a:buClr>
              <a:buSzPct val="100000"/>
            </a:pPr>
            <a:fld id="{6B80A945-C76E-4C2E-BD51-A7FB90F70F01}" type="slidenum">
              <a:rPr lang="en-US" sz="1100">
                <a:solidFill>
                  <a:srgbClr val="000000"/>
                </a:solidFill>
                <a:latin typeface="Times New Roman" pitchFamily="18" charset="0"/>
                <a:ea typeface="ＭＳ Ｐゴシック" pitchFamily="34" charset="-128"/>
              </a:rPr>
              <a:pPr algn="r">
                <a:buClr>
                  <a:srgbClr val="000000"/>
                </a:buClr>
                <a:buSzPct val="100000"/>
              </a:pPr>
              <a:t>12</a:t>
            </a:fld>
            <a:endParaRPr lang="en-US" sz="1100" dirty="0">
              <a:solidFill>
                <a:srgbClr val="000000"/>
              </a:solidFill>
              <a:latin typeface="Times New Roman" pitchFamily="18" charset="0"/>
              <a:ea typeface="ＭＳ Ｐゴシック" pitchFamily="34" charset="-128"/>
            </a:endParaRPr>
          </a:p>
        </p:txBody>
      </p:sp>
      <p:sp>
        <p:nvSpPr>
          <p:cNvPr id="66564" name="Text Box 3"/>
          <p:cNvSpPr txBox="1">
            <a:spLocks noChangeArrowheads="1"/>
          </p:cNvSpPr>
          <p:nvPr/>
        </p:nvSpPr>
        <p:spPr bwMode="auto">
          <a:xfrm>
            <a:off x="1194092" y="709543"/>
            <a:ext cx="4778004" cy="3542831"/>
          </a:xfrm>
          <a:prstGeom prst="rect">
            <a:avLst/>
          </a:prstGeom>
          <a:solidFill>
            <a:srgbClr val="FFFFFF"/>
          </a:solidFill>
          <a:ln w="9525">
            <a:solidFill>
              <a:srgbClr val="000000"/>
            </a:solidFill>
            <a:miter lim="800000"/>
            <a:headEnd/>
            <a:tailEnd/>
          </a:ln>
        </p:spPr>
        <p:txBody>
          <a:bodyPr wrap="none" lIns="93791" tIns="46895" rIns="93791" bIns="46895"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dirty="0"/>
          </a:p>
        </p:txBody>
      </p:sp>
      <p:sp>
        <p:nvSpPr>
          <p:cNvPr id="66565" name="Text Box 4"/>
          <p:cNvSpPr>
            <a:spLocks noGrp="1" noChangeArrowheads="1"/>
          </p:cNvSpPr>
          <p:nvPr>
            <p:ph type="body"/>
          </p:nvPr>
        </p:nvSpPr>
        <p:spPr bwMode="auto">
          <a:xfrm>
            <a:off x="546340" y="4414742"/>
            <a:ext cx="6152027" cy="432868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178" tIns="47089" rIns="94178" bIns="47089" numCol="1" anchor="t" anchorCtr="0" compatLnSpc="1">
            <a:prstTxWarp prst="textNoShape">
              <a:avLst/>
            </a:prstTxWarp>
          </a:bodyPr>
          <a:lstStyle/>
          <a:p>
            <a:pPr>
              <a:spcBef>
                <a:spcPct val="0"/>
              </a:spcBef>
              <a:spcAft>
                <a:spcPts val="313"/>
              </a:spcAft>
            </a:pP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403571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at least a dozen specific social-emotional skills that are clearly linked to school and life success and are relevant for both students and the adults who teach and care for them.</a:t>
            </a:r>
            <a:r>
              <a:rPr lang="en-US" baseline="0" dirty="0"/>
              <a:t> </a:t>
            </a:r>
          </a:p>
          <a:p>
            <a:endParaRPr lang="en-US" baseline="0" dirty="0"/>
          </a:p>
          <a:p>
            <a:r>
              <a:rPr lang="en-US" dirty="0"/>
              <a:t>These skills can be grouped into three interconnected domains: </a:t>
            </a:r>
          </a:p>
          <a:p>
            <a:pPr marL="228600" indent="-228600">
              <a:buAutoNum type="arabicParenBoth"/>
            </a:pPr>
            <a:r>
              <a:rPr lang="en-US" dirty="0"/>
              <a:t>Cognitive skills, including executive functions, such as working memory, flexible attention, inhibitory control, and planning, as well as beliefs and attitudes that guide one’s sense of self and approaches to learning and growth</a:t>
            </a:r>
          </a:p>
          <a:p>
            <a:pPr marL="228600" indent="-228600">
              <a:buAutoNum type="arabicParenBoth"/>
            </a:pPr>
            <a:r>
              <a:rPr lang="en-US" dirty="0"/>
              <a:t>Emotional competencies that enable a person to cope with frustration, recognize and manage emotions, and understand others’ emotions and perspectives</a:t>
            </a:r>
          </a:p>
          <a:p>
            <a:pPr marL="228600" indent="-228600">
              <a:buAutoNum type="arabicParenBoth"/>
            </a:pPr>
            <a:r>
              <a:rPr lang="en-US" dirty="0"/>
              <a:t>Social and interpersonal skills that enable a person to read social cues, navigate social situations, resolve interpersonal conflicts, cooperate with others, work effectively in a team, and demonstrate compassion and empathy toward others. </a:t>
            </a:r>
          </a:p>
          <a:p>
            <a:endParaRPr lang="en-US" dirty="0"/>
          </a:p>
          <a:p>
            <a:r>
              <a:rPr lang="en-US" dirty="0"/>
              <a:t>Study: https://assets.aspeninstitute.org/content/uploads/2017/09/SEAD-Research-Brief-9.12_updated-web.pdf</a:t>
            </a:r>
          </a:p>
        </p:txBody>
      </p:sp>
      <p:sp>
        <p:nvSpPr>
          <p:cNvPr id="4" name="Slide Number Placeholder 3"/>
          <p:cNvSpPr>
            <a:spLocks noGrp="1"/>
          </p:cNvSpPr>
          <p:nvPr>
            <p:ph type="sldNum" sz="quarter" idx="10"/>
          </p:nvPr>
        </p:nvSpPr>
        <p:spPr/>
        <p:txBody>
          <a:bodyPr/>
          <a:lstStyle/>
          <a:p>
            <a:fld id="{4C7CF6A8-D707-4BEC-9CD4-15EEF518C14D}" type="slidenum">
              <a:rPr lang="en-US" smtClean="0"/>
              <a:t>13</a:t>
            </a:fld>
            <a:endParaRPr lang="en-US"/>
          </a:p>
        </p:txBody>
      </p:sp>
    </p:spTree>
    <p:extLst>
      <p:ext uri="{BB962C8B-B14F-4D97-AF65-F5344CB8AC3E}">
        <p14:creationId xmlns:p14="http://schemas.microsoft.com/office/powerpoint/2010/main" val="390566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2015 to 2020, added on the list of top 10 skills needed in the workforce, Emotional Intelligence was added as a critical skill. And to be added at #6 tells me that it’s a really important piece for the future of the workforce. </a:t>
            </a:r>
          </a:p>
          <a:p>
            <a:endParaRPr lang="en-US" dirty="0"/>
          </a:p>
        </p:txBody>
      </p:sp>
      <p:sp>
        <p:nvSpPr>
          <p:cNvPr id="4" name="Slide Number Placeholder 3"/>
          <p:cNvSpPr>
            <a:spLocks noGrp="1"/>
          </p:cNvSpPr>
          <p:nvPr>
            <p:ph type="sldNum" sz="quarter" idx="10"/>
          </p:nvPr>
        </p:nvSpPr>
        <p:spPr/>
        <p:txBody>
          <a:bodyPr/>
          <a:lstStyle/>
          <a:p>
            <a:fld id="{645DCA63-21DF-004F-A422-13E5662DFC14}" type="slidenum">
              <a:rPr lang="en-US" smtClean="0"/>
              <a:t>14</a:t>
            </a:fld>
            <a:endParaRPr lang="en-US"/>
          </a:p>
        </p:txBody>
      </p:sp>
    </p:spTree>
    <p:extLst>
      <p:ext uri="{BB962C8B-B14F-4D97-AF65-F5344CB8AC3E}">
        <p14:creationId xmlns:p14="http://schemas.microsoft.com/office/powerpoint/2010/main" val="3978000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AD388DCF-0C92-4BDF-8F07-B6B7DE814E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a:extLst>
              <a:ext uri="{FF2B5EF4-FFF2-40B4-BE49-F238E27FC236}">
                <a16:creationId xmlns:a16="http://schemas.microsoft.com/office/drawing/2014/main" id="{2085B01B-897D-425C-B29D-43E94D7F0E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
        <p:nvSpPr>
          <p:cNvPr id="29699" name="Slide Number Placeholder 3">
            <a:extLst>
              <a:ext uri="{FF2B5EF4-FFF2-40B4-BE49-F238E27FC236}">
                <a16:creationId xmlns:a16="http://schemas.microsoft.com/office/drawing/2014/main" id="{6A942C02-8487-48BC-9997-18302B964B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fld id="{FBD46C0C-4A89-4C01-B59E-A934423AB56E}" type="slidenum">
              <a:rPr lang="en-US" altLang="en-US" smtClean="0">
                <a:cs typeface="Arial" panose="020B0604020202020204" pitchFamily="34" charset="0"/>
              </a:rPr>
              <a:pPr fontAlgn="base">
                <a:spcBef>
                  <a:spcPct val="0"/>
                </a:spcBef>
                <a:spcAft>
                  <a:spcPct val="0"/>
                </a:spcAft>
              </a:pPr>
              <a:t>15</a:t>
            </a:fld>
            <a:endParaRPr lang="en-US" altLang="en-US" dirty="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10">
            <a:extLst>
              <a:ext uri="{FF2B5EF4-FFF2-40B4-BE49-F238E27FC236}">
                <a16:creationId xmlns:a16="http://schemas.microsoft.com/office/drawing/2014/main" id="{5C2DE760-0A3C-4074-B43C-BA85C750A770}"/>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A6A9BEC6-42B2-42B8-90F7-67FF742F3B31}"/>
              </a:ext>
            </a:extLst>
          </p:cNvPr>
          <p:cNvCxnSpPr>
            <a:cxnSpLocks/>
          </p:cNvCxnSpPr>
          <p:nvPr userDrawn="1"/>
        </p:nvCxnSpPr>
        <p:spPr>
          <a:xfrm>
            <a:off x="3021013" y="2647950"/>
            <a:ext cx="4479925"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12">
            <a:extLst>
              <a:ext uri="{FF2B5EF4-FFF2-40B4-BE49-F238E27FC236}">
                <a16:creationId xmlns:a16="http://schemas.microsoft.com/office/drawing/2014/main" id="{06C51A0A-6586-45BE-B255-FADC2F5C449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44825" y="895350"/>
            <a:ext cx="14478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a:extLst>
              <a:ext uri="{FF2B5EF4-FFF2-40B4-BE49-F238E27FC236}">
                <a16:creationId xmlns:a16="http://schemas.microsoft.com/office/drawing/2014/main" id="{404F87A9-A47D-49F3-8363-41ADC0F167BD}"/>
              </a:ext>
            </a:extLst>
          </p:cNvPr>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7981950" y="4584700"/>
            <a:ext cx="1162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936875" y="1809751"/>
            <a:ext cx="5417016" cy="774752"/>
          </a:xfrm>
        </p:spPr>
        <p:txBody>
          <a:bodyPr>
            <a:noAutofit/>
          </a:bodyPr>
          <a:lstStyle>
            <a:lvl1pPr algn="l">
              <a:lnSpc>
                <a:spcPct val="100000"/>
              </a:lnSpc>
              <a:defRPr sz="3200">
                <a:solidFill>
                  <a:schemeClr val="accent4"/>
                </a:solidFill>
              </a:defRPr>
            </a:lvl1pPr>
          </a:lstStyle>
          <a:p>
            <a:r>
              <a:rPr lang="en-US"/>
              <a:t>Click to edit Master title style</a:t>
            </a:r>
          </a:p>
        </p:txBody>
      </p:sp>
      <p:sp>
        <p:nvSpPr>
          <p:cNvPr id="3" name="Subtitle 2"/>
          <p:cNvSpPr>
            <a:spLocks noGrp="1"/>
          </p:cNvSpPr>
          <p:nvPr>
            <p:ph type="subTitle" idx="1"/>
          </p:nvPr>
        </p:nvSpPr>
        <p:spPr>
          <a:xfrm>
            <a:off x="2936875" y="2800350"/>
            <a:ext cx="5417016" cy="804672"/>
          </a:xfrm>
        </p:spPr>
        <p:txBody>
          <a:bodyPr/>
          <a:lstStyle>
            <a:lvl1pPr marL="0" indent="0" algn="l">
              <a:lnSpc>
                <a:spcPct val="100000"/>
              </a:lnSpc>
              <a:buClr>
                <a:schemeClr val="accent1"/>
              </a:buClr>
              <a:buFont typeface="Arial" panose="020B0604020202020204" pitchFamily="34" charset="0"/>
              <a:buNone/>
              <a:tabLst/>
              <a:defRPr sz="1800">
                <a:solidFill>
                  <a:schemeClr val="accent4"/>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8" name="Date Placeholder 3">
            <a:extLst>
              <a:ext uri="{FF2B5EF4-FFF2-40B4-BE49-F238E27FC236}">
                <a16:creationId xmlns:a16="http://schemas.microsoft.com/office/drawing/2014/main" id="{CCC04482-CC27-4AD2-973C-36C988B1F7A3}"/>
              </a:ext>
            </a:extLst>
          </p:cNvPr>
          <p:cNvSpPr>
            <a:spLocks noGrp="1"/>
          </p:cNvSpPr>
          <p:nvPr>
            <p:ph type="dt" sz="half" idx="10"/>
          </p:nvPr>
        </p:nvSpPr>
        <p:spPr/>
        <p:txBody>
          <a:bodyPr/>
          <a:lstStyle>
            <a:lvl1pPr>
              <a:defRPr/>
            </a:lvl1pPr>
          </a:lstStyle>
          <a:p>
            <a:pPr>
              <a:defRPr/>
            </a:pPr>
            <a:fld id="{1D107584-9CDB-4EE1-8C5F-202B68623F8D}" type="datetimeFigureOut">
              <a:rPr lang="en-US"/>
              <a:pPr>
                <a:defRPr/>
              </a:pPr>
              <a:t>2/13/2020</a:t>
            </a:fld>
            <a:endParaRPr lang="en-US"/>
          </a:p>
        </p:txBody>
      </p:sp>
      <p:sp>
        <p:nvSpPr>
          <p:cNvPr id="9" name="Footer Placeholder 4">
            <a:extLst>
              <a:ext uri="{FF2B5EF4-FFF2-40B4-BE49-F238E27FC236}">
                <a16:creationId xmlns:a16="http://schemas.microsoft.com/office/drawing/2014/main" id="{6B4826B7-974E-4022-AA57-302B57E0A69D}"/>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D3BBBE9C-F4D2-49B2-8AAD-26E0E8160F5C}"/>
              </a:ext>
            </a:extLst>
          </p:cNvPr>
          <p:cNvSpPr>
            <a:spLocks noGrp="1"/>
          </p:cNvSpPr>
          <p:nvPr>
            <p:ph type="sldNum" sz="quarter" idx="12"/>
          </p:nvPr>
        </p:nvSpPr>
        <p:spPr/>
        <p:txBody>
          <a:bodyPr/>
          <a:lstStyle>
            <a:lvl1pPr>
              <a:defRPr/>
            </a:lvl1pPr>
          </a:lstStyle>
          <a:p>
            <a:pPr>
              <a:defRPr/>
            </a:pPr>
            <a:fld id="{D43129F0-C866-45B0-894D-4AB3E6764839}" type="slidenum">
              <a:rPr lang="en-US"/>
              <a:pPr>
                <a:defRPr/>
              </a:pPr>
              <a:t>‹#›</a:t>
            </a:fld>
            <a:endParaRPr lang="en-US"/>
          </a:p>
        </p:txBody>
      </p:sp>
    </p:spTree>
    <p:extLst>
      <p:ext uri="{BB962C8B-B14F-4D97-AF65-F5344CB8AC3E}">
        <p14:creationId xmlns:p14="http://schemas.microsoft.com/office/powerpoint/2010/main" val="3426683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94DDCA0-C348-41CD-A674-34F33D68F667}"/>
              </a:ext>
            </a:extLst>
          </p:cNvPr>
          <p:cNvSpPr>
            <a:spLocks noGrp="1"/>
          </p:cNvSpPr>
          <p:nvPr>
            <p:ph type="dt" sz="half" idx="10"/>
          </p:nvPr>
        </p:nvSpPr>
        <p:spPr/>
        <p:txBody>
          <a:bodyPr/>
          <a:lstStyle>
            <a:lvl1pPr>
              <a:defRPr/>
            </a:lvl1pPr>
          </a:lstStyle>
          <a:p>
            <a:pPr>
              <a:defRPr/>
            </a:pPr>
            <a:fld id="{EBCC441D-C7B8-40F4-9D37-07595C5F8265}" type="datetimeFigureOut">
              <a:rPr lang="en-US"/>
              <a:pPr>
                <a:defRPr/>
              </a:pPr>
              <a:t>2/13/2020</a:t>
            </a:fld>
            <a:endParaRPr lang="en-US"/>
          </a:p>
        </p:txBody>
      </p:sp>
      <p:sp>
        <p:nvSpPr>
          <p:cNvPr id="4" name="Footer Placeholder 4">
            <a:extLst>
              <a:ext uri="{FF2B5EF4-FFF2-40B4-BE49-F238E27FC236}">
                <a16:creationId xmlns:a16="http://schemas.microsoft.com/office/drawing/2014/main" id="{58FC6722-AD9D-4093-AB38-2FD61FF01B5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29556873-2D0F-48EE-8AD0-DE9FDF2DEF15}"/>
              </a:ext>
            </a:extLst>
          </p:cNvPr>
          <p:cNvSpPr>
            <a:spLocks noGrp="1"/>
          </p:cNvSpPr>
          <p:nvPr>
            <p:ph type="sldNum" sz="quarter" idx="12"/>
          </p:nvPr>
        </p:nvSpPr>
        <p:spPr/>
        <p:txBody>
          <a:bodyPr/>
          <a:lstStyle>
            <a:lvl1pPr>
              <a:defRPr/>
            </a:lvl1pPr>
          </a:lstStyle>
          <a:p>
            <a:pPr>
              <a:defRPr/>
            </a:pPr>
            <a:fld id="{1F37194A-01CC-415B-9EC3-199AB8F0C048}" type="slidenum">
              <a:rPr lang="en-US"/>
              <a:pPr>
                <a:defRPr/>
              </a:pPr>
              <a:t>‹#›</a:t>
            </a:fld>
            <a:endParaRPr lang="en-US"/>
          </a:p>
        </p:txBody>
      </p:sp>
    </p:spTree>
    <p:extLst>
      <p:ext uri="{BB962C8B-B14F-4D97-AF65-F5344CB8AC3E}">
        <p14:creationId xmlns:p14="http://schemas.microsoft.com/office/powerpoint/2010/main" val="769401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FE78CF2-7955-4C1F-B85A-89E5A35C617F}"/>
              </a:ext>
            </a:extLst>
          </p:cNvPr>
          <p:cNvSpPr>
            <a:spLocks noGrp="1"/>
          </p:cNvSpPr>
          <p:nvPr>
            <p:ph type="dt" sz="half" idx="10"/>
          </p:nvPr>
        </p:nvSpPr>
        <p:spPr/>
        <p:txBody>
          <a:bodyPr/>
          <a:lstStyle>
            <a:lvl1pPr>
              <a:defRPr/>
            </a:lvl1pPr>
          </a:lstStyle>
          <a:p>
            <a:pPr>
              <a:defRPr/>
            </a:pPr>
            <a:fld id="{9D6E11A5-7D5B-40FE-A1CB-4F12C339165B}" type="datetimeFigureOut">
              <a:rPr lang="en-US"/>
              <a:pPr>
                <a:defRPr/>
              </a:pPr>
              <a:t>2/13/2020</a:t>
            </a:fld>
            <a:endParaRPr lang="en-US"/>
          </a:p>
        </p:txBody>
      </p:sp>
      <p:sp>
        <p:nvSpPr>
          <p:cNvPr id="3" name="Footer Placeholder 4">
            <a:extLst>
              <a:ext uri="{FF2B5EF4-FFF2-40B4-BE49-F238E27FC236}">
                <a16:creationId xmlns:a16="http://schemas.microsoft.com/office/drawing/2014/main" id="{C3423671-F4E2-41D7-8A78-0A9466EF587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01F4DB2-86D1-4524-8D97-9F30094EA0EE}"/>
              </a:ext>
            </a:extLst>
          </p:cNvPr>
          <p:cNvSpPr>
            <a:spLocks noGrp="1"/>
          </p:cNvSpPr>
          <p:nvPr>
            <p:ph type="sldNum" sz="quarter" idx="12"/>
          </p:nvPr>
        </p:nvSpPr>
        <p:spPr/>
        <p:txBody>
          <a:bodyPr/>
          <a:lstStyle>
            <a:lvl1pPr>
              <a:defRPr/>
            </a:lvl1pPr>
          </a:lstStyle>
          <a:p>
            <a:pPr>
              <a:defRPr/>
            </a:pPr>
            <a:fld id="{117AF55A-6B77-4DE4-B797-C3EB6CA72CA3}" type="slidenum">
              <a:rPr lang="en-US"/>
              <a:pPr>
                <a:defRPr/>
              </a:pPr>
              <a:t>‹#›</a:t>
            </a:fld>
            <a:endParaRPr lang="en-US"/>
          </a:p>
        </p:txBody>
      </p:sp>
    </p:spTree>
    <p:extLst>
      <p:ext uri="{BB962C8B-B14F-4D97-AF65-F5344CB8AC3E}">
        <p14:creationId xmlns:p14="http://schemas.microsoft.com/office/powerpoint/2010/main" val="3975646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Icon List of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17142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23910" y="1"/>
            <a:ext cx="5120090" cy="1115457"/>
          </a:xfrm>
        </p:spPr>
        <p:txBody>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idx="1"/>
          </p:nvPr>
        </p:nvSpPr>
        <p:spPr>
          <a:xfrm>
            <a:off x="4023911" y="1115459"/>
            <a:ext cx="4491439" cy="3470313"/>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436AC4-00B6-1B41-90E5-E5A0E40480A3}" type="datetimeFigureOut">
              <a:rPr lang="en-US" smtClean="0"/>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43DE4-1800-8346-AE76-EDBD81BBEADA}" type="slidenum">
              <a:rPr lang="en-US" smtClean="0"/>
              <a:t>‹#›</a:t>
            </a:fld>
            <a:endParaRPr lang="en-US"/>
          </a:p>
        </p:txBody>
      </p:sp>
      <p:sp>
        <p:nvSpPr>
          <p:cNvPr id="8" name="Picture Placeholder 7"/>
          <p:cNvSpPr>
            <a:spLocks noGrp="1"/>
          </p:cNvSpPr>
          <p:nvPr>
            <p:ph type="pic" sz="quarter" idx="13"/>
          </p:nvPr>
        </p:nvSpPr>
        <p:spPr>
          <a:xfrm>
            <a:off x="0" y="0"/>
            <a:ext cx="3808810" cy="5143500"/>
          </a:xfrm>
        </p:spPr>
        <p:txBody>
          <a:bodyPr/>
          <a:lstStyle>
            <a:lvl1pPr marL="0" indent="0">
              <a:buNone/>
              <a:defRPr/>
            </a:lvl1pPr>
          </a:lstStyle>
          <a:p>
            <a:r>
              <a:rPr lang="en-US"/>
              <a:t>Click icon to add picture</a:t>
            </a:r>
          </a:p>
        </p:txBody>
      </p:sp>
    </p:spTree>
    <p:extLst>
      <p:ext uri="{BB962C8B-B14F-4D97-AF65-F5344CB8AC3E}">
        <p14:creationId xmlns:p14="http://schemas.microsoft.com/office/powerpoint/2010/main" val="2114300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8" name="Rectangle 7"/>
          <p:cNvSpPr/>
          <p:nvPr/>
        </p:nvSpPr>
        <p:spPr>
          <a:xfrm>
            <a:off x="-9081"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 name="Text Placeholder 2"/>
          <p:cNvSpPr>
            <a:spLocks noGrp="1"/>
          </p:cNvSpPr>
          <p:nvPr>
            <p:ph type="body" idx="1"/>
          </p:nvPr>
        </p:nvSpPr>
        <p:spPr>
          <a:xfrm>
            <a:off x="629339" y="3054321"/>
            <a:ext cx="6013832"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436AC4-00B6-1B41-90E5-E5A0E40480A3}" type="datetimeFigureOut">
              <a:rPr lang="en-US" smtClean="0"/>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43DE4-1800-8346-AE76-EDBD81BBEADA}" type="slidenum">
              <a:rPr lang="en-US" smtClean="0"/>
              <a:t>‹#›</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98597" y="4592798"/>
            <a:ext cx="1986221" cy="296346"/>
          </a:xfrm>
          <a:prstGeom prst="rect">
            <a:avLst/>
          </a:prstGeom>
        </p:spPr>
      </p:pic>
      <p:sp>
        <p:nvSpPr>
          <p:cNvPr id="2" name="Title 1"/>
          <p:cNvSpPr>
            <a:spLocks noGrp="1"/>
          </p:cNvSpPr>
          <p:nvPr>
            <p:ph type="title"/>
          </p:nvPr>
        </p:nvSpPr>
        <p:spPr>
          <a:xfrm>
            <a:off x="623888" y="1852556"/>
            <a:ext cx="6019283" cy="1084049"/>
          </a:xfrm>
        </p:spPr>
        <p:txBody>
          <a:bodyPr anchor="t">
            <a:normAutofit/>
          </a:bodyPr>
          <a:lstStyle>
            <a:lvl1pPr>
              <a:defRPr sz="3300">
                <a:solidFill>
                  <a:schemeClr val="bg1"/>
                </a:solidFill>
              </a:defRPr>
            </a:lvl1pPr>
          </a:lstStyle>
          <a:p>
            <a:r>
              <a:rPr lang="en-US"/>
              <a:t>Click to edit Master title style</a:t>
            </a:r>
          </a:p>
        </p:txBody>
      </p:sp>
      <p:cxnSp>
        <p:nvCxnSpPr>
          <p:cNvPr id="13" name="Straight Connector 12"/>
          <p:cNvCxnSpPr/>
          <p:nvPr/>
        </p:nvCxnSpPr>
        <p:spPr>
          <a:xfrm>
            <a:off x="0" y="1768208"/>
            <a:ext cx="914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72527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p>
            <a:fld id="{D7C2B52F-2C93-4534-A95E-B8548D9A7ADC}" type="datetimeFigureOut">
              <a:rPr lang="en-US" smtClean="0"/>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7EBC8-769B-48E0-A0FB-97038220BB88}" type="slidenum">
              <a:rPr lang="en-US" smtClean="0"/>
              <a:t>‹#›</a:t>
            </a:fld>
            <a:endParaRPr lang="en-US"/>
          </a:p>
        </p:txBody>
      </p:sp>
    </p:spTree>
    <p:extLst>
      <p:ext uri="{BB962C8B-B14F-4D97-AF65-F5344CB8AC3E}">
        <p14:creationId xmlns:p14="http://schemas.microsoft.com/office/powerpoint/2010/main" val="2423215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2833EFA5-3B74-4EEF-B745-3C405711FC84}"/>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4EB08750-BF0D-492E-86DE-F4DB27337AE1}"/>
              </a:ext>
            </a:extLst>
          </p:cNvPr>
          <p:cNvCxnSpPr>
            <a:cxnSpLocks/>
          </p:cNvCxnSpPr>
          <p:nvPr userDrawn="1"/>
        </p:nvCxnSpPr>
        <p:spPr>
          <a:xfrm>
            <a:off x="2320925" y="3308350"/>
            <a:ext cx="4479925"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11">
            <a:extLst>
              <a:ext uri="{FF2B5EF4-FFF2-40B4-BE49-F238E27FC236}">
                <a16:creationId xmlns:a16="http://schemas.microsoft.com/office/drawing/2014/main" id="{C407565A-3110-4B7F-A569-12FB6E19276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93938" y="1471613"/>
            <a:ext cx="23225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217679" y="2102864"/>
            <a:ext cx="5417016" cy="1049357"/>
          </a:xfrm>
        </p:spPr>
        <p:txBody>
          <a:bodyPr>
            <a:noAutofit/>
          </a:bodyPr>
          <a:lstStyle>
            <a:lvl1pPr algn="l">
              <a:lnSpc>
                <a:spcPct val="100000"/>
              </a:lnSpc>
              <a:defRPr sz="3200">
                <a:solidFill>
                  <a:schemeClr val="bg1"/>
                </a:solidFill>
              </a:defRPr>
            </a:lvl1pPr>
          </a:lstStyle>
          <a:p>
            <a:r>
              <a:rPr lang="en-US"/>
              <a:t>Click to edit Master title style</a:t>
            </a:r>
          </a:p>
        </p:txBody>
      </p:sp>
      <p:sp>
        <p:nvSpPr>
          <p:cNvPr id="3" name="Subtitle 2"/>
          <p:cNvSpPr>
            <a:spLocks noGrp="1"/>
          </p:cNvSpPr>
          <p:nvPr>
            <p:ph type="subTitle" idx="1"/>
          </p:nvPr>
        </p:nvSpPr>
        <p:spPr>
          <a:xfrm>
            <a:off x="2217679" y="3457790"/>
            <a:ext cx="5417016" cy="805203"/>
          </a:xfrm>
        </p:spPr>
        <p:txBody>
          <a:bodyPr/>
          <a:lstStyle>
            <a:lvl1pPr marL="0" indent="0" algn="l">
              <a:lnSpc>
                <a:spcPct val="100000"/>
              </a:lnSpc>
              <a:buClr>
                <a:schemeClr val="accent1"/>
              </a:buClr>
              <a:buFont typeface="Arial" panose="020B0604020202020204" pitchFamily="34" charset="0"/>
              <a:buNone/>
              <a:tabLst/>
              <a:defRPr sz="1800">
                <a:solidFill>
                  <a:schemeClr val="accent4"/>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Date Placeholder 3">
            <a:extLst>
              <a:ext uri="{FF2B5EF4-FFF2-40B4-BE49-F238E27FC236}">
                <a16:creationId xmlns:a16="http://schemas.microsoft.com/office/drawing/2014/main" id="{97B99A2A-3E92-4C40-8CA7-A391F8C43F30}"/>
              </a:ext>
            </a:extLst>
          </p:cNvPr>
          <p:cNvSpPr>
            <a:spLocks noGrp="1"/>
          </p:cNvSpPr>
          <p:nvPr>
            <p:ph type="dt" sz="half" idx="10"/>
          </p:nvPr>
        </p:nvSpPr>
        <p:spPr/>
        <p:txBody>
          <a:bodyPr/>
          <a:lstStyle>
            <a:lvl1pPr>
              <a:defRPr/>
            </a:lvl1pPr>
          </a:lstStyle>
          <a:p>
            <a:pPr>
              <a:defRPr/>
            </a:pPr>
            <a:fld id="{7F98343D-8761-4068-A0C3-E161C0B8B0BC}" type="datetimeFigureOut">
              <a:rPr lang="en-US"/>
              <a:pPr>
                <a:defRPr/>
              </a:pPr>
              <a:t>2/13/2020</a:t>
            </a:fld>
            <a:endParaRPr lang="en-US"/>
          </a:p>
        </p:txBody>
      </p:sp>
      <p:sp>
        <p:nvSpPr>
          <p:cNvPr id="8" name="Footer Placeholder 4">
            <a:extLst>
              <a:ext uri="{FF2B5EF4-FFF2-40B4-BE49-F238E27FC236}">
                <a16:creationId xmlns:a16="http://schemas.microsoft.com/office/drawing/2014/main" id="{13928B23-CAF5-4CDC-A9AB-D4F7750096B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15A3B2E-5912-4AEA-9DF2-46D3D4C51831}"/>
              </a:ext>
            </a:extLst>
          </p:cNvPr>
          <p:cNvSpPr>
            <a:spLocks noGrp="1"/>
          </p:cNvSpPr>
          <p:nvPr>
            <p:ph type="sldNum" sz="quarter" idx="12"/>
          </p:nvPr>
        </p:nvSpPr>
        <p:spPr/>
        <p:txBody>
          <a:bodyPr/>
          <a:lstStyle>
            <a:lvl1pPr>
              <a:defRPr/>
            </a:lvl1pPr>
          </a:lstStyle>
          <a:p>
            <a:pPr>
              <a:defRPr/>
            </a:pPr>
            <a:fld id="{64AC137D-4C32-4F3D-841F-DDDB2828607D}" type="slidenum">
              <a:rPr lang="en-US"/>
              <a:pPr>
                <a:defRPr/>
              </a:pPr>
              <a:t>‹#›</a:t>
            </a:fld>
            <a:endParaRPr lang="en-US"/>
          </a:p>
        </p:txBody>
      </p:sp>
    </p:spTree>
    <p:extLst>
      <p:ext uri="{BB962C8B-B14F-4D97-AF65-F5344CB8AC3E}">
        <p14:creationId xmlns:p14="http://schemas.microsoft.com/office/powerpoint/2010/main" val="16522620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3555" y="89378"/>
            <a:ext cx="7247277" cy="831573"/>
          </a:xfrm>
        </p:spPr>
        <p:txBody>
          <a:bodyPr/>
          <a:lstStyle>
            <a:lvl1pPr>
              <a:lnSpc>
                <a:spcPct val="100000"/>
              </a:lnSpc>
              <a:defRPr/>
            </a:lvl1pPr>
          </a:lstStyle>
          <a:p>
            <a:r>
              <a:rPr lang="en-US"/>
              <a:t>Click to edit Master title style</a:t>
            </a:r>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5DF2E0-E44F-47F1-ADB7-911601DA0AA8}"/>
              </a:ext>
            </a:extLst>
          </p:cNvPr>
          <p:cNvSpPr>
            <a:spLocks noGrp="1"/>
          </p:cNvSpPr>
          <p:nvPr>
            <p:ph type="dt" sz="half" idx="10"/>
          </p:nvPr>
        </p:nvSpPr>
        <p:spPr/>
        <p:txBody>
          <a:bodyPr/>
          <a:lstStyle>
            <a:lvl1pPr>
              <a:defRPr/>
            </a:lvl1pPr>
          </a:lstStyle>
          <a:p>
            <a:pPr>
              <a:defRPr/>
            </a:pPr>
            <a:fld id="{E2E2662B-EF7D-45BB-B343-9590D60EE7E3}" type="datetimeFigureOut">
              <a:rPr lang="en-US"/>
              <a:pPr>
                <a:defRPr/>
              </a:pPr>
              <a:t>2/13/2020</a:t>
            </a:fld>
            <a:endParaRPr lang="en-US"/>
          </a:p>
        </p:txBody>
      </p:sp>
      <p:sp>
        <p:nvSpPr>
          <p:cNvPr id="5" name="Footer Placeholder 4">
            <a:extLst>
              <a:ext uri="{FF2B5EF4-FFF2-40B4-BE49-F238E27FC236}">
                <a16:creationId xmlns:a16="http://schemas.microsoft.com/office/drawing/2014/main" id="{7EE370FA-6D1A-4466-B289-801C396885D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E434409-1231-4B74-9308-42BBCA4289EE}"/>
              </a:ext>
            </a:extLst>
          </p:cNvPr>
          <p:cNvSpPr>
            <a:spLocks noGrp="1"/>
          </p:cNvSpPr>
          <p:nvPr>
            <p:ph type="sldNum" sz="quarter" idx="12"/>
          </p:nvPr>
        </p:nvSpPr>
        <p:spPr/>
        <p:txBody>
          <a:bodyPr/>
          <a:lstStyle>
            <a:lvl1pPr>
              <a:defRPr/>
            </a:lvl1pPr>
          </a:lstStyle>
          <a:p>
            <a:pPr>
              <a:defRPr/>
            </a:pPr>
            <a:fld id="{F84F0E68-48D3-49F0-8ED9-B186E452DD1C}" type="slidenum">
              <a:rPr lang="en-US"/>
              <a:pPr>
                <a:defRPr/>
              </a:pPr>
              <a:t>‹#›</a:t>
            </a:fld>
            <a:endParaRPr lang="en-US"/>
          </a:p>
        </p:txBody>
      </p:sp>
    </p:spTree>
    <p:extLst>
      <p:ext uri="{BB962C8B-B14F-4D97-AF65-F5344CB8AC3E}">
        <p14:creationId xmlns:p14="http://schemas.microsoft.com/office/powerpoint/2010/main" val="25126919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E59A7589-C1D7-4955-B42B-E83D55CB4A88}"/>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a:extLst>
              <a:ext uri="{FF2B5EF4-FFF2-40B4-BE49-F238E27FC236}">
                <a16:creationId xmlns:a16="http://schemas.microsoft.com/office/drawing/2014/main" id="{12BAA62A-06E0-4549-8146-9A788D8DABE8}"/>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7821613" y="368300"/>
            <a:ext cx="1139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nSpc>
                <a:spcPct val="100000"/>
              </a:lnSpc>
              <a:defRPr/>
            </a:lvl1pPr>
          </a:lstStyle>
          <a:p>
            <a:r>
              <a:rPr lang="en-US"/>
              <a:t>Click to edit Master title style</a:t>
            </a:r>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084A2F6B-2BCC-4317-8397-01C95C4B09EB}"/>
              </a:ext>
            </a:extLst>
          </p:cNvPr>
          <p:cNvSpPr>
            <a:spLocks noGrp="1"/>
          </p:cNvSpPr>
          <p:nvPr>
            <p:ph type="dt" sz="half" idx="10"/>
          </p:nvPr>
        </p:nvSpPr>
        <p:spPr/>
        <p:txBody>
          <a:bodyPr/>
          <a:lstStyle>
            <a:lvl1pPr>
              <a:defRPr/>
            </a:lvl1pPr>
          </a:lstStyle>
          <a:p>
            <a:pPr>
              <a:defRPr/>
            </a:pPr>
            <a:fld id="{D8B259DE-6A40-40B1-8D8D-5780E9FB2491}" type="datetimeFigureOut">
              <a:rPr lang="en-US"/>
              <a:pPr>
                <a:defRPr/>
              </a:pPr>
              <a:t>2/13/2020</a:t>
            </a:fld>
            <a:endParaRPr lang="en-US"/>
          </a:p>
        </p:txBody>
      </p:sp>
      <p:sp>
        <p:nvSpPr>
          <p:cNvPr id="7" name="Footer Placeholder 4">
            <a:extLst>
              <a:ext uri="{FF2B5EF4-FFF2-40B4-BE49-F238E27FC236}">
                <a16:creationId xmlns:a16="http://schemas.microsoft.com/office/drawing/2014/main" id="{642E06EE-1F53-4BB4-815E-DB20148E7C2C}"/>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0EE07270-029B-4D4B-8886-B6F4643A28C8}"/>
              </a:ext>
            </a:extLst>
          </p:cNvPr>
          <p:cNvSpPr>
            <a:spLocks noGrp="1"/>
          </p:cNvSpPr>
          <p:nvPr>
            <p:ph type="sldNum" sz="quarter" idx="12"/>
          </p:nvPr>
        </p:nvSpPr>
        <p:spPr/>
        <p:txBody>
          <a:bodyPr/>
          <a:lstStyle>
            <a:lvl1pPr>
              <a:defRPr/>
            </a:lvl1pPr>
          </a:lstStyle>
          <a:p>
            <a:pPr>
              <a:defRPr/>
            </a:pPr>
            <a:fld id="{3267602B-4F9E-47D8-88B9-A21E785B6BA3}" type="slidenum">
              <a:rPr lang="en-US"/>
              <a:pPr>
                <a:defRPr/>
              </a:pPr>
              <a:t>‹#›</a:t>
            </a:fld>
            <a:endParaRPr lang="en-US"/>
          </a:p>
        </p:txBody>
      </p:sp>
    </p:spTree>
    <p:extLst>
      <p:ext uri="{BB962C8B-B14F-4D97-AF65-F5344CB8AC3E}">
        <p14:creationId xmlns:p14="http://schemas.microsoft.com/office/powerpoint/2010/main" val="206323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lvl1pPr>
          </a:lstStyle>
          <a:p>
            <a:r>
              <a:rPr lang="en-US"/>
              <a:t>Click to edit Master title style</a:t>
            </a:r>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331209-5B10-4895-8229-7D75329278BF}"/>
              </a:ext>
            </a:extLst>
          </p:cNvPr>
          <p:cNvSpPr>
            <a:spLocks noGrp="1"/>
          </p:cNvSpPr>
          <p:nvPr>
            <p:ph type="dt" sz="half" idx="10"/>
          </p:nvPr>
        </p:nvSpPr>
        <p:spPr/>
        <p:txBody>
          <a:bodyPr/>
          <a:lstStyle>
            <a:lvl1pPr>
              <a:defRPr/>
            </a:lvl1pPr>
          </a:lstStyle>
          <a:p>
            <a:pPr>
              <a:defRPr/>
            </a:pPr>
            <a:fld id="{FEDDF9A2-D954-4220-BD0D-02906012AEA9}" type="datetimeFigureOut">
              <a:rPr lang="en-US"/>
              <a:pPr>
                <a:defRPr/>
              </a:pPr>
              <a:t>2/13/2020</a:t>
            </a:fld>
            <a:endParaRPr lang="en-US"/>
          </a:p>
        </p:txBody>
      </p:sp>
      <p:sp>
        <p:nvSpPr>
          <p:cNvPr id="5" name="Footer Placeholder 4">
            <a:extLst>
              <a:ext uri="{FF2B5EF4-FFF2-40B4-BE49-F238E27FC236}">
                <a16:creationId xmlns:a16="http://schemas.microsoft.com/office/drawing/2014/main" id="{BCFEDD03-28A4-4BC5-90DB-77A7EE75845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1935D0C-FFFF-4970-AA3A-D25EC8103465}"/>
              </a:ext>
            </a:extLst>
          </p:cNvPr>
          <p:cNvSpPr>
            <a:spLocks noGrp="1"/>
          </p:cNvSpPr>
          <p:nvPr>
            <p:ph type="sldNum" sz="quarter" idx="12"/>
          </p:nvPr>
        </p:nvSpPr>
        <p:spPr/>
        <p:txBody>
          <a:bodyPr/>
          <a:lstStyle>
            <a:lvl1pPr>
              <a:defRPr/>
            </a:lvl1pPr>
          </a:lstStyle>
          <a:p>
            <a:pPr>
              <a:defRPr/>
            </a:pPr>
            <a:fld id="{A8FE0B45-ADE5-4ED3-A810-7EB7667B8026}" type="slidenum">
              <a:rPr lang="en-US"/>
              <a:pPr>
                <a:defRPr/>
              </a:pPr>
              <a:t>‹#›</a:t>
            </a:fld>
            <a:endParaRPr lang="en-US"/>
          </a:p>
        </p:txBody>
      </p:sp>
    </p:spTree>
    <p:extLst>
      <p:ext uri="{BB962C8B-B14F-4D97-AF65-F5344CB8AC3E}">
        <p14:creationId xmlns:p14="http://schemas.microsoft.com/office/powerpoint/2010/main" val="1493676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3556" y="82501"/>
            <a:ext cx="7324262" cy="832104"/>
          </a:xfrm>
        </p:spPr>
        <p:txBody>
          <a:bodyPr/>
          <a:lstStyle>
            <a:lvl1pPr>
              <a:lnSpc>
                <a:spcPct val="100000"/>
              </a:lnSpc>
              <a:defRPr/>
            </a:lvl1pPr>
          </a:lstStyle>
          <a:p>
            <a:r>
              <a:rPr lang="en-US"/>
              <a:t>Click to edit Master title style</a:t>
            </a:r>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8E9BD8-7808-46D4-8CA4-223CDAF57650}"/>
              </a:ext>
            </a:extLst>
          </p:cNvPr>
          <p:cNvSpPr>
            <a:spLocks noGrp="1"/>
          </p:cNvSpPr>
          <p:nvPr>
            <p:ph type="dt" sz="half" idx="10"/>
          </p:nvPr>
        </p:nvSpPr>
        <p:spPr/>
        <p:txBody>
          <a:bodyPr/>
          <a:lstStyle>
            <a:lvl1pPr>
              <a:defRPr/>
            </a:lvl1pPr>
          </a:lstStyle>
          <a:p>
            <a:pPr>
              <a:defRPr/>
            </a:pPr>
            <a:fld id="{19D878F7-B63C-4DEE-BB55-EBBAB1CE6FFF}" type="datetimeFigureOut">
              <a:rPr lang="en-US"/>
              <a:pPr>
                <a:defRPr/>
              </a:pPr>
              <a:t>2/13/2020</a:t>
            </a:fld>
            <a:endParaRPr lang="en-US"/>
          </a:p>
        </p:txBody>
      </p:sp>
      <p:sp>
        <p:nvSpPr>
          <p:cNvPr id="5" name="Footer Placeholder 4">
            <a:extLst>
              <a:ext uri="{FF2B5EF4-FFF2-40B4-BE49-F238E27FC236}">
                <a16:creationId xmlns:a16="http://schemas.microsoft.com/office/drawing/2014/main" id="{0A681488-D886-46C8-9A78-3ECA831B13B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026B024-A080-4DF8-AAFB-65A7647F8C30}"/>
              </a:ext>
            </a:extLst>
          </p:cNvPr>
          <p:cNvSpPr>
            <a:spLocks noGrp="1"/>
          </p:cNvSpPr>
          <p:nvPr>
            <p:ph type="sldNum" sz="quarter" idx="12"/>
          </p:nvPr>
        </p:nvSpPr>
        <p:spPr/>
        <p:txBody>
          <a:bodyPr/>
          <a:lstStyle>
            <a:lvl1pPr>
              <a:defRPr/>
            </a:lvl1pPr>
          </a:lstStyle>
          <a:p>
            <a:pPr>
              <a:defRPr/>
            </a:pPr>
            <a:fld id="{7B68A5A0-9D82-4AC2-9B13-28753883B80C}" type="slidenum">
              <a:rPr lang="en-US"/>
              <a:pPr>
                <a:defRPr/>
              </a:pPr>
              <a:t>‹#›</a:t>
            </a:fld>
            <a:endParaRPr lang="en-US"/>
          </a:p>
        </p:txBody>
      </p:sp>
    </p:spTree>
    <p:extLst>
      <p:ext uri="{BB962C8B-B14F-4D97-AF65-F5344CB8AC3E}">
        <p14:creationId xmlns:p14="http://schemas.microsoft.com/office/powerpoint/2010/main" val="17850666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lvl1pPr>
          </a:lstStyle>
          <a:p>
            <a:r>
              <a:rPr lang="en-US"/>
              <a:t>Click to edit Master title style</a:t>
            </a:r>
          </a:p>
        </p:txBody>
      </p:sp>
      <p:sp>
        <p:nvSpPr>
          <p:cNvPr id="3" name="Content Placeholder 2"/>
          <p:cNvSpPr>
            <a:spLocks noGrp="1"/>
          </p:cNvSpPr>
          <p:nvPr>
            <p:ph idx="1"/>
          </p:nvPr>
        </p:nvSpPr>
        <p:spPr>
          <a:xfrm>
            <a:off x="363557" y="1334298"/>
            <a:ext cx="4462444" cy="3251473"/>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3"/>
          </p:nvPr>
        </p:nvSpPr>
        <p:spPr>
          <a:xfrm>
            <a:off x="4991100" y="1425179"/>
            <a:ext cx="3524250" cy="2850356"/>
          </a:xfrm>
        </p:spPr>
        <p:txBody>
          <a:bodyPr rtlCol="0">
            <a:normAutofit/>
          </a:bodyPr>
          <a:lstStyle>
            <a:lvl1pPr marL="0" indent="0">
              <a:buNone/>
              <a:defRPr/>
            </a:lvl1pPr>
          </a:lstStyle>
          <a:p>
            <a:pPr lvl="0"/>
            <a:r>
              <a:rPr lang="en-US" noProof="0"/>
              <a:t>Click icon to add picture</a:t>
            </a:r>
          </a:p>
        </p:txBody>
      </p:sp>
      <p:sp>
        <p:nvSpPr>
          <p:cNvPr id="5" name="Date Placeholder 3">
            <a:extLst>
              <a:ext uri="{FF2B5EF4-FFF2-40B4-BE49-F238E27FC236}">
                <a16:creationId xmlns:a16="http://schemas.microsoft.com/office/drawing/2014/main" id="{96D80143-A88D-4704-9254-EF9D37EA18B8}"/>
              </a:ext>
            </a:extLst>
          </p:cNvPr>
          <p:cNvSpPr>
            <a:spLocks noGrp="1"/>
          </p:cNvSpPr>
          <p:nvPr>
            <p:ph type="dt" sz="half" idx="14"/>
          </p:nvPr>
        </p:nvSpPr>
        <p:spPr/>
        <p:txBody>
          <a:bodyPr/>
          <a:lstStyle>
            <a:lvl1pPr>
              <a:defRPr/>
            </a:lvl1pPr>
          </a:lstStyle>
          <a:p>
            <a:pPr>
              <a:defRPr/>
            </a:pPr>
            <a:fld id="{CBD68DF5-9726-4E60-AA49-B338ADD39FE1}" type="datetimeFigureOut">
              <a:rPr lang="en-US"/>
              <a:pPr>
                <a:defRPr/>
              </a:pPr>
              <a:t>2/13/2020</a:t>
            </a:fld>
            <a:endParaRPr lang="en-US"/>
          </a:p>
        </p:txBody>
      </p:sp>
      <p:sp>
        <p:nvSpPr>
          <p:cNvPr id="6" name="Footer Placeholder 4">
            <a:extLst>
              <a:ext uri="{FF2B5EF4-FFF2-40B4-BE49-F238E27FC236}">
                <a16:creationId xmlns:a16="http://schemas.microsoft.com/office/drawing/2014/main" id="{2F587FE6-665A-4088-8CC0-CEF2D69366B4}"/>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CA72D98-03E2-45A9-8FC5-CB3650CDA5D0}"/>
              </a:ext>
            </a:extLst>
          </p:cNvPr>
          <p:cNvSpPr>
            <a:spLocks noGrp="1"/>
          </p:cNvSpPr>
          <p:nvPr>
            <p:ph type="sldNum" sz="quarter" idx="16"/>
          </p:nvPr>
        </p:nvSpPr>
        <p:spPr/>
        <p:txBody>
          <a:bodyPr/>
          <a:lstStyle>
            <a:lvl1pPr>
              <a:defRPr/>
            </a:lvl1pPr>
          </a:lstStyle>
          <a:p>
            <a:pPr>
              <a:defRPr/>
            </a:pPr>
            <a:fld id="{2539A7F2-5BF1-4DCA-BFD7-6966DAA6170B}" type="slidenum">
              <a:rPr lang="en-US"/>
              <a:pPr>
                <a:defRPr/>
              </a:pPr>
              <a:t>‹#›</a:t>
            </a:fld>
            <a:endParaRPr lang="en-US"/>
          </a:p>
        </p:txBody>
      </p:sp>
    </p:spTree>
    <p:extLst>
      <p:ext uri="{BB962C8B-B14F-4D97-AF65-F5344CB8AC3E}">
        <p14:creationId xmlns:p14="http://schemas.microsoft.com/office/powerpoint/2010/main" val="4873988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023911" y="1334298"/>
            <a:ext cx="4491439" cy="32514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7">
            <a:extLst>
              <a:ext uri="{FF2B5EF4-FFF2-40B4-BE49-F238E27FC236}">
                <a16:creationId xmlns:a16="http://schemas.microsoft.com/office/drawing/2014/main" id="{7C982537-9E20-B142-A250-7E3698399574}"/>
              </a:ext>
            </a:extLst>
          </p:cNvPr>
          <p:cNvSpPr>
            <a:spLocks noGrp="1"/>
          </p:cNvSpPr>
          <p:nvPr>
            <p:ph type="pic" sz="quarter" idx="14"/>
          </p:nvPr>
        </p:nvSpPr>
        <p:spPr>
          <a:xfrm>
            <a:off x="364007" y="1425179"/>
            <a:ext cx="3524250" cy="2850356"/>
          </a:xfrm>
        </p:spPr>
        <p:txBody>
          <a:bodyPr rtlCol="0">
            <a:normAutofit/>
          </a:bodyPr>
          <a:lstStyle>
            <a:lvl1pPr marL="0" indent="0">
              <a:buNone/>
              <a:defRPr/>
            </a:lvl1pPr>
          </a:lstStyle>
          <a:p>
            <a:pPr lvl="0"/>
            <a:r>
              <a:rPr lang="en-US" noProof="0"/>
              <a:t>Click icon to add picture</a:t>
            </a:r>
          </a:p>
        </p:txBody>
      </p:sp>
      <p:sp>
        <p:nvSpPr>
          <p:cNvPr id="5" name="Date Placeholder 3">
            <a:extLst>
              <a:ext uri="{FF2B5EF4-FFF2-40B4-BE49-F238E27FC236}">
                <a16:creationId xmlns:a16="http://schemas.microsoft.com/office/drawing/2014/main" id="{364D1ED3-EB92-4055-B8FB-D39731294F51}"/>
              </a:ext>
            </a:extLst>
          </p:cNvPr>
          <p:cNvSpPr>
            <a:spLocks noGrp="1"/>
          </p:cNvSpPr>
          <p:nvPr>
            <p:ph type="dt" sz="half" idx="15"/>
          </p:nvPr>
        </p:nvSpPr>
        <p:spPr/>
        <p:txBody>
          <a:bodyPr/>
          <a:lstStyle>
            <a:lvl1pPr>
              <a:defRPr/>
            </a:lvl1pPr>
          </a:lstStyle>
          <a:p>
            <a:pPr>
              <a:defRPr/>
            </a:pPr>
            <a:fld id="{C77C6868-E667-431A-BE3C-9E035C6AC8A1}" type="datetimeFigureOut">
              <a:rPr lang="en-US"/>
              <a:pPr>
                <a:defRPr/>
              </a:pPr>
              <a:t>2/13/2020</a:t>
            </a:fld>
            <a:endParaRPr lang="en-US"/>
          </a:p>
        </p:txBody>
      </p:sp>
      <p:sp>
        <p:nvSpPr>
          <p:cNvPr id="6" name="Footer Placeholder 4">
            <a:extLst>
              <a:ext uri="{FF2B5EF4-FFF2-40B4-BE49-F238E27FC236}">
                <a16:creationId xmlns:a16="http://schemas.microsoft.com/office/drawing/2014/main" id="{3153D5E6-700C-49D5-9A56-04E9989C209B}"/>
              </a:ext>
            </a:extLst>
          </p:cNvPr>
          <p:cNvSpPr>
            <a:spLocks noGrp="1"/>
          </p:cNvSpPr>
          <p:nvPr>
            <p:ph type="ftr" sz="quarter" idx="16"/>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58EAEE1-F2CC-4B99-A848-F5A89EB672A0}"/>
              </a:ext>
            </a:extLst>
          </p:cNvPr>
          <p:cNvSpPr>
            <a:spLocks noGrp="1"/>
          </p:cNvSpPr>
          <p:nvPr>
            <p:ph type="sldNum" sz="quarter" idx="17"/>
          </p:nvPr>
        </p:nvSpPr>
        <p:spPr/>
        <p:txBody>
          <a:bodyPr/>
          <a:lstStyle>
            <a:lvl1pPr>
              <a:defRPr/>
            </a:lvl1pPr>
          </a:lstStyle>
          <a:p>
            <a:pPr>
              <a:defRPr/>
            </a:pPr>
            <a:fld id="{43C9F0B9-1178-49CC-AE3E-E09C91603AC4}" type="slidenum">
              <a:rPr lang="en-US"/>
              <a:pPr>
                <a:defRPr/>
              </a:pPr>
              <a:t>‹#›</a:t>
            </a:fld>
            <a:endParaRPr lang="en-US"/>
          </a:p>
        </p:txBody>
      </p:sp>
    </p:spTree>
    <p:extLst>
      <p:ext uri="{BB962C8B-B14F-4D97-AF65-F5344CB8AC3E}">
        <p14:creationId xmlns:p14="http://schemas.microsoft.com/office/powerpoint/2010/main" val="767012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9" name="Picture Placeholder 19">
            <a:extLst>
              <a:ext uri="{FF2B5EF4-FFF2-40B4-BE49-F238E27FC236}">
                <a16:creationId xmlns:a16="http://schemas.microsoft.com/office/drawing/2014/main" id="{C33125CF-6C92-F04E-81F4-9712F3AB2D8F}"/>
              </a:ext>
            </a:extLst>
          </p:cNvPr>
          <p:cNvSpPr>
            <a:spLocks noGrp="1"/>
          </p:cNvSpPr>
          <p:nvPr>
            <p:ph type="pic" sz="quarter" idx="21"/>
          </p:nvPr>
        </p:nvSpPr>
        <p:spPr>
          <a:xfrm>
            <a:off x="4846439" y="1623282"/>
            <a:ext cx="1583574" cy="1710368"/>
          </a:xfrm>
          <a:ln w="38100">
            <a:solidFill>
              <a:schemeClr val="accent3">
                <a:lumMod val="40000"/>
                <a:lumOff val="60000"/>
              </a:schemeClr>
            </a:solidFill>
          </a:ln>
        </p:spPr>
        <p:txBody>
          <a:bodyPr rtlCol="0">
            <a:normAutofit/>
          </a:bodyPr>
          <a:lstStyle>
            <a:lvl1pPr marL="0" indent="0">
              <a:buNone/>
              <a:defRPr sz="1050"/>
            </a:lvl1pPr>
          </a:lstStyle>
          <a:p>
            <a:pPr lvl="0"/>
            <a:r>
              <a:rPr lang="en-US" noProof="0"/>
              <a:t>Click icon to add picture</a:t>
            </a:r>
          </a:p>
        </p:txBody>
      </p:sp>
      <p:sp>
        <p:nvSpPr>
          <p:cNvPr id="20" name="Picture Placeholder 19"/>
          <p:cNvSpPr>
            <a:spLocks noGrp="1"/>
          </p:cNvSpPr>
          <p:nvPr>
            <p:ph type="pic" sz="quarter" idx="19"/>
          </p:nvPr>
        </p:nvSpPr>
        <p:spPr>
          <a:xfrm>
            <a:off x="1445376" y="1623282"/>
            <a:ext cx="1583574" cy="1710368"/>
          </a:xfrm>
          <a:ln w="38100">
            <a:solidFill>
              <a:schemeClr val="accent3">
                <a:lumMod val="40000"/>
                <a:lumOff val="60000"/>
              </a:schemeClr>
            </a:solidFill>
          </a:ln>
        </p:spPr>
        <p:txBody>
          <a:bodyPr rtlCol="0">
            <a:normAutofit/>
          </a:bodyPr>
          <a:lstStyle>
            <a:lvl1pPr marL="0" indent="0">
              <a:buNone/>
              <a:defRPr sz="1050"/>
            </a:lvl1pPr>
          </a:lstStyle>
          <a:p>
            <a:pPr lvl="0"/>
            <a:r>
              <a:rPr lang="en-US" noProof="0"/>
              <a:t>Click icon to add picture</a:t>
            </a:r>
          </a:p>
        </p:txBody>
      </p:sp>
      <p:sp>
        <p:nvSpPr>
          <p:cNvPr id="2" name="Title 1"/>
          <p:cNvSpPr>
            <a:spLocks noGrp="1"/>
          </p:cNvSpPr>
          <p:nvPr>
            <p:ph type="title"/>
          </p:nvPr>
        </p:nvSpPr>
        <p:spPr/>
        <p:txBody>
          <a:bodyPr/>
          <a:lstStyle>
            <a:lvl1pPr>
              <a:lnSpc>
                <a:spcPct val="100000"/>
              </a:lnSpc>
              <a:defRPr/>
            </a:lvl1pPr>
          </a:lstStyle>
          <a:p>
            <a:r>
              <a:rPr lang="en-US"/>
              <a:t>Click to edit Master title style</a:t>
            </a:r>
          </a:p>
        </p:txBody>
      </p:sp>
      <p:sp>
        <p:nvSpPr>
          <p:cNvPr id="7" name="Text Placeholder 6"/>
          <p:cNvSpPr>
            <a:spLocks noGrp="1"/>
          </p:cNvSpPr>
          <p:nvPr>
            <p:ph type="body" sz="quarter" idx="13"/>
          </p:nvPr>
        </p:nvSpPr>
        <p:spPr>
          <a:xfrm>
            <a:off x="1376796" y="3362598"/>
            <a:ext cx="2537180" cy="272969"/>
          </a:xfrm>
        </p:spPr>
        <p:txBody>
          <a:bodyPr anchor="ctr"/>
          <a:lstStyle>
            <a:lvl1pPr marL="0" indent="0">
              <a:lnSpc>
                <a:spcPct val="100000"/>
              </a:lnSpc>
              <a:buNone/>
              <a:defRPr sz="1500" b="1">
                <a:solidFill>
                  <a:schemeClr val="accent1"/>
                </a:solidFill>
              </a:defRPr>
            </a:lvl1pPr>
          </a:lstStyle>
          <a:p>
            <a:pPr lvl="0"/>
            <a:r>
              <a:rPr lang="en-US"/>
              <a:t>Edit Master text styles</a:t>
            </a:r>
          </a:p>
        </p:txBody>
      </p:sp>
      <p:sp>
        <p:nvSpPr>
          <p:cNvPr id="9" name="Text Placeholder 8"/>
          <p:cNvSpPr>
            <a:spLocks noGrp="1"/>
          </p:cNvSpPr>
          <p:nvPr>
            <p:ph type="body" sz="quarter" idx="14"/>
          </p:nvPr>
        </p:nvSpPr>
        <p:spPr>
          <a:xfrm>
            <a:off x="1376797" y="3635567"/>
            <a:ext cx="2537222" cy="607161"/>
          </a:xfrm>
        </p:spPr>
        <p:txBody>
          <a:bodyPr>
            <a:noAutofit/>
          </a:bodyPr>
          <a:lstStyle>
            <a:lvl1pPr marL="0" indent="0">
              <a:lnSpc>
                <a:spcPct val="100000"/>
              </a:lnSpc>
              <a:buNone/>
              <a:defRPr sz="1200" baseline="0"/>
            </a:lvl1pPr>
            <a:lvl2pPr>
              <a:defRPr sz="1200"/>
            </a:lvl2pPr>
            <a:lvl3pPr>
              <a:defRPr sz="1200"/>
            </a:lvl3pPr>
            <a:lvl4pPr>
              <a:defRPr sz="1200"/>
            </a:lvl4pPr>
            <a:lvl5pPr>
              <a:defRPr sz="1200"/>
            </a:lvl5pPr>
          </a:lstStyle>
          <a:p>
            <a:pPr lvl="0"/>
            <a:r>
              <a:rPr lang="en-US"/>
              <a:t>Edit Master text styles</a:t>
            </a:r>
          </a:p>
        </p:txBody>
      </p:sp>
      <p:sp>
        <p:nvSpPr>
          <p:cNvPr id="14" name="Text Placeholder 6"/>
          <p:cNvSpPr>
            <a:spLocks noGrp="1"/>
          </p:cNvSpPr>
          <p:nvPr>
            <p:ph type="body" sz="quarter" idx="16"/>
          </p:nvPr>
        </p:nvSpPr>
        <p:spPr>
          <a:xfrm>
            <a:off x="4777858" y="3362598"/>
            <a:ext cx="2537180" cy="272969"/>
          </a:xfrm>
        </p:spPr>
        <p:txBody>
          <a:bodyPr anchor="ctr"/>
          <a:lstStyle>
            <a:lvl1pPr marL="0" indent="0">
              <a:lnSpc>
                <a:spcPct val="100000"/>
              </a:lnSpc>
              <a:buNone/>
              <a:defRPr sz="1500" b="1">
                <a:solidFill>
                  <a:schemeClr val="accent1"/>
                </a:solidFill>
              </a:defRPr>
            </a:lvl1pPr>
          </a:lstStyle>
          <a:p>
            <a:pPr lvl="0"/>
            <a:r>
              <a:rPr lang="en-US"/>
              <a:t>Edit Master text styles</a:t>
            </a:r>
          </a:p>
        </p:txBody>
      </p:sp>
      <p:sp>
        <p:nvSpPr>
          <p:cNvPr id="15" name="Text Placeholder 8"/>
          <p:cNvSpPr>
            <a:spLocks noGrp="1"/>
          </p:cNvSpPr>
          <p:nvPr>
            <p:ph type="body" sz="quarter" idx="17"/>
          </p:nvPr>
        </p:nvSpPr>
        <p:spPr>
          <a:xfrm>
            <a:off x="4777859" y="3635567"/>
            <a:ext cx="2537222" cy="607161"/>
          </a:xfrm>
        </p:spPr>
        <p:txBody>
          <a:bodyPr>
            <a:noAutofit/>
          </a:bodyPr>
          <a:lstStyle>
            <a:lvl1pPr marL="0" indent="0">
              <a:lnSpc>
                <a:spcPct val="100000"/>
              </a:lnSpc>
              <a:buNone/>
              <a:defRPr sz="1200" baseline="0"/>
            </a:lvl1pPr>
            <a:lvl2pPr>
              <a:defRPr sz="1200"/>
            </a:lvl2pPr>
            <a:lvl3pPr>
              <a:defRPr sz="1200"/>
            </a:lvl3pPr>
            <a:lvl4pPr>
              <a:defRPr sz="1200"/>
            </a:lvl4pPr>
            <a:lvl5pPr>
              <a:defRPr sz="1200"/>
            </a:lvl5pPr>
          </a:lstStyle>
          <a:p>
            <a:pPr lvl="0"/>
            <a:r>
              <a:rPr lang="en-US"/>
              <a:t>Edit Master text styles</a:t>
            </a:r>
          </a:p>
        </p:txBody>
      </p:sp>
      <p:sp>
        <p:nvSpPr>
          <p:cNvPr id="10" name="Date Placeholder 3">
            <a:extLst>
              <a:ext uri="{FF2B5EF4-FFF2-40B4-BE49-F238E27FC236}">
                <a16:creationId xmlns:a16="http://schemas.microsoft.com/office/drawing/2014/main" id="{595A2F31-8E45-40E4-880A-6D939B8BDDF8}"/>
              </a:ext>
            </a:extLst>
          </p:cNvPr>
          <p:cNvSpPr>
            <a:spLocks noGrp="1"/>
          </p:cNvSpPr>
          <p:nvPr>
            <p:ph type="dt" sz="half" idx="22"/>
          </p:nvPr>
        </p:nvSpPr>
        <p:spPr/>
        <p:txBody>
          <a:bodyPr/>
          <a:lstStyle>
            <a:lvl1pPr>
              <a:defRPr/>
            </a:lvl1pPr>
          </a:lstStyle>
          <a:p>
            <a:pPr>
              <a:defRPr/>
            </a:pPr>
            <a:fld id="{9602E117-2AA2-46D7-9623-D8C18505DD53}" type="datetimeFigureOut">
              <a:rPr lang="en-US"/>
              <a:pPr>
                <a:defRPr/>
              </a:pPr>
              <a:t>2/13/2020</a:t>
            </a:fld>
            <a:endParaRPr lang="en-US"/>
          </a:p>
        </p:txBody>
      </p:sp>
      <p:sp>
        <p:nvSpPr>
          <p:cNvPr id="11" name="Footer Placeholder 4">
            <a:extLst>
              <a:ext uri="{FF2B5EF4-FFF2-40B4-BE49-F238E27FC236}">
                <a16:creationId xmlns:a16="http://schemas.microsoft.com/office/drawing/2014/main" id="{750012B8-1010-43A5-B515-007BB4A8E63C}"/>
              </a:ext>
            </a:extLst>
          </p:cNvPr>
          <p:cNvSpPr>
            <a:spLocks noGrp="1"/>
          </p:cNvSpPr>
          <p:nvPr>
            <p:ph type="ftr" sz="quarter" idx="23"/>
          </p:nvPr>
        </p:nvSpPr>
        <p:spPr/>
        <p:txBody>
          <a:bodyPr/>
          <a:lstStyle>
            <a:lvl1pPr>
              <a:defRPr/>
            </a:lvl1pPr>
          </a:lstStyle>
          <a:p>
            <a:pPr>
              <a:defRPr/>
            </a:pPr>
            <a:endParaRPr lang="en-US"/>
          </a:p>
        </p:txBody>
      </p:sp>
      <p:sp>
        <p:nvSpPr>
          <p:cNvPr id="12" name="Slide Number Placeholder 5">
            <a:extLst>
              <a:ext uri="{FF2B5EF4-FFF2-40B4-BE49-F238E27FC236}">
                <a16:creationId xmlns:a16="http://schemas.microsoft.com/office/drawing/2014/main" id="{10C36CA2-AE64-4ED3-B6E0-B3628483A0CA}"/>
              </a:ext>
            </a:extLst>
          </p:cNvPr>
          <p:cNvSpPr>
            <a:spLocks noGrp="1"/>
          </p:cNvSpPr>
          <p:nvPr>
            <p:ph type="sldNum" sz="quarter" idx="24"/>
          </p:nvPr>
        </p:nvSpPr>
        <p:spPr/>
        <p:txBody>
          <a:bodyPr/>
          <a:lstStyle>
            <a:lvl1pPr>
              <a:defRPr/>
            </a:lvl1pPr>
          </a:lstStyle>
          <a:p>
            <a:pPr>
              <a:defRPr/>
            </a:pPr>
            <a:fld id="{06B7E32E-BAE9-4982-9184-A74CE8E478DC}" type="slidenum">
              <a:rPr lang="en-US"/>
              <a:pPr>
                <a:defRPr/>
              </a:pPr>
              <a:t>‹#›</a:t>
            </a:fld>
            <a:endParaRPr lang="en-US"/>
          </a:p>
        </p:txBody>
      </p:sp>
    </p:spTree>
    <p:extLst>
      <p:ext uri="{BB962C8B-B14F-4D97-AF65-F5344CB8AC3E}">
        <p14:creationId xmlns:p14="http://schemas.microsoft.com/office/powerpoint/2010/main" val="33088699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EEC3B4E4-F2D4-4ADA-9960-D50F7855FF8C}"/>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a:extLst>
              <a:ext uri="{FF2B5EF4-FFF2-40B4-BE49-F238E27FC236}">
                <a16:creationId xmlns:a16="http://schemas.microsoft.com/office/drawing/2014/main" id="{76F5866F-E254-4FE3-AF40-33447111C9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7435850" y="4635500"/>
            <a:ext cx="15208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2188172" y="3072315"/>
            <a:ext cx="5502038" cy="1125140"/>
          </a:xfrm>
        </p:spPr>
        <p:txBody>
          <a:bodyPr/>
          <a:lstStyle>
            <a:lvl1pPr marL="0" indent="0">
              <a:buNone/>
              <a:defRPr sz="1800">
                <a:solidFill>
                  <a:schemeClr val="accent4"/>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2" name="Title 1"/>
          <p:cNvSpPr>
            <a:spLocks noGrp="1"/>
          </p:cNvSpPr>
          <p:nvPr>
            <p:ph type="title"/>
          </p:nvPr>
        </p:nvSpPr>
        <p:spPr>
          <a:xfrm>
            <a:off x="2184011" y="1870550"/>
            <a:ext cx="5507026" cy="1084049"/>
          </a:xfrm>
        </p:spPr>
        <p:txBody>
          <a:bodyPr>
            <a:normAutofit/>
          </a:bodyPr>
          <a:lstStyle>
            <a:lvl1pPr>
              <a:defRPr sz="3300">
                <a:solidFill>
                  <a:schemeClr val="bg1"/>
                </a:solidFill>
              </a:defRPr>
            </a:lvl1pPr>
          </a:lstStyle>
          <a:p>
            <a:r>
              <a:rPr lang="en-US"/>
              <a:t>Click to edit Master title style</a:t>
            </a:r>
          </a:p>
        </p:txBody>
      </p:sp>
      <p:sp>
        <p:nvSpPr>
          <p:cNvPr id="6" name="Date Placeholder 3">
            <a:extLst>
              <a:ext uri="{FF2B5EF4-FFF2-40B4-BE49-F238E27FC236}">
                <a16:creationId xmlns:a16="http://schemas.microsoft.com/office/drawing/2014/main" id="{A8ED492B-50A8-49C4-82B6-44D0E8DDD437}"/>
              </a:ext>
            </a:extLst>
          </p:cNvPr>
          <p:cNvSpPr>
            <a:spLocks noGrp="1"/>
          </p:cNvSpPr>
          <p:nvPr>
            <p:ph type="dt" sz="half" idx="10"/>
          </p:nvPr>
        </p:nvSpPr>
        <p:spPr/>
        <p:txBody>
          <a:bodyPr/>
          <a:lstStyle>
            <a:lvl1pPr>
              <a:defRPr/>
            </a:lvl1pPr>
          </a:lstStyle>
          <a:p>
            <a:pPr>
              <a:defRPr/>
            </a:pPr>
            <a:fld id="{D3C717B5-49FB-4A95-BF35-792EC7A436DC}" type="datetimeFigureOut">
              <a:rPr lang="en-US"/>
              <a:pPr>
                <a:defRPr/>
              </a:pPr>
              <a:t>2/13/2020</a:t>
            </a:fld>
            <a:endParaRPr lang="en-US"/>
          </a:p>
        </p:txBody>
      </p:sp>
      <p:sp>
        <p:nvSpPr>
          <p:cNvPr id="7" name="Footer Placeholder 4">
            <a:extLst>
              <a:ext uri="{FF2B5EF4-FFF2-40B4-BE49-F238E27FC236}">
                <a16:creationId xmlns:a16="http://schemas.microsoft.com/office/drawing/2014/main" id="{1C46492D-A56C-4F8E-BA80-524D3CC2BAE6}"/>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FEDD35BC-5660-45EA-A0B8-5ACC35A1F7D4}"/>
              </a:ext>
            </a:extLst>
          </p:cNvPr>
          <p:cNvSpPr>
            <a:spLocks noGrp="1"/>
          </p:cNvSpPr>
          <p:nvPr>
            <p:ph type="sldNum" sz="quarter" idx="12"/>
          </p:nvPr>
        </p:nvSpPr>
        <p:spPr/>
        <p:txBody>
          <a:bodyPr/>
          <a:lstStyle>
            <a:lvl1pPr>
              <a:defRPr/>
            </a:lvl1pPr>
          </a:lstStyle>
          <a:p>
            <a:pPr>
              <a:defRPr/>
            </a:pPr>
            <a:fld id="{F6E4AD84-444C-4788-B8C2-42FB1BDD629B}" type="slidenum">
              <a:rPr lang="en-US"/>
              <a:pPr>
                <a:defRPr/>
              </a:pPr>
              <a:t>‹#›</a:t>
            </a:fld>
            <a:endParaRPr lang="en-US"/>
          </a:p>
        </p:txBody>
      </p:sp>
    </p:spTree>
    <p:extLst>
      <p:ext uri="{BB962C8B-B14F-4D97-AF65-F5344CB8AC3E}">
        <p14:creationId xmlns:p14="http://schemas.microsoft.com/office/powerpoint/2010/main" val="9321419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56A71FF-6F1A-4820-BC03-59999550E3B2}"/>
              </a:ext>
            </a:extLst>
          </p:cNvPr>
          <p:cNvSpPr>
            <a:spLocks noGrp="1"/>
          </p:cNvSpPr>
          <p:nvPr>
            <p:ph type="dt" sz="half" idx="10"/>
          </p:nvPr>
        </p:nvSpPr>
        <p:spPr/>
        <p:txBody>
          <a:bodyPr/>
          <a:lstStyle>
            <a:lvl1pPr>
              <a:defRPr/>
            </a:lvl1pPr>
          </a:lstStyle>
          <a:p>
            <a:pPr>
              <a:defRPr/>
            </a:pPr>
            <a:fld id="{68260E23-D8F9-4C63-B0FE-CFD433E81303}" type="datetimeFigureOut">
              <a:rPr lang="en-US"/>
              <a:pPr>
                <a:defRPr/>
              </a:pPr>
              <a:t>2/13/2020</a:t>
            </a:fld>
            <a:endParaRPr lang="en-US"/>
          </a:p>
        </p:txBody>
      </p:sp>
      <p:sp>
        <p:nvSpPr>
          <p:cNvPr id="6" name="Footer Placeholder 4">
            <a:extLst>
              <a:ext uri="{FF2B5EF4-FFF2-40B4-BE49-F238E27FC236}">
                <a16:creationId xmlns:a16="http://schemas.microsoft.com/office/drawing/2014/main" id="{5D9E1FCA-1198-4E89-83C9-254FFC40066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53B872D-0CC0-4A9E-933E-EA649C4C2824}"/>
              </a:ext>
            </a:extLst>
          </p:cNvPr>
          <p:cNvSpPr>
            <a:spLocks noGrp="1"/>
          </p:cNvSpPr>
          <p:nvPr>
            <p:ph type="sldNum" sz="quarter" idx="12"/>
          </p:nvPr>
        </p:nvSpPr>
        <p:spPr/>
        <p:txBody>
          <a:bodyPr/>
          <a:lstStyle>
            <a:lvl1pPr>
              <a:defRPr/>
            </a:lvl1pPr>
          </a:lstStyle>
          <a:p>
            <a:pPr>
              <a:defRPr/>
            </a:pPr>
            <a:fld id="{81FF7055-556F-4E23-9432-17AEFE84BAD3}" type="slidenum">
              <a:rPr lang="en-US"/>
              <a:pPr>
                <a:defRPr/>
              </a:pPr>
              <a:t>‹#›</a:t>
            </a:fld>
            <a:endParaRPr lang="en-US"/>
          </a:p>
        </p:txBody>
      </p:sp>
    </p:spTree>
    <p:extLst>
      <p:ext uri="{BB962C8B-B14F-4D97-AF65-F5344CB8AC3E}">
        <p14:creationId xmlns:p14="http://schemas.microsoft.com/office/powerpoint/2010/main" val="30535847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37A3BC7-83AD-4C78-8DAE-689B4493948D}"/>
              </a:ext>
            </a:extLst>
          </p:cNvPr>
          <p:cNvSpPr>
            <a:spLocks noGrp="1"/>
          </p:cNvSpPr>
          <p:nvPr>
            <p:ph type="dt" sz="half" idx="10"/>
          </p:nvPr>
        </p:nvSpPr>
        <p:spPr/>
        <p:txBody>
          <a:bodyPr/>
          <a:lstStyle>
            <a:lvl1pPr>
              <a:defRPr/>
            </a:lvl1pPr>
          </a:lstStyle>
          <a:p>
            <a:pPr>
              <a:defRPr/>
            </a:pPr>
            <a:fld id="{AAAA4614-9345-4223-B3DF-B0225AEFEA15}" type="datetimeFigureOut">
              <a:rPr lang="en-US"/>
              <a:pPr>
                <a:defRPr/>
              </a:pPr>
              <a:t>2/13/2020</a:t>
            </a:fld>
            <a:endParaRPr lang="en-US"/>
          </a:p>
        </p:txBody>
      </p:sp>
      <p:sp>
        <p:nvSpPr>
          <p:cNvPr id="4" name="Footer Placeholder 4">
            <a:extLst>
              <a:ext uri="{FF2B5EF4-FFF2-40B4-BE49-F238E27FC236}">
                <a16:creationId xmlns:a16="http://schemas.microsoft.com/office/drawing/2014/main" id="{BA873860-C865-4E99-A948-D01AE4ACDA7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47CF3A6-9055-46B7-87C6-1B9265B6C3CE}"/>
              </a:ext>
            </a:extLst>
          </p:cNvPr>
          <p:cNvSpPr>
            <a:spLocks noGrp="1"/>
          </p:cNvSpPr>
          <p:nvPr>
            <p:ph type="sldNum" sz="quarter" idx="12"/>
          </p:nvPr>
        </p:nvSpPr>
        <p:spPr/>
        <p:txBody>
          <a:bodyPr/>
          <a:lstStyle>
            <a:lvl1pPr>
              <a:defRPr/>
            </a:lvl1pPr>
          </a:lstStyle>
          <a:p>
            <a:pPr>
              <a:defRPr/>
            </a:pPr>
            <a:fld id="{C1FB657D-C0FD-4941-BF93-5599E857F35E}" type="slidenum">
              <a:rPr lang="en-US"/>
              <a:pPr>
                <a:defRPr/>
              </a:pPr>
              <a:t>‹#›</a:t>
            </a:fld>
            <a:endParaRPr lang="en-US"/>
          </a:p>
        </p:txBody>
      </p:sp>
    </p:spTree>
    <p:extLst>
      <p:ext uri="{BB962C8B-B14F-4D97-AF65-F5344CB8AC3E}">
        <p14:creationId xmlns:p14="http://schemas.microsoft.com/office/powerpoint/2010/main" val="37688885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DA3520A-05C3-461B-AD5D-8CF0F0D585D2}"/>
              </a:ext>
            </a:extLst>
          </p:cNvPr>
          <p:cNvSpPr>
            <a:spLocks noGrp="1"/>
          </p:cNvSpPr>
          <p:nvPr>
            <p:ph type="dt" sz="half" idx="10"/>
          </p:nvPr>
        </p:nvSpPr>
        <p:spPr/>
        <p:txBody>
          <a:bodyPr/>
          <a:lstStyle>
            <a:lvl1pPr>
              <a:defRPr/>
            </a:lvl1pPr>
          </a:lstStyle>
          <a:p>
            <a:pPr>
              <a:defRPr/>
            </a:pPr>
            <a:fld id="{8C39D783-DE4B-4019-9130-6B1AA7F93BB4}" type="datetimeFigureOut">
              <a:rPr lang="en-US"/>
              <a:pPr>
                <a:defRPr/>
              </a:pPr>
              <a:t>2/13/2020</a:t>
            </a:fld>
            <a:endParaRPr lang="en-US"/>
          </a:p>
        </p:txBody>
      </p:sp>
      <p:sp>
        <p:nvSpPr>
          <p:cNvPr id="3" name="Footer Placeholder 4">
            <a:extLst>
              <a:ext uri="{FF2B5EF4-FFF2-40B4-BE49-F238E27FC236}">
                <a16:creationId xmlns:a16="http://schemas.microsoft.com/office/drawing/2014/main" id="{9B101DD3-5BA9-4954-803D-728F92FA86A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75C78EE-0542-4BC3-A9D9-32D3E9D6431C}"/>
              </a:ext>
            </a:extLst>
          </p:cNvPr>
          <p:cNvSpPr>
            <a:spLocks noGrp="1"/>
          </p:cNvSpPr>
          <p:nvPr>
            <p:ph type="sldNum" sz="quarter" idx="12"/>
          </p:nvPr>
        </p:nvSpPr>
        <p:spPr/>
        <p:txBody>
          <a:bodyPr/>
          <a:lstStyle>
            <a:lvl1pPr>
              <a:defRPr/>
            </a:lvl1pPr>
          </a:lstStyle>
          <a:p>
            <a:pPr>
              <a:defRPr/>
            </a:pPr>
            <a:fld id="{DEB718A2-D0A3-43EB-BAD9-18A98FAF9853}" type="slidenum">
              <a:rPr lang="en-US"/>
              <a:pPr>
                <a:defRPr/>
              </a:pPr>
              <a:t>‹#›</a:t>
            </a:fld>
            <a:endParaRPr lang="en-US"/>
          </a:p>
        </p:txBody>
      </p:sp>
    </p:spTree>
    <p:extLst>
      <p:ext uri="{BB962C8B-B14F-4D97-AF65-F5344CB8AC3E}">
        <p14:creationId xmlns:p14="http://schemas.microsoft.com/office/powerpoint/2010/main" val="52507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10">
            <a:extLst>
              <a:ext uri="{FF2B5EF4-FFF2-40B4-BE49-F238E27FC236}">
                <a16:creationId xmlns:a16="http://schemas.microsoft.com/office/drawing/2014/main" id="{B175A424-31C0-4AB7-880C-BDA2066523F8}"/>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a:extLst>
              <a:ext uri="{FF2B5EF4-FFF2-40B4-BE49-F238E27FC236}">
                <a16:creationId xmlns:a16="http://schemas.microsoft.com/office/drawing/2014/main" id="{ED8098F7-BB81-45C3-B06B-C9A2CAB1B8C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56538" y="204788"/>
            <a:ext cx="11176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a:extLst>
              <a:ext uri="{FF2B5EF4-FFF2-40B4-BE49-F238E27FC236}">
                <a16:creationId xmlns:a16="http://schemas.microsoft.com/office/drawing/2014/main" id="{905501CD-CD1C-49C9-9933-25E73B4EF6A6}"/>
              </a:ext>
            </a:extLst>
          </p:cNvPr>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7981950" y="4584700"/>
            <a:ext cx="1162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nSpc>
                <a:spcPct val="100000"/>
              </a:lnSpc>
              <a:defRPr/>
            </a:lvl1pPr>
          </a:lstStyle>
          <a:p>
            <a:r>
              <a:rPr lang="en-US"/>
              <a:t>Click to edit Master title style</a:t>
            </a:r>
          </a:p>
        </p:txBody>
      </p:sp>
      <p:sp>
        <p:nvSpPr>
          <p:cNvPr id="3" name="Content Placeholder 2"/>
          <p:cNvSpPr>
            <a:spLocks noGrp="1"/>
          </p:cNvSpPr>
          <p:nvPr>
            <p:ph idx="1"/>
          </p:nvPr>
        </p:nvSpPr>
        <p:spPr>
          <a:xfrm>
            <a:off x="363556" y="1119974"/>
            <a:ext cx="8151794" cy="3544896"/>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1F8999A-E7C8-4059-AEEE-B8C8B5863B51}"/>
              </a:ext>
            </a:extLst>
          </p:cNvPr>
          <p:cNvSpPr>
            <a:spLocks noGrp="1"/>
          </p:cNvSpPr>
          <p:nvPr>
            <p:ph type="dt" sz="half" idx="10"/>
          </p:nvPr>
        </p:nvSpPr>
        <p:spPr/>
        <p:txBody>
          <a:bodyPr/>
          <a:lstStyle>
            <a:lvl1pPr>
              <a:defRPr/>
            </a:lvl1pPr>
          </a:lstStyle>
          <a:p>
            <a:pPr>
              <a:defRPr/>
            </a:pPr>
            <a:fld id="{1B08ABA1-DB58-4358-AF9F-460389345464}" type="datetimeFigureOut">
              <a:rPr lang="en-US"/>
              <a:pPr>
                <a:defRPr/>
              </a:pPr>
              <a:t>2/13/2020</a:t>
            </a:fld>
            <a:endParaRPr lang="en-US"/>
          </a:p>
        </p:txBody>
      </p:sp>
      <p:sp>
        <p:nvSpPr>
          <p:cNvPr id="8" name="Footer Placeholder 4">
            <a:extLst>
              <a:ext uri="{FF2B5EF4-FFF2-40B4-BE49-F238E27FC236}">
                <a16:creationId xmlns:a16="http://schemas.microsoft.com/office/drawing/2014/main" id="{BE7FDC0D-D860-47D4-9381-8521C554BF8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B789BF5-D30B-469A-A9BB-5E8DF31C37A2}"/>
              </a:ext>
            </a:extLst>
          </p:cNvPr>
          <p:cNvSpPr>
            <a:spLocks noGrp="1"/>
          </p:cNvSpPr>
          <p:nvPr>
            <p:ph type="sldNum" sz="quarter" idx="12"/>
          </p:nvPr>
        </p:nvSpPr>
        <p:spPr/>
        <p:txBody>
          <a:bodyPr/>
          <a:lstStyle>
            <a:lvl1pPr>
              <a:defRPr/>
            </a:lvl1pPr>
          </a:lstStyle>
          <a:p>
            <a:pPr>
              <a:defRPr/>
            </a:pPr>
            <a:fld id="{0D5F6B18-CFFB-49C1-A0EC-71962AE09026}" type="slidenum">
              <a:rPr lang="en-US"/>
              <a:pPr>
                <a:defRPr/>
              </a:pPr>
              <a:t>‹#›</a:t>
            </a:fld>
            <a:endParaRPr lang="en-US"/>
          </a:p>
        </p:txBody>
      </p:sp>
    </p:spTree>
    <p:extLst>
      <p:ext uri="{BB962C8B-B14F-4D97-AF65-F5344CB8AC3E}">
        <p14:creationId xmlns:p14="http://schemas.microsoft.com/office/powerpoint/2010/main" val="140584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3556" y="82501"/>
            <a:ext cx="7324262" cy="832104"/>
          </a:xfrm>
        </p:spPr>
        <p:txBody>
          <a:bodyPr/>
          <a:lstStyle>
            <a:lvl1pPr>
              <a:lnSpc>
                <a:spcPct val="100000"/>
              </a:lnSpc>
              <a:defRPr/>
            </a:lvl1pPr>
          </a:lstStyle>
          <a:p>
            <a:r>
              <a:rPr lang="en-US"/>
              <a:t>Click to edit Master title style</a:t>
            </a:r>
          </a:p>
        </p:txBody>
      </p:sp>
      <p:sp>
        <p:nvSpPr>
          <p:cNvPr id="3" name="Content Placeholder 2"/>
          <p:cNvSpPr>
            <a:spLocks noGrp="1"/>
          </p:cNvSpPr>
          <p:nvPr>
            <p:ph idx="1"/>
          </p:nvPr>
        </p:nvSpPr>
        <p:spPr>
          <a:xfrm>
            <a:off x="363557" y="1334298"/>
            <a:ext cx="4462444" cy="3251473"/>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3"/>
          </p:nvPr>
        </p:nvSpPr>
        <p:spPr>
          <a:xfrm>
            <a:off x="4991100" y="1425179"/>
            <a:ext cx="3524250" cy="2850356"/>
          </a:xfrm>
        </p:spPr>
        <p:txBody>
          <a:bodyPr rtlCol="0">
            <a:normAutofit/>
          </a:bodyPr>
          <a:lstStyle>
            <a:lvl1pPr marL="0" indent="0">
              <a:buNone/>
              <a:defRPr/>
            </a:lvl1pPr>
          </a:lstStyle>
          <a:p>
            <a:pPr lvl="0"/>
            <a:r>
              <a:rPr lang="en-US" noProof="0"/>
              <a:t>Click icon to add picture</a:t>
            </a:r>
          </a:p>
        </p:txBody>
      </p:sp>
      <p:sp>
        <p:nvSpPr>
          <p:cNvPr id="5" name="Date Placeholder 3">
            <a:extLst>
              <a:ext uri="{FF2B5EF4-FFF2-40B4-BE49-F238E27FC236}">
                <a16:creationId xmlns:a16="http://schemas.microsoft.com/office/drawing/2014/main" id="{2FEFD73B-F4C3-48F3-9292-F766F18228F7}"/>
              </a:ext>
            </a:extLst>
          </p:cNvPr>
          <p:cNvSpPr>
            <a:spLocks noGrp="1"/>
          </p:cNvSpPr>
          <p:nvPr>
            <p:ph type="dt" sz="half" idx="14"/>
          </p:nvPr>
        </p:nvSpPr>
        <p:spPr/>
        <p:txBody>
          <a:bodyPr/>
          <a:lstStyle>
            <a:lvl1pPr>
              <a:defRPr/>
            </a:lvl1pPr>
          </a:lstStyle>
          <a:p>
            <a:pPr>
              <a:defRPr/>
            </a:pPr>
            <a:fld id="{82672CAB-A456-4D80-BC94-49B8962EF4F7}" type="datetimeFigureOut">
              <a:rPr lang="en-US"/>
              <a:pPr>
                <a:defRPr/>
              </a:pPr>
              <a:t>2/13/2020</a:t>
            </a:fld>
            <a:endParaRPr lang="en-US"/>
          </a:p>
        </p:txBody>
      </p:sp>
      <p:sp>
        <p:nvSpPr>
          <p:cNvPr id="6" name="Footer Placeholder 4">
            <a:extLst>
              <a:ext uri="{FF2B5EF4-FFF2-40B4-BE49-F238E27FC236}">
                <a16:creationId xmlns:a16="http://schemas.microsoft.com/office/drawing/2014/main" id="{3EDD7A98-CC55-4280-BDBC-049495874F56}"/>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7E62015-A6DF-432E-ADA5-9DA58AED8033}"/>
              </a:ext>
            </a:extLst>
          </p:cNvPr>
          <p:cNvSpPr>
            <a:spLocks noGrp="1"/>
          </p:cNvSpPr>
          <p:nvPr>
            <p:ph type="sldNum" sz="quarter" idx="16"/>
          </p:nvPr>
        </p:nvSpPr>
        <p:spPr/>
        <p:txBody>
          <a:bodyPr/>
          <a:lstStyle>
            <a:lvl1pPr>
              <a:defRPr/>
            </a:lvl1pPr>
          </a:lstStyle>
          <a:p>
            <a:pPr>
              <a:defRPr/>
            </a:pPr>
            <a:fld id="{1FE38248-C49E-4602-8BEF-C72553136680}" type="slidenum">
              <a:rPr lang="en-US"/>
              <a:pPr>
                <a:defRPr/>
              </a:pPr>
              <a:t>‹#›</a:t>
            </a:fld>
            <a:endParaRPr lang="en-US"/>
          </a:p>
        </p:txBody>
      </p:sp>
    </p:spTree>
    <p:extLst>
      <p:ext uri="{BB962C8B-B14F-4D97-AF65-F5344CB8AC3E}">
        <p14:creationId xmlns:p14="http://schemas.microsoft.com/office/powerpoint/2010/main" val="3248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023911" y="1334298"/>
            <a:ext cx="4491439" cy="32514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7">
            <a:extLst>
              <a:ext uri="{FF2B5EF4-FFF2-40B4-BE49-F238E27FC236}">
                <a16:creationId xmlns:a16="http://schemas.microsoft.com/office/drawing/2014/main" id="{7C982537-9E20-B142-A250-7E3698399574}"/>
              </a:ext>
            </a:extLst>
          </p:cNvPr>
          <p:cNvSpPr>
            <a:spLocks noGrp="1"/>
          </p:cNvSpPr>
          <p:nvPr>
            <p:ph type="pic" sz="quarter" idx="14"/>
          </p:nvPr>
        </p:nvSpPr>
        <p:spPr>
          <a:xfrm>
            <a:off x="364007" y="1425179"/>
            <a:ext cx="3524250" cy="2850356"/>
          </a:xfrm>
        </p:spPr>
        <p:txBody>
          <a:bodyPr rtlCol="0">
            <a:normAutofit/>
          </a:bodyPr>
          <a:lstStyle>
            <a:lvl1pPr marL="0" indent="0">
              <a:buNone/>
              <a:defRPr/>
            </a:lvl1pPr>
          </a:lstStyle>
          <a:p>
            <a:pPr lvl="0"/>
            <a:r>
              <a:rPr lang="en-US" noProof="0"/>
              <a:t>Click icon to add picture</a:t>
            </a:r>
          </a:p>
        </p:txBody>
      </p:sp>
      <p:sp>
        <p:nvSpPr>
          <p:cNvPr id="5" name="Date Placeholder 3">
            <a:extLst>
              <a:ext uri="{FF2B5EF4-FFF2-40B4-BE49-F238E27FC236}">
                <a16:creationId xmlns:a16="http://schemas.microsoft.com/office/drawing/2014/main" id="{C03481E3-5D7E-4DB2-9187-FD552B1E4027}"/>
              </a:ext>
            </a:extLst>
          </p:cNvPr>
          <p:cNvSpPr>
            <a:spLocks noGrp="1"/>
          </p:cNvSpPr>
          <p:nvPr>
            <p:ph type="dt" sz="half" idx="15"/>
          </p:nvPr>
        </p:nvSpPr>
        <p:spPr/>
        <p:txBody>
          <a:bodyPr/>
          <a:lstStyle>
            <a:lvl1pPr>
              <a:defRPr/>
            </a:lvl1pPr>
          </a:lstStyle>
          <a:p>
            <a:pPr>
              <a:defRPr/>
            </a:pPr>
            <a:fld id="{41FBF735-6134-4E07-A2F8-5D88F29CDEFE}" type="datetimeFigureOut">
              <a:rPr lang="en-US"/>
              <a:pPr>
                <a:defRPr/>
              </a:pPr>
              <a:t>2/13/2020</a:t>
            </a:fld>
            <a:endParaRPr lang="en-US"/>
          </a:p>
        </p:txBody>
      </p:sp>
      <p:sp>
        <p:nvSpPr>
          <p:cNvPr id="6" name="Footer Placeholder 4">
            <a:extLst>
              <a:ext uri="{FF2B5EF4-FFF2-40B4-BE49-F238E27FC236}">
                <a16:creationId xmlns:a16="http://schemas.microsoft.com/office/drawing/2014/main" id="{38E46683-8491-4477-AE17-2969327E1898}"/>
              </a:ext>
            </a:extLst>
          </p:cNvPr>
          <p:cNvSpPr>
            <a:spLocks noGrp="1"/>
          </p:cNvSpPr>
          <p:nvPr>
            <p:ph type="ftr" sz="quarter" idx="16"/>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E52ED91-59F2-46B7-BFF7-BCD3796BF5F4}"/>
              </a:ext>
            </a:extLst>
          </p:cNvPr>
          <p:cNvSpPr>
            <a:spLocks noGrp="1"/>
          </p:cNvSpPr>
          <p:nvPr>
            <p:ph type="sldNum" sz="quarter" idx="17"/>
          </p:nvPr>
        </p:nvSpPr>
        <p:spPr/>
        <p:txBody>
          <a:bodyPr/>
          <a:lstStyle>
            <a:lvl1pPr>
              <a:defRPr/>
            </a:lvl1pPr>
          </a:lstStyle>
          <a:p>
            <a:pPr>
              <a:defRPr/>
            </a:pPr>
            <a:fld id="{94B60CCC-D9DF-4C82-93E1-0DC4B8465704}" type="slidenum">
              <a:rPr lang="en-US"/>
              <a:pPr>
                <a:defRPr/>
              </a:pPr>
              <a:t>‹#›</a:t>
            </a:fld>
            <a:endParaRPr lang="en-US"/>
          </a:p>
        </p:txBody>
      </p:sp>
    </p:spTree>
    <p:extLst>
      <p:ext uri="{BB962C8B-B14F-4D97-AF65-F5344CB8AC3E}">
        <p14:creationId xmlns:p14="http://schemas.microsoft.com/office/powerpoint/2010/main" val="3928269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9" name="Picture Placeholder 19">
            <a:extLst>
              <a:ext uri="{FF2B5EF4-FFF2-40B4-BE49-F238E27FC236}">
                <a16:creationId xmlns:a16="http://schemas.microsoft.com/office/drawing/2014/main" id="{C33125CF-6C92-F04E-81F4-9712F3AB2D8F}"/>
              </a:ext>
            </a:extLst>
          </p:cNvPr>
          <p:cNvSpPr>
            <a:spLocks noGrp="1"/>
          </p:cNvSpPr>
          <p:nvPr>
            <p:ph type="pic" sz="quarter" idx="21"/>
          </p:nvPr>
        </p:nvSpPr>
        <p:spPr>
          <a:xfrm>
            <a:off x="4846439" y="1623282"/>
            <a:ext cx="1583574" cy="1710368"/>
          </a:xfrm>
          <a:ln w="38100">
            <a:solidFill>
              <a:schemeClr val="accent3">
                <a:lumMod val="40000"/>
                <a:lumOff val="60000"/>
              </a:schemeClr>
            </a:solidFill>
          </a:ln>
        </p:spPr>
        <p:txBody>
          <a:bodyPr rtlCol="0">
            <a:normAutofit/>
          </a:bodyPr>
          <a:lstStyle>
            <a:lvl1pPr marL="0" indent="0">
              <a:buNone/>
              <a:defRPr sz="1050"/>
            </a:lvl1pPr>
          </a:lstStyle>
          <a:p>
            <a:pPr lvl="0"/>
            <a:r>
              <a:rPr lang="en-US" noProof="0"/>
              <a:t>Click icon to add picture</a:t>
            </a:r>
          </a:p>
        </p:txBody>
      </p:sp>
      <p:sp>
        <p:nvSpPr>
          <p:cNvPr id="20" name="Picture Placeholder 19"/>
          <p:cNvSpPr>
            <a:spLocks noGrp="1"/>
          </p:cNvSpPr>
          <p:nvPr>
            <p:ph type="pic" sz="quarter" idx="19"/>
          </p:nvPr>
        </p:nvSpPr>
        <p:spPr>
          <a:xfrm>
            <a:off x="1445376" y="1623282"/>
            <a:ext cx="1583574" cy="1710368"/>
          </a:xfrm>
          <a:ln w="38100">
            <a:solidFill>
              <a:schemeClr val="accent3">
                <a:lumMod val="40000"/>
                <a:lumOff val="60000"/>
              </a:schemeClr>
            </a:solidFill>
          </a:ln>
        </p:spPr>
        <p:txBody>
          <a:bodyPr rtlCol="0">
            <a:normAutofit/>
          </a:bodyPr>
          <a:lstStyle>
            <a:lvl1pPr marL="0" indent="0">
              <a:buNone/>
              <a:defRPr sz="1050"/>
            </a:lvl1pPr>
          </a:lstStyle>
          <a:p>
            <a:pPr lvl="0"/>
            <a:r>
              <a:rPr lang="en-US" noProof="0"/>
              <a:t>Click icon to add picture</a:t>
            </a:r>
          </a:p>
        </p:txBody>
      </p:sp>
      <p:sp>
        <p:nvSpPr>
          <p:cNvPr id="2" name="Title 1"/>
          <p:cNvSpPr>
            <a:spLocks noGrp="1"/>
          </p:cNvSpPr>
          <p:nvPr>
            <p:ph type="title"/>
          </p:nvPr>
        </p:nvSpPr>
        <p:spPr/>
        <p:txBody>
          <a:bodyPr/>
          <a:lstStyle>
            <a:lvl1pPr>
              <a:lnSpc>
                <a:spcPct val="100000"/>
              </a:lnSpc>
              <a:defRPr/>
            </a:lvl1pPr>
          </a:lstStyle>
          <a:p>
            <a:r>
              <a:rPr lang="en-US"/>
              <a:t>Click to edit Master title style</a:t>
            </a:r>
          </a:p>
        </p:txBody>
      </p:sp>
      <p:sp>
        <p:nvSpPr>
          <p:cNvPr id="7" name="Text Placeholder 6"/>
          <p:cNvSpPr>
            <a:spLocks noGrp="1"/>
          </p:cNvSpPr>
          <p:nvPr>
            <p:ph type="body" sz="quarter" idx="13"/>
          </p:nvPr>
        </p:nvSpPr>
        <p:spPr>
          <a:xfrm>
            <a:off x="1376796" y="3362598"/>
            <a:ext cx="2537180" cy="272969"/>
          </a:xfrm>
        </p:spPr>
        <p:txBody>
          <a:bodyPr anchor="ctr"/>
          <a:lstStyle>
            <a:lvl1pPr marL="0" indent="0">
              <a:lnSpc>
                <a:spcPct val="100000"/>
              </a:lnSpc>
              <a:buNone/>
              <a:defRPr sz="1500" b="1"/>
            </a:lvl1pPr>
          </a:lstStyle>
          <a:p>
            <a:pPr lvl="0"/>
            <a:r>
              <a:rPr lang="en-US"/>
              <a:t>Edit Master text styles</a:t>
            </a:r>
          </a:p>
        </p:txBody>
      </p:sp>
      <p:sp>
        <p:nvSpPr>
          <p:cNvPr id="9" name="Text Placeholder 8"/>
          <p:cNvSpPr>
            <a:spLocks noGrp="1"/>
          </p:cNvSpPr>
          <p:nvPr>
            <p:ph type="body" sz="quarter" idx="14"/>
          </p:nvPr>
        </p:nvSpPr>
        <p:spPr>
          <a:xfrm>
            <a:off x="1376797" y="3635567"/>
            <a:ext cx="2537222" cy="607161"/>
          </a:xfrm>
        </p:spPr>
        <p:txBody>
          <a:bodyPr>
            <a:noAutofit/>
          </a:bodyPr>
          <a:lstStyle>
            <a:lvl1pPr marL="0" indent="0">
              <a:lnSpc>
                <a:spcPct val="100000"/>
              </a:lnSpc>
              <a:buNone/>
              <a:defRPr sz="1200" baseline="0"/>
            </a:lvl1pPr>
            <a:lvl2pPr>
              <a:defRPr sz="1200"/>
            </a:lvl2pPr>
            <a:lvl3pPr>
              <a:defRPr sz="1200"/>
            </a:lvl3pPr>
            <a:lvl4pPr>
              <a:defRPr sz="1200"/>
            </a:lvl4pPr>
            <a:lvl5pPr>
              <a:defRPr sz="1200"/>
            </a:lvl5pPr>
          </a:lstStyle>
          <a:p>
            <a:pPr lvl="0"/>
            <a:r>
              <a:rPr lang="en-US"/>
              <a:t>Edit Master text styles</a:t>
            </a:r>
          </a:p>
        </p:txBody>
      </p:sp>
      <p:sp>
        <p:nvSpPr>
          <p:cNvPr id="14" name="Text Placeholder 6"/>
          <p:cNvSpPr>
            <a:spLocks noGrp="1"/>
          </p:cNvSpPr>
          <p:nvPr>
            <p:ph type="body" sz="quarter" idx="16"/>
          </p:nvPr>
        </p:nvSpPr>
        <p:spPr>
          <a:xfrm>
            <a:off x="4777858" y="3362598"/>
            <a:ext cx="2537180" cy="272969"/>
          </a:xfrm>
        </p:spPr>
        <p:txBody>
          <a:bodyPr anchor="ctr"/>
          <a:lstStyle>
            <a:lvl1pPr marL="0" indent="0">
              <a:lnSpc>
                <a:spcPct val="100000"/>
              </a:lnSpc>
              <a:buNone/>
              <a:defRPr sz="1500" b="1"/>
            </a:lvl1pPr>
          </a:lstStyle>
          <a:p>
            <a:pPr lvl="0"/>
            <a:r>
              <a:rPr lang="en-US"/>
              <a:t>Edit Master text styles</a:t>
            </a:r>
          </a:p>
        </p:txBody>
      </p:sp>
      <p:sp>
        <p:nvSpPr>
          <p:cNvPr id="15" name="Text Placeholder 8"/>
          <p:cNvSpPr>
            <a:spLocks noGrp="1"/>
          </p:cNvSpPr>
          <p:nvPr>
            <p:ph type="body" sz="quarter" idx="17"/>
          </p:nvPr>
        </p:nvSpPr>
        <p:spPr>
          <a:xfrm>
            <a:off x="4777859" y="3635567"/>
            <a:ext cx="2537222" cy="607161"/>
          </a:xfrm>
        </p:spPr>
        <p:txBody>
          <a:bodyPr>
            <a:noAutofit/>
          </a:bodyPr>
          <a:lstStyle>
            <a:lvl1pPr marL="0" indent="0">
              <a:lnSpc>
                <a:spcPct val="100000"/>
              </a:lnSpc>
              <a:buNone/>
              <a:defRPr sz="1200" baseline="0"/>
            </a:lvl1pPr>
            <a:lvl2pPr>
              <a:defRPr sz="1200"/>
            </a:lvl2pPr>
            <a:lvl3pPr>
              <a:defRPr sz="1200"/>
            </a:lvl3pPr>
            <a:lvl4pPr>
              <a:defRPr sz="1200"/>
            </a:lvl4pPr>
            <a:lvl5pPr>
              <a:defRPr sz="1200"/>
            </a:lvl5pPr>
          </a:lstStyle>
          <a:p>
            <a:pPr lvl="0"/>
            <a:r>
              <a:rPr lang="en-US"/>
              <a:t>Edit Master text styles</a:t>
            </a:r>
          </a:p>
        </p:txBody>
      </p:sp>
      <p:sp>
        <p:nvSpPr>
          <p:cNvPr id="10" name="Date Placeholder 3">
            <a:extLst>
              <a:ext uri="{FF2B5EF4-FFF2-40B4-BE49-F238E27FC236}">
                <a16:creationId xmlns:a16="http://schemas.microsoft.com/office/drawing/2014/main" id="{F8C5D942-0412-410E-B3DC-D89C9E34CB98}"/>
              </a:ext>
            </a:extLst>
          </p:cNvPr>
          <p:cNvSpPr>
            <a:spLocks noGrp="1"/>
          </p:cNvSpPr>
          <p:nvPr>
            <p:ph type="dt" sz="half" idx="22"/>
          </p:nvPr>
        </p:nvSpPr>
        <p:spPr/>
        <p:txBody>
          <a:bodyPr/>
          <a:lstStyle>
            <a:lvl1pPr>
              <a:defRPr/>
            </a:lvl1pPr>
          </a:lstStyle>
          <a:p>
            <a:pPr>
              <a:defRPr/>
            </a:pPr>
            <a:fld id="{D915D781-8AAF-4C3C-9BC9-23BE7F63C9B5}" type="datetimeFigureOut">
              <a:rPr lang="en-US"/>
              <a:pPr>
                <a:defRPr/>
              </a:pPr>
              <a:t>2/13/2020</a:t>
            </a:fld>
            <a:endParaRPr lang="en-US"/>
          </a:p>
        </p:txBody>
      </p:sp>
      <p:sp>
        <p:nvSpPr>
          <p:cNvPr id="11" name="Footer Placeholder 4">
            <a:extLst>
              <a:ext uri="{FF2B5EF4-FFF2-40B4-BE49-F238E27FC236}">
                <a16:creationId xmlns:a16="http://schemas.microsoft.com/office/drawing/2014/main" id="{65696A7A-5237-420F-9A81-86295566ACF8}"/>
              </a:ext>
            </a:extLst>
          </p:cNvPr>
          <p:cNvSpPr>
            <a:spLocks noGrp="1"/>
          </p:cNvSpPr>
          <p:nvPr>
            <p:ph type="ftr" sz="quarter" idx="23"/>
          </p:nvPr>
        </p:nvSpPr>
        <p:spPr/>
        <p:txBody>
          <a:bodyPr/>
          <a:lstStyle>
            <a:lvl1pPr>
              <a:defRPr/>
            </a:lvl1pPr>
          </a:lstStyle>
          <a:p>
            <a:pPr>
              <a:defRPr/>
            </a:pPr>
            <a:endParaRPr lang="en-US"/>
          </a:p>
        </p:txBody>
      </p:sp>
      <p:sp>
        <p:nvSpPr>
          <p:cNvPr id="12" name="Slide Number Placeholder 5">
            <a:extLst>
              <a:ext uri="{FF2B5EF4-FFF2-40B4-BE49-F238E27FC236}">
                <a16:creationId xmlns:a16="http://schemas.microsoft.com/office/drawing/2014/main" id="{E4D0E719-F18A-4FAE-920F-2006F29EEFEA}"/>
              </a:ext>
            </a:extLst>
          </p:cNvPr>
          <p:cNvSpPr>
            <a:spLocks noGrp="1"/>
          </p:cNvSpPr>
          <p:nvPr>
            <p:ph type="sldNum" sz="quarter" idx="24"/>
          </p:nvPr>
        </p:nvSpPr>
        <p:spPr/>
        <p:txBody>
          <a:bodyPr/>
          <a:lstStyle>
            <a:lvl1pPr>
              <a:defRPr/>
            </a:lvl1pPr>
          </a:lstStyle>
          <a:p>
            <a:pPr>
              <a:defRPr/>
            </a:pPr>
            <a:fld id="{AB51BACD-A373-4779-BC49-53918F383DAD}" type="slidenum">
              <a:rPr lang="en-US"/>
              <a:pPr>
                <a:defRPr/>
              </a:pPr>
              <a:t>‹#›</a:t>
            </a:fld>
            <a:endParaRPr lang="en-US"/>
          </a:p>
        </p:txBody>
      </p:sp>
    </p:spTree>
    <p:extLst>
      <p:ext uri="{BB962C8B-B14F-4D97-AF65-F5344CB8AC3E}">
        <p14:creationId xmlns:p14="http://schemas.microsoft.com/office/powerpoint/2010/main" val="1257036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pic>
        <p:nvPicPr>
          <p:cNvPr id="3" name="Picture 10">
            <a:extLst>
              <a:ext uri="{FF2B5EF4-FFF2-40B4-BE49-F238E27FC236}">
                <a16:creationId xmlns:a16="http://schemas.microsoft.com/office/drawing/2014/main" id="{67EA986B-9709-427A-9EA4-14622210BF9E}"/>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a:extLst>
              <a:ext uri="{FF2B5EF4-FFF2-40B4-BE49-F238E27FC236}">
                <a16:creationId xmlns:a16="http://schemas.microsoft.com/office/drawing/2014/main" id="{49AD4A8C-2B9D-4811-99DD-5B189CC8EE9F}"/>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7981950" y="4584700"/>
            <a:ext cx="1162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a:extLst>
              <a:ext uri="{FF2B5EF4-FFF2-40B4-BE49-F238E27FC236}">
                <a16:creationId xmlns:a16="http://schemas.microsoft.com/office/drawing/2014/main" id="{0908CB80-0744-4BFD-87DC-20433895DB8B}"/>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50825" y="247650"/>
            <a:ext cx="1287463"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32443" y="2124438"/>
            <a:ext cx="3691975" cy="1627345"/>
          </a:xfrm>
        </p:spPr>
        <p:txBody>
          <a:bodyPr>
            <a:normAutofit/>
          </a:bodyPr>
          <a:lstStyle>
            <a:lvl1pPr>
              <a:defRPr sz="2800">
                <a:solidFill>
                  <a:schemeClr val="accent1"/>
                </a:solidFill>
              </a:defRPr>
            </a:lvl1pPr>
          </a:lstStyle>
          <a:p>
            <a:r>
              <a:rPr lang="en-US"/>
              <a:t>Click to edit Master title style</a:t>
            </a:r>
          </a:p>
        </p:txBody>
      </p:sp>
      <p:sp>
        <p:nvSpPr>
          <p:cNvPr id="6" name="Date Placeholder 3">
            <a:extLst>
              <a:ext uri="{FF2B5EF4-FFF2-40B4-BE49-F238E27FC236}">
                <a16:creationId xmlns:a16="http://schemas.microsoft.com/office/drawing/2014/main" id="{DF3FC8A9-F21D-43C4-8523-1727ADA39A6A}"/>
              </a:ext>
            </a:extLst>
          </p:cNvPr>
          <p:cNvSpPr>
            <a:spLocks noGrp="1"/>
          </p:cNvSpPr>
          <p:nvPr>
            <p:ph type="dt" sz="half" idx="10"/>
          </p:nvPr>
        </p:nvSpPr>
        <p:spPr/>
        <p:txBody>
          <a:bodyPr/>
          <a:lstStyle>
            <a:lvl1pPr>
              <a:defRPr/>
            </a:lvl1pPr>
          </a:lstStyle>
          <a:p>
            <a:pPr>
              <a:defRPr/>
            </a:pPr>
            <a:fld id="{4A51F295-5040-4A2F-AC68-8418EB7D522E}" type="datetimeFigureOut">
              <a:rPr lang="en-US"/>
              <a:pPr>
                <a:defRPr/>
              </a:pPr>
              <a:t>2/13/2020</a:t>
            </a:fld>
            <a:endParaRPr lang="en-US"/>
          </a:p>
        </p:txBody>
      </p:sp>
      <p:sp>
        <p:nvSpPr>
          <p:cNvPr id="7" name="Footer Placeholder 4">
            <a:extLst>
              <a:ext uri="{FF2B5EF4-FFF2-40B4-BE49-F238E27FC236}">
                <a16:creationId xmlns:a16="http://schemas.microsoft.com/office/drawing/2014/main" id="{BABA4146-2E7F-4830-92CB-DED1684A5294}"/>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A10C81D5-B809-4BFF-A14F-2A082E127628}"/>
              </a:ext>
            </a:extLst>
          </p:cNvPr>
          <p:cNvSpPr>
            <a:spLocks noGrp="1"/>
          </p:cNvSpPr>
          <p:nvPr>
            <p:ph type="sldNum" sz="quarter" idx="12"/>
          </p:nvPr>
        </p:nvSpPr>
        <p:spPr/>
        <p:txBody>
          <a:bodyPr/>
          <a:lstStyle>
            <a:lvl1pPr>
              <a:defRPr/>
            </a:lvl1pPr>
          </a:lstStyle>
          <a:p>
            <a:pPr>
              <a:defRPr/>
            </a:pPr>
            <a:fld id="{A4AC0C54-C3B2-47F4-9E08-5926E191D1B0}" type="slidenum">
              <a:rPr lang="en-US"/>
              <a:pPr>
                <a:defRPr/>
              </a:pPr>
              <a:t>‹#›</a:t>
            </a:fld>
            <a:endParaRPr lang="en-US"/>
          </a:p>
        </p:txBody>
      </p:sp>
    </p:spTree>
    <p:extLst>
      <p:ext uri="{BB962C8B-B14F-4D97-AF65-F5344CB8AC3E}">
        <p14:creationId xmlns:p14="http://schemas.microsoft.com/office/powerpoint/2010/main" val="2418034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4" name="Picture 10">
            <a:extLst>
              <a:ext uri="{FF2B5EF4-FFF2-40B4-BE49-F238E27FC236}">
                <a16:creationId xmlns:a16="http://schemas.microsoft.com/office/drawing/2014/main" id="{1FB54EC3-2E93-44F5-BE0A-0001280B9E48}"/>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a:extLst>
              <a:ext uri="{FF2B5EF4-FFF2-40B4-BE49-F238E27FC236}">
                <a16:creationId xmlns:a16="http://schemas.microsoft.com/office/drawing/2014/main" id="{C91F169C-6B12-447F-A7F2-4CB12A0B94A3}"/>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7981950" y="4584700"/>
            <a:ext cx="1162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a:extLst>
              <a:ext uri="{FF2B5EF4-FFF2-40B4-BE49-F238E27FC236}">
                <a16:creationId xmlns:a16="http://schemas.microsoft.com/office/drawing/2014/main" id="{6AE10412-1BBC-4430-8401-2E3A2B9DB41B}"/>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856538" y="204788"/>
            <a:ext cx="11176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936875" y="2236511"/>
            <a:ext cx="4488199" cy="1042955"/>
          </a:xfrm>
        </p:spPr>
        <p:txBody>
          <a:bodyPr>
            <a:noAutofit/>
          </a:bodyPr>
          <a:lstStyle>
            <a:lvl1pPr>
              <a:defRPr sz="3300">
                <a:solidFill>
                  <a:schemeClr val="accent4"/>
                </a:solidFill>
              </a:defRPr>
            </a:lvl1pPr>
          </a:lstStyle>
          <a:p>
            <a:r>
              <a:rPr lang="en-US"/>
              <a:t>Click to edit Master title style</a:t>
            </a:r>
          </a:p>
        </p:txBody>
      </p:sp>
      <p:sp>
        <p:nvSpPr>
          <p:cNvPr id="13" name="Text Placeholder 12">
            <a:extLst>
              <a:ext uri="{FF2B5EF4-FFF2-40B4-BE49-F238E27FC236}">
                <a16:creationId xmlns:a16="http://schemas.microsoft.com/office/drawing/2014/main" id="{2362A7B9-7668-9342-A541-075081B4181B}"/>
              </a:ext>
            </a:extLst>
          </p:cNvPr>
          <p:cNvSpPr>
            <a:spLocks noGrp="1"/>
          </p:cNvSpPr>
          <p:nvPr>
            <p:ph type="body" sz="quarter" idx="13"/>
          </p:nvPr>
        </p:nvSpPr>
        <p:spPr>
          <a:xfrm>
            <a:off x="2936875" y="3376138"/>
            <a:ext cx="4487863" cy="824604"/>
          </a:xfrm>
        </p:spPr>
        <p:txBody>
          <a:bodyPr/>
          <a:lstStyle>
            <a:lvl1pPr marL="0" indent="0">
              <a:buNone/>
              <a:defRPr>
                <a:solidFill>
                  <a:schemeClr val="accent3"/>
                </a:solidFill>
              </a:defRPr>
            </a:lvl1pPr>
            <a:lvl2pPr marL="342900" indent="0">
              <a:buNone/>
              <a:defRPr/>
            </a:lvl2pPr>
          </a:lstStyle>
          <a:p>
            <a:pPr lvl="0"/>
            <a:r>
              <a:rPr lang="en-US"/>
              <a:t>Edit Master text styles</a:t>
            </a:r>
          </a:p>
        </p:txBody>
      </p:sp>
      <p:sp>
        <p:nvSpPr>
          <p:cNvPr id="7" name="Date Placeholder 3">
            <a:extLst>
              <a:ext uri="{FF2B5EF4-FFF2-40B4-BE49-F238E27FC236}">
                <a16:creationId xmlns:a16="http://schemas.microsoft.com/office/drawing/2014/main" id="{7496A0E4-36D4-4FD1-8A05-24237E026CBF}"/>
              </a:ext>
            </a:extLst>
          </p:cNvPr>
          <p:cNvSpPr>
            <a:spLocks noGrp="1"/>
          </p:cNvSpPr>
          <p:nvPr>
            <p:ph type="dt" sz="half" idx="14"/>
          </p:nvPr>
        </p:nvSpPr>
        <p:spPr/>
        <p:txBody>
          <a:bodyPr/>
          <a:lstStyle>
            <a:lvl1pPr>
              <a:defRPr/>
            </a:lvl1pPr>
          </a:lstStyle>
          <a:p>
            <a:pPr>
              <a:defRPr/>
            </a:pPr>
            <a:fld id="{FF88DAA6-BD8D-48EE-BAF6-9BC831EEE0CB}" type="datetimeFigureOut">
              <a:rPr lang="en-US"/>
              <a:pPr>
                <a:defRPr/>
              </a:pPr>
              <a:t>2/13/2020</a:t>
            </a:fld>
            <a:endParaRPr lang="en-US"/>
          </a:p>
        </p:txBody>
      </p:sp>
      <p:sp>
        <p:nvSpPr>
          <p:cNvPr id="8" name="Footer Placeholder 4">
            <a:extLst>
              <a:ext uri="{FF2B5EF4-FFF2-40B4-BE49-F238E27FC236}">
                <a16:creationId xmlns:a16="http://schemas.microsoft.com/office/drawing/2014/main" id="{22CA1A9E-5D5D-4DD9-8F8B-D19F2A0392FB}"/>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3F84B38-C657-4161-9960-ACEA0F837F29}"/>
              </a:ext>
            </a:extLst>
          </p:cNvPr>
          <p:cNvSpPr>
            <a:spLocks noGrp="1"/>
          </p:cNvSpPr>
          <p:nvPr>
            <p:ph type="sldNum" sz="quarter" idx="16"/>
          </p:nvPr>
        </p:nvSpPr>
        <p:spPr/>
        <p:txBody>
          <a:bodyPr/>
          <a:lstStyle>
            <a:lvl1pPr>
              <a:defRPr/>
            </a:lvl1pPr>
          </a:lstStyle>
          <a:p>
            <a:pPr>
              <a:defRPr/>
            </a:pPr>
            <a:fld id="{16907B47-43B2-43D8-B45E-B6E7C63796B2}" type="slidenum">
              <a:rPr lang="en-US"/>
              <a:pPr>
                <a:defRPr/>
              </a:pPr>
              <a:t>‹#›</a:t>
            </a:fld>
            <a:endParaRPr lang="en-US"/>
          </a:p>
        </p:txBody>
      </p:sp>
    </p:spTree>
    <p:extLst>
      <p:ext uri="{BB962C8B-B14F-4D97-AF65-F5344CB8AC3E}">
        <p14:creationId xmlns:p14="http://schemas.microsoft.com/office/powerpoint/2010/main" val="1820608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FA95B29-ED6E-4C36-84E1-2AEF2DEA2C69}"/>
              </a:ext>
            </a:extLst>
          </p:cNvPr>
          <p:cNvSpPr>
            <a:spLocks noGrp="1"/>
          </p:cNvSpPr>
          <p:nvPr>
            <p:ph type="dt" sz="half" idx="10"/>
          </p:nvPr>
        </p:nvSpPr>
        <p:spPr/>
        <p:txBody>
          <a:bodyPr/>
          <a:lstStyle>
            <a:lvl1pPr>
              <a:defRPr/>
            </a:lvl1pPr>
          </a:lstStyle>
          <a:p>
            <a:pPr>
              <a:defRPr/>
            </a:pPr>
            <a:fld id="{EAD6600A-4A0F-4609-8125-5F48E9D37416}" type="datetimeFigureOut">
              <a:rPr lang="en-US"/>
              <a:pPr>
                <a:defRPr/>
              </a:pPr>
              <a:t>2/13/2020</a:t>
            </a:fld>
            <a:endParaRPr lang="en-US"/>
          </a:p>
        </p:txBody>
      </p:sp>
      <p:sp>
        <p:nvSpPr>
          <p:cNvPr id="6" name="Footer Placeholder 4">
            <a:extLst>
              <a:ext uri="{FF2B5EF4-FFF2-40B4-BE49-F238E27FC236}">
                <a16:creationId xmlns:a16="http://schemas.microsoft.com/office/drawing/2014/main" id="{8C6C5995-148F-478D-B0DE-DCAB14D3866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CDF1F98-9604-4D4D-BB6C-27496E0FC1AF}"/>
              </a:ext>
            </a:extLst>
          </p:cNvPr>
          <p:cNvSpPr>
            <a:spLocks noGrp="1"/>
          </p:cNvSpPr>
          <p:nvPr>
            <p:ph type="sldNum" sz="quarter" idx="12"/>
          </p:nvPr>
        </p:nvSpPr>
        <p:spPr/>
        <p:txBody>
          <a:bodyPr/>
          <a:lstStyle>
            <a:lvl1pPr>
              <a:defRPr/>
            </a:lvl1pPr>
          </a:lstStyle>
          <a:p>
            <a:pPr>
              <a:defRPr/>
            </a:pPr>
            <a:fld id="{36FDBDFB-1C48-490B-B597-6CA96A830455}" type="slidenum">
              <a:rPr lang="en-US"/>
              <a:pPr>
                <a:defRPr/>
              </a:pPr>
              <a:t>‹#›</a:t>
            </a:fld>
            <a:endParaRPr lang="en-US"/>
          </a:p>
        </p:txBody>
      </p:sp>
    </p:spTree>
    <p:extLst>
      <p:ext uri="{BB962C8B-B14F-4D97-AF65-F5344CB8AC3E}">
        <p14:creationId xmlns:p14="http://schemas.microsoft.com/office/powerpoint/2010/main" val="698847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8.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a:extLst>
              <a:ext uri="{FF2B5EF4-FFF2-40B4-BE49-F238E27FC236}">
                <a16:creationId xmlns:a16="http://schemas.microsoft.com/office/drawing/2014/main" id="{CBD4F060-7FD7-497B-9579-2C29DA661DCE}"/>
              </a:ext>
            </a:extLst>
          </p:cNvPr>
          <p:cNvPicPr>
            <a:picLocks noChangeAspect="1" noChangeArrowheads="1"/>
          </p:cNvPicPr>
          <p:nvPr userDrawn="1"/>
        </p:nvPicPr>
        <p:blipFill>
          <a:blip r:embed="rId17" cstate="hq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a:extLst>
              <a:ext uri="{FF2B5EF4-FFF2-40B4-BE49-F238E27FC236}">
                <a16:creationId xmlns:a16="http://schemas.microsoft.com/office/drawing/2014/main" id="{272DD9BD-9D67-45E6-84FD-1FADB18CFED7}"/>
              </a:ext>
            </a:extLst>
          </p:cNvPr>
          <p:cNvSpPr>
            <a:spLocks noGrp="1" noChangeArrowheads="1"/>
          </p:cNvSpPr>
          <p:nvPr>
            <p:ph type="title"/>
          </p:nvPr>
        </p:nvSpPr>
        <p:spPr bwMode="auto">
          <a:xfrm>
            <a:off x="363538" y="82550"/>
            <a:ext cx="73247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950C55E4-BECF-428B-882E-DACB65F8AEFE}"/>
              </a:ext>
            </a:extLst>
          </p:cNvPr>
          <p:cNvSpPr>
            <a:spLocks noGrp="1" noChangeArrowheads="1"/>
          </p:cNvSpPr>
          <p:nvPr>
            <p:ph type="body" idx="1"/>
          </p:nvPr>
        </p:nvSpPr>
        <p:spPr bwMode="auto">
          <a:xfrm>
            <a:off x="363538" y="1119188"/>
            <a:ext cx="8151812"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32FC640-3F89-7C4B-B7AE-B1E2D89E409A}"/>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9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43ED49E5-8260-4E72-A592-A8BF2D30F243}" type="datetimeFigureOut">
              <a:rPr lang="en-US"/>
              <a:pPr>
                <a:defRPr/>
              </a:pPr>
              <a:t>2/13/2020</a:t>
            </a:fld>
            <a:endParaRPr lang="en-US"/>
          </a:p>
        </p:txBody>
      </p:sp>
      <p:sp>
        <p:nvSpPr>
          <p:cNvPr id="5" name="Footer Placeholder 4">
            <a:extLst>
              <a:ext uri="{FF2B5EF4-FFF2-40B4-BE49-F238E27FC236}">
                <a16:creationId xmlns:a16="http://schemas.microsoft.com/office/drawing/2014/main" id="{7A56AC92-CC33-7E46-ADC6-F122938780EB}"/>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9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84F39C6D-A08D-C547-93B3-FE8BD73BBC85}"/>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9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23AC6ACE-142A-4301-9DC7-BE21AD127046}" type="slidenum">
              <a:rPr lang="en-US"/>
              <a:pPr>
                <a:defRPr/>
              </a:pPr>
              <a:t>‹#›</a:t>
            </a:fld>
            <a:endParaRPr lang="en-US"/>
          </a:p>
        </p:txBody>
      </p:sp>
      <p:pic>
        <p:nvPicPr>
          <p:cNvPr id="1032" name="Picture 9">
            <a:extLst>
              <a:ext uri="{FF2B5EF4-FFF2-40B4-BE49-F238E27FC236}">
                <a16:creationId xmlns:a16="http://schemas.microsoft.com/office/drawing/2014/main" id="{757F9AE0-525B-456C-850B-A3B3306C9F5A}"/>
              </a:ext>
            </a:extLst>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013200" y="2254250"/>
            <a:ext cx="11176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7">
            <a:extLst>
              <a:ext uri="{FF2B5EF4-FFF2-40B4-BE49-F238E27FC236}">
                <a16:creationId xmlns:a16="http://schemas.microsoft.com/office/drawing/2014/main" id="{BAEBE6D6-75CD-4B5F-96B8-E5D1077EF2E8}"/>
              </a:ext>
            </a:extLst>
          </p:cNvPr>
          <p:cNvPicPr>
            <a:picLocks noChangeAspect="1" noChangeArrowheads="1"/>
          </p:cNvPicPr>
          <p:nvPr userDrawn="1"/>
        </p:nvPicPr>
        <p:blipFill>
          <a:blip r:embed="rId19" cstate="hqprint">
            <a:extLst>
              <a:ext uri="{28A0092B-C50C-407E-A947-70E740481C1C}">
                <a14:useLocalDpi xmlns:a14="http://schemas.microsoft.com/office/drawing/2010/main" val="0"/>
              </a:ext>
            </a:extLst>
          </a:blip>
          <a:srcRect/>
          <a:stretch>
            <a:fillRect/>
          </a:stretch>
        </p:blipFill>
        <p:spPr bwMode="auto">
          <a:xfrm>
            <a:off x="7981950" y="4584700"/>
            <a:ext cx="1162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9">
            <a:extLst>
              <a:ext uri="{FF2B5EF4-FFF2-40B4-BE49-F238E27FC236}">
                <a16:creationId xmlns:a16="http://schemas.microsoft.com/office/drawing/2014/main" id="{103FA30C-89F0-44A6-B25F-01415BC156F7}"/>
              </a:ext>
            </a:extLst>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7856538" y="204788"/>
            <a:ext cx="11176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419" r:id="rId1"/>
    <p:sldLayoutId id="2147485404" r:id="rId2"/>
    <p:sldLayoutId id="2147485420" r:id="rId3"/>
    <p:sldLayoutId id="2147485405" r:id="rId4"/>
    <p:sldLayoutId id="2147485406" r:id="rId5"/>
    <p:sldLayoutId id="2147485407" r:id="rId6"/>
    <p:sldLayoutId id="2147485421" r:id="rId7"/>
    <p:sldLayoutId id="2147485422" r:id="rId8"/>
    <p:sldLayoutId id="2147485408" r:id="rId9"/>
    <p:sldLayoutId id="2147485409" r:id="rId10"/>
    <p:sldLayoutId id="2147485410" r:id="rId11"/>
    <p:sldLayoutId id="2147485427" r:id="rId12"/>
    <p:sldLayoutId id="2147485429" r:id="rId13"/>
    <p:sldLayoutId id="2147485432" r:id="rId14"/>
    <p:sldLayoutId id="2147485433" r:id="rId15"/>
  </p:sldLayoutIdLst>
  <p:txStyles>
    <p:titleStyle>
      <a:lvl1pPr algn="l" defTabSz="685800" rtl="0" eaLnBrk="0" fontAlgn="base" hangingPunct="0">
        <a:spcBef>
          <a:spcPct val="0"/>
        </a:spcBef>
        <a:spcAft>
          <a:spcPct val="0"/>
        </a:spcAft>
        <a:defRPr sz="2400" b="1" kern="1200">
          <a:solidFill>
            <a:srgbClr val="FFFFFF"/>
          </a:solidFill>
          <a:latin typeface="Verdana" charset="0"/>
          <a:ea typeface="Verdana" charset="0"/>
          <a:cs typeface="Verdana" charset="0"/>
        </a:defRPr>
      </a:lvl1pPr>
      <a:lvl2pPr algn="l" defTabSz="685800" rtl="0" eaLnBrk="0" fontAlgn="base" hangingPunct="0">
        <a:spcBef>
          <a:spcPct val="0"/>
        </a:spcBef>
        <a:spcAft>
          <a:spcPct val="0"/>
        </a:spcAft>
        <a:defRPr sz="2400" b="1">
          <a:solidFill>
            <a:srgbClr val="FFFFFF"/>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0" fontAlgn="base" hangingPunct="0">
        <a:spcBef>
          <a:spcPct val="0"/>
        </a:spcBef>
        <a:spcAft>
          <a:spcPct val="0"/>
        </a:spcAft>
        <a:defRPr sz="2400" b="1">
          <a:solidFill>
            <a:srgbClr val="FFFFFF"/>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0" fontAlgn="base" hangingPunct="0">
        <a:spcBef>
          <a:spcPct val="0"/>
        </a:spcBef>
        <a:spcAft>
          <a:spcPct val="0"/>
        </a:spcAft>
        <a:defRPr sz="2400" b="1">
          <a:solidFill>
            <a:srgbClr val="FFFFFF"/>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0" fontAlgn="base" hangingPunct="0">
        <a:spcBef>
          <a:spcPct val="0"/>
        </a:spcBef>
        <a:spcAft>
          <a:spcPct val="0"/>
        </a:spcAft>
        <a:defRPr sz="2400" b="1">
          <a:solidFill>
            <a:srgbClr val="FFFFFF"/>
          </a:solidFill>
          <a:latin typeface="Verdana" panose="020B0604030504040204" pitchFamily="34" charset="0"/>
          <a:ea typeface="Verdana" panose="020B0604030504040204" pitchFamily="34" charset="0"/>
          <a:cs typeface="Verdana" panose="020B0604030504040204" pitchFamily="34" charset="0"/>
        </a:defRPr>
      </a:lvl5pPr>
      <a:lvl6pPr marL="457200" algn="l" defTabSz="685800" rtl="0" fontAlgn="base">
        <a:spcBef>
          <a:spcPct val="0"/>
        </a:spcBef>
        <a:spcAft>
          <a:spcPct val="0"/>
        </a:spcAft>
        <a:defRPr sz="2400" b="1">
          <a:solidFill>
            <a:srgbClr val="FFFFFF"/>
          </a:solidFill>
          <a:latin typeface="Verdana" panose="020B0604030504040204" pitchFamily="34" charset="0"/>
          <a:ea typeface="Verdana" panose="020B0604030504040204" pitchFamily="34" charset="0"/>
          <a:cs typeface="Verdana" panose="020B0604030504040204" pitchFamily="34" charset="0"/>
        </a:defRPr>
      </a:lvl6pPr>
      <a:lvl7pPr marL="914400" algn="l" defTabSz="685800" rtl="0" fontAlgn="base">
        <a:spcBef>
          <a:spcPct val="0"/>
        </a:spcBef>
        <a:spcAft>
          <a:spcPct val="0"/>
        </a:spcAft>
        <a:defRPr sz="2400" b="1">
          <a:solidFill>
            <a:srgbClr val="FFFFFF"/>
          </a:solidFill>
          <a:latin typeface="Verdana" panose="020B0604030504040204" pitchFamily="34" charset="0"/>
          <a:ea typeface="Verdana" panose="020B0604030504040204" pitchFamily="34" charset="0"/>
          <a:cs typeface="Verdana" panose="020B0604030504040204" pitchFamily="34" charset="0"/>
        </a:defRPr>
      </a:lvl7pPr>
      <a:lvl8pPr marL="1371600" algn="l" defTabSz="685800" rtl="0" fontAlgn="base">
        <a:spcBef>
          <a:spcPct val="0"/>
        </a:spcBef>
        <a:spcAft>
          <a:spcPct val="0"/>
        </a:spcAft>
        <a:defRPr sz="2400" b="1">
          <a:solidFill>
            <a:srgbClr val="FFFFFF"/>
          </a:solidFill>
          <a:latin typeface="Verdana" panose="020B0604030504040204" pitchFamily="34" charset="0"/>
          <a:ea typeface="Verdana" panose="020B0604030504040204" pitchFamily="34" charset="0"/>
          <a:cs typeface="Verdana" panose="020B0604030504040204" pitchFamily="34" charset="0"/>
        </a:defRPr>
      </a:lvl8pPr>
      <a:lvl9pPr marL="1828800" algn="l" defTabSz="685800" rtl="0" fontAlgn="base">
        <a:spcBef>
          <a:spcPct val="0"/>
        </a:spcBef>
        <a:spcAft>
          <a:spcPct val="0"/>
        </a:spcAft>
        <a:defRPr sz="2400" b="1">
          <a:solidFill>
            <a:srgbClr val="FFFFFF"/>
          </a:solidFill>
          <a:latin typeface="Verdana" panose="020B0604030504040204" pitchFamily="34" charset="0"/>
          <a:ea typeface="Verdana" panose="020B0604030504040204" pitchFamily="34" charset="0"/>
          <a:cs typeface="Verdana" panose="020B0604030504040204" pitchFamily="34" charset="0"/>
        </a:defRPr>
      </a:lvl9pPr>
    </p:titleStyle>
    <p:bodyStyle>
      <a:lvl1pPr marL="171450" indent="-171450" algn="l" defTabSz="685800" rtl="0" eaLnBrk="0" fontAlgn="base" hangingPunct="0">
        <a:spcBef>
          <a:spcPts val="750"/>
        </a:spcBef>
        <a:spcAft>
          <a:spcPct val="0"/>
        </a:spcAft>
        <a:buClr>
          <a:schemeClr val="accent1"/>
        </a:buClr>
        <a:buFont typeface="Arial" panose="020B0604020202020204" pitchFamily="34" charset="0"/>
        <a:buChar char="•"/>
        <a:defRPr kern="1200">
          <a:solidFill>
            <a:schemeClr val="accent1"/>
          </a:solidFill>
          <a:latin typeface="Verdana" charset="0"/>
          <a:ea typeface="Verdana" charset="0"/>
          <a:cs typeface="Verdana" charset="0"/>
        </a:defRPr>
      </a:lvl1pPr>
      <a:lvl2pPr marL="514350" indent="-171450" algn="l" defTabSz="685800" rtl="0" eaLnBrk="0" fontAlgn="base" hangingPunct="0">
        <a:spcBef>
          <a:spcPts val="375"/>
        </a:spcBef>
        <a:spcAft>
          <a:spcPct val="0"/>
        </a:spcAft>
        <a:buClr>
          <a:schemeClr val="accent1"/>
        </a:buClr>
        <a:buFont typeface="Arial" panose="020B0604020202020204" pitchFamily="34" charset="0"/>
        <a:buChar char="•"/>
        <a:defRPr sz="1500" kern="1200">
          <a:solidFill>
            <a:schemeClr val="accent1"/>
          </a:solidFill>
          <a:latin typeface="Verdana" charset="0"/>
          <a:ea typeface="Verdana" charset="0"/>
          <a:cs typeface="Verdana" charset="0"/>
        </a:defRPr>
      </a:lvl2pPr>
      <a:lvl3pPr marL="857250" indent="-171450" algn="l" defTabSz="685800" rtl="0" eaLnBrk="0" fontAlgn="base" hangingPunct="0">
        <a:spcBef>
          <a:spcPts val="375"/>
        </a:spcBef>
        <a:spcAft>
          <a:spcPct val="0"/>
        </a:spcAft>
        <a:buClr>
          <a:schemeClr val="accent1"/>
        </a:buClr>
        <a:buFont typeface="Arial" panose="020B0604020202020204" pitchFamily="34" charset="0"/>
        <a:buChar char="•"/>
        <a:defRPr sz="1500" kern="1200">
          <a:solidFill>
            <a:schemeClr val="accent1"/>
          </a:solidFill>
          <a:latin typeface="Verdana" charset="0"/>
          <a:ea typeface="Verdana" charset="0"/>
          <a:cs typeface="Verdana" charset="0"/>
        </a:defRPr>
      </a:lvl3pPr>
      <a:lvl4pPr marL="1200150" indent="-171450" algn="l" defTabSz="685800" rtl="0" eaLnBrk="0" fontAlgn="base" hangingPunct="0">
        <a:spcBef>
          <a:spcPts val="375"/>
        </a:spcBef>
        <a:spcAft>
          <a:spcPct val="0"/>
        </a:spcAft>
        <a:buClr>
          <a:schemeClr val="accent1"/>
        </a:buClr>
        <a:buFont typeface="Arial" panose="020B0604020202020204" pitchFamily="34" charset="0"/>
        <a:buChar char="•"/>
        <a:defRPr sz="1300" kern="1200">
          <a:solidFill>
            <a:schemeClr val="accent1"/>
          </a:solidFill>
          <a:latin typeface="Verdana" charset="0"/>
          <a:ea typeface="Verdana" charset="0"/>
          <a:cs typeface="Verdana" charset="0"/>
        </a:defRPr>
      </a:lvl4pPr>
      <a:lvl5pPr marL="1543050" indent="-171450" algn="l" defTabSz="685800" rtl="0" eaLnBrk="0" fontAlgn="base" hangingPunct="0">
        <a:spcBef>
          <a:spcPts val="375"/>
        </a:spcBef>
        <a:spcAft>
          <a:spcPct val="0"/>
        </a:spcAft>
        <a:buClr>
          <a:schemeClr val="accent1"/>
        </a:buClr>
        <a:buFont typeface="Arial" panose="020B0604020202020204" pitchFamily="34" charset="0"/>
        <a:buChar char="•"/>
        <a:defRPr sz="1300" kern="1200">
          <a:solidFill>
            <a:schemeClr val="accent1"/>
          </a:solidFill>
          <a:latin typeface="Verdana" charset="0"/>
          <a:ea typeface="Verdana" charset="0"/>
          <a:cs typeface="Verdana"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Picture 7">
            <a:extLst>
              <a:ext uri="{FF2B5EF4-FFF2-40B4-BE49-F238E27FC236}">
                <a16:creationId xmlns:a16="http://schemas.microsoft.com/office/drawing/2014/main" id="{DF214655-B5F1-441A-8ADC-7F2CAB37E230}"/>
              </a:ext>
            </a:extLst>
          </p:cNvPr>
          <p:cNvPicPr>
            <a:picLocks noChangeAspect="1" noChangeArrowheads="1"/>
          </p:cNvPicPr>
          <p:nvPr userDrawn="1"/>
        </p:nvPicPr>
        <p:blipFill>
          <a:blip r:embed="rId13" cstate="hq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Placeholder 1">
            <a:extLst>
              <a:ext uri="{FF2B5EF4-FFF2-40B4-BE49-F238E27FC236}">
                <a16:creationId xmlns:a16="http://schemas.microsoft.com/office/drawing/2014/main" id="{FBBD1C15-304A-4BAA-B748-76F7FD3D4D92}"/>
              </a:ext>
            </a:extLst>
          </p:cNvPr>
          <p:cNvSpPr>
            <a:spLocks noGrp="1" noChangeArrowheads="1"/>
          </p:cNvSpPr>
          <p:nvPr>
            <p:ph type="title"/>
          </p:nvPr>
        </p:nvSpPr>
        <p:spPr bwMode="auto">
          <a:xfrm>
            <a:off x="363538" y="88900"/>
            <a:ext cx="72548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6" name="Text Placeholder 2">
            <a:extLst>
              <a:ext uri="{FF2B5EF4-FFF2-40B4-BE49-F238E27FC236}">
                <a16:creationId xmlns:a16="http://schemas.microsoft.com/office/drawing/2014/main" id="{669ED5CE-38F5-4F0A-A28A-1D97AFAE1D29}"/>
              </a:ext>
            </a:extLst>
          </p:cNvPr>
          <p:cNvSpPr>
            <a:spLocks noGrp="1" noChangeArrowheads="1"/>
          </p:cNvSpPr>
          <p:nvPr>
            <p:ph type="body" idx="1"/>
          </p:nvPr>
        </p:nvSpPr>
        <p:spPr bwMode="auto">
          <a:xfrm>
            <a:off x="363538" y="1174750"/>
            <a:ext cx="8151812"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C710BCF-124A-9941-BD63-CFBA6859FABB}"/>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9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539CBB8E-36E5-4B2C-B746-4031D1839110}" type="datetimeFigureOut">
              <a:rPr lang="en-US"/>
              <a:pPr>
                <a:defRPr/>
              </a:pPr>
              <a:t>2/13/2020</a:t>
            </a:fld>
            <a:endParaRPr lang="en-US"/>
          </a:p>
        </p:txBody>
      </p:sp>
      <p:sp>
        <p:nvSpPr>
          <p:cNvPr id="5" name="Footer Placeholder 4">
            <a:extLst>
              <a:ext uri="{FF2B5EF4-FFF2-40B4-BE49-F238E27FC236}">
                <a16:creationId xmlns:a16="http://schemas.microsoft.com/office/drawing/2014/main" id="{67452C4B-CE6C-F84B-A203-294446FD3B29}"/>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9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FD3FD410-37C2-3843-A5B9-5A3CB1BC18EC}"/>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9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AF3701DA-956E-499D-9545-26BFBF465DFD}" type="slidenum">
              <a:rPr lang="en-US"/>
              <a:pPr>
                <a:defRPr/>
              </a:pPr>
              <a:t>‹#›</a:t>
            </a:fld>
            <a:endParaRPr lang="en-US"/>
          </a:p>
        </p:txBody>
      </p:sp>
      <p:pic>
        <p:nvPicPr>
          <p:cNvPr id="13320" name="Picture 9">
            <a:extLst>
              <a:ext uri="{FF2B5EF4-FFF2-40B4-BE49-F238E27FC236}">
                <a16:creationId xmlns:a16="http://schemas.microsoft.com/office/drawing/2014/main" id="{7C7E55C7-6AC5-44EE-B9EE-5FEA621DA710}"/>
              </a:ext>
            </a:extLst>
          </p:cNvPr>
          <p:cNvPicPr>
            <a:picLocks noChangeAspect="1" noChangeArrowheads="1"/>
          </p:cNvPicPr>
          <p:nvPr userDrawn="1"/>
        </p:nvPicPr>
        <p:blipFill>
          <a:blip r:embed="rId14" cstate="hqprint">
            <a:extLst>
              <a:ext uri="{28A0092B-C50C-407E-A947-70E740481C1C}">
                <a14:useLocalDpi xmlns:a14="http://schemas.microsoft.com/office/drawing/2010/main" val="0"/>
              </a:ext>
            </a:extLst>
          </a:blip>
          <a:srcRect/>
          <a:stretch>
            <a:fillRect/>
          </a:stretch>
        </p:blipFill>
        <p:spPr bwMode="auto">
          <a:xfrm>
            <a:off x="7821613" y="368300"/>
            <a:ext cx="1139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423" r:id="rId1"/>
    <p:sldLayoutId id="2147485411" r:id="rId2"/>
    <p:sldLayoutId id="2147485424" r:id="rId3"/>
    <p:sldLayoutId id="2147485412" r:id="rId4"/>
    <p:sldLayoutId id="2147485413" r:id="rId5"/>
    <p:sldLayoutId id="2147485414" r:id="rId6"/>
    <p:sldLayoutId id="2147485415" r:id="rId7"/>
    <p:sldLayoutId id="2147485425" r:id="rId8"/>
    <p:sldLayoutId id="2147485416" r:id="rId9"/>
    <p:sldLayoutId id="2147485417" r:id="rId10"/>
    <p:sldLayoutId id="2147485418" r:id="rId11"/>
  </p:sldLayoutIdLst>
  <p:txStyles>
    <p:titleStyle>
      <a:lvl1pPr algn="l" defTabSz="685800" rtl="0" eaLnBrk="0" fontAlgn="base" hangingPunct="0">
        <a:spcBef>
          <a:spcPct val="0"/>
        </a:spcBef>
        <a:spcAft>
          <a:spcPct val="0"/>
        </a:spcAft>
        <a:defRPr sz="2400" b="1" kern="1200">
          <a:solidFill>
            <a:schemeClr val="bg1"/>
          </a:solidFill>
          <a:latin typeface="Verdana" charset="0"/>
          <a:ea typeface="Verdana" charset="0"/>
          <a:cs typeface="Verdana" charset="0"/>
        </a:defRPr>
      </a:lvl1pPr>
      <a:lvl2pPr algn="l" defTabSz="685800" rtl="0" eaLnBrk="0" fontAlgn="base" hangingPunct="0">
        <a:spcBef>
          <a:spcPct val="0"/>
        </a:spcBef>
        <a:spcAft>
          <a:spcPct val="0"/>
        </a:spcAft>
        <a:defRPr sz="2400" b="1">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0" fontAlgn="base" hangingPunct="0">
        <a:spcBef>
          <a:spcPct val="0"/>
        </a:spcBef>
        <a:spcAft>
          <a:spcPct val="0"/>
        </a:spcAft>
        <a:defRPr sz="2400" b="1">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0" fontAlgn="base" hangingPunct="0">
        <a:spcBef>
          <a:spcPct val="0"/>
        </a:spcBef>
        <a:spcAft>
          <a:spcPct val="0"/>
        </a:spcAft>
        <a:defRPr sz="2400" b="1">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0" fontAlgn="base" hangingPunct="0">
        <a:spcBef>
          <a:spcPct val="0"/>
        </a:spcBef>
        <a:spcAft>
          <a:spcPct val="0"/>
        </a:spcAft>
        <a:defRPr sz="2400" b="1">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457200" algn="l" defTabSz="685800" rtl="0" fontAlgn="base">
        <a:spcBef>
          <a:spcPct val="0"/>
        </a:spcBef>
        <a:spcAft>
          <a:spcPct val="0"/>
        </a:spcAft>
        <a:defRPr sz="2400" b="1">
          <a:solidFill>
            <a:schemeClr val="bg1"/>
          </a:solidFill>
          <a:latin typeface="Verdana" panose="020B0604030504040204" pitchFamily="34" charset="0"/>
          <a:ea typeface="Verdana" panose="020B0604030504040204" pitchFamily="34" charset="0"/>
          <a:cs typeface="Verdana" panose="020B0604030504040204" pitchFamily="34" charset="0"/>
        </a:defRPr>
      </a:lvl6pPr>
      <a:lvl7pPr marL="914400" algn="l" defTabSz="685800" rtl="0" fontAlgn="base">
        <a:spcBef>
          <a:spcPct val="0"/>
        </a:spcBef>
        <a:spcAft>
          <a:spcPct val="0"/>
        </a:spcAft>
        <a:defRPr sz="2400" b="1">
          <a:solidFill>
            <a:schemeClr val="bg1"/>
          </a:solidFill>
          <a:latin typeface="Verdana" panose="020B0604030504040204" pitchFamily="34" charset="0"/>
          <a:ea typeface="Verdana" panose="020B0604030504040204" pitchFamily="34" charset="0"/>
          <a:cs typeface="Verdana" panose="020B0604030504040204" pitchFamily="34" charset="0"/>
        </a:defRPr>
      </a:lvl7pPr>
      <a:lvl8pPr marL="1371600" algn="l" defTabSz="685800" rtl="0" fontAlgn="base">
        <a:spcBef>
          <a:spcPct val="0"/>
        </a:spcBef>
        <a:spcAft>
          <a:spcPct val="0"/>
        </a:spcAft>
        <a:defRPr sz="2400" b="1">
          <a:solidFill>
            <a:schemeClr val="bg1"/>
          </a:solidFill>
          <a:latin typeface="Verdana" panose="020B0604030504040204" pitchFamily="34" charset="0"/>
          <a:ea typeface="Verdana" panose="020B0604030504040204" pitchFamily="34" charset="0"/>
          <a:cs typeface="Verdana" panose="020B0604030504040204" pitchFamily="34" charset="0"/>
        </a:defRPr>
      </a:lvl8pPr>
      <a:lvl9pPr marL="1828800" algn="l" defTabSz="685800" rtl="0" fontAlgn="base">
        <a:spcBef>
          <a:spcPct val="0"/>
        </a:spcBef>
        <a:spcAft>
          <a:spcPct val="0"/>
        </a:spcAft>
        <a:defRPr sz="2400" b="1">
          <a:solidFill>
            <a:schemeClr val="bg1"/>
          </a:solidFill>
          <a:latin typeface="Verdana" panose="020B0604030504040204" pitchFamily="34" charset="0"/>
          <a:ea typeface="Verdana" panose="020B0604030504040204" pitchFamily="34" charset="0"/>
          <a:cs typeface="Verdana" panose="020B0604030504040204" pitchFamily="34" charset="0"/>
        </a:defRPr>
      </a:lvl9pPr>
    </p:titleStyle>
    <p:bodyStyle>
      <a:lvl1pPr marL="171450" indent="-171450" algn="l" defTabSz="685800" rtl="0" eaLnBrk="0" fontAlgn="base" hangingPunct="0">
        <a:spcBef>
          <a:spcPts val="750"/>
        </a:spcBef>
        <a:spcAft>
          <a:spcPct val="0"/>
        </a:spcAft>
        <a:buClr>
          <a:schemeClr val="accent1"/>
        </a:buClr>
        <a:buFont typeface="Arial" panose="020B0604020202020204" pitchFamily="34" charset="0"/>
        <a:buChar char="•"/>
        <a:defRPr kern="1200">
          <a:solidFill>
            <a:schemeClr val="accent1"/>
          </a:solidFill>
          <a:latin typeface="Verdana" charset="0"/>
          <a:ea typeface="Verdana" charset="0"/>
          <a:cs typeface="Verdana" charset="0"/>
        </a:defRPr>
      </a:lvl1pPr>
      <a:lvl2pPr marL="514350" indent="-171450" algn="l" defTabSz="685800" rtl="0" eaLnBrk="0" fontAlgn="base" hangingPunct="0">
        <a:spcBef>
          <a:spcPts val="375"/>
        </a:spcBef>
        <a:spcAft>
          <a:spcPct val="0"/>
        </a:spcAft>
        <a:buClr>
          <a:schemeClr val="accent1"/>
        </a:buClr>
        <a:buFont typeface="Arial" panose="020B0604020202020204" pitchFamily="34" charset="0"/>
        <a:buChar char="•"/>
        <a:defRPr sz="1500" kern="1200">
          <a:solidFill>
            <a:schemeClr val="accent1"/>
          </a:solidFill>
          <a:latin typeface="Verdana" charset="0"/>
          <a:ea typeface="Verdana" charset="0"/>
          <a:cs typeface="Verdana" charset="0"/>
        </a:defRPr>
      </a:lvl2pPr>
      <a:lvl3pPr marL="857250" indent="-171450" algn="l" defTabSz="685800" rtl="0" eaLnBrk="0" fontAlgn="base" hangingPunct="0">
        <a:spcBef>
          <a:spcPts val="375"/>
        </a:spcBef>
        <a:spcAft>
          <a:spcPct val="0"/>
        </a:spcAft>
        <a:buClr>
          <a:schemeClr val="accent1"/>
        </a:buClr>
        <a:buFont typeface="Arial" panose="020B0604020202020204" pitchFamily="34" charset="0"/>
        <a:buChar char="•"/>
        <a:defRPr sz="1500" kern="1200">
          <a:solidFill>
            <a:schemeClr val="accent1"/>
          </a:solidFill>
          <a:latin typeface="Verdana" charset="0"/>
          <a:ea typeface="Verdana" charset="0"/>
          <a:cs typeface="Verdana" charset="0"/>
        </a:defRPr>
      </a:lvl3pPr>
      <a:lvl4pPr marL="1200150" indent="-171450" algn="l" defTabSz="685800" rtl="0" eaLnBrk="0" fontAlgn="base" hangingPunct="0">
        <a:spcBef>
          <a:spcPts val="375"/>
        </a:spcBef>
        <a:spcAft>
          <a:spcPct val="0"/>
        </a:spcAft>
        <a:buClr>
          <a:schemeClr val="accent1"/>
        </a:buClr>
        <a:buFont typeface="Arial" panose="020B0604020202020204" pitchFamily="34" charset="0"/>
        <a:buChar char="•"/>
        <a:defRPr sz="1300" kern="1200">
          <a:solidFill>
            <a:schemeClr val="accent1"/>
          </a:solidFill>
          <a:latin typeface="Verdana" charset="0"/>
          <a:ea typeface="Verdana" charset="0"/>
          <a:cs typeface="Verdana" charset="0"/>
        </a:defRPr>
      </a:lvl4pPr>
      <a:lvl5pPr marL="1543050" indent="-171450" algn="l" defTabSz="685800" rtl="0" eaLnBrk="0" fontAlgn="base" hangingPunct="0">
        <a:spcBef>
          <a:spcPts val="375"/>
        </a:spcBef>
        <a:spcAft>
          <a:spcPct val="0"/>
        </a:spcAft>
        <a:buClr>
          <a:schemeClr val="accent1"/>
        </a:buClr>
        <a:buFont typeface="Arial" panose="020B0604020202020204" pitchFamily="34" charset="0"/>
        <a:buChar char="•"/>
        <a:defRPr sz="1300" kern="1200">
          <a:solidFill>
            <a:schemeClr val="accent1"/>
          </a:solidFill>
          <a:latin typeface="Verdana" charset="0"/>
          <a:ea typeface="Verdana" charset="0"/>
          <a:cs typeface="Verdana"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asel.org/"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2.jpe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0.sv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cde.state.co.us/mtss"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www.pbis.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hyperlink" Target="https://www.youtube.com/watch?v=ikehX9o1JbI&amp;t=9s"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9.png"/><Relationship Id="rId5" Type="http://schemas.openxmlformats.org/officeDocument/2006/relationships/image" Target="../media/image18.tiff"/><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PBIS and SEL</a:t>
            </a:r>
            <a:endParaRPr lang="en-US" dirty="0"/>
          </a:p>
        </p:txBody>
      </p:sp>
      <p:sp>
        <p:nvSpPr>
          <p:cNvPr id="3" name="Subtitle 2"/>
          <p:cNvSpPr>
            <a:spLocks noGrp="1"/>
          </p:cNvSpPr>
          <p:nvPr>
            <p:ph type="subTitle" idx="1"/>
          </p:nvPr>
        </p:nvSpPr>
        <p:spPr/>
        <p:txBody>
          <a:bodyPr/>
          <a:lstStyle/>
          <a:p>
            <a:r>
              <a:rPr lang="en-US" dirty="0" smtClean="0"/>
              <a:t>Challenge Parent Overview</a:t>
            </a:r>
          </a:p>
          <a:p>
            <a:r>
              <a:rPr lang="en-US" dirty="0" smtClean="0"/>
              <a:t>November 12, 2019</a:t>
            </a:r>
            <a:endParaRPr lang="en-US" dirty="0"/>
          </a:p>
        </p:txBody>
      </p:sp>
    </p:spTree>
    <p:extLst>
      <p:ext uri="{BB962C8B-B14F-4D97-AF65-F5344CB8AC3E}">
        <p14:creationId xmlns:p14="http://schemas.microsoft.com/office/powerpoint/2010/main" val="3366713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3">
            <a:extLst>
              <a:ext uri="{FF2B5EF4-FFF2-40B4-BE49-F238E27FC236}">
                <a16:creationId xmlns:a16="http://schemas.microsoft.com/office/drawing/2014/main" id="{42CC1984-3713-4E80-A8E7-A0D7439F00D4}"/>
              </a:ext>
            </a:extLst>
          </p:cNvPr>
          <p:cNvSpPr>
            <a:spLocks noGrp="1" noChangeArrowheads="1"/>
          </p:cNvSpPr>
          <p:nvPr>
            <p:ph type="title"/>
          </p:nvPr>
        </p:nvSpPr>
        <p:spPr>
          <a:xfrm>
            <a:off x="363538" y="82550"/>
            <a:ext cx="7324725" cy="831850"/>
          </a:xfrm>
        </p:spPr>
        <p:txBody>
          <a:bodyPr/>
          <a:lstStyle/>
          <a:p>
            <a:pPr eaLnBrk="1" hangingPunct="1"/>
            <a:r>
              <a:rPr lang="en-US" altLang="en-US">
                <a:latin typeface="Verdana" panose="020B0604030504040204" pitchFamily="34" charset="0"/>
                <a:ea typeface="Verdana" panose="020B0604030504040204" pitchFamily="34" charset="0"/>
                <a:cs typeface="Verdana" panose="020B0604030504040204" pitchFamily="34" charset="0"/>
              </a:rPr>
              <a:t>Trusted Partner in SEL</a:t>
            </a:r>
          </a:p>
        </p:txBody>
      </p:sp>
      <p:sp>
        <p:nvSpPr>
          <p:cNvPr id="5" name="Content Placeholder 4">
            <a:extLst>
              <a:ext uri="{FF2B5EF4-FFF2-40B4-BE49-F238E27FC236}">
                <a16:creationId xmlns:a16="http://schemas.microsoft.com/office/drawing/2014/main" id="{96279EDC-E61E-43AC-8A74-8AE89FB8B82C}"/>
              </a:ext>
            </a:extLst>
          </p:cNvPr>
          <p:cNvSpPr>
            <a:spLocks noGrp="1"/>
          </p:cNvSpPr>
          <p:nvPr>
            <p:ph idx="1"/>
          </p:nvPr>
        </p:nvSpPr>
        <p:spPr>
          <a:xfrm>
            <a:off x="363538" y="1335088"/>
            <a:ext cx="4462462" cy="2742498"/>
          </a:xfrm>
        </p:spPr>
        <p:txBody>
          <a:bodyPr rtlCol="0">
            <a:normAutofit fontScale="85000" lnSpcReduction="20000"/>
          </a:bodyPr>
          <a:lstStyle/>
          <a:p>
            <a:pPr marL="0" indent="0" eaLnBrk="1" fontAlgn="auto" hangingPunct="1">
              <a:spcAft>
                <a:spcPts val="0"/>
              </a:spcAft>
              <a:buNone/>
              <a:defRPr/>
            </a:pPr>
            <a:r>
              <a:rPr lang="en-US" dirty="0"/>
              <a:t>The Collaborative for Academic, Social, and Emotional Learning is </a:t>
            </a:r>
            <a:br>
              <a:rPr lang="en-US" dirty="0"/>
            </a:br>
            <a:r>
              <a:rPr lang="en-US" dirty="0"/>
              <a:t>a nonprofit collaborative with the mission to:</a:t>
            </a:r>
          </a:p>
          <a:p>
            <a:pPr eaLnBrk="1" fontAlgn="auto" hangingPunct="1">
              <a:spcAft>
                <a:spcPts val="0"/>
              </a:spcAft>
              <a:defRPr/>
            </a:pPr>
            <a:r>
              <a:rPr lang="en-US" dirty="0"/>
              <a:t>Advance the science of SEL</a:t>
            </a:r>
          </a:p>
          <a:p>
            <a:pPr eaLnBrk="1" fontAlgn="auto" hangingPunct="1">
              <a:spcAft>
                <a:spcPts val="0"/>
              </a:spcAft>
              <a:defRPr/>
            </a:pPr>
            <a:r>
              <a:rPr lang="en-US" dirty="0"/>
              <a:t>Expand effective practices</a:t>
            </a:r>
          </a:p>
          <a:p>
            <a:pPr eaLnBrk="1" fontAlgn="auto" hangingPunct="1">
              <a:spcAft>
                <a:spcPts val="0"/>
              </a:spcAft>
              <a:defRPr/>
            </a:pPr>
            <a:r>
              <a:rPr lang="en-US" dirty="0"/>
              <a:t>Improve policies</a:t>
            </a:r>
          </a:p>
          <a:p>
            <a:pPr eaLnBrk="1" fontAlgn="auto" hangingPunct="1">
              <a:spcAft>
                <a:spcPts val="0"/>
              </a:spcAft>
              <a:defRPr/>
            </a:pPr>
            <a:r>
              <a:rPr lang="en-US" dirty="0"/>
              <a:t>Provide guidance </a:t>
            </a:r>
            <a:endParaRPr lang="en-US" dirty="0" smtClean="0"/>
          </a:p>
          <a:p>
            <a:pPr marL="0" indent="0" eaLnBrk="1" fontAlgn="auto" hangingPunct="1">
              <a:spcAft>
                <a:spcPts val="0"/>
              </a:spcAft>
              <a:buNone/>
              <a:defRPr/>
            </a:pPr>
            <a:endParaRPr lang="en-US" dirty="0"/>
          </a:p>
          <a:p>
            <a:pPr marL="0" indent="0" eaLnBrk="1" fontAlgn="auto" hangingPunct="1">
              <a:spcAft>
                <a:spcPts val="0"/>
              </a:spcAft>
              <a:buNone/>
              <a:defRPr/>
            </a:pPr>
            <a:r>
              <a:rPr lang="en-US" dirty="0">
                <a:hlinkClick r:id="rId3"/>
              </a:rPr>
              <a:t>https://casel.org/</a:t>
            </a:r>
            <a:endParaRPr lang="en-US" dirty="0"/>
          </a:p>
        </p:txBody>
      </p:sp>
      <p:sp>
        <p:nvSpPr>
          <p:cNvPr id="14" name="Oval 13">
            <a:extLst>
              <a:ext uri="{FF2B5EF4-FFF2-40B4-BE49-F238E27FC236}">
                <a16:creationId xmlns:a16="http://schemas.microsoft.com/office/drawing/2014/main" id="{F2D545A4-53EE-4575-B70D-08D9369C6ACB}"/>
              </a:ext>
            </a:extLst>
          </p:cNvPr>
          <p:cNvSpPr>
            <a:spLocks noChangeAspect="1"/>
          </p:cNvSpPr>
          <p:nvPr/>
        </p:nvSpPr>
        <p:spPr>
          <a:xfrm>
            <a:off x="2951163" y="3690938"/>
            <a:ext cx="706437" cy="7064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a:p>
        </p:txBody>
      </p:sp>
      <p:grpSp>
        <p:nvGrpSpPr>
          <p:cNvPr id="44036" name="Group 5">
            <a:extLst>
              <a:ext uri="{FF2B5EF4-FFF2-40B4-BE49-F238E27FC236}">
                <a16:creationId xmlns:a16="http://schemas.microsoft.com/office/drawing/2014/main" id="{DC02D8BE-A1D5-4139-8B12-5135625473D1}"/>
              </a:ext>
            </a:extLst>
          </p:cNvPr>
          <p:cNvGrpSpPr>
            <a:grpSpLocks/>
          </p:cNvGrpSpPr>
          <p:nvPr/>
        </p:nvGrpSpPr>
        <p:grpSpPr bwMode="auto">
          <a:xfrm>
            <a:off x="7008813" y="155575"/>
            <a:ext cx="685800" cy="685800"/>
            <a:chOff x="7108825" y="214313"/>
            <a:chExt cx="685800" cy="685800"/>
          </a:xfrm>
        </p:grpSpPr>
        <p:sp>
          <p:nvSpPr>
            <p:cNvPr id="4" name="Oval 3">
              <a:extLst>
                <a:ext uri="{FF2B5EF4-FFF2-40B4-BE49-F238E27FC236}">
                  <a16:creationId xmlns:a16="http://schemas.microsoft.com/office/drawing/2014/main" id="{09357AFD-E4CE-E543-9BFE-E64EE8243B80}"/>
                </a:ext>
              </a:extLst>
            </p:cNvPr>
            <p:cNvSpPr>
              <a:spLocks noChangeAspect="1"/>
            </p:cNvSpPr>
            <p:nvPr/>
          </p:nvSpPr>
          <p:spPr>
            <a:xfrm>
              <a:off x="7123112" y="228601"/>
              <a:ext cx="657225" cy="6572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4039" name="Picture 7">
              <a:extLst>
                <a:ext uri="{FF2B5EF4-FFF2-40B4-BE49-F238E27FC236}">
                  <a16:creationId xmlns:a16="http://schemas.microsoft.com/office/drawing/2014/main" id="{F1206B49-962E-4DF0-8D9F-1DD318AB6494}"/>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7108825" y="214313"/>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4037" name="Picture Placeholder 4">
            <a:extLst>
              <a:ext uri="{FF2B5EF4-FFF2-40B4-BE49-F238E27FC236}">
                <a16:creationId xmlns:a16="http://schemas.microsoft.com/office/drawing/2014/main" id="{616B42F1-7386-4420-A4F5-C421EA75A14A}"/>
              </a:ext>
            </a:extLst>
          </p:cNvPr>
          <p:cNvPicPr>
            <a:picLocks noGrp="1" noChangeAspect="1" noChangeArrowheads="1"/>
          </p:cNvPicPr>
          <p:nvPr>
            <p:ph type="pic" sz="quarter" idx="13"/>
          </p:nvPr>
        </p:nvPicPr>
        <p:blipFill>
          <a:blip r:embed="rId5">
            <a:extLst>
              <a:ext uri="{28A0092B-C50C-407E-A947-70E740481C1C}">
                <a14:useLocalDpi xmlns:a14="http://schemas.microsoft.com/office/drawing/2010/main" val="0"/>
              </a:ext>
            </a:extLst>
          </a:blip>
          <a:srcRect l="8774" r="8774"/>
          <a:stretch>
            <a:fillRect/>
          </a:stretch>
        </p:blipFill>
        <p:spPr>
          <a:xfrm>
            <a:off x="4991100" y="1425575"/>
            <a:ext cx="3524250" cy="2849563"/>
          </a:xfrm>
          <a:noFill/>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 Same Side Corner Rectangle 19">
            <a:extLst>
              <a:ext uri="{FF2B5EF4-FFF2-40B4-BE49-F238E27FC236}">
                <a16:creationId xmlns:a16="http://schemas.microsoft.com/office/drawing/2014/main" id="{C54E90FB-8D29-384A-9E67-25C9A40D44C3}"/>
              </a:ext>
            </a:extLst>
          </p:cNvPr>
          <p:cNvSpPr/>
          <p:nvPr/>
        </p:nvSpPr>
        <p:spPr>
          <a:xfrm>
            <a:off x="404813" y="1878013"/>
            <a:ext cx="2590800" cy="1006475"/>
          </a:xfrm>
          <a:prstGeom prst="round2SameRect">
            <a:avLst>
              <a:gd name="adj1" fmla="val 0"/>
              <a:gd name="adj2" fmla="val 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anchor="t"/>
          <a:lstStyle/>
          <a:p>
            <a:pPr>
              <a:spcBef>
                <a:spcPct val="0"/>
              </a:spcBef>
            </a:pPr>
            <a:r>
              <a:rPr lang="en-US" altLang="en-US" sz="1300" dirty="0">
                <a:solidFill>
                  <a:schemeClr val="accent1"/>
                </a:solidFill>
                <a:latin typeface="Verdana" pitchFamily="34" charset="0"/>
              </a:rPr>
              <a:t>Managing emotions and behaviors to achieve </a:t>
            </a:r>
            <a:br>
              <a:rPr lang="en-US" altLang="en-US" sz="1300" dirty="0">
                <a:solidFill>
                  <a:schemeClr val="accent1"/>
                </a:solidFill>
                <a:latin typeface="Verdana" pitchFamily="34" charset="0"/>
              </a:rPr>
            </a:br>
            <a:r>
              <a:rPr lang="en-US" altLang="en-US" sz="1300" dirty="0">
                <a:solidFill>
                  <a:schemeClr val="accent1"/>
                </a:solidFill>
                <a:latin typeface="Verdana" pitchFamily="34" charset="0"/>
              </a:rPr>
              <a:t>one’s goals</a:t>
            </a:r>
          </a:p>
        </p:txBody>
      </p:sp>
      <p:sp>
        <p:nvSpPr>
          <p:cNvPr id="21" name="Round Same Side Corner Rectangle 20">
            <a:extLst>
              <a:ext uri="{FF2B5EF4-FFF2-40B4-BE49-F238E27FC236}">
                <a16:creationId xmlns:a16="http://schemas.microsoft.com/office/drawing/2014/main" id="{22744D94-6428-3D44-AC64-4DD07FDB6F96}"/>
              </a:ext>
            </a:extLst>
          </p:cNvPr>
          <p:cNvSpPr/>
          <p:nvPr/>
        </p:nvSpPr>
        <p:spPr>
          <a:xfrm>
            <a:off x="404813" y="1284288"/>
            <a:ext cx="2590800" cy="593725"/>
          </a:xfrm>
          <a:prstGeom prst="round2SameRect">
            <a:avLst>
              <a:gd name="adj1" fmla="val 0"/>
              <a:gd name="adj2" fmla="val 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nSpc>
                <a:spcPct val="90000"/>
              </a:lnSpc>
              <a:spcBef>
                <a:spcPct val="0"/>
              </a:spcBef>
            </a:pPr>
            <a:r>
              <a:rPr lang="en-US" altLang="en-US" sz="1600" b="1" dirty="0">
                <a:solidFill>
                  <a:schemeClr val="bg1"/>
                </a:solidFill>
                <a:latin typeface="Verdana" pitchFamily="34" charset="0"/>
              </a:rPr>
              <a:t>Self-Management</a:t>
            </a:r>
            <a:endParaRPr lang="en-US" altLang="en-US" sz="1600" dirty="0">
              <a:solidFill>
                <a:schemeClr val="bg1"/>
              </a:solidFill>
              <a:latin typeface="Verdana" pitchFamily="34" charset="0"/>
            </a:endParaRPr>
          </a:p>
        </p:txBody>
      </p:sp>
      <p:sp>
        <p:nvSpPr>
          <p:cNvPr id="24" name="Round Same Side Corner Rectangle 23">
            <a:extLst>
              <a:ext uri="{FF2B5EF4-FFF2-40B4-BE49-F238E27FC236}">
                <a16:creationId xmlns:a16="http://schemas.microsoft.com/office/drawing/2014/main" id="{00652822-0A54-6046-BBFF-C6B4E038A66C}"/>
              </a:ext>
            </a:extLst>
          </p:cNvPr>
          <p:cNvSpPr/>
          <p:nvPr/>
        </p:nvSpPr>
        <p:spPr>
          <a:xfrm>
            <a:off x="3238500" y="1878013"/>
            <a:ext cx="2590800" cy="1006475"/>
          </a:xfrm>
          <a:prstGeom prst="round2SameRect">
            <a:avLst>
              <a:gd name="adj1" fmla="val 0"/>
              <a:gd name="adj2" fmla="val 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anchor="t"/>
          <a:lstStyle/>
          <a:p>
            <a:pPr>
              <a:spcBef>
                <a:spcPct val="0"/>
              </a:spcBef>
            </a:pPr>
            <a:r>
              <a:rPr lang="en-US" altLang="en-US" sz="1300" dirty="0">
                <a:solidFill>
                  <a:schemeClr val="accent1"/>
                </a:solidFill>
                <a:latin typeface="Verdana" pitchFamily="34" charset="0"/>
              </a:rPr>
              <a:t>Recognizing one’s emotions and values as well as one’s strengths and limitations</a:t>
            </a:r>
          </a:p>
        </p:txBody>
      </p:sp>
      <p:sp>
        <p:nvSpPr>
          <p:cNvPr id="25" name="Round Same Side Corner Rectangle 24">
            <a:extLst>
              <a:ext uri="{FF2B5EF4-FFF2-40B4-BE49-F238E27FC236}">
                <a16:creationId xmlns:a16="http://schemas.microsoft.com/office/drawing/2014/main" id="{52FF9081-321A-EA48-BB69-A4E7AC2BE740}"/>
              </a:ext>
            </a:extLst>
          </p:cNvPr>
          <p:cNvSpPr/>
          <p:nvPr/>
        </p:nvSpPr>
        <p:spPr>
          <a:xfrm>
            <a:off x="3238500" y="1284288"/>
            <a:ext cx="2590800" cy="593725"/>
          </a:xfrm>
          <a:prstGeom prst="round2SameRect">
            <a:avLst>
              <a:gd name="adj1" fmla="val 0"/>
              <a:gd name="adj2"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nSpc>
                <a:spcPct val="90000"/>
              </a:lnSpc>
              <a:spcBef>
                <a:spcPct val="0"/>
              </a:spcBef>
            </a:pPr>
            <a:r>
              <a:rPr lang="en-US" altLang="en-US" sz="1600" b="1" dirty="0">
                <a:solidFill>
                  <a:srgbClr val="FFFFFF"/>
                </a:solidFill>
                <a:latin typeface="Verdana" pitchFamily="34" charset="0"/>
              </a:rPr>
              <a:t>Self-Awareness</a:t>
            </a:r>
            <a:endParaRPr lang="en-US" altLang="en-US" sz="1600" dirty="0">
              <a:solidFill>
                <a:srgbClr val="FFFFFF"/>
              </a:solidFill>
              <a:latin typeface="Verdana" pitchFamily="34" charset="0"/>
            </a:endParaRPr>
          </a:p>
        </p:txBody>
      </p:sp>
      <p:sp>
        <p:nvSpPr>
          <p:cNvPr id="28" name="Round Same Side Corner Rectangle 27">
            <a:extLst>
              <a:ext uri="{FF2B5EF4-FFF2-40B4-BE49-F238E27FC236}">
                <a16:creationId xmlns:a16="http://schemas.microsoft.com/office/drawing/2014/main" id="{6AC60268-7710-0643-9F7E-058F296C2853}"/>
              </a:ext>
            </a:extLst>
          </p:cNvPr>
          <p:cNvSpPr/>
          <p:nvPr/>
        </p:nvSpPr>
        <p:spPr>
          <a:xfrm>
            <a:off x="6072187" y="1878013"/>
            <a:ext cx="2667000" cy="1006475"/>
          </a:xfrm>
          <a:prstGeom prst="round2SameRect">
            <a:avLst>
              <a:gd name="adj1" fmla="val 0"/>
              <a:gd name="adj2" fmla="val 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anchor="t"/>
          <a:lstStyle/>
          <a:p>
            <a:pPr>
              <a:spcBef>
                <a:spcPct val="0"/>
              </a:spcBef>
            </a:pPr>
            <a:r>
              <a:rPr lang="en-US" altLang="en-US" sz="1300" dirty="0">
                <a:solidFill>
                  <a:schemeClr val="accent1"/>
                </a:solidFill>
                <a:latin typeface="Verdana" pitchFamily="34" charset="0"/>
              </a:rPr>
              <a:t>Making ethical, constructive choices about personal and social behavior</a:t>
            </a:r>
          </a:p>
        </p:txBody>
      </p:sp>
      <p:sp>
        <p:nvSpPr>
          <p:cNvPr id="29" name="Round Same Side Corner Rectangle 28">
            <a:extLst>
              <a:ext uri="{FF2B5EF4-FFF2-40B4-BE49-F238E27FC236}">
                <a16:creationId xmlns:a16="http://schemas.microsoft.com/office/drawing/2014/main" id="{CBF6EA3D-91B9-1B43-8E13-A6F4323EEDC3}"/>
              </a:ext>
            </a:extLst>
          </p:cNvPr>
          <p:cNvSpPr/>
          <p:nvPr/>
        </p:nvSpPr>
        <p:spPr>
          <a:xfrm>
            <a:off x="6072187" y="1284288"/>
            <a:ext cx="2667000" cy="593725"/>
          </a:xfrm>
          <a:prstGeom prst="round2SameRect">
            <a:avLst>
              <a:gd name="adj1" fmla="val 0"/>
              <a:gd name="adj2" fmla="val 0"/>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nSpc>
                <a:spcPct val="90000"/>
              </a:lnSpc>
              <a:spcBef>
                <a:spcPct val="0"/>
              </a:spcBef>
            </a:pPr>
            <a:r>
              <a:rPr lang="en-US" altLang="en-US" sz="1600" b="1" dirty="0">
                <a:solidFill>
                  <a:srgbClr val="FFFFFF"/>
                </a:solidFill>
                <a:latin typeface="Verdana" pitchFamily="34" charset="0"/>
              </a:rPr>
              <a:t>Responsible Decision-Making</a:t>
            </a:r>
          </a:p>
        </p:txBody>
      </p:sp>
      <p:sp>
        <p:nvSpPr>
          <p:cNvPr id="32" name="Round Same Side Corner Rectangle 31">
            <a:extLst>
              <a:ext uri="{FF2B5EF4-FFF2-40B4-BE49-F238E27FC236}">
                <a16:creationId xmlns:a16="http://schemas.microsoft.com/office/drawing/2014/main" id="{25775053-D5A2-6942-B1CE-D4B92B2DC0AD}"/>
              </a:ext>
            </a:extLst>
          </p:cNvPr>
          <p:cNvSpPr/>
          <p:nvPr/>
        </p:nvSpPr>
        <p:spPr>
          <a:xfrm>
            <a:off x="1717770" y="3775075"/>
            <a:ext cx="2590800" cy="1018809"/>
          </a:xfrm>
          <a:prstGeom prst="round2SameRect">
            <a:avLst>
              <a:gd name="adj1" fmla="val 0"/>
              <a:gd name="adj2" fmla="val 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anchor="t"/>
          <a:lstStyle/>
          <a:p>
            <a:pPr>
              <a:spcBef>
                <a:spcPct val="0"/>
              </a:spcBef>
            </a:pPr>
            <a:r>
              <a:rPr lang="en-US" altLang="en-US" sz="1300" dirty="0">
                <a:solidFill>
                  <a:schemeClr val="accent1"/>
                </a:solidFill>
                <a:latin typeface="Verdana" pitchFamily="34" charset="0"/>
              </a:rPr>
              <a:t>Forming positive relationships, working in teams, dealing effectively with conflict  </a:t>
            </a:r>
          </a:p>
        </p:txBody>
      </p:sp>
      <p:sp>
        <p:nvSpPr>
          <p:cNvPr id="33" name="Round Same Side Corner Rectangle 32">
            <a:extLst>
              <a:ext uri="{FF2B5EF4-FFF2-40B4-BE49-F238E27FC236}">
                <a16:creationId xmlns:a16="http://schemas.microsoft.com/office/drawing/2014/main" id="{A6F7A873-B002-F54B-AC1A-AB836EFE6267}"/>
              </a:ext>
            </a:extLst>
          </p:cNvPr>
          <p:cNvSpPr/>
          <p:nvPr/>
        </p:nvSpPr>
        <p:spPr>
          <a:xfrm>
            <a:off x="1717770" y="3181350"/>
            <a:ext cx="2590800" cy="593725"/>
          </a:xfrm>
          <a:prstGeom prst="round2SameRect">
            <a:avLst>
              <a:gd name="adj1" fmla="val 0"/>
              <a:gd name="adj2" fmla="val 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nSpc>
                <a:spcPct val="90000"/>
              </a:lnSpc>
              <a:spcBef>
                <a:spcPct val="0"/>
              </a:spcBef>
            </a:pPr>
            <a:r>
              <a:rPr lang="en-US" altLang="en-US" sz="1600" b="1" dirty="0">
                <a:solidFill>
                  <a:schemeClr val="accent4"/>
                </a:solidFill>
                <a:latin typeface="Verdana" pitchFamily="34" charset="0"/>
              </a:rPr>
              <a:t>Relationship Skills</a:t>
            </a:r>
            <a:endParaRPr lang="en-US" altLang="en-US" sz="1600" dirty="0">
              <a:solidFill>
                <a:schemeClr val="accent4"/>
              </a:solidFill>
              <a:latin typeface="Verdana" pitchFamily="34" charset="0"/>
            </a:endParaRPr>
          </a:p>
        </p:txBody>
      </p:sp>
      <p:sp>
        <p:nvSpPr>
          <p:cNvPr id="34" name="Round Same Side Corner Rectangle 33">
            <a:extLst>
              <a:ext uri="{FF2B5EF4-FFF2-40B4-BE49-F238E27FC236}">
                <a16:creationId xmlns:a16="http://schemas.microsoft.com/office/drawing/2014/main" id="{C6429258-84F6-164C-85A0-4A9762D682F8}"/>
              </a:ext>
            </a:extLst>
          </p:cNvPr>
          <p:cNvSpPr/>
          <p:nvPr/>
        </p:nvSpPr>
        <p:spPr>
          <a:xfrm>
            <a:off x="4835430" y="3775075"/>
            <a:ext cx="2590800" cy="1018809"/>
          </a:xfrm>
          <a:prstGeom prst="round2SameRect">
            <a:avLst>
              <a:gd name="adj1" fmla="val 0"/>
              <a:gd name="adj2" fmla="val 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anchor="t"/>
          <a:lstStyle/>
          <a:p>
            <a:pPr>
              <a:spcBef>
                <a:spcPct val="0"/>
              </a:spcBef>
            </a:pPr>
            <a:r>
              <a:rPr lang="en-US" altLang="en-US" sz="1300" dirty="0">
                <a:solidFill>
                  <a:schemeClr val="accent1"/>
                </a:solidFill>
                <a:latin typeface="Verdana" pitchFamily="34" charset="0"/>
              </a:rPr>
              <a:t>Showing understanding </a:t>
            </a:r>
            <a:br>
              <a:rPr lang="en-US" altLang="en-US" sz="1300" dirty="0">
                <a:solidFill>
                  <a:schemeClr val="accent1"/>
                </a:solidFill>
                <a:latin typeface="Verdana" pitchFamily="34" charset="0"/>
              </a:rPr>
            </a:br>
            <a:r>
              <a:rPr lang="en-US" altLang="en-US" sz="1300" dirty="0">
                <a:solidFill>
                  <a:schemeClr val="accent1"/>
                </a:solidFill>
                <a:latin typeface="Verdana" pitchFamily="34" charset="0"/>
              </a:rPr>
              <a:t>and empathy for others</a:t>
            </a:r>
          </a:p>
        </p:txBody>
      </p:sp>
      <p:sp>
        <p:nvSpPr>
          <p:cNvPr id="35" name="Round Same Side Corner Rectangle 34">
            <a:extLst>
              <a:ext uri="{FF2B5EF4-FFF2-40B4-BE49-F238E27FC236}">
                <a16:creationId xmlns:a16="http://schemas.microsoft.com/office/drawing/2014/main" id="{06CDBD28-0B6A-2D48-B63B-F6CF2737675A}"/>
              </a:ext>
            </a:extLst>
          </p:cNvPr>
          <p:cNvSpPr/>
          <p:nvPr/>
        </p:nvSpPr>
        <p:spPr>
          <a:xfrm>
            <a:off x="4835430" y="3181350"/>
            <a:ext cx="2590800" cy="593725"/>
          </a:xfrm>
          <a:prstGeom prst="round2SameRect">
            <a:avLst>
              <a:gd name="adj1" fmla="val 0"/>
              <a:gd name="adj2" fmla="val 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nSpc>
                <a:spcPct val="90000"/>
              </a:lnSpc>
              <a:spcBef>
                <a:spcPct val="0"/>
              </a:spcBef>
            </a:pPr>
            <a:r>
              <a:rPr lang="en-US" altLang="en-US" sz="1600" b="1" dirty="0">
                <a:solidFill>
                  <a:srgbClr val="FFFFFF"/>
                </a:solidFill>
                <a:latin typeface="Verdana" pitchFamily="34" charset="0"/>
              </a:rPr>
              <a:t>Social Awareness</a:t>
            </a:r>
            <a:endParaRPr lang="en-US" altLang="en-US" sz="1600" dirty="0">
              <a:solidFill>
                <a:srgbClr val="FFFFFF"/>
              </a:solidFill>
              <a:latin typeface="Verdana" pitchFamily="34" charset="0"/>
            </a:endParaRPr>
          </a:p>
        </p:txBody>
      </p:sp>
      <p:sp>
        <p:nvSpPr>
          <p:cNvPr id="2" name="Title 1">
            <a:extLst>
              <a:ext uri="{FF2B5EF4-FFF2-40B4-BE49-F238E27FC236}">
                <a16:creationId xmlns:a16="http://schemas.microsoft.com/office/drawing/2014/main" id="{840B1D08-CF57-4EBA-A29F-C52D03346FAF}"/>
              </a:ext>
            </a:extLst>
          </p:cNvPr>
          <p:cNvSpPr>
            <a:spLocks noGrp="1"/>
          </p:cNvSpPr>
          <p:nvPr>
            <p:ph type="title"/>
          </p:nvPr>
        </p:nvSpPr>
        <p:spPr/>
        <p:txBody>
          <a:bodyPr/>
          <a:lstStyle/>
          <a:p>
            <a:r>
              <a:rPr lang="en-US" dirty="0"/>
              <a:t>Five SEL Core Competencies </a:t>
            </a:r>
          </a:p>
        </p:txBody>
      </p:sp>
    </p:spTree>
    <p:extLst>
      <p:ext uri="{BB962C8B-B14F-4D97-AF65-F5344CB8AC3E}">
        <p14:creationId xmlns:p14="http://schemas.microsoft.com/office/powerpoint/2010/main" val="2997729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5"/>
          <p:cNvSpPr>
            <a:spLocks noChangeArrowheads="1"/>
          </p:cNvSpPr>
          <p:nvPr/>
        </p:nvSpPr>
        <p:spPr bwMode="auto">
          <a:xfrm>
            <a:off x="534447" y="4534448"/>
            <a:ext cx="5906126" cy="280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67500" tIns="35100" rIns="67500" bIns="35100">
            <a:spAutoFit/>
          </a:bodyPr>
          <a:lstStyle/>
          <a:p>
            <a:pPr defTabSz="342900" eaLnBrk="0" hangingPunct="0">
              <a:buClr>
                <a:srgbClr val="000000"/>
              </a:buClr>
              <a:buSzPct val="100000"/>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US" sz="680" dirty="0" err="1">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Durlak</a:t>
            </a:r>
            <a:r>
              <a:rPr lang="en-US" sz="68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J. A., Weissberg, R. P., Dymnicki, A. B., Taylor, R. D., &amp; </a:t>
            </a:r>
            <a:r>
              <a:rPr lang="en-US" sz="680" dirty="0" err="1">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Schellinger</a:t>
            </a:r>
            <a:r>
              <a:rPr lang="en-US" sz="68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K. (2011). The Impact of Enhancing Students’ Social and Emotional Learning: A Meta-Analysis of School-Based Universal Interventions. </a:t>
            </a:r>
            <a:r>
              <a:rPr lang="en-US" sz="680" i="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Child Development</a:t>
            </a:r>
            <a:r>
              <a:rPr lang="en-US" sz="68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t>
            </a:r>
            <a:r>
              <a:rPr lang="en-US" sz="680" i="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82</a:t>
            </a:r>
            <a:r>
              <a:rPr lang="en-US" sz="68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405–432.</a:t>
            </a:r>
          </a:p>
        </p:txBody>
      </p:sp>
      <p:sp>
        <p:nvSpPr>
          <p:cNvPr id="29702" name="Rectangle 2"/>
          <p:cNvSpPr>
            <a:spLocks noChangeArrowheads="1"/>
          </p:cNvSpPr>
          <p:nvPr/>
        </p:nvSpPr>
        <p:spPr bwMode="auto">
          <a:xfrm>
            <a:off x="1143000" y="514350"/>
            <a:ext cx="6858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342900"/>
            <a:endParaRPr lang="en-US" sz="1013" dirty="0">
              <a:solidFill>
                <a:srgbClr val="0000FF"/>
              </a:solidFill>
              <a:ea typeface="Geneva"/>
              <a:cs typeface="Geneva"/>
            </a:endParaRPr>
          </a:p>
        </p:txBody>
      </p:sp>
      <p:sp>
        <p:nvSpPr>
          <p:cNvPr id="8" name="Title 1"/>
          <p:cNvSpPr txBox="1">
            <a:spLocks/>
          </p:cNvSpPr>
          <p:nvPr/>
        </p:nvSpPr>
        <p:spPr bwMode="auto">
          <a:xfrm>
            <a:off x="1143000" y="342900"/>
            <a:ext cx="6858000" cy="571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algn="ctr" defTabSz="457200" rtl="0" eaLnBrk="0" fontAlgn="base" hangingPunct="0">
              <a:spcBef>
                <a:spcPct val="0"/>
              </a:spcBef>
              <a:spcAft>
                <a:spcPct val="0"/>
              </a:spcAft>
              <a:defRPr sz="4400" kern="1200">
                <a:solidFill>
                  <a:srgbClr val="64A2B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a:endParaRPr lang="en-US" sz="3300" dirty="0">
              <a:ea typeface="ＭＳ Ｐゴシック" pitchFamily="34" charset="-128"/>
            </a:endParaRPr>
          </a:p>
        </p:txBody>
      </p:sp>
      <p:sp>
        <p:nvSpPr>
          <p:cNvPr id="9" name="Rectangle 3"/>
          <p:cNvSpPr txBox="1">
            <a:spLocks noChangeArrowheads="1"/>
          </p:cNvSpPr>
          <p:nvPr/>
        </p:nvSpPr>
        <p:spPr bwMode="auto">
          <a:xfrm>
            <a:off x="2609225" y="1537910"/>
            <a:ext cx="4824523" cy="2057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Clr>
                <a:srgbClr val="E65F18"/>
              </a:buClr>
              <a:buNone/>
            </a:pPr>
            <a:r>
              <a:rPr lang="en-US" sz="1500" b="1" dirty="0">
                <a:latin typeface="Verdana" panose="020B0604030504040204" pitchFamily="34" charset="0"/>
                <a:ea typeface="Verdana" panose="020B0604030504040204" pitchFamily="34" charset="0"/>
                <a:cs typeface="Verdana" panose="020B0604030504040204" pitchFamily="34" charset="0"/>
              </a:rPr>
              <a:t>Research links SEL to student success</a:t>
            </a:r>
          </a:p>
          <a:p>
            <a:pPr eaLnBrk="1" hangingPunct="1">
              <a:buClr>
                <a:schemeClr val="accent1"/>
              </a:buClr>
              <a:buFont typeface="Wingdings" panose="05000000000000000000" pitchFamily="2" charset="2"/>
              <a:buChar char="§"/>
            </a:pPr>
            <a:r>
              <a:rPr lang="en-US" sz="1500" dirty="0">
                <a:latin typeface="Verdana" panose="020B0604030504040204" pitchFamily="34" charset="0"/>
                <a:ea typeface="Verdana" panose="020B0604030504040204" pitchFamily="34" charset="0"/>
                <a:cs typeface="Verdana" panose="020B0604030504040204" pitchFamily="34" charset="0"/>
              </a:rPr>
              <a:t>23% gain in social-emotional skills</a:t>
            </a:r>
          </a:p>
          <a:p>
            <a:pPr eaLnBrk="1" hangingPunct="1">
              <a:buClr>
                <a:schemeClr val="accent1"/>
              </a:buClr>
              <a:buFont typeface="Wingdings" panose="05000000000000000000" pitchFamily="2" charset="2"/>
              <a:buChar char="§"/>
            </a:pPr>
            <a:r>
              <a:rPr lang="en-US" sz="1500" dirty="0">
                <a:latin typeface="Verdana" panose="020B0604030504040204" pitchFamily="34" charset="0"/>
                <a:ea typeface="Verdana" panose="020B0604030504040204" pitchFamily="34" charset="0"/>
                <a:cs typeface="Verdana" panose="020B0604030504040204" pitchFamily="34" charset="0"/>
              </a:rPr>
              <a:t>9% gain in attitudes about self/others/school</a:t>
            </a:r>
          </a:p>
          <a:p>
            <a:pPr eaLnBrk="1" hangingPunct="1">
              <a:buClr>
                <a:schemeClr val="accent1"/>
              </a:buClr>
              <a:buFont typeface="Wingdings" panose="05000000000000000000" pitchFamily="2" charset="2"/>
              <a:buChar char="§"/>
            </a:pPr>
            <a:r>
              <a:rPr lang="en-US" sz="1500" dirty="0">
                <a:latin typeface="Verdana" panose="020B0604030504040204" pitchFamily="34" charset="0"/>
                <a:ea typeface="Verdana" panose="020B0604030504040204" pitchFamily="34" charset="0"/>
                <a:cs typeface="Verdana" panose="020B0604030504040204" pitchFamily="34" charset="0"/>
              </a:rPr>
              <a:t>9% gain in prosocial behavior</a:t>
            </a:r>
          </a:p>
          <a:p>
            <a:pPr eaLnBrk="1" hangingPunct="1">
              <a:buClr>
                <a:schemeClr val="accent1"/>
              </a:buClr>
              <a:buFont typeface="Wingdings" panose="05000000000000000000" pitchFamily="2" charset="2"/>
              <a:buChar char="§"/>
            </a:pPr>
            <a:r>
              <a:rPr lang="en-US" sz="1500" b="1" dirty="0">
                <a:latin typeface="Verdana" panose="020B0604030504040204" pitchFamily="34" charset="0"/>
                <a:ea typeface="Verdana" panose="020B0604030504040204" pitchFamily="34" charset="0"/>
                <a:cs typeface="Verdana" panose="020B0604030504040204" pitchFamily="34" charset="0"/>
              </a:rPr>
              <a:t>11% gain on academic achievement</a:t>
            </a:r>
          </a:p>
          <a:p>
            <a:pPr eaLnBrk="1" hangingPunct="1">
              <a:buClr>
                <a:srgbClr val="F47B2A"/>
              </a:buClr>
            </a:pPr>
            <a:endParaRPr lang="en-US" sz="2100" dirty="0"/>
          </a:p>
        </p:txBody>
      </p:sp>
      <p:sp>
        <p:nvSpPr>
          <p:cNvPr id="10" name="Rectangle 3"/>
          <p:cNvSpPr txBox="1">
            <a:spLocks noChangeArrowheads="1"/>
          </p:cNvSpPr>
          <p:nvPr/>
        </p:nvSpPr>
        <p:spPr bwMode="auto">
          <a:xfrm>
            <a:off x="2609225" y="3396588"/>
            <a:ext cx="4686300" cy="12001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Clr>
                <a:srgbClr val="E65F18"/>
              </a:buClr>
              <a:buNone/>
            </a:pPr>
            <a:r>
              <a:rPr lang="en-US" sz="1500" b="1" dirty="0">
                <a:latin typeface="Verdana" panose="020B0604030504040204" pitchFamily="34" charset="0"/>
                <a:ea typeface="Verdana" panose="020B0604030504040204" pitchFamily="34" charset="0"/>
                <a:cs typeface="Verdana" panose="020B0604030504040204" pitchFamily="34" charset="0"/>
              </a:rPr>
              <a:t>And reduced risks for failure</a:t>
            </a:r>
          </a:p>
          <a:p>
            <a:pPr eaLnBrk="1" hangingPunct="1">
              <a:buClr>
                <a:schemeClr val="accent1"/>
              </a:buClr>
              <a:buFont typeface="Wingdings" panose="05000000000000000000" pitchFamily="2" charset="2"/>
              <a:buChar char="§"/>
            </a:pPr>
            <a:r>
              <a:rPr lang="en-US" sz="1500" dirty="0">
                <a:latin typeface="Verdana" panose="020B0604030504040204" pitchFamily="34" charset="0"/>
                <a:ea typeface="Verdana" panose="020B0604030504040204" pitchFamily="34" charset="0"/>
                <a:cs typeface="Verdana" panose="020B0604030504040204" pitchFamily="34" charset="0"/>
              </a:rPr>
              <a:t>9% difference in problem behaviors</a:t>
            </a:r>
          </a:p>
          <a:p>
            <a:pPr eaLnBrk="1" hangingPunct="1">
              <a:buClr>
                <a:schemeClr val="accent1"/>
              </a:buClr>
              <a:buFont typeface="Wingdings" panose="05000000000000000000" pitchFamily="2" charset="2"/>
              <a:buChar char="§"/>
            </a:pPr>
            <a:r>
              <a:rPr lang="en-US" sz="1500" dirty="0">
                <a:latin typeface="Verdana" panose="020B0604030504040204" pitchFamily="34" charset="0"/>
                <a:ea typeface="Verdana" panose="020B0604030504040204" pitchFamily="34" charset="0"/>
                <a:cs typeface="Verdana" panose="020B0604030504040204" pitchFamily="34" charset="0"/>
              </a:rPr>
              <a:t>10% difference in emotional distress</a:t>
            </a:r>
          </a:p>
        </p:txBody>
      </p:sp>
      <p:sp>
        <p:nvSpPr>
          <p:cNvPr id="2" name="Down Arrow 1"/>
          <p:cNvSpPr/>
          <p:nvPr/>
        </p:nvSpPr>
        <p:spPr>
          <a:xfrm>
            <a:off x="1828800" y="3435506"/>
            <a:ext cx="514350" cy="914400"/>
          </a:xfrm>
          <a:prstGeom prst="downArrow">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2" name="Down Arrow 11"/>
          <p:cNvSpPr/>
          <p:nvPr/>
        </p:nvSpPr>
        <p:spPr>
          <a:xfrm rot="10800000">
            <a:off x="1846601" y="1319961"/>
            <a:ext cx="514350" cy="1771650"/>
          </a:xfrm>
          <a:prstGeom prst="downArrow">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4" name="Title 3"/>
          <p:cNvSpPr>
            <a:spLocks noGrp="1"/>
          </p:cNvSpPr>
          <p:nvPr>
            <p:ph type="title"/>
          </p:nvPr>
        </p:nvSpPr>
        <p:spPr/>
        <p:txBody>
          <a:bodyPr>
            <a:normAutofit/>
          </a:bodyPr>
          <a:lstStyle/>
          <a:p>
            <a:r>
              <a:rPr lang="en-US" altLang="en-US" dirty="0">
                <a:latin typeface="Verdana" panose="020B0604030504040204" pitchFamily="34" charset="0"/>
                <a:ea typeface="Verdana" panose="020B0604030504040204" pitchFamily="34" charset="0"/>
                <a:cs typeface="Verdana" panose="020B0604030504040204" pitchFamily="34" charset="0"/>
                <a:sym typeface="Calibri" panose="020F0502020204030204" pitchFamily="34" charset="0"/>
              </a:rPr>
              <a:t>Research Links Evidence-Based SEL </a:t>
            </a:r>
            <a:r>
              <a:rPr lang="en-US" altLang="en-US" dirty="0">
                <a:latin typeface="Verdana" panose="020B0604030504040204" pitchFamily="34" charset="0"/>
                <a:ea typeface="Verdana" panose="020B0604030504040204" pitchFamily="34" charset="0"/>
                <a:cs typeface="Verdana" panose="020B0604030504040204" pitchFamily="34" charset="0"/>
              </a:rPr>
              <a:t/>
            </a:r>
            <a:br>
              <a:rPr lang="en-US" altLang="en-US" dirty="0">
                <a:latin typeface="Verdana" panose="020B0604030504040204" pitchFamily="34" charset="0"/>
                <a:ea typeface="Verdana" panose="020B0604030504040204" pitchFamily="34" charset="0"/>
                <a:cs typeface="Verdana" panose="020B0604030504040204" pitchFamily="34" charset="0"/>
              </a:rPr>
            </a:br>
            <a:r>
              <a:rPr lang="en-US" altLang="en-US" dirty="0">
                <a:latin typeface="Verdana" panose="020B0604030504040204" pitchFamily="34" charset="0"/>
                <a:ea typeface="Verdana" panose="020B0604030504040204" pitchFamily="34" charset="0"/>
                <a:cs typeface="Verdana" panose="020B0604030504040204" pitchFamily="34" charset="0"/>
                <a:sym typeface="Calibri" panose="020F0502020204030204" pitchFamily="34" charset="0"/>
              </a:rPr>
              <a:t>to Positive Outcomes</a:t>
            </a:r>
            <a:endParaRPr lang="en-US" dirty="0"/>
          </a:p>
        </p:txBody>
      </p:sp>
    </p:spTree>
    <p:extLst>
      <p:ext uri="{BB962C8B-B14F-4D97-AF65-F5344CB8AC3E}">
        <p14:creationId xmlns:p14="http://schemas.microsoft.com/office/powerpoint/2010/main" val="1248399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Learning Is Social and Emotional</a:t>
            </a:r>
          </a:p>
        </p:txBody>
      </p:sp>
      <p:sp>
        <p:nvSpPr>
          <p:cNvPr id="18" name="Content Placeholder 17">
            <a:extLst>
              <a:ext uri="{FF2B5EF4-FFF2-40B4-BE49-F238E27FC236}">
                <a16:creationId xmlns:a16="http://schemas.microsoft.com/office/drawing/2014/main" id="{91299321-673E-E640-BA3B-1BE59353A07C}"/>
              </a:ext>
            </a:extLst>
          </p:cNvPr>
          <p:cNvSpPr>
            <a:spLocks noGrp="1"/>
          </p:cNvSpPr>
          <p:nvPr>
            <p:ph idx="1"/>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Social-emotional development is multi-faceted and integral to academics—to how school happens and to how learning takes place.</a:t>
            </a:r>
          </a:p>
          <a:p>
            <a:r>
              <a:rPr lang="en-US" dirty="0">
                <a:latin typeface="Verdana" panose="020B0604030504040204" pitchFamily="34" charset="0"/>
                <a:ea typeface="Verdana" panose="020B0604030504040204" pitchFamily="34" charset="0"/>
                <a:cs typeface="Verdana" panose="020B0604030504040204" pitchFamily="34" charset="0"/>
              </a:rPr>
              <a:t>Classroom instruction and academic activities that connect rigorous cognitive challenges with social interaction, or that spark students’ emotions, result in deeper, longer-term learning.</a:t>
            </a:r>
            <a:endParaRPr lang="en-US" dirty="0"/>
          </a:p>
        </p:txBody>
      </p:sp>
      <p:pic>
        <p:nvPicPr>
          <p:cNvPr id="1026" name="Picture 2" descr="Image result for aspen institute SEAD"/>
          <p:cNvPicPr>
            <a:picLocks noChangeAspect="1" noChangeArrowheads="1"/>
          </p:cNvPicPr>
          <p:nvPr/>
        </p:nvPicPr>
        <p:blipFill rotWithShape="1">
          <a:blip r:embed="rId3">
            <a:extLst>
              <a:ext uri="{28A0092B-C50C-407E-A947-70E740481C1C}">
                <a14:useLocalDpi xmlns:a14="http://schemas.microsoft.com/office/drawing/2010/main" val="0"/>
              </a:ext>
            </a:extLst>
          </a:blip>
          <a:srcRect l="11795" t="15332" r="13102" b="12873"/>
          <a:stretch/>
        </p:blipFill>
        <p:spPr bwMode="auto">
          <a:xfrm>
            <a:off x="4314604" y="3453586"/>
            <a:ext cx="1541935" cy="83210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4" name="Content Placeholder 5">
            <a:extLst>
              <a:ext uri="{FF2B5EF4-FFF2-40B4-BE49-F238E27FC236}">
                <a16:creationId xmlns:a16="http://schemas.microsoft.com/office/drawing/2014/main" id="{904839B0-543F-A34B-B4F5-0730E93DEBF1}"/>
              </a:ext>
            </a:extLst>
          </p:cNvPr>
          <p:cNvGraphicFramePr>
            <a:graphicFrameLocks noGrp="1"/>
          </p:cNvGraphicFramePr>
          <p:nvPr>
            <p:ph type="pic" sz="quarter" idx="13"/>
            <p:extLst>
              <p:ext uri="{D42A27DB-BD31-4B8C-83A1-F6EECF244321}">
                <p14:modId xmlns:p14="http://schemas.microsoft.com/office/powerpoint/2010/main" val="821739633"/>
              </p:ext>
            </p:extLst>
          </p:nvPr>
        </p:nvGraphicFramePr>
        <p:xfrm>
          <a:off x="5493076" y="1334298"/>
          <a:ext cx="3287367" cy="26097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534445" y="4525304"/>
            <a:ext cx="6904580" cy="300082"/>
          </a:xfrm>
          <a:prstGeom prst="rect">
            <a:avLst/>
          </a:prstGeom>
          <a:noFill/>
        </p:spPr>
        <p:txBody>
          <a:bodyPr wrap="square" rtlCol="0">
            <a:spAutoFit/>
          </a:bodyPr>
          <a:lstStyle/>
          <a:p>
            <a:r>
              <a:rPr lang="en-US" sz="675" dirty="0">
                <a:latin typeface="Verdana" panose="020B0604030504040204" pitchFamily="34" charset="0"/>
                <a:ea typeface="Verdana" panose="020B0604030504040204" pitchFamily="34" charset="0"/>
                <a:cs typeface="Verdana" panose="020B0604030504040204" pitchFamily="34" charset="0"/>
              </a:rPr>
              <a:t>Jones, S. M., &amp; Kahn, J. (2017, September 13). The evidence base for how we learn: Supporting students’ social, emotional, and academic development. The Aspen Institute. Retrieved from https://assets.aspeninstitute.org/content/uploads/2017/09/SEAD-Research-Brief9.12_updated-web.pdf</a:t>
            </a:r>
          </a:p>
        </p:txBody>
      </p:sp>
    </p:spTree>
    <p:extLst>
      <p:ext uri="{BB962C8B-B14F-4D97-AF65-F5344CB8AC3E}">
        <p14:creationId xmlns:p14="http://schemas.microsoft.com/office/powerpoint/2010/main" val="659837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6A7755-F2F8-49A6-B68F-19436EDF9B68}"/>
              </a:ext>
            </a:extLst>
          </p:cNvPr>
          <p:cNvSpPr>
            <a:spLocks noGrp="1"/>
          </p:cNvSpPr>
          <p:nvPr>
            <p:ph type="title"/>
          </p:nvPr>
        </p:nvSpPr>
        <p:spPr>
          <a:xfrm>
            <a:off x="363556" y="1"/>
            <a:ext cx="8151794" cy="1115457"/>
          </a:xfrm>
        </p:spPr>
        <p:txBody>
          <a:bodyPr/>
          <a:lstStyle/>
          <a:p>
            <a:r>
              <a:rPr lang="en-US" dirty="0"/>
              <a:t>SEL and Workforce Readiness</a:t>
            </a:r>
          </a:p>
        </p:txBody>
      </p:sp>
      <p:sp>
        <p:nvSpPr>
          <p:cNvPr id="5" name="Content Placeholder 4">
            <a:extLst>
              <a:ext uri="{FF2B5EF4-FFF2-40B4-BE49-F238E27FC236}">
                <a16:creationId xmlns:a16="http://schemas.microsoft.com/office/drawing/2014/main" id="{BF4DBBEA-16AB-43EA-B3CB-6CD34DE96269}"/>
              </a:ext>
            </a:extLst>
          </p:cNvPr>
          <p:cNvSpPr>
            <a:spLocks noGrp="1"/>
          </p:cNvSpPr>
          <p:nvPr>
            <p:ph idx="1"/>
          </p:nvPr>
        </p:nvSpPr>
        <p:spPr>
          <a:xfrm>
            <a:off x="496103" y="1154784"/>
            <a:ext cx="8151794" cy="3874416"/>
          </a:xfrm>
        </p:spPr>
        <p:txBody>
          <a:bodyPr>
            <a:normAutofit fontScale="92500" lnSpcReduction="10000"/>
          </a:bodyPr>
          <a:lstStyle/>
          <a:p>
            <a:pPr marL="0" indent="0">
              <a:buNone/>
            </a:pPr>
            <a:r>
              <a:rPr lang="en-US" dirty="0"/>
              <a:t>The Top 10 skills identified by the World Economic Forum for employment success in 2020: </a:t>
            </a:r>
          </a:p>
          <a:p>
            <a:pPr marL="0" indent="0">
              <a:buNone/>
            </a:pPr>
            <a:endParaRPr lang="en-US" sz="1700" dirty="0"/>
          </a:p>
          <a:p>
            <a:pPr marL="685800" lvl="1" indent="-342900">
              <a:buFont typeface="+mj-lt"/>
              <a:buAutoNum type="arabicPeriod"/>
            </a:pPr>
            <a:r>
              <a:rPr lang="en-US" sz="1700" dirty="0"/>
              <a:t>Complex Problem Solving </a:t>
            </a:r>
          </a:p>
          <a:p>
            <a:pPr marL="685800" lvl="1" indent="-342900">
              <a:buFont typeface="+mj-lt"/>
              <a:buAutoNum type="arabicPeriod"/>
            </a:pPr>
            <a:r>
              <a:rPr lang="en-US" sz="1700" dirty="0"/>
              <a:t>Critical thinking </a:t>
            </a:r>
          </a:p>
          <a:p>
            <a:pPr marL="685800" lvl="1" indent="-342900">
              <a:buFont typeface="+mj-lt"/>
              <a:buAutoNum type="arabicPeriod"/>
            </a:pPr>
            <a:r>
              <a:rPr lang="en-US" sz="1700" dirty="0"/>
              <a:t>Creativity</a:t>
            </a:r>
          </a:p>
          <a:p>
            <a:pPr marL="685800" lvl="1" indent="-342900">
              <a:buFont typeface="+mj-lt"/>
              <a:buAutoNum type="arabicPeriod"/>
            </a:pPr>
            <a:r>
              <a:rPr lang="en-US" sz="1700" dirty="0"/>
              <a:t>People management</a:t>
            </a:r>
          </a:p>
          <a:p>
            <a:pPr marL="685800" lvl="1" indent="-342900">
              <a:buFont typeface="+mj-lt"/>
              <a:buAutoNum type="arabicPeriod"/>
            </a:pPr>
            <a:r>
              <a:rPr lang="en-US" sz="1700" dirty="0"/>
              <a:t>Coordinating with others</a:t>
            </a:r>
          </a:p>
          <a:p>
            <a:pPr marL="685800" lvl="1" indent="-342900">
              <a:buFont typeface="+mj-lt"/>
              <a:buAutoNum type="arabicPeriod"/>
            </a:pPr>
            <a:r>
              <a:rPr lang="en-US" sz="1700" b="1" dirty="0"/>
              <a:t>Emotional intelligence </a:t>
            </a:r>
          </a:p>
          <a:p>
            <a:pPr marL="685800" lvl="1" indent="-342900">
              <a:buFont typeface="+mj-lt"/>
              <a:buAutoNum type="arabicPeriod"/>
            </a:pPr>
            <a:r>
              <a:rPr lang="en-US" sz="1700" dirty="0"/>
              <a:t>Judgment and decision-making</a:t>
            </a:r>
          </a:p>
          <a:p>
            <a:pPr marL="685800" lvl="1" indent="-342900">
              <a:buFont typeface="+mj-lt"/>
              <a:buAutoNum type="arabicPeriod"/>
            </a:pPr>
            <a:r>
              <a:rPr lang="en-US" sz="1700" dirty="0"/>
              <a:t>Service orientation </a:t>
            </a:r>
          </a:p>
          <a:p>
            <a:pPr marL="685800" lvl="1" indent="-342900">
              <a:buFont typeface="+mj-lt"/>
              <a:buAutoNum type="arabicPeriod"/>
            </a:pPr>
            <a:r>
              <a:rPr lang="en-US" sz="1700" dirty="0"/>
              <a:t>Negotiation</a:t>
            </a:r>
          </a:p>
          <a:p>
            <a:pPr marL="685800" lvl="1" indent="-342900">
              <a:buFont typeface="+mj-lt"/>
              <a:buAutoNum type="arabicPeriod"/>
            </a:pPr>
            <a:r>
              <a:rPr lang="en-US" sz="1700" dirty="0"/>
              <a:t>Cognitive flexibility			</a:t>
            </a:r>
          </a:p>
          <a:p>
            <a:pPr marL="342900" lvl="1" indent="0">
              <a:buNone/>
            </a:pPr>
            <a:r>
              <a:rPr lang="en-US" sz="1700" i="1" dirty="0"/>
              <a:t>						       </a:t>
            </a:r>
            <a:r>
              <a:rPr lang="en-US" sz="1200" i="1" dirty="0"/>
              <a:t>Source: Future of Jobs Report, 2015</a:t>
            </a:r>
          </a:p>
          <a:p>
            <a:pPr marL="0" indent="0">
              <a:buNone/>
            </a:pPr>
            <a:endParaRPr lang="en-US" dirty="0"/>
          </a:p>
        </p:txBody>
      </p:sp>
      <p:pic>
        <p:nvPicPr>
          <p:cNvPr id="8" name="Graphic 7">
            <a:extLst>
              <a:ext uri="{FF2B5EF4-FFF2-40B4-BE49-F238E27FC236}">
                <a16:creationId xmlns:a16="http://schemas.microsoft.com/office/drawing/2014/main" id="{6BB4437C-7A49-4D31-934F-461FA16BEEE3}"/>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849038" y="1971674"/>
            <a:ext cx="1813848" cy="1120318"/>
          </a:xfrm>
          <a:prstGeom prst="rect">
            <a:avLst/>
          </a:prstGeom>
        </p:spPr>
      </p:pic>
    </p:spTree>
    <p:extLst>
      <p:ext uri="{BB962C8B-B14F-4D97-AF65-F5344CB8AC3E}">
        <p14:creationId xmlns:p14="http://schemas.microsoft.com/office/powerpoint/2010/main" val="1110488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4">
            <a:extLst>
              <a:ext uri="{FF2B5EF4-FFF2-40B4-BE49-F238E27FC236}">
                <a16:creationId xmlns:a16="http://schemas.microsoft.com/office/drawing/2014/main" id="{EB62E2CA-217B-4A1D-ADF4-3A558B5C0D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9591" r="497" b="13556"/>
          <a:stretch>
            <a:fillRect/>
          </a:stretch>
        </p:blipFill>
        <p:spPr bwMode="auto">
          <a:xfrm>
            <a:off x="0" y="1047750"/>
            <a:ext cx="914400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Title 20">
            <a:extLst>
              <a:ext uri="{FF2B5EF4-FFF2-40B4-BE49-F238E27FC236}">
                <a16:creationId xmlns:a16="http://schemas.microsoft.com/office/drawing/2014/main" id="{B2521B99-ECF9-42E2-A32B-3E1739E48C41}"/>
              </a:ext>
            </a:extLst>
          </p:cNvPr>
          <p:cNvSpPr>
            <a:spLocks noGrp="1" noChangeArrowheads="1"/>
          </p:cNvSpPr>
          <p:nvPr>
            <p:ph type="title"/>
          </p:nvPr>
        </p:nvSpPr>
        <p:spPr/>
        <p:txBody>
          <a:bodyPr/>
          <a:lstStyle/>
          <a:p>
            <a:r>
              <a:rPr lang="en-US" altLang="en-US" dirty="0">
                <a:latin typeface="Verdana" panose="020B0604030504040204" pitchFamily="34" charset="0"/>
                <a:ea typeface="Verdana" panose="020B0604030504040204" pitchFamily="34" charset="0"/>
                <a:cs typeface="Verdana" panose="020B0604030504040204" pitchFamily="34" charset="0"/>
              </a:rPr>
              <a:t>The Second Step </a:t>
            </a:r>
            <a:r>
              <a:rPr lang="en-US" altLang="en-US" dirty="0" smtClean="0">
                <a:latin typeface="Verdana" panose="020B0604030504040204" pitchFamily="34" charset="0"/>
                <a:ea typeface="Verdana" panose="020B0604030504040204" pitchFamily="34" charset="0"/>
                <a:cs typeface="Verdana" panose="020B0604030504040204" pitchFamily="34" charset="0"/>
              </a:rPr>
              <a:t>K-8 </a:t>
            </a:r>
            <a:r>
              <a:rPr lang="en-US" altLang="en-US" dirty="0">
                <a:latin typeface="Verdana" panose="020B0604030504040204" pitchFamily="34" charset="0"/>
                <a:ea typeface="Verdana" panose="020B0604030504040204" pitchFamily="34" charset="0"/>
                <a:cs typeface="Verdana" panose="020B0604030504040204" pitchFamily="34" charset="0"/>
              </a:rPr>
              <a:t>Program Overview</a:t>
            </a:r>
          </a:p>
        </p:txBody>
      </p:sp>
      <p:pic>
        <p:nvPicPr>
          <p:cNvPr id="28675" name="Picture 11">
            <a:extLst>
              <a:ext uri="{FF2B5EF4-FFF2-40B4-BE49-F238E27FC236}">
                <a16:creationId xmlns:a16="http://schemas.microsoft.com/office/drawing/2014/main" id="{3B5655D3-E696-43B7-BD7E-95D86DF28F29}"/>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7981950" y="4584700"/>
            <a:ext cx="1162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3">
            <a:extLst>
              <a:ext uri="{FF2B5EF4-FFF2-40B4-BE49-F238E27FC236}">
                <a16:creationId xmlns:a16="http://schemas.microsoft.com/office/drawing/2014/main" id="{AF8217B3-0ED0-447B-8F02-C724D0D2F215}"/>
              </a:ext>
            </a:extLst>
          </p:cNvPr>
          <p:cNvSpPr/>
          <p:nvPr/>
        </p:nvSpPr>
        <p:spPr bwMode="auto">
          <a:xfrm rot="10800000">
            <a:off x="6586538" y="1517650"/>
            <a:ext cx="981075" cy="1282700"/>
          </a:xfrm>
          <a:prstGeom prst="down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3258" name="TextBox 7">
            <a:extLst>
              <a:ext uri="{FF2B5EF4-FFF2-40B4-BE49-F238E27FC236}">
                <a16:creationId xmlns:a16="http://schemas.microsoft.com/office/drawing/2014/main" id="{361E2616-9B6F-40D4-839A-789FE1283F16}"/>
              </a:ext>
            </a:extLst>
          </p:cNvPr>
          <p:cNvSpPr txBox="1">
            <a:spLocks noChangeArrowheads="1"/>
          </p:cNvSpPr>
          <p:nvPr/>
        </p:nvSpPr>
        <p:spPr bwMode="auto">
          <a:xfrm>
            <a:off x="6076950" y="2897187"/>
            <a:ext cx="2000250"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lnSpc>
                <a:spcPct val="150000"/>
              </a:lnSpc>
              <a:buFont typeface="Wingdings" panose="05000000000000000000" pitchFamily="2" charset="2"/>
              <a:buNone/>
            </a:pPr>
            <a:r>
              <a:rPr lang="en-US" altLang="en-US" sz="1600" b="1" dirty="0">
                <a:solidFill>
                  <a:srgbClr val="333333"/>
                </a:solidFill>
                <a:ea typeface="Verdana" panose="020B0604030504040204" pitchFamily="34" charset="0"/>
                <a:cs typeface="Arial" panose="020B0604020202020204" pitchFamily="34" charset="0"/>
              </a:rPr>
              <a:t>INCREASE </a:t>
            </a:r>
            <a:br>
              <a:rPr lang="en-US" altLang="en-US" sz="1600" b="1" dirty="0">
                <a:solidFill>
                  <a:srgbClr val="333333"/>
                </a:solidFill>
                <a:ea typeface="Verdana" panose="020B0604030504040204" pitchFamily="34" charset="0"/>
                <a:cs typeface="Arial" panose="020B0604020202020204" pitchFamily="34" charset="0"/>
              </a:rPr>
            </a:br>
            <a:r>
              <a:rPr lang="en-US" altLang="en-US" sz="1600" dirty="0">
                <a:solidFill>
                  <a:srgbClr val="333333"/>
                </a:solidFill>
                <a:ea typeface="Verdana" panose="020B0604030504040204" pitchFamily="34" charset="0"/>
                <a:cs typeface="Arial" panose="020B0604020202020204" pitchFamily="34" charset="0"/>
              </a:rPr>
              <a:t>Students’ School </a:t>
            </a:r>
            <a:br>
              <a:rPr lang="en-US" altLang="en-US" sz="1600" dirty="0">
                <a:solidFill>
                  <a:srgbClr val="333333"/>
                </a:solidFill>
                <a:ea typeface="Verdana" panose="020B0604030504040204" pitchFamily="34" charset="0"/>
                <a:cs typeface="Arial" panose="020B0604020202020204" pitchFamily="34" charset="0"/>
              </a:rPr>
            </a:br>
            <a:r>
              <a:rPr lang="en-US" altLang="en-US" sz="1600" dirty="0">
                <a:solidFill>
                  <a:srgbClr val="333333"/>
                </a:solidFill>
                <a:ea typeface="Verdana" panose="020B0604030504040204" pitchFamily="34" charset="0"/>
                <a:cs typeface="Arial" panose="020B0604020202020204" pitchFamily="34" charset="0"/>
              </a:rPr>
              <a:t>Success</a:t>
            </a:r>
          </a:p>
        </p:txBody>
      </p:sp>
      <p:sp>
        <p:nvSpPr>
          <p:cNvPr id="53250" name="Title 2">
            <a:extLst>
              <a:ext uri="{FF2B5EF4-FFF2-40B4-BE49-F238E27FC236}">
                <a16:creationId xmlns:a16="http://schemas.microsoft.com/office/drawing/2014/main" id="{051D127C-41E5-46C1-A26A-744FC35F84DC}"/>
              </a:ext>
            </a:extLst>
          </p:cNvPr>
          <p:cNvSpPr>
            <a:spLocks noGrp="1" noChangeArrowheads="1"/>
          </p:cNvSpPr>
          <p:nvPr>
            <p:ph type="title"/>
          </p:nvPr>
        </p:nvSpPr>
        <p:spPr/>
        <p:txBody>
          <a:bodyPr/>
          <a:lstStyle/>
          <a:p>
            <a:pPr eaLnBrk="1" hangingPunct="1"/>
            <a:r>
              <a:rPr lang="en-US" altLang="en-US">
                <a:latin typeface="Verdana" panose="020B0604030504040204" pitchFamily="34" charset="0"/>
                <a:ea typeface="Verdana" panose="020B0604030504040204" pitchFamily="34" charset="0"/>
                <a:cs typeface="Verdana" panose="020B0604030504040204" pitchFamily="34" charset="0"/>
              </a:rPr>
              <a:t>A Universal, Classroom-Based Program Designed to:</a:t>
            </a:r>
          </a:p>
        </p:txBody>
      </p:sp>
      <p:sp>
        <p:nvSpPr>
          <p:cNvPr id="53255" name="TextBox 6">
            <a:extLst>
              <a:ext uri="{FF2B5EF4-FFF2-40B4-BE49-F238E27FC236}">
                <a16:creationId xmlns:a16="http://schemas.microsoft.com/office/drawing/2014/main" id="{FFF50C83-B697-46CB-AA59-E85194B82A38}"/>
              </a:ext>
            </a:extLst>
          </p:cNvPr>
          <p:cNvSpPr txBox="1">
            <a:spLocks noChangeArrowheads="1"/>
          </p:cNvSpPr>
          <p:nvPr/>
        </p:nvSpPr>
        <p:spPr bwMode="auto">
          <a:xfrm>
            <a:off x="3467100" y="2897187"/>
            <a:ext cx="2209800" cy="735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nchor="t">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lnSpc>
                <a:spcPct val="150000"/>
              </a:lnSpc>
              <a:buFont typeface="Wingdings" panose="05000000000000000000" pitchFamily="2" charset="2"/>
              <a:buNone/>
            </a:pPr>
            <a:r>
              <a:rPr lang="en-US" altLang="en-US" sz="1600" b="1" dirty="0">
                <a:solidFill>
                  <a:srgbClr val="333333"/>
                </a:solidFill>
                <a:ea typeface="Verdana" panose="020B0604030504040204" pitchFamily="34" charset="0"/>
                <a:cs typeface="Arial" panose="020B0604020202020204" pitchFamily="34" charset="0"/>
              </a:rPr>
              <a:t>DECREASE </a:t>
            </a:r>
          </a:p>
          <a:p>
            <a:pPr algn="ctr" eaLnBrk="1" hangingPunct="1">
              <a:lnSpc>
                <a:spcPct val="150000"/>
              </a:lnSpc>
              <a:buFont typeface="Wingdings" panose="05000000000000000000" pitchFamily="2" charset="2"/>
              <a:buNone/>
            </a:pPr>
            <a:r>
              <a:rPr lang="en-US" altLang="en-US" sz="1600" dirty="0">
                <a:solidFill>
                  <a:srgbClr val="333333"/>
                </a:solidFill>
                <a:ea typeface="Verdana" panose="020B0604030504040204" pitchFamily="34" charset="0"/>
                <a:cs typeface="Arial" panose="020B0604020202020204" pitchFamily="34" charset="0"/>
              </a:rPr>
              <a:t>Problem Behaviors</a:t>
            </a:r>
          </a:p>
        </p:txBody>
      </p:sp>
      <p:sp>
        <p:nvSpPr>
          <p:cNvPr id="14" name="Down Arrow 13">
            <a:extLst>
              <a:ext uri="{FF2B5EF4-FFF2-40B4-BE49-F238E27FC236}">
                <a16:creationId xmlns:a16="http://schemas.microsoft.com/office/drawing/2014/main" id="{6C403FF7-943D-2341-8700-E7A57C174E90}"/>
              </a:ext>
            </a:extLst>
          </p:cNvPr>
          <p:cNvSpPr/>
          <p:nvPr/>
        </p:nvSpPr>
        <p:spPr bwMode="auto">
          <a:xfrm>
            <a:off x="4084638" y="1517650"/>
            <a:ext cx="979487" cy="1282700"/>
          </a:xfrm>
          <a:prstGeom prst="down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5-Point Star 12">
            <a:extLst>
              <a:ext uri="{FF2B5EF4-FFF2-40B4-BE49-F238E27FC236}">
                <a16:creationId xmlns:a16="http://schemas.microsoft.com/office/drawing/2014/main" id="{FA180283-52A1-4649-A19C-0AB96DC00AF3}"/>
              </a:ext>
            </a:extLst>
          </p:cNvPr>
          <p:cNvSpPr/>
          <p:nvPr/>
        </p:nvSpPr>
        <p:spPr bwMode="auto">
          <a:xfrm>
            <a:off x="1509713" y="1517650"/>
            <a:ext cx="1227137" cy="1171575"/>
          </a:xfrm>
          <a:prstGeom prst="star5">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3254" name="TextBox 8">
            <a:extLst>
              <a:ext uri="{FF2B5EF4-FFF2-40B4-BE49-F238E27FC236}">
                <a16:creationId xmlns:a16="http://schemas.microsoft.com/office/drawing/2014/main" id="{EBC2B41F-575C-49DA-952D-69F7F684595E}"/>
              </a:ext>
            </a:extLst>
          </p:cNvPr>
          <p:cNvSpPr txBox="1">
            <a:spLocks noChangeArrowheads="1"/>
          </p:cNvSpPr>
          <p:nvPr/>
        </p:nvSpPr>
        <p:spPr bwMode="auto">
          <a:xfrm>
            <a:off x="1066800" y="2897187"/>
            <a:ext cx="2058988"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lnSpc>
                <a:spcPct val="150000"/>
              </a:lnSpc>
              <a:buFont typeface="Wingdings" panose="05000000000000000000" pitchFamily="2" charset="2"/>
              <a:buNone/>
            </a:pPr>
            <a:r>
              <a:rPr lang="en-US" altLang="en-US" sz="1600" b="1" dirty="0">
                <a:solidFill>
                  <a:srgbClr val="333333"/>
                </a:solidFill>
                <a:ea typeface="Verdana" panose="020B0604030504040204" pitchFamily="34" charset="0"/>
                <a:cs typeface="Arial" panose="020B0604020202020204" pitchFamily="34" charset="0"/>
              </a:rPr>
              <a:t>PROMOTE</a:t>
            </a:r>
          </a:p>
          <a:p>
            <a:pPr algn="ctr" eaLnBrk="1" hangingPunct="1">
              <a:lnSpc>
                <a:spcPct val="150000"/>
              </a:lnSpc>
              <a:buFont typeface="Wingdings" panose="05000000000000000000" pitchFamily="2" charset="2"/>
              <a:buNone/>
            </a:pPr>
            <a:r>
              <a:rPr lang="en-US" altLang="en-US" sz="1600" dirty="0">
                <a:solidFill>
                  <a:srgbClr val="333333"/>
                </a:solidFill>
                <a:ea typeface="Verdana" panose="020B0604030504040204" pitchFamily="34" charset="0"/>
                <a:cs typeface="Arial" panose="020B0604020202020204" pitchFamily="34" charset="0"/>
              </a:rPr>
              <a:t>Social-Emotional</a:t>
            </a:r>
          </a:p>
          <a:p>
            <a:pPr algn="ctr" eaLnBrk="1" hangingPunct="1">
              <a:lnSpc>
                <a:spcPct val="150000"/>
              </a:lnSpc>
              <a:buFont typeface="Wingdings" panose="05000000000000000000" pitchFamily="2" charset="2"/>
              <a:buNone/>
            </a:pPr>
            <a:r>
              <a:rPr lang="en-US" altLang="en-US" sz="1600" dirty="0">
                <a:solidFill>
                  <a:srgbClr val="333333"/>
                </a:solidFill>
                <a:ea typeface="Verdana" panose="020B0604030504040204" pitchFamily="34" charset="0"/>
                <a:cs typeface="Arial" panose="020B0604020202020204" pitchFamily="34" charset="0"/>
              </a:rPr>
              <a:t>Competence and </a:t>
            </a:r>
            <a:br>
              <a:rPr lang="en-US" altLang="en-US" sz="1600" dirty="0">
                <a:solidFill>
                  <a:srgbClr val="333333"/>
                </a:solidFill>
                <a:ea typeface="Verdana" panose="020B0604030504040204" pitchFamily="34" charset="0"/>
                <a:cs typeface="Arial" panose="020B0604020202020204" pitchFamily="34" charset="0"/>
              </a:rPr>
            </a:br>
            <a:r>
              <a:rPr lang="en-US" altLang="en-US" sz="1600" dirty="0">
                <a:solidFill>
                  <a:srgbClr val="333333"/>
                </a:solidFill>
                <a:ea typeface="Verdana" panose="020B0604030504040204" pitchFamily="34" charset="0"/>
                <a:cs typeface="Arial" panose="020B0604020202020204" pitchFamily="34" charset="0"/>
              </a:rPr>
              <a:t>Self-Regulation</a:t>
            </a: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81C48E56-8A45-4784-88C7-2E1AAFD2DC2C}"/>
              </a:ext>
            </a:extLst>
          </p:cNvPr>
          <p:cNvSpPr>
            <a:spLocks noGrp="1" noChangeArrowheads="1"/>
          </p:cNvSpPr>
          <p:nvPr>
            <p:ph type="title"/>
          </p:nvPr>
        </p:nvSpPr>
        <p:spPr>
          <a:xfrm>
            <a:off x="363538" y="82550"/>
            <a:ext cx="7324725" cy="831850"/>
          </a:xfrm>
        </p:spPr>
        <p:txBody>
          <a:bodyPr/>
          <a:lstStyle/>
          <a:p>
            <a:pPr eaLnBrk="1" hangingPunct="1"/>
            <a:r>
              <a:rPr lang="en-US" altLang="en-US">
                <a:latin typeface="Verdana" panose="020B0604030504040204" pitchFamily="34" charset="0"/>
                <a:ea typeface="Verdana" panose="020B0604030504040204" pitchFamily="34" charset="0"/>
                <a:cs typeface="Verdana" panose="020B0604030504040204" pitchFamily="34" charset="0"/>
              </a:rPr>
              <a:t>K</a:t>
            </a:r>
            <a:r>
              <a:rPr lang="en-US">
                <a:latin typeface="Verdana" panose="020B0604030504040204" pitchFamily="34" charset="0"/>
                <a:ea typeface="Verdana" panose="020B0604030504040204" pitchFamily="34" charset="0"/>
                <a:cs typeface="Verdana" panose="020B0604030504040204" pitchFamily="34" charset="0"/>
              </a:rPr>
              <a:t>–</a:t>
            </a:r>
            <a:r>
              <a:rPr lang="en-US" altLang="en-US">
                <a:latin typeface="Verdana" panose="020B0604030504040204" pitchFamily="34" charset="0"/>
                <a:ea typeface="Verdana" panose="020B0604030504040204" pitchFamily="34" charset="0"/>
                <a:cs typeface="Verdana" panose="020B0604030504040204" pitchFamily="34" charset="0"/>
              </a:rPr>
              <a:t>3 Classroom Kits</a:t>
            </a:r>
          </a:p>
        </p:txBody>
      </p:sp>
      <p:sp>
        <p:nvSpPr>
          <p:cNvPr id="55298" name="Content Placeholder 4">
            <a:extLst>
              <a:ext uri="{FF2B5EF4-FFF2-40B4-BE49-F238E27FC236}">
                <a16:creationId xmlns:a16="http://schemas.microsoft.com/office/drawing/2014/main" id="{4EAE203A-5866-4D9D-8B2E-DED1AF7F772D}"/>
              </a:ext>
            </a:extLst>
          </p:cNvPr>
          <p:cNvSpPr>
            <a:spLocks noGrp="1" noChangeArrowheads="1"/>
          </p:cNvSpPr>
          <p:nvPr>
            <p:ph idx="1"/>
          </p:nvPr>
        </p:nvSpPr>
        <p:spPr>
          <a:xfrm>
            <a:off x="5484813" y="1504950"/>
            <a:ext cx="3030537" cy="3160713"/>
          </a:xfrm>
        </p:spPr>
        <p:txBody>
          <a:bodyPr/>
          <a:lstStyle/>
          <a:p>
            <a:pPr eaLnBrk="1" hangingPunct="1"/>
            <a:r>
              <a:rPr lang="en-US" altLang="en-US">
                <a:latin typeface="Verdana" panose="020B0604030504040204" pitchFamily="34" charset="0"/>
                <a:ea typeface="Verdana" panose="020B0604030504040204" pitchFamily="34" charset="0"/>
                <a:cs typeface="Verdana" panose="020B0604030504040204" pitchFamily="34" charset="0"/>
              </a:rPr>
              <a:t>Lessons</a:t>
            </a:r>
          </a:p>
          <a:p>
            <a:pPr eaLnBrk="1" hangingPunct="1"/>
            <a:r>
              <a:rPr lang="en-US" altLang="en-US">
                <a:latin typeface="Verdana" panose="020B0604030504040204" pitchFamily="34" charset="0"/>
                <a:ea typeface="Verdana" panose="020B0604030504040204" pitchFamily="34" charset="0"/>
                <a:cs typeface="Verdana" panose="020B0604030504040204" pitchFamily="34" charset="0"/>
              </a:rPr>
              <a:t>Posters</a:t>
            </a:r>
          </a:p>
          <a:p>
            <a:pPr eaLnBrk="1" hangingPunct="1"/>
            <a:r>
              <a:rPr lang="en-US" altLang="en-US">
                <a:latin typeface="Verdana" panose="020B0604030504040204" pitchFamily="34" charset="0"/>
                <a:ea typeface="Verdana" panose="020B0604030504040204" pitchFamily="34" charset="0"/>
                <a:cs typeface="Verdana" panose="020B0604030504040204" pitchFamily="34" charset="0"/>
              </a:rPr>
              <a:t>Teaching Materials Notebook</a:t>
            </a:r>
          </a:p>
          <a:p>
            <a:pPr eaLnBrk="1" hangingPunct="1"/>
            <a:r>
              <a:rPr lang="en-US" altLang="en-US">
                <a:latin typeface="Verdana" panose="020B0604030504040204" pitchFamily="34" charset="0"/>
                <a:ea typeface="Verdana" panose="020B0604030504040204" pitchFamily="34" charset="0"/>
                <a:cs typeface="Verdana" panose="020B0604030504040204" pitchFamily="34" charset="0"/>
              </a:rPr>
              <a:t>Puppets (K</a:t>
            </a:r>
            <a:r>
              <a:rPr lang="en-US">
                <a:latin typeface="Verdana" panose="020B0604030504040204" pitchFamily="34" charset="0"/>
                <a:ea typeface="Verdana" panose="020B0604030504040204" pitchFamily="34" charset="0"/>
                <a:cs typeface="Verdana" panose="020B0604030504040204" pitchFamily="34" charset="0"/>
              </a:rPr>
              <a:t>–</a:t>
            </a:r>
            <a:r>
              <a:rPr lang="en-US" altLang="en-US">
                <a:latin typeface="Verdana" panose="020B0604030504040204" pitchFamily="34" charset="0"/>
                <a:ea typeface="Verdana" panose="020B0604030504040204" pitchFamily="34" charset="0"/>
                <a:cs typeface="Verdana" panose="020B0604030504040204" pitchFamily="34" charset="0"/>
              </a:rPr>
              <a:t>Grade 1)</a:t>
            </a:r>
          </a:p>
          <a:p>
            <a:pPr eaLnBrk="1" hangingPunct="1"/>
            <a:r>
              <a:rPr lang="en-US" altLang="en-US">
                <a:latin typeface="Verdana" panose="020B0604030504040204" pitchFamily="34" charset="0"/>
                <a:ea typeface="Verdana" panose="020B0604030504040204" pitchFamily="34" charset="0"/>
                <a:cs typeface="Verdana" panose="020B0604030504040204" pitchFamily="34" charset="0"/>
              </a:rPr>
              <a:t>Songs and videos </a:t>
            </a:r>
            <a:br>
              <a:rPr lang="en-US" altLang="en-US">
                <a:latin typeface="Verdana" panose="020B0604030504040204" pitchFamily="34" charset="0"/>
                <a:ea typeface="Verdana" panose="020B0604030504040204" pitchFamily="34" charset="0"/>
                <a:cs typeface="Verdana" panose="020B0604030504040204" pitchFamily="34" charset="0"/>
              </a:rPr>
            </a:br>
            <a:r>
              <a:rPr lang="en-US" altLang="en-US">
                <a:latin typeface="Verdana" panose="020B0604030504040204" pitchFamily="34" charset="0"/>
                <a:ea typeface="Verdana" panose="020B0604030504040204" pitchFamily="34" charset="0"/>
                <a:cs typeface="Verdana" panose="020B0604030504040204" pitchFamily="34" charset="0"/>
              </a:rPr>
              <a:t>(on disc or streaming)</a:t>
            </a:r>
          </a:p>
          <a:p>
            <a:pPr eaLnBrk="1" hangingPunct="1"/>
            <a:r>
              <a:rPr lang="en-US" altLang="en-US">
                <a:latin typeface="Verdana" panose="020B0604030504040204" pitchFamily="34" charset="0"/>
                <a:ea typeface="Verdana" panose="020B0604030504040204" pitchFamily="34" charset="0"/>
                <a:cs typeface="Verdana" panose="020B0604030504040204" pitchFamily="34" charset="0"/>
              </a:rPr>
              <a:t>Online resources</a:t>
            </a:r>
          </a:p>
        </p:txBody>
      </p:sp>
      <p:pic>
        <p:nvPicPr>
          <p:cNvPr id="55299" name="Picture 9">
            <a:extLst>
              <a:ext uri="{FF2B5EF4-FFF2-40B4-BE49-F238E27FC236}">
                <a16:creationId xmlns:a16="http://schemas.microsoft.com/office/drawing/2014/main" id="{16683437-69D6-4826-912D-3DDAF3E347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411538"/>
            <a:ext cx="2012950" cy="159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2" descr="C:\Users\jbalogh\AppData\Local\Microsoft\Windows\INetCache\Content.Outlook\26WOYO04\mock-up-g1 (00000002).png">
            <a:extLst>
              <a:ext uri="{FF2B5EF4-FFF2-40B4-BE49-F238E27FC236}">
                <a16:creationId xmlns:a16="http://schemas.microsoft.com/office/drawing/2014/main" id="{3E8F5FFD-0A15-49D0-8A09-5AE6F628A1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438" y="1268413"/>
            <a:ext cx="3600450"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a:extLst>
              <a:ext uri="{FF2B5EF4-FFF2-40B4-BE49-F238E27FC236}">
                <a16:creationId xmlns:a16="http://schemas.microsoft.com/office/drawing/2014/main" id="{7A8F6B2B-C464-174E-8E2B-BBBB58C8084D}"/>
              </a:ext>
            </a:extLst>
          </p:cNvPr>
          <p:cNvCxnSpPr>
            <a:cxnSpLocks/>
          </p:cNvCxnSpPr>
          <p:nvPr/>
        </p:nvCxnSpPr>
        <p:spPr>
          <a:xfrm>
            <a:off x="5257800" y="1268413"/>
            <a:ext cx="0" cy="3633787"/>
          </a:xfrm>
          <a:prstGeom prst="line">
            <a:avLst/>
          </a:prstGeom>
          <a:ln w="6350">
            <a:prstDash val="soli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DF9E22F-EC04-2849-BB90-846E11BE81AB}"/>
              </a:ext>
            </a:extLst>
          </p:cNvPr>
          <p:cNvCxnSpPr>
            <a:cxnSpLocks/>
          </p:cNvCxnSpPr>
          <p:nvPr/>
        </p:nvCxnSpPr>
        <p:spPr>
          <a:xfrm>
            <a:off x="363538" y="3257550"/>
            <a:ext cx="4513262" cy="0"/>
          </a:xfrm>
          <a:prstGeom prst="line">
            <a:avLst/>
          </a:prstGeom>
          <a:ln w="6350">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6">
            <a:extLst>
              <a:ext uri="{FF2B5EF4-FFF2-40B4-BE49-F238E27FC236}">
                <a16:creationId xmlns:a16="http://schemas.microsoft.com/office/drawing/2014/main" id="{46659F7A-7D60-490F-A4D6-0F7BC9B87C7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413125"/>
            <a:ext cx="2011363"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6" name="Title 1">
            <a:extLst>
              <a:ext uri="{FF2B5EF4-FFF2-40B4-BE49-F238E27FC236}">
                <a16:creationId xmlns:a16="http://schemas.microsoft.com/office/drawing/2014/main" id="{1002D944-BEE5-45C4-A4D9-3A55F8F27BA3}"/>
              </a:ext>
            </a:extLst>
          </p:cNvPr>
          <p:cNvSpPr>
            <a:spLocks noGrp="1" noChangeArrowheads="1"/>
          </p:cNvSpPr>
          <p:nvPr>
            <p:ph type="title"/>
          </p:nvPr>
        </p:nvSpPr>
        <p:spPr>
          <a:xfrm>
            <a:off x="363538" y="82550"/>
            <a:ext cx="7324725" cy="831850"/>
          </a:xfrm>
        </p:spPr>
        <p:txBody>
          <a:bodyPr/>
          <a:lstStyle/>
          <a:p>
            <a:pPr eaLnBrk="1" hangingPunct="1"/>
            <a:r>
              <a:rPr lang="en-US" altLang="en-US">
                <a:latin typeface="Verdana" panose="020B0604030504040204" pitchFamily="34" charset="0"/>
                <a:ea typeface="Verdana" panose="020B0604030504040204" pitchFamily="34" charset="0"/>
                <a:cs typeface="Verdana" panose="020B0604030504040204" pitchFamily="34" charset="0"/>
              </a:rPr>
              <a:t>Grade 4–5 Classroom Kits</a:t>
            </a:r>
          </a:p>
        </p:txBody>
      </p:sp>
      <p:sp>
        <p:nvSpPr>
          <p:cNvPr id="57347" name="Content Placeholder 1">
            <a:extLst>
              <a:ext uri="{FF2B5EF4-FFF2-40B4-BE49-F238E27FC236}">
                <a16:creationId xmlns:a16="http://schemas.microsoft.com/office/drawing/2014/main" id="{A0273450-31D0-4F34-9BB9-63E9C44BFE8F}"/>
              </a:ext>
            </a:extLst>
          </p:cNvPr>
          <p:cNvSpPr>
            <a:spLocks noGrp="1" noChangeArrowheads="1"/>
          </p:cNvSpPr>
          <p:nvPr>
            <p:ph idx="1"/>
          </p:nvPr>
        </p:nvSpPr>
        <p:spPr>
          <a:xfrm>
            <a:off x="5486400" y="1809750"/>
            <a:ext cx="3200400" cy="2286000"/>
          </a:xfrm>
        </p:spPr>
        <p:txBody>
          <a:bodyPr/>
          <a:lstStyle/>
          <a:p>
            <a:pPr eaLnBrk="1" hangingPunct="1"/>
            <a:r>
              <a:rPr lang="en-US" altLang="en-US">
                <a:latin typeface="Verdana" panose="020B0604030504040204" pitchFamily="34" charset="0"/>
                <a:ea typeface="Verdana" panose="020B0604030504040204" pitchFamily="34" charset="0"/>
                <a:cs typeface="Verdana" panose="020B0604030504040204" pitchFamily="34" charset="0"/>
              </a:rPr>
              <a:t>Posters</a:t>
            </a:r>
          </a:p>
          <a:p>
            <a:pPr eaLnBrk="1" hangingPunct="1"/>
            <a:r>
              <a:rPr lang="en-US" altLang="en-US">
                <a:latin typeface="Verdana" panose="020B0604030504040204" pitchFamily="34" charset="0"/>
                <a:ea typeface="Verdana" panose="020B0604030504040204" pitchFamily="34" charset="0"/>
                <a:cs typeface="Verdana" panose="020B0604030504040204" pitchFamily="34" charset="0"/>
              </a:rPr>
              <a:t>Following Through Cards</a:t>
            </a:r>
          </a:p>
          <a:p>
            <a:pPr eaLnBrk="1" hangingPunct="1"/>
            <a:r>
              <a:rPr lang="en-US" altLang="en-US">
                <a:latin typeface="Verdana" panose="020B0604030504040204" pitchFamily="34" charset="0"/>
                <a:ea typeface="Verdana" panose="020B0604030504040204" pitchFamily="34" charset="0"/>
                <a:cs typeface="Verdana" panose="020B0604030504040204" pitchFamily="34" charset="0"/>
              </a:rPr>
              <a:t>Unit Cards</a:t>
            </a:r>
          </a:p>
          <a:p>
            <a:pPr eaLnBrk="1" hangingPunct="1"/>
            <a:r>
              <a:rPr lang="en-US" altLang="en-US">
                <a:latin typeface="Verdana" panose="020B0604030504040204" pitchFamily="34" charset="0"/>
                <a:ea typeface="Verdana" panose="020B0604030504040204" pitchFamily="34" charset="0"/>
                <a:cs typeface="Verdana" panose="020B0604030504040204" pitchFamily="34" charset="0"/>
              </a:rPr>
              <a:t>Lesson notebooks</a:t>
            </a:r>
          </a:p>
          <a:p>
            <a:pPr eaLnBrk="1" hangingPunct="1"/>
            <a:r>
              <a:rPr lang="en-US" altLang="en-US">
                <a:latin typeface="Verdana" panose="020B0604030504040204" pitchFamily="34" charset="0"/>
                <a:ea typeface="Verdana" panose="020B0604030504040204" pitchFamily="34" charset="0"/>
                <a:cs typeface="Verdana" panose="020B0604030504040204" pitchFamily="34" charset="0"/>
              </a:rPr>
              <a:t>DVD or streaming media</a:t>
            </a:r>
          </a:p>
          <a:p>
            <a:pPr eaLnBrk="1" hangingPunct="1"/>
            <a:r>
              <a:rPr lang="en-US" altLang="en-US">
                <a:latin typeface="Verdana" panose="020B0604030504040204" pitchFamily="34" charset="0"/>
                <a:ea typeface="Verdana" panose="020B0604030504040204" pitchFamily="34" charset="0"/>
                <a:cs typeface="Verdana" panose="020B0604030504040204" pitchFamily="34" charset="0"/>
              </a:rPr>
              <a:t>Online resources</a:t>
            </a:r>
          </a:p>
        </p:txBody>
      </p:sp>
      <p:sp>
        <p:nvSpPr>
          <p:cNvPr id="57348" name="Title 3">
            <a:extLst>
              <a:ext uri="{FF2B5EF4-FFF2-40B4-BE49-F238E27FC236}">
                <a16:creationId xmlns:a16="http://schemas.microsoft.com/office/drawing/2014/main" id="{93294AAA-61F8-4E63-B80E-26CE42BE4E7F}"/>
              </a:ext>
            </a:extLst>
          </p:cNvPr>
          <p:cNvSpPr txBox="1">
            <a:spLocks/>
          </p:cNvSpPr>
          <p:nvPr/>
        </p:nvSpPr>
        <p:spPr bwMode="auto">
          <a:xfrm>
            <a:off x="3263900" y="-242888"/>
            <a:ext cx="8993188"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Verdana" panose="020B0604030504040204" pitchFamily="34" charset="0"/>
              </a:defRPr>
            </a:lvl1pPr>
            <a:lvl2pPr marL="742950" indent="-285750" defTabSz="457200">
              <a:defRPr>
                <a:solidFill>
                  <a:schemeClr val="tx1"/>
                </a:solidFill>
                <a:latin typeface="Verdana" panose="020B0604030504040204" pitchFamily="34" charset="0"/>
              </a:defRPr>
            </a:lvl2pPr>
            <a:lvl3pPr marL="1143000" indent="-228600" defTabSz="457200">
              <a:defRPr>
                <a:solidFill>
                  <a:schemeClr val="tx1"/>
                </a:solidFill>
                <a:latin typeface="Verdana" panose="020B0604030504040204" pitchFamily="34" charset="0"/>
              </a:defRPr>
            </a:lvl3pPr>
            <a:lvl4pPr marL="1600200" indent="-228600" defTabSz="457200">
              <a:defRPr>
                <a:solidFill>
                  <a:schemeClr val="tx1"/>
                </a:solidFill>
                <a:latin typeface="Verdana" panose="020B0604030504040204" pitchFamily="34" charset="0"/>
              </a:defRPr>
            </a:lvl4pPr>
            <a:lvl5pPr marL="2057400" indent="-228600" defTabSz="457200">
              <a:defRPr>
                <a:solidFill>
                  <a:schemeClr val="tx1"/>
                </a:solidFill>
                <a:latin typeface="Verdana" panose="020B0604030504040204" pitchFamily="34" charset="0"/>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en-US" altLang="en-US" sz="3400" b="1">
              <a:solidFill>
                <a:srgbClr val="333333"/>
              </a:solidFill>
              <a:ea typeface="Verdana" panose="020B0604030504040204" pitchFamily="34" charset="0"/>
              <a:cs typeface="Arial" panose="020B0604020202020204" pitchFamily="34" charset="0"/>
            </a:endParaRPr>
          </a:p>
        </p:txBody>
      </p:sp>
      <p:pic>
        <p:nvPicPr>
          <p:cNvPr id="57349" name="Picture 2" descr="C:\Users\jbalogh\AppData\Local\Microsoft\Windows\INetCache\Content.Outlook\26WOYO04\mock-up-g4 (00000002).png">
            <a:extLst>
              <a:ext uri="{FF2B5EF4-FFF2-40B4-BE49-F238E27FC236}">
                <a16:creationId xmlns:a16="http://schemas.microsoft.com/office/drawing/2014/main" id="{A9FC4FA3-2898-49F0-9A3F-950127D5C3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4163" y="1166813"/>
            <a:ext cx="2347912"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a:extLst>
              <a:ext uri="{FF2B5EF4-FFF2-40B4-BE49-F238E27FC236}">
                <a16:creationId xmlns:a16="http://schemas.microsoft.com/office/drawing/2014/main" id="{9C7C30F9-1A4C-2444-8477-4C87E0FEB029}"/>
              </a:ext>
            </a:extLst>
          </p:cNvPr>
          <p:cNvCxnSpPr>
            <a:cxnSpLocks/>
          </p:cNvCxnSpPr>
          <p:nvPr/>
        </p:nvCxnSpPr>
        <p:spPr>
          <a:xfrm>
            <a:off x="5257800" y="1268413"/>
            <a:ext cx="0" cy="3633787"/>
          </a:xfrm>
          <a:prstGeom prst="line">
            <a:avLst/>
          </a:prstGeom>
          <a:ln w="6350">
            <a:prstDash val="soli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D449150-1ADA-CD42-9B91-1839318FB71E}"/>
              </a:ext>
            </a:extLst>
          </p:cNvPr>
          <p:cNvCxnSpPr>
            <a:cxnSpLocks/>
          </p:cNvCxnSpPr>
          <p:nvPr/>
        </p:nvCxnSpPr>
        <p:spPr>
          <a:xfrm>
            <a:off x="363538" y="3257550"/>
            <a:ext cx="4513262" cy="0"/>
          </a:xfrm>
          <a:prstGeom prst="line">
            <a:avLst/>
          </a:prstGeom>
          <a:ln w="6350">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1">
            <a:extLst>
              <a:ext uri="{FF2B5EF4-FFF2-40B4-BE49-F238E27FC236}">
                <a16:creationId xmlns:a16="http://schemas.microsoft.com/office/drawing/2014/main" id="{13FB622B-AACD-4D32-BD48-54D28F5F3DF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181100"/>
            <a:ext cx="451485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4" name="Title 2">
            <a:extLst>
              <a:ext uri="{FF2B5EF4-FFF2-40B4-BE49-F238E27FC236}">
                <a16:creationId xmlns:a16="http://schemas.microsoft.com/office/drawing/2014/main" id="{7A1BC31A-72C1-4829-BF34-84BBCDC022ED}"/>
              </a:ext>
            </a:extLst>
          </p:cNvPr>
          <p:cNvSpPr>
            <a:spLocks noGrp="1" noChangeArrowheads="1"/>
          </p:cNvSpPr>
          <p:nvPr>
            <p:ph type="title"/>
          </p:nvPr>
        </p:nvSpPr>
        <p:spPr>
          <a:xfrm>
            <a:off x="363538" y="82550"/>
            <a:ext cx="7324725" cy="831850"/>
          </a:xfrm>
        </p:spPr>
        <p:txBody>
          <a:bodyPr/>
          <a:lstStyle/>
          <a:p>
            <a:pPr eaLnBrk="1" hangingPunct="1"/>
            <a:r>
              <a:rPr lang="en-US" altLang="en-US">
                <a:latin typeface="Verdana" panose="020B0604030504040204" pitchFamily="34" charset="0"/>
                <a:ea typeface="Verdana" panose="020B0604030504040204" pitchFamily="34" charset="0"/>
                <a:cs typeface="Verdana" panose="020B0604030504040204" pitchFamily="34" charset="0"/>
              </a:rPr>
              <a:t>Program Skills and Topics</a:t>
            </a:r>
          </a:p>
        </p:txBody>
      </p:sp>
      <p:sp>
        <p:nvSpPr>
          <p:cNvPr id="4" name="Content Placeholder 3">
            <a:extLst>
              <a:ext uri="{FF2B5EF4-FFF2-40B4-BE49-F238E27FC236}">
                <a16:creationId xmlns:a16="http://schemas.microsoft.com/office/drawing/2014/main" id="{86916A41-03A7-AC4B-A9B2-F6A8CC252C33}"/>
              </a:ext>
            </a:extLst>
          </p:cNvPr>
          <p:cNvSpPr>
            <a:spLocks noGrp="1"/>
          </p:cNvSpPr>
          <p:nvPr>
            <p:ph idx="1"/>
          </p:nvPr>
        </p:nvSpPr>
        <p:spPr/>
        <p:txBody>
          <a:bodyPr rtlCol="0">
            <a:normAutofit/>
          </a:bodyPr>
          <a:lstStyle/>
          <a:p>
            <a:pPr marL="0" indent="0" eaLnBrk="1" fontAlgn="auto" hangingPunct="1">
              <a:spcAft>
                <a:spcPts val="0"/>
              </a:spcAft>
              <a:buFont typeface="Arial" panose="020B0604020202020204" pitchFamily="34" charset="0"/>
              <a:buNone/>
              <a:defRPr/>
            </a:pPr>
            <a:r>
              <a:rPr lang="en-US" b="1"/>
              <a:t>K–5</a:t>
            </a:r>
          </a:p>
          <a:p>
            <a:pPr eaLnBrk="1" fontAlgn="auto" hangingPunct="1">
              <a:spcAft>
                <a:spcPts val="0"/>
              </a:spcAft>
              <a:defRPr/>
            </a:pPr>
            <a:r>
              <a:rPr lang="en-US"/>
              <a:t>Skills for Learning</a:t>
            </a:r>
          </a:p>
          <a:p>
            <a:pPr eaLnBrk="1" fontAlgn="auto" hangingPunct="1">
              <a:spcAft>
                <a:spcPts val="0"/>
              </a:spcAft>
              <a:defRPr/>
            </a:pPr>
            <a:r>
              <a:rPr lang="en-US"/>
              <a:t>Empathy</a:t>
            </a:r>
          </a:p>
          <a:p>
            <a:pPr eaLnBrk="1" fontAlgn="auto" hangingPunct="1">
              <a:spcAft>
                <a:spcPts val="0"/>
              </a:spcAft>
              <a:defRPr/>
            </a:pPr>
            <a:r>
              <a:rPr lang="en-US"/>
              <a:t>Emotion Management</a:t>
            </a:r>
          </a:p>
          <a:p>
            <a:pPr eaLnBrk="1" fontAlgn="auto" hangingPunct="1">
              <a:spcAft>
                <a:spcPts val="1200"/>
              </a:spcAft>
              <a:defRPr/>
            </a:pPr>
            <a:r>
              <a:rPr lang="en-US"/>
              <a:t>Problem Solving</a:t>
            </a:r>
          </a:p>
          <a:p>
            <a:pPr marL="0" indent="0" eaLnBrk="1" fontAlgn="auto" hangingPunct="1">
              <a:spcAft>
                <a:spcPts val="0"/>
              </a:spcAft>
              <a:buNone/>
              <a:defRPr/>
            </a:pPr>
            <a:r>
              <a:rPr lang="en-US" b="1"/>
              <a:t>Add-On Units:</a:t>
            </a:r>
          </a:p>
          <a:p>
            <a:pPr eaLnBrk="1" fontAlgn="auto" hangingPunct="1">
              <a:spcAft>
                <a:spcPts val="0"/>
              </a:spcAft>
              <a:defRPr/>
            </a:pPr>
            <a:r>
              <a:rPr lang="en-US"/>
              <a:t>Bullying Prevention (K–5)</a:t>
            </a:r>
          </a:p>
          <a:p>
            <a:pPr eaLnBrk="1" fontAlgn="auto" hangingPunct="1">
              <a:spcAft>
                <a:spcPts val="0"/>
              </a:spcAft>
              <a:defRPr/>
            </a:pPr>
            <a:r>
              <a:rPr lang="en-US"/>
              <a:t>Child Protection (EL–5)</a:t>
            </a:r>
          </a:p>
          <a:p>
            <a:pPr marL="0" indent="0" eaLnBrk="1" fontAlgn="auto" hangingPunct="1">
              <a:spcAft>
                <a:spcPts val="0"/>
              </a:spcAft>
              <a:buNone/>
              <a:defRPr/>
            </a:pPr>
            <a:endParaRPr lang="en-US"/>
          </a:p>
          <a:p>
            <a:pPr eaLnBrk="1" fontAlgn="auto" hangingPunct="1">
              <a:spcAft>
                <a:spcPts val="0"/>
              </a:spcAft>
              <a:defRPr/>
            </a:pPr>
            <a:endParaRPr lang="en-US"/>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3">
            <a:extLst>
              <a:ext uri="{FF2B5EF4-FFF2-40B4-BE49-F238E27FC236}">
                <a16:creationId xmlns:a16="http://schemas.microsoft.com/office/drawing/2014/main" id="{EAD22D27-FCBD-4668-9779-3CC1CB71724E}"/>
              </a:ext>
            </a:extLst>
          </p:cNvPr>
          <p:cNvSpPr>
            <a:spLocks noGrp="1" noChangeArrowheads="1"/>
          </p:cNvSpPr>
          <p:nvPr>
            <p:ph type="title"/>
          </p:nvPr>
        </p:nvSpPr>
        <p:spPr>
          <a:xfrm>
            <a:off x="363538" y="82550"/>
            <a:ext cx="7324725" cy="831850"/>
          </a:xfrm>
        </p:spPr>
        <p:txBody>
          <a:bodyPr/>
          <a:lstStyle/>
          <a:p>
            <a:r>
              <a:rPr lang="en-US" altLang="en-US" dirty="0" smtClean="0">
                <a:latin typeface="Verdana" panose="020B0604030504040204" pitchFamily="34" charset="0"/>
                <a:ea typeface="Verdana" panose="020B0604030504040204" pitchFamily="34" charset="0"/>
                <a:cs typeface="Verdana" panose="020B0604030504040204" pitchFamily="34" charset="0"/>
              </a:rPr>
              <a:t>Agenda</a:t>
            </a:r>
            <a:endParaRPr lang="en-US" altLang="en-US" dirty="0">
              <a:latin typeface="Verdana" panose="020B0604030504040204" pitchFamily="34" charset="0"/>
              <a:ea typeface="Verdana" panose="020B0604030504040204" pitchFamily="34" charset="0"/>
              <a:cs typeface="Verdana" panose="020B0604030504040204" pitchFamily="34" charset="0"/>
            </a:endParaRPr>
          </a:p>
        </p:txBody>
      </p:sp>
      <p:sp>
        <p:nvSpPr>
          <p:cNvPr id="30722" name="Content Placeholder 4">
            <a:extLst>
              <a:ext uri="{FF2B5EF4-FFF2-40B4-BE49-F238E27FC236}">
                <a16:creationId xmlns:a16="http://schemas.microsoft.com/office/drawing/2014/main" id="{BB43784A-37BC-4760-B2D2-4F72F2E47099}"/>
              </a:ext>
            </a:extLst>
          </p:cNvPr>
          <p:cNvSpPr>
            <a:spLocks noGrp="1" noChangeArrowheads="1"/>
          </p:cNvSpPr>
          <p:nvPr>
            <p:ph idx="1"/>
          </p:nvPr>
        </p:nvSpPr>
        <p:spPr>
          <a:xfrm>
            <a:off x="363538" y="1504950"/>
            <a:ext cx="8151812" cy="2867702"/>
          </a:xfrm>
        </p:spPr>
        <p:txBody>
          <a:bodyPr/>
          <a:lstStyle/>
          <a:p>
            <a:r>
              <a:rPr lang="en-US" altLang="en-US" dirty="0" smtClean="0">
                <a:latin typeface="Verdana" panose="020B0604030504040204" pitchFamily="34" charset="0"/>
                <a:ea typeface="Verdana" panose="020B0604030504040204" pitchFamily="34" charset="0"/>
                <a:cs typeface="Verdana" panose="020B0604030504040204" pitchFamily="34" charset="0"/>
              </a:rPr>
              <a:t>What is the Intervention Triangle?</a:t>
            </a:r>
          </a:p>
          <a:p>
            <a:r>
              <a:rPr lang="en-US" altLang="en-US" dirty="0" smtClean="0">
                <a:latin typeface="Verdana" panose="020B0604030504040204" pitchFamily="34" charset="0"/>
                <a:ea typeface="Verdana" panose="020B0604030504040204" pitchFamily="34" charset="0"/>
                <a:cs typeface="Verdana" panose="020B0604030504040204" pitchFamily="34" charset="0"/>
              </a:rPr>
              <a:t>What is PBIS and what are examples at Challenge</a:t>
            </a:r>
          </a:p>
          <a:p>
            <a:r>
              <a:rPr lang="en-US" altLang="en-US" dirty="0" smtClean="0">
                <a:latin typeface="Verdana" panose="020B0604030504040204" pitchFamily="34" charset="0"/>
                <a:ea typeface="Verdana" panose="020B0604030504040204" pitchFamily="34" charset="0"/>
                <a:cs typeface="Verdana" panose="020B0604030504040204" pitchFamily="34" charset="0"/>
              </a:rPr>
              <a:t>What </a:t>
            </a:r>
            <a:r>
              <a:rPr lang="en-US" altLang="en-US" dirty="0">
                <a:latin typeface="Verdana" panose="020B0604030504040204" pitchFamily="34" charset="0"/>
                <a:ea typeface="Verdana" panose="020B0604030504040204" pitchFamily="34" charset="0"/>
                <a:cs typeface="Verdana" panose="020B0604030504040204" pitchFamily="34" charset="0"/>
              </a:rPr>
              <a:t>is SEL, and why teach it?</a:t>
            </a:r>
          </a:p>
          <a:p>
            <a:r>
              <a:rPr lang="en-US" altLang="en-US" dirty="0">
                <a:latin typeface="Verdana" panose="020B0604030504040204" pitchFamily="34" charset="0"/>
                <a:ea typeface="Verdana" panose="020B0604030504040204" pitchFamily="34" charset="0"/>
                <a:cs typeface="Verdana" panose="020B0604030504040204" pitchFamily="34" charset="0"/>
              </a:rPr>
              <a:t>Overview of the Second Step </a:t>
            </a:r>
            <a:r>
              <a:rPr lang="en-US" altLang="en-US" dirty="0" smtClean="0">
                <a:latin typeface="Verdana" panose="020B0604030504040204" pitchFamily="34" charset="0"/>
                <a:ea typeface="Verdana" panose="020B0604030504040204" pitchFamily="34" charset="0"/>
                <a:cs typeface="Verdana" panose="020B0604030504040204" pitchFamily="34" charset="0"/>
              </a:rPr>
              <a:t>K</a:t>
            </a:r>
            <a:r>
              <a:rPr lang="en-US" dirty="0" smtClean="0">
                <a:latin typeface="Verdana" panose="020B0604030504040204" pitchFamily="34" charset="0"/>
                <a:ea typeface="Verdana" panose="020B0604030504040204" pitchFamily="34" charset="0"/>
                <a:cs typeface="Verdana" panose="020B0604030504040204" pitchFamily="34" charset="0"/>
              </a:rPr>
              <a:t>–</a:t>
            </a:r>
            <a:r>
              <a:rPr lang="en-US" dirty="0">
                <a:latin typeface="Verdana" panose="020B0604030504040204" pitchFamily="34" charset="0"/>
                <a:ea typeface="Verdana" panose="020B0604030504040204" pitchFamily="34" charset="0"/>
                <a:cs typeface="Verdana" panose="020B0604030504040204" pitchFamily="34" charset="0"/>
              </a:rPr>
              <a:t>8</a:t>
            </a:r>
            <a:r>
              <a:rPr lang="en-US" altLang="en-US" dirty="0" smtClean="0">
                <a:latin typeface="Verdana" panose="020B0604030504040204" pitchFamily="34" charset="0"/>
                <a:ea typeface="Verdana" panose="020B0604030504040204" pitchFamily="34" charset="0"/>
                <a:cs typeface="Verdana" panose="020B0604030504040204" pitchFamily="34" charset="0"/>
              </a:rPr>
              <a:t> </a:t>
            </a:r>
            <a:r>
              <a:rPr lang="en-US" altLang="en-US" dirty="0">
                <a:latin typeface="Verdana" panose="020B0604030504040204" pitchFamily="34" charset="0"/>
                <a:ea typeface="Verdana" panose="020B0604030504040204" pitchFamily="34" charset="0"/>
                <a:cs typeface="Verdana" panose="020B0604030504040204" pitchFamily="34" charset="0"/>
              </a:rPr>
              <a:t>Program</a:t>
            </a:r>
          </a:p>
          <a:p>
            <a:r>
              <a:rPr lang="en-US" altLang="en-US" dirty="0" smtClean="0">
                <a:latin typeface="Verdana" panose="020B0604030504040204" pitchFamily="34" charset="0"/>
                <a:ea typeface="Verdana" panose="020B0604030504040204" pitchFamily="34" charset="0"/>
                <a:cs typeface="Verdana" panose="020B0604030504040204" pitchFamily="34" charset="0"/>
              </a:rPr>
              <a:t>Implementation at Challenge </a:t>
            </a:r>
          </a:p>
          <a:p>
            <a:r>
              <a:rPr lang="en-US" altLang="en-US" dirty="0" smtClean="0">
                <a:latin typeface="Verdana" panose="020B0604030504040204" pitchFamily="34" charset="0"/>
                <a:ea typeface="Verdana" panose="020B0604030504040204" pitchFamily="34" charset="0"/>
                <a:cs typeface="Verdana" panose="020B0604030504040204" pitchFamily="34" charset="0"/>
              </a:rPr>
              <a:t>Other initiatives</a:t>
            </a:r>
          </a:p>
          <a:p>
            <a:r>
              <a:rPr lang="en-US" altLang="en-US" dirty="0" smtClean="0">
                <a:latin typeface="Verdana" panose="020B0604030504040204" pitchFamily="34" charset="0"/>
                <a:ea typeface="Verdana" panose="020B0604030504040204" pitchFamily="34" charset="0"/>
                <a:cs typeface="Verdana" panose="020B0604030504040204" pitchFamily="34" charset="0"/>
              </a:rPr>
              <a:t>Q&amp;A</a:t>
            </a:r>
          </a:p>
          <a:p>
            <a:endParaRPr lang="en-US" alt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altLang="en-US" dirty="0">
              <a:latin typeface="Verdana" panose="020B0604030504040204" pitchFamily="34" charset="0"/>
              <a:ea typeface="Verdana" panose="020B0604030504040204" pitchFamily="34" charset="0"/>
              <a:cs typeface="Verdana" panose="020B0604030504040204" pitchFamily="34" charset="0"/>
            </a:endParaRPr>
          </a:p>
          <a:p>
            <a:endParaRPr lang="en-US" altLang="en-US" dirty="0">
              <a:latin typeface="Verdana" panose="020B0604030504040204" pitchFamily="34" charset="0"/>
              <a:ea typeface="Verdana" panose="020B0604030504040204" pitchFamily="34" charset="0"/>
              <a:cs typeface="Verdana" panose="020B0604030504040204" pitchFamily="34" charset="0"/>
            </a:endParaRPr>
          </a:p>
        </p:txBody>
      </p:sp>
      <p:grpSp>
        <p:nvGrpSpPr>
          <p:cNvPr id="30723" name="Group 5">
            <a:extLst>
              <a:ext uri="{FF2B5EF4-FFF2-40B4-BE49-F238E27FC236}">
                <a16:creationId xmlns:a16="http://schemas.microsoft.com/office/drawing/2014/main" id="{A1C3332A-5E43-49B4-8981-8A03AB2F1F4F}"/>
              </a:ext>
            </a:extLst>
          </p:cNvPr>
          <p:cNvGrpSpPr>
            <a:grpSpLocks noChangeAspect="1"/>
          </p:cNvGrpSpPr>
          <p:nvPr/>
        </p:nvGrpSpPr>
        <p:grpSpPr bwMode="auto">
          <a:xfrm>
            <a:off x="6146559" y="2001514"/>
            <a:ext cx="2165350" cy="1920875"/>
            <a:chOff x="5638800" y="1497330"/>
            <a:chExt cx="2147542" cy="1905000"/>
          </a:xfrm>
        </p:grpSpPr>
        <p:pic>
          <p:nvPicPr>
            <p:cNvPr id="30724" name="Picture Placeholder 5">
              <a:extLst>
                <a:ext uri="{FF2B5EF4-FFF2-40B4-BE49-F238E27FC236}">
                  <a16:creationId xmlns:a16="http://schemas.microsoft.com/office/drawing/2014/main" id="{DFA8C041-F896-4170-8766-61A67D5C6544}"/>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l="-16805" t="-3116" r="-16142" b="-4411"/>
            <a:stretch>
              <a:fillRect/>
            </a:stretch>
          </p:blipFill>
          <p:spPr bwMode="auto">
            <a:xfrm>
              <a:off x="5638800" y="1581150"/>
              <a:ext cx="2147542" cy="173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id="{DFFE35FC-9F20-C440-ADB7-4F06C255952F}"/>
                </a:ext>
              </a:extLst>
            </p:cNvPr>
            <p:cNvSpPr/>
            <p:nvPr/>
          </p:nvSpPr>
          <p:spPr>
            <a:xfrm>
              <a:off x="5760033" y="1497330"/>
              <a:ext cx="1905078" cy="1905000"/>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Middle School Skills </a:t>
            </a:r>
            <a:r>
              <a:rPr lang="en-US" dirty="0"/>
              <a:t>and Strategies</a:t>
            </a:r>
          </a:p>
        </p:txBody>
      </p:sp>
      <p:graphicFrame>
        <p:nvGraphicFramePr>
          <p:cNvPr id="6" name="Table 5"/>
          <p:cNvGraphicFramePr>
            <a:graphicFrameLocks noGrp="1"/>
          </p:cNvGraphicFramePr>
          <p:nvPr>
            <p:extLst/>
          </p:nvPr>
        </p:nvGraphicFramePr>
        <p:xfrm>
          <a:off x="595670" y="1207992"/>
          <a:ext cx="7952661" cy="3645059"/>
        </p:xfrm>
        <a:graphic>
          <a:graphicData uri="http://schemas.openxmlformats.org/drawingml/2006/table">
            <a:tbl>
              <a:tblPr firstRow="1" bandRow="1">
                <a:tableStyleId>{5C22544A-7EE6-4342-B048-85BDC9FD1C3A}</a:tableStyleId>
              </a:tblPr>
              <a:tblGrid>
                <a:gridCol w="7952661">
                  <a:extLst>
                    <a:ext uri="{9D8B030D-6E8A-4147-A177-3AD203B41FA5}">
                      <a16:colId xmlns:a16="http://schemas.microsoft.com/office/drawing/2014/main" val="20000"/>
                    </a:ext>
                  </a:extLst>
                </a:gridCol>
              </a:tblGrid>
              <a:tr h="525979">
                <a:tc>
                  <a:txBody>
                    <a:bodyPr/>
                    <a:lstStyle/>
                    <a:p>
                      <a:pPr algn="ctr">
                        <a:lnSpc>
                          <a:spcPct val="100000"/>
                        </a:lnSpc>
                      </a:pPr>
                      <a:endParaRPr lang="en-US" sz="800" dirty="0">
                        <a:latin typeface="Verdana" charset="0"/>
                        <a:ea typeface="Verdana" charset="0"/>
                        <a:cs typeface="Verdana" charset="0"/>
                      </a:endParaRPr>
                    </a:p>
                    <a:p>
                      <a:pPr algn="ctr">
                        <a:lnSpc>
                          <a:spcPct val="100000"/>
                        </a:lnSpc>
                      </a:pPr>
                      <a:r>
                        <a:rPr lang="en-US" sz="1400" b="0" baseline="0" dirty="0">
                          <a:latin typeface="Verdana" charset="0"/>
                          <a:ea typeface="Verdana" charset="0"/>
                          <a:cs typeface="Verdana" charset="0"/>
                        </a:rPr>
                        <a:t>Weekly lessons last approximately 25 minutes and require minimal prep time.</a:t>
                      </a:r>
                    </a:p>
                    <a:p>
                      <a:pPr algn="ctr">
                        <a:lnSpc>
                          <a:spcPct val="100000"/>
                        </a:lnSpc>
                      </a:pPr>
                      <a:endParaRPr lang="en-US" sz="800" b="0" dirty="0">
                        <a:latin typeface="Verdana" charset="0"/>
                        <a:ea typeface="Verdana" charset="0"/>
                        <a:cs typeface="Verdana" charset="0"/>
                      </a:endParaRPr>
                    </a:p>
                  </a:txBody>
                  <a:tcPr marL="68586" marR="68586" marT="34285" marB="34285" anchor="ctr">
                    <a:lnB w="38100" cmpd="sng">
                      <a:noFill/>
                    </a:lnB>
                    <a:solidFill>
                      <a:schemeClr val="accent2"/>
                    </a:solidFill>
                  </a:tcPr>
                </a:tc>
                <a:extLst>
                  <a:ext uri="{0D108BD9-81ED-4DB2-BD59-A6C34878D82A}">
                    <a16:rowId xmlns:a16="http://schemas.microsoft.com/office/drawing/2014/main" val="10000"/>
                  </a:ext>
                </a:extLst>
              </a:tr>
              <a:tr h="704568">
                <a:tc>
                  <a:txBody>
                    <a:bodyPr/>
                    <a:lstStyle/>
                    <a:p>
                      <a:pPr algn="l">
                        <a:lnSpc>
                          <a:spcPts val="2750"/>
                        </a:lnSpc>
                        <a:spcBef>
                          <a:spcPts val="0"/>
                        </a:spcBef>
                        <a:spcAft>
                          <a:spcPts val="0"/>
                        </a:spcAft>
                      </a:pPr>
                      <a:r>
                        <a:rPr lang="en-US" sz="1000" b="1" dirty="0">
                          <a:solidFill>
                            <a:schemeClr val="accent2"/>
                          </a:solidFill>
                          <a:latin typeface="Verdana" charset="0"/>
                          <a:ea typeface="Verdana" charset="0"/>
                          <a:cs typeface="Verdana" charset="0"/>
                        </a:rPr>
                        <a:t>UNIT 1</a:t>
                      </a:r>
                      <a:r>
                        <a:rPr lang="en-US" sz="1000" b="0" baseline="0" dirty="0">
                          <a:solidFill>
                            <a:schemeClr val="accent2"/>
                          </a:solidFill>
                          <a:latin typeface="Verdana" charset="0"/>
                          <a:ea typeface="Verdana" charset="0"/>
                          <a:cs typeface="Verdana" charset="0"/>
                        </a:rPr>
                        <a:t>    </a:t>
                      </a:r>
                      <a:r>
                        <a:rPr lang="en-US" sz="1500" b="1" dirty="0">
                          <a:solidFill>
                            <a:schemeClr val="tx1"/>
                          </a:solidFill>
                          <a:latin typeface="Verdana" charset="0"/>
                          <a:ea typeface="Verdana" charset="0"/>
                          <a:cs typeface="Verdana" charset="0"/>
                        </a:rPr>
                        <a:t>Mindsets and Goals</a:t>
                      </a:r>
                    </a:p>
                    <a:p>
                      <a:pPr marL="747713" indent="120650" algn="l">
                        <a:lnSpc>
                          <a:spcPts val="2750"/>
                        </a:lnSpc>
                        <a:spcBef>
                          <a:spcPts val="0"/>
                        </a:spcBef>
                        <a:spcAft>
                          <a:spcPts val="0"/>
                        </a:spcAft>
                        <a:tabLst/>
                      </a:pPr>
                      <a:r>
                        <a:rPr lang="en-US" sz="1200" dirty="0">
                          <a:solidFill>
                            <a:schemeClr val="tx1"/>
                          </a:solidFill>
                          <a:latin typeface="Verdana" charset="0"/>
                          <a:ea typeface="Verdana" charset="0"/>
                          <a:cs typeface="Verdana" charset="0"/>
                        </a:rPr>
                        <a:t>7 lessons per grade</a:t>
                      </a:r>
                    </a:p>
                  </a:txBody>
                  <a:tcPr marL="2057400" marR="68586" marT="34285" marB="34285" anchor="ctr">
                    <a:lnL w="12700" cmpd="sng">
                      <a:noFill/>
                    </a:lnL>
                    <a:lnR w="12700" cmpd="sng">
                      <a:noFill/>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759584">
                <a:tc>
                  <a:txBody>
                    <a:bodyPr/>
                    <a:lstStyle/>
                    <a:p>
                      <a:pPr algn="l">
                        <a:lnSpc>
                          <a:spcPts val="2750"/>
                        </a:lnSpc>
                        <a:spcBef>
                          <a:spcPts val="0"/>
                        </a:spcBef>
                        <a:spcAft>
                          <a:spcPts val="0"/>
                        </a:spcAft>
                      </a:pPr>
                      <a:r>
                        <a:rPr lang="en-US" sz="1000" b="1" dirty="0">
                          <a:solidFill>
                            <a:schemeClr val="accent2"/>
                          </a:solidFill>
                          <a:latin typeface="Verdana" charset="0"/>
                          <a:ea typeface="Verdana" charset="0"/>
                          <a:cs typeface="Verdana" charset="0"/>
                        </a:rPr>
                        <a:t>UNIT 2    </a:t>
                      </a:r>
                      <a:r>
                        <a:rPr lang="en-US" sz="1500" b="1" dirty="0">
                          <a:solidFill>
                            <a:schemeClr val="tx1"/>
                          </a:solidFill>
                          <a:latin typeface="Verdana" charset="0"/>
                          <a:ea typeface="Verdana" charset="0"/>
                          <a:cs typeface="Verdana" charset="0"/>
                        </a:rPr>
                        <a:t>Values and Friendships</a:t>
                      </a:r>
                    </a:p>
                    <a:p>
                      <a:pPr marL="0" indent="868363" algn="l">
                        <a:lnSpc>
                          <a:spcPts val="2750"/>
                        </a:lnSpc>
                        <a:spcBef>
                          <a:spcPts val="0"/>
                        </a:spcBef>
                        <a:spcAft>
                          <a:spcPts val="0"/>
                        </a:spcAft>
                        <a:tabLst/>
                      </a:pPr>
                      <a:r>
                        <a:rPr lang="en-US" sz="1200" dirty="0">
                          <a:solidFill>
                            <a:schemeClr val="tx1"/>
                          </a:solidFill>
                          <a:latin typeface="Verdana" charset="0"/>
                          <a:ea typeface="Verdana" charset="0"/>
                          <a:cs typeface="Verdana" charset="0"/>
                        </a:rPr>
                        <a:t>5 lessons per grade</a:t>
                      </a:r>
                    </a:p>
                  </a:txBody>
                  <a:tcPr marL="2057400" marR="68586" marT="34285" marB="34285"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739487">
                <a:tc>
                  <a:txBody>
                    <a:bodyPr/>
                    <a:lstStyle/>
                    <a:p>
                      <a:pPr algn="l">
                        <a:lnSpc>
                          <a:spcPts val="2750"/>
                        </a:lnSpc>
                        <a:spcBef>
                          <a:spcPts val="0"/>
                        </a:spcBef>
                        <a:spcAft>
                          <a:spcPts val="0"/>
                        </a:spcAft>
                      </a:pPr>
                      <a:r>
                        <a:rPr lang="en-US" sz="1000" b="1" dirty="0">
                          <a:solidFill>
                            <a:schemeClr val="accent2"/>
                          </a:solidFill>
                          <a:latin typeface="Verdana" charset="0"/>
                          <a:ea typeface="Verdana" charset="0"/>
                          <a:cs typeface="Verdana" charset="0"/>
                        </a:rPr>
                        <a:t>UNIT 3    </a:t>
                      </a:r>
                      <a:r>
                        <a:rPr lang="en-US" sz="1500" b="1" dirty="0">
                          <a:solidFill>
                            <a:schemeClr val="tx1"/>
                          </a:solidFill>
                          <a:latin typeface="Verdana" charset="0"/>
                          <a:ea typeface="Verdana" charset="0"/>
                          <a:cs typeface="Verdana" charset="0"/>
                        </a:rPr>
                        <a:t>Thoughts, Emotions, and Decisions</a:t>
                      </a:r>
                    </a:p>
                    <a:p>
                      <a:pPr marL="0" indent="868363" algn="l">
                        <a:lnSpc>
                          <a:spcPts val="2750"/>
                        </a:lnSpc>
                        <a:spcBef>
                          <a:spcPts val="0"/>
                        </a:spcBef>
                        <a:spcAft>
                          <a:spcPts val="0"/>
                        </a:spcAft>
                        <a:tabLst/>
                      </a:pPr>
                      <a:r>
                        <a:rPr lang="en-US" sz="1200" dirty="0">
                          <a:solidFill>
                            <a:schemeClr val="tx1"/>
                          </a:solidFill>
                          <a:latin typeface="Verdana" charset="0"/>
                          <a:ea typeface="Verdana" charset="0"/>
                          <a:cs typeface="Verdana" charset="0"/>
                        </a:rPr>
                        <a:t>5 lessons per grade</a:t>
                      </a:r>
                    </a:p>
                  </a:txBody>
                  <a:tcPr marL="2057400" marR="68586" marT="34285" marB="34285"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705584">
                <a:tc>
                  <a:txBody>
                    <a:bodyPr/>
                    <a:lstStyle/>
                    <a:p>
                      <a:pPr algn="l">
                        <a:lnSpc>
                          <a:spcPts val="2750"/>
                        </a:lnSpc>
                        <a:spcBef>
                          <a:spcPts val="0"/>
                        </a:spcBef>
                        <a:spcAft>
                          <a:spcPts val="0"/>
                        </a:spcAft>
                      </a:pPr>
                      <a:r>
                        <a:rPr lang="en-US" sz="1000" b="1" dirty="0">
                          <a:solidFill>
                            <a:schemeClr val="accent2"/>
                          </a:solidFill>
                          <a:latin typeface="Verdana" charset="0"/>
                          <a:ea typeface="Verdana" charset="0"/>
                          <a:cs typeface="Verdana" charset="0"/>
                        </a:rPr>
                        <a:t>UNIT 4    </a:t>
                      </a:r>
                      <a:r>
                        <a:rPr lang="en-US" sz="1500" b="1" dirty="0">
                          <a:solidFill>
                            <a:schemeClr val="tx1"/>
                          </a:solidFill>
                          <a:latin typeface="Verdana" charset="0"/>
                          <a:ea typeface="Verdana" charset="0"/>
                          <a:cs typeface="Verdana" charset="0"/>
                        </a:rPr>
                        <a:t>Serious</a:t>
                      </a:r>
                      <a:r>
                        <a:rPr lang="en-US" sz="1500" b="1" baseline="0" dirty="0">
                          <a:solidFill>
                            <a:schemeClr val="tx1"/>
                          </a:solidFill>
                          <a:latin typeface="Verdana" charset="0"/>
                          <a:ea typeface="Verdana" charset="0"/>
                          <a:cs typeface="Verdana" charset="0"/>
                        </a:rPr>
                        <a:t> P</a:t>
                      </a:r>
                      <a:r>
                        <a:rPr lang="en-US" sz="1500" b="1" dirty="0">
                          <a:solidFill>
                            <a:schemeClr val="tx1"/>
                          </a:solidFill>
                          <a:latin typeface="Verdana" charset="0"/>
                          <a:ea typeface="Verdana" charset="0"/>
                          <a:cs typeface="Verdana" charset="0"/>
                        </a:rPr>
                        <a:t>eer Conflicts</a:t>
                      </a:r>
                    </a:p>
                    <a:p>
                      <a:pPr marL="0" indent="868363" algn="l">
                        <a:lnSpc>
                          <a:spcPts val="2750"/>
                        </a:lnSpc>
                        <a:spcBef>
                          <a:spcPts val="0"/>
                        </a:spcBef>
                        <a:spcAft>
                          <a:spcPts val="0"/>
                        </a:spcAft>
                        <a:tabLst/>
                      </a:pPr>
                      <a:r>
                        <a:rPr lang="en-US" sz="1200" dirty="0">
                          <a:solidFill>
                            <a:schemeClr val="tx1"/>
                          </a:solidFill>
                          <a:latin typeface="Verdana" charset="0"/>
                          <a:ea typeface="Verdana" charset="0"/>
                          <a:cs typeface="Verdana" charset="0"/>
                        </a:rPr>
                        <a:t>9 lessons per grade</a:t>
                      </a:r>
                    </a:p>
                  </a:txBody>
                  <a:tcPr marL="2057400" marR="68586" marT="34285" marB="34285" anchor="ct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bl>
          </a:graphicData>
        </a:graphic>
      </p:graphicFrame>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184" y="27385"/>
            <a:ext cx="712470" cy="754380"/>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763611">
            <a:off x="7885924" y="521154"/>
            <a:ext cx="323850" cy="342900"/>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692583" y="-30753"/>
            <a:ext cx="453390" cy="480060"/>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4537075" flipH="1">
            <a:off x="7216284" y="323356"/>
            <a:ext cx="453390" cy="480060"/>
          </a:xfrm>
          <a:prstGeom prst="rect">
            <a:avLst/>
          </a:prstGeom>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763611">
            <a:off x="7086270" y="-27330"/>
            <a:ext cx="323850" cy="342900"/>
          </a:xfrm>
          <a:prstGeom prst="rect">
            <a:avLst/>
          </a:prstGeom>
        </p:spPr>
      </p:pic>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19586">
            <a:off x="6763914" y="402712"/>
            <a:ext cx="259080" cy="274320"/>
          </a:xfrm>
          <a:prstGeom prst="rect">
            <a:avLst/>
          </a:prstGeom>
        </p:spPr>
      </p:pic>
    </p:spTree>
    <p:extLst>
      <p:ext uri="{BB962C8B-B14F-4D97-AF65-F5344CB8AC3E}">
        <p14:creationId xmlns:p14="http://schemas.microsoft.com/office/powerpoint/2010/main" val="1812955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4">
            <a:extLst>
              <a:ext uri="{FF2B5EF4-FFF2-40B4-BE49-F238E27FC236}">
                <a16:creationId xmlns:a16="http://schemas.microsoft.com/office/drawing/2014/main" id="{773CE5EB-CF83-41CF-B846-6E44259375AC}"/>
              </a:ext>
            </a:extLst>
          </p:cNvPr>
          <p:cNvSpPr>
            <a:spLocks noGrp="1" noChangeArrowheads="1"/>
          </p:cNvSpPr>
          <p:nvPr>
            <p:ph type="title"/>
          </p:nvPr>
        </p:nvSpPr>
        <p:spPr>
          <a:xfrm>
            <a:off x="2936875" y="2236789"/>
            <a:ext cx="5064125" cy="1308136"/>
          </a:xfrm>
        </p:spPr>
        <p:txBody>
          <a:bodyPr/>
          <a:lstStyle/>
          <a:p>
            <a:pPr eaLnBrk="1" hangingPunct="1"/>
            <a:r>
              <a:rPr lang="en-US" altLang="en-US" dirty="0" err="1" smtClean="0">
                <a:solidFill>
                  <a:srgbClr val="FFFFFF"/>
                </a:solidFill>
                <a:latin typeface="Verdana" panose="020B0604030504040204" pitchFamily="34" charset="0"/>
                <a:ea typeface="Verdana" panose="020B0604030504040204" pitchFamily="34" charset="0"/>
                <a:cs typeface="Verdana" panose="020B0604030504040204" pitchFamily="34" charset="0"/>
              </a:rPr>
              <a:t>Implentation</a:t>
            </a:r>
            <a:r>
              <a:rPr lang="en-US" altLang="en-US" dirty="0" smtClean="0">
                <a:solidFill>
                  <a:srgbClr val="FFFFFF"/>
                </a:solidFill>
                <a:latin typeface="Verdana" panose="020B0604030504040204" pitchFamily="34" charset="0"/>
                <a:ea typeface="Verdana" panose="020B0604030504040204" pitchFamily="34" charset="0"/>
                <a:cs typeface="Verdana" panose="020B0604030504040204" pitchFamily="34" charset="0"/>
              </a:rPr>
              <a:t> at CHL</a:t>
            </a:r>
            <a:endParaRPr lang="en-US" altLang="en-US"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2" descr="C:\Users\jbalogh\AppData\Local\Microsoft\Windows\Temporary Internet Files\Content.Outlook\40JFX2JI\House_with_numbers.png">
            <a:extLst>
              <a:ext uri="{FF2B5EF4-FFF2-40B4-BE49-F238E27FC236}">
                <a16:creationId xmlns:a16="http://schemas.microsoft.com/office/drawing/2014/main" id="{C8361066-A83F-4CAD-BC3B-EB6800B2D2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0350" y="1292225"/>
            <a:ext cx="3543300" cy="35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0" name="Title 1">
            <a:extLst>
              <a:ext uri="{FF2B5EF4-FFF2-40B4-BE49-F238E27FC236}">
                <a16:creationId xmlns:a16="http://schemas.microsoft.com/office/drawing/2014/main" id="{86C3D6BB-7908-42F6-A0D9-44E5E72E51F8}"/>
              </a:ext>
            </a:extLst>
          </p:cNvPr>
          <p:cNvSpPr>
            <a:spLocks noGrp="1" noChangeArrowheads="1"/>
          </p:cNvSpPr>
          <p:nvPr>
            <p:ph type="title"/>
          </p:nvPr>
        </p:nvSpPr>
        <p:spPr/>
        <p:txBody>
          <a:bodyPr/>
          <a:lstStyle/>
          <a:p>
            <a:pPr eaLnBrk="1" hangingPunct="1"/>
            <a:r>
              <a:rPr lang="en-US" altLang="en-US">
                <a:latin typeface="Verdana" panose="020B0604030504040204" pitchFamily="34" charset="0"/>
                <a:ea typeface="Verdana" panose="020B0604030504040204" pitchFamily="34" charset="0"/>
                <a:cs typeface="Verdana" panose="020B0604030504040204" pitchFamily="34" charset="0"/>
              </a:rPr>
              <a:t>Implementing with Fidelity</a:t>
            </a: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Elementary Implementation</a:t>
            </a:r>
            <a:endParaRPr lang="en-US" dirty="0"/>
          </a:p>
        </p:txBody>
      </p:sp>
      <p:sp>
        <p:nvSpPr>
          <p:cNvPr id="3" name="Content Placeholder 2"/>
          <p:cNvSpPr>
            <a:spLocks noGrp="1"/>
          </p:cNvSpPr>
          <p:nvPr>
            <p:ph idx="1"/>
          </p:nvPr>
        </p:nvSpPr>
        <p:spPr>
          <a:xfrm>
            <a:off x="363557" y="1334298"/>
            <a:ext cx="4462444" cy="2956015"/>
          </a:xfrm>
        </p:spPr>
        <p:txBody>
          <a:bodyPr/>
          <a:lstStyle/>
          <a:p>
            <a:r>
              <a:rPr lang="en-US" dirty="0" smtClean="0"/>
              <a:t>Elementary Curriculum:</a:t>
            </a:r>
          </a:p>
          <a:p>
            <a:pPr lvl="1"/>
            <a:r>
              <a:rPr lang="en-US" dirty="0" smtClean="0"/>
              <a:t>Kindergarten taught to all kindergarten students by Mr. </a:t>
            </a:r>
            <a:r>
              <a:rPr lang="en-US" dirty="0" err="1" smtClean="0"/>
              <a:t>McComber</a:t>
            </a:r>
            <a:endParaRPr lang="en-US" dirty="0" smtClean="0"/>
          </a:p>
          <a:p>
            <a:pPr lvl="1"/>
            <a:r>
              <a:rPr lang="en-US" dirty="0" smtClean="0"/>
              <a:t>1</a:t>
            </a:r>
            <a:r>
              <a:rPr lang="en-US" baseline="30000" dirty="0" smtClean="0"/>
              <a:t>st</a:t>
            </a:r>
            <a:r>
              <a:rPr lang="en-US" dirty="0" smtClean="0"/>
              <a:t> Grade Team – Mr. K and Ms. Graeve</a:t>
            </a:r>
          </a:p>
          <a:p>
            <a:pPr lvl="1"/>
            <a:r>
              <a:rPr lang="en-US" dirty="0" smtClean="0"/>
              <a:t>2</a:t>
            </a:r>
            <a:r>
              <a:rPr lang="en-US" baseline="30000" dirty="0" smtClean="0"/>
              <a:t>nd</a:t>
            </a:r>
            <a:r>
              <a:rPr lang="en-US" dirty="0" smtClean="0"/>
              <a:t> Grade Team – Ms. D’Amico and Ms. Padilla</a:t>
            </a:r>
          </a:p>
          <a:p>
            <a:pPr lvl="1"/>
            <a:r>
              <a:rPr lang="en-US" dirty="0" smtClean="0"/>
              <a:t>3</a:t>
            </a:r>
            <a:r>
              <a:rPr lang="en-US" baseline="30000" dirty="0" smtClean="0"/>
              <a:t>rd</a:t>
            </a:r>
            <a:r>
              <a:rPr lang="en-US" dirty="0" smtClean="0"/>
              <a:t> Grade Team – Mrs. Krenz(</a:t>
            </a:r>
            <a:r>
              <a:rPr lang="en-US" dirty="0" err="1" smtClean="0"/>
              <a:t>McGahey</a:t>
            </a:r>
            <a:r>
              <a:rPr lang="en-US" dirty="0" smtClean="0"/>
              <a:t>) and Ms. Lamb</a:t>
            </a:r>
          </a:p>
          <a:p>
            <a:pPr lvl="1"/>
            <a:r>
              <a:rPr lang="en-US" dirty="0" smtClean="0"/>
              <a:t>4</a:t>
            </a:r>
            <a:r>
              <a:rPr lang="en-US" baseline="30000" dirty="0" smtClean="0"/>
              <a:t>th</a:t>
            </a:r>
            <a:r>
              <a:rPr lang="en-US" dirty="0" smtClean="0"/>
              <a:t> Grade Team – Mr. Beck, Mrs. </a:t>
            </a:r>
            <a:r>
              <a:rPr lang="en-US" dirty="0" err="1" smtClean="0"/>
              <a:t>Casner</a:t>
            </a:r>
            <a:r>
              <a:rPr lang="en-US" dirty="0" smtClean="0"/>
              <a:t>, Mrs. Macey</a:t>
            </a:r>
          </a:p>
          <a:p>
            <a:pPr lvl="1"/>
            <a:endParaRPr lang="en-US" dirty="0"/>
          </a:p>
        </p:txBody>
      </p:sp>
      <p:pic>
        <p:nvPicPr>
          <p:cNvPr id="5" name="Picture Placeholder 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7560" r="17560"/>
          <a:stretch>
            <a:fillRect/>
          </a:stretch>
        </p:blipFill>
        <p:spPr>
          <a:xfrm>
            <a:off x="5243715" y="1334298"/>
            <a:ext cx="3039981" cy="3029708"/>
          </a:xfrm>
        </p:spPr>
      </p:pic>
    </p:spTree>
    <p:extLst>
      <p:ext uri="{BB962C8B-B14F-4D97-AF65-F5344CB8AC3E}">
        <p14:creationId xmlns:p14="http://schemas.microsoft.com/office/powerpoint/2010/main" val="339171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Middle School </a:t>
            </a:r>
            <a:r>
              <a:rPr lang="en-US" dirty="0" err="1" smtClean="0"/>
              <a:t>Implentation</a:t>
            </a:r>
            <a:endParaRPr lang="en-US" dirty="0"/>
          </a:p>
        </p:txBody>
      </p:sp>
      <p:sp>
        <p:nvSpPr>
          <p:cNvPr id="3" name="Content Placeholder 2"/>
          <p:cNvSpPr>
            <a:spLocks noGrp="1"/>
          </p:cNvSpPr>
          <p:nvPr>
            <p:ph idx="1"/>
          </p:nvPr>
        </p:nvSpPr>
        <p:spPr>
          <a:xfrm>
            <a:off x="363557" y="1334298"/>
            <a:ext cx="4186775" cy="3168364"/>
          </a:xfrm>
        </p:spPr>
        <p:txBody>
          <a:bodyPr/>
          <a:lstStyle/>
          <a:p>
            <a:r>
              <a:rPr lang="en-US" sz="1400" dirty="0" smtClean="0"/>
              <a:t>Second Step is taught </a:t>
            </a:r>
            <a:r>
              <a:rPr lang="en-US" sz="1400" dirty="0"/>
              <a:t>every Wednesday </a:t>
            </a:r>
            <a:r>
              <a:rPr lang="en-US" sz="1400" dirty="0" smtClean="0"/>
              <a:t>during Connections. Connections on Wednesdays is referred to as “Den Meetings” and reads Advisory on </a:t>
            </a:r>
            <a:r>
              <a:rPr lang="en-US" sz="1400" dirty="0" err="1" smtClean="0"/>
              <a:t>Powerschool</a:t>
            </a:r>
            <a:r>
              <a:rPr lang="en-US" sz="1400" dirty="0" smtClean="0"/>
              <a:t>.</a:t>
            </a:r>
          </a:p>
          <a:p>
            <a:r>
              <a:rPr lang="en-US" sz="1400" dirty="0" smtClean="0"/>
              <a:t>Connections teachers will be assigned to teams of four, each teacher becoming a grade level expert in 5</a:t>
            </a:r>
            <a:r>
              <a:rPr lang="en-US" sz="1400" baseline="30000" dirty="0" smtClean="0"/>
              <a:t>th</a:t>
            </a:r>
            <a:r>
              <a:rPr lang="en-US" sz="1400" dirty="0" smtClean="0"/>
              <a:t>, 6</a:t>
            </a:r>
            <a:r>
              <a:rPr lang="en-US" sz="1400" baseline="30000" dirty="0" smtClean="0"/>
              <a:t>th</a:t>
            </a:r>
            <a:r>
              <a:rPr lang="en-US" sz="1400" dirty="0" smtClean="0"/>
              <a:t>, 7</a:t>
            </a:r>
            <a:r>
              <a:rPr lang="en-US" sz="1400" baseline="30000" dirty="0" smtClean="0"/>
              <a:t>th</a:t>
            </a:r>
            <a:r>
              <a:rPr lang="en-US" sz="1400" dirty="0" smtClean="0"/>
              <a:t>, or 8</a:t>
            </a:r>
            <a:r>
              <a:rPr lang="en-US" sz="1400" baseline="30000" dirty="0" smtClean="0"/>
              <a:t>th</a:t>
            </a:r>
            <a:r>
              <a:rPr lang="en-US" sz="1400" dirty="0" smtClean="0"/>
              <a:t> curriculum. </a:t>
            </a:r>
          </a:p>
          <a:p>
            <a:r>
              <a:rPr lang="en-US" sz="1400" dirty="0" smtClean="0"/>
              <a:t>Students attend Connections on Wednesday with their assigned grade level expert.</a:t>
            </a:r>
            <a:endParaRPr lang="en-US" sz="1400" dirty="0"/>
          </a:p>
        </p:txBody>
      </p:sp>
      <p:pic>
        <p:nvPicPr>
          <p:cNvPr id="5" name="Picture Placeholder 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681" r="3681"/>
          <a:stretch>
            <a:fillRect/>
          </a:stretch>
        </p:blipFill>
        <p:spPr>
          <a:xfrm>
            <a:off x="4731473" y="1334298"/>
            <a:ext cx="3762209" cy="3042813"/>
          </a:xfrm>
        </p:spPr>
      </p:pic>
    </p:spTree>
    <p:extLst>
      <p:ext uri="{BB962C8B-B14F-4D97-AF65-F5344CB8AC3E}">
        <p14:creationId xmlns:p14="http://schemas.microsoft.com/office/powerpoint/2010/main" val="2690492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Middle School Connections Teams</a:t>
            </a:r>
            <a:endParaRPr lang="en-US" dirty="0"/>
          </a:p>
        </p:txBody>
      </p:sp>
      <p:sp>
        <p:nvSpPr>
          <p:cNvPr id="3" name="Content Placeholder 2"/>
          <p:cNvSpPr>
            <a:spLocks noGrp="1"/>
          </p:cNvSpPr>
          <p:nvPr>
            <p:ph idx="1"/>
          </p:nvPr>
        </p:nvSpPr>
        <p:spPr>
          <a:xfrm>
            <a:off x="363556" y="1119974"/>
            <a:ext cx="8151794" cy="1831241"/>
          </a:xfrm>
        </p:spPr>
        <p:txBody>
          <a:bodyPr/>
          <a:lstStyle/>
          <a:p>
            <a:pPr marL="0" indent="0">
              <a:buNone/>
            </a:pPr>
            <a:r>
              <a:rPr lang="en-US" dirty="0" smtClean="0"/>
              <a:t>Team 5</a:t>
            </a:r>
            <a:r>
              <a:rPr lang="en-US" baseline="30000" dirty="0" smtClean="0"/>
              <a:t>th</a:t>
            </a:r>
            <a:r>
              <a:rPr lang="en-US" dirty="0" smtClean="0"/>
              <a:t> Grade– Beattie, Draper, Nagle, Voreis</a:t>
            </a:r>
          </a:p>
          <a:p>
            <a:pPr marL="0" indent="0">
              <a:buNone/>
            </a:pPr>
            <a:r>
              <a:rPr lang="en-US" dirty="0" smtClean="0"/>
              <a:t>Team 6</a:t>
            </a:r>
            <a:r>
              <a:rPr lang="en-US" baseline="30000" dirty="0" smtClean="0"/>
              <a:t>th</a:t>
            </a:r>
            <a:r>
              <a:rPr lang="en-US" dirty="0" smtClean="0"/>
              <a:t> Grade – Blythe, Bartlett, King, Lackey</a:t>
            </a:r>
          </a:p>
          <a:p>
            <a:pPr marL="0" indent="0">
              <a:buNone/>
            </a:pPr>
            <a:r>
              <a:rPr lang="en-US" dirty="0" smtClean="0"/>
              <a:t>Team 7</a:t>
            </a:r>
            <a:r>
              <a:rPr lang="en-US" baseline="30000" dirty="0" smtClean="0"/>
              <a:t>th</a:t>
            </a:r>
            <a:r>
              <a:rPr lang="en-US" dirty="0" smtClean="0"/>
              <a:t> Grade – Harmon, Bennett, Wright, Wiley</a:t>
            </a:r>
          </a:p>
          <a:p>
            <a:pPr marL="0" indent="0">
              <a:buNone/>
            </a:pPr>
            <a:r>
              <a:rPr lang="en-US" dirty="0" smtClean="0"/>
              <a:t>Team 8</a:t>
            </a:r>
            <a:r>
              <a:rPr lang="en-US" baseline="30000" dirty="0" smtClean="0"/>
              <a:t>th</a:t>
            </a:r>
            <a:r>
              <a:rPr lang="en-US" dirty="0" smtClean="0"/>
              <a:t> Grade – Erixon, De La Cruz, Smith, Kessler</a:t>
            </a:r>
            <a:endParaRPr lang="en-US" dirty="0"/>
          </a:p>
        </p:txBody>
      </p:sp>
    </p:spTree>
    <p:extLst>
      <p:ext uri="{BB962C8B-B14F-4D97-AF65-F5344CB8AC3E}">
        <p14:creationId xmlns:p14="http://schemas.microsoft.com/office/powerpoint/2010/main" val="29711889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programs</a:t>
            </a: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dirty="0" smtClean="0"/>
              <a:t>Trusted Adult Training</a:t>
            </a:r>
          </a:p>
          <a:p>
            <a:r>
              <a:rPr lang="en-US" dirty="0" smtClean="0"/>
              <a:t>Signs of Suicide 7</a:t>
            </a:r>
            <a:r>
              <a:rPr lang="en-US" baseline="30000" dirty="0" smtClean="0"/>
              <a:t>th</a:t>
            </a:r>
            <a:r>
              <a:rPr lang="en-US" dirty="0" smtClean="0"/>
              <a:t> and 8</a:t>
            </a:r>
            <a:r>
              <a:rPr lang="en-US" baseline="30000" dirty="0" smtClean="0"/>
              <a:t>th</a:t>
            </a:r>
            <a:r>
              <a:rPr lang="en-US" dirty="0" smtClean="0"/>
              <a:t> Grades</a:t>
            </a:r>
          </a:p>
          <a:p>
            <a:r>
              <a:rPr lang="en-US" dirty="0" smtClean="0"/>
              <a:t>Warning Signs When Friends Need Adult Help 5</a:t>
            </a:r>
            <a:r>
              <a:rPr lang="en-US" baseline="30000" dirty="0" smtClean="0"/>
              <a:t>th</a:t>
            </a:r>
            <a:r>
              <a:rPr lang="en-US" dirty="0" smtClean="0"/>
              <a:t> and 6</a:t>
            </a:r>
            <a:r>
              <a:rPr lang="en-US" baseline="30000" dirty="0" smtClean="0"/>
              <a:t>th</a:t>
            </a:r>
            <a:r>
              <a:rPr lang="en-US" dirty="0" smtClean="0"/>
              <a:t> Grades</a:t>
            </a:r>
          </a:p>
          <a:p>
            <a:endParaRPr lang="en-US" dirty="0"/>
          </a:p>
          <a:p>
            <a:r>
              <a:rPr lang="en-US" dirty="0" smtClean="0"/>
              <a:t>These trainings are provided by Dr. Hartley (School Psychologist) and Ms. Thomas (Counselor)</a:t>
            </a:r>
            <a:endParaRPr lang="en-US" dirty="0"/>
          </a:p>
        </p:txBody>
      </p:sp>
    </p:spTree>
    <p:extLst>
      <p:ext uri="{BB962C8B-B14F-4D97-AF65-F5344CB8AC3E}">
        <p14:creationId xmlns:p14="http://schemas.microsoft.com/office/powerpoint/2010/main" val="42263455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a:extLst>
              <a:ext uri="{FF2B5EF4-FFF2-40B4-BE49-F238E27FC236}">
                <a16:creationId xmlns:a16="http://schemas.microsoft.com/office/drawing/2014/main" id="{F070D4E8-88C2-4EDC-AED9-FEAB1245925F}"/>
              </a:ext>
            </a:extLst>
          </p:cNvPr>
          <p:cNvSpPr>
            <a:spLocks noGrp="1" noChangeArrowheads="1"/>
          </p:cNvSpPr>
          <p:nvPr>
            <p:ph type="title"/>
          </p:nvPr>
        </p:nvSpPr>
        <p:spPr>
          <a:xfrm>
            <a:off x="331788" y="2124075"/>
            <a:ext cx="3692525" cy="1627188"/>
          </a:xfrm>
        </p:spPr>
        <p:txBody>
          <a:bodyPr/>
          <a:lstStyle/>
          <a:p>
            <a:pPr eaLnBrk="1" hangingPunct="1"/>
            <a:r>
              <a:rPr lang="en-US" altLang="en-US" sz="3600">
                <a:latin typeface="Verdana" panose="020B0604030504040204" pitchFamily="34" charset="0"/>
                <a:ea typeface="Verdana" panose="020B0604030504040204" pitchFamily="34" charset="0"/>
                <a:cs typeface="Verdana" panose="020B0604030504040204" pitchFamily="34" charset="0"/>
              </a:rPr>
              <a:t>Thank you!</a:t>
            </a: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Intervention Triangle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9060" y="1022741"/>
            <a:ext cx="6613149" cy="3934954"/>
          </a:xfrm>
        </p:spPr>
      </p:pic>
      <p:sp>
        <p:nvSpPr>
          <p:cNvPr id="3" name="Rectangle 2"/>
          <p:cNvSpPr/>
          <p:nvPr/>
        </p:nvSpPr>
        <p:spPr>
          <a:xfrm>
            <a:off x="1895433" y="4519240"/>
            <a:ext cx="4148380" cy="369332"/>
          </a:xfrm>
          <a:prstGeom prst="rect">
            <a:avLst/>
          </a:prstGeom>
        </p:spPr>
        <p:txBody>
          <a:bodyPr wrap="none">
            <a:spAutoFit/>
          </a:bodyPr>
          <a:lstStyle/>
          <a:p>
            <a:r>
              <a:rPr lang="en-US" dirty="0">
                <a:hlinkClick r:id="rId3"/>
              </a:rPr>
              <a:t>https://www.cde.state.co.us/mtss</a:t>
            </a:r>
            <a:endParaRPr lang="en-US" dirty="0"/>
          </a:p>
        </p:txBody>
      </p:sp>
    </p:spTree>
    <p:extLst>
      <p:ext uri="{BB962C8B-B14F-4D97-AF65-F5344CB8AC3E}">
        <p14:creationId xmlns:p14="http://schemas.microsoft.com/office/powerpoint/2010/main" val="2967945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PBIS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674486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PBIS?</a:t>
            </a:r>
            <a:endParaRPr lang="en-US" dirty="0"/>
          </a:p>
        </p:txBody>
      </p:sp>
      <p:sp>
        <p:nvSpPr>
          <p:cNvPr id="3" name="Content Placeholder 2"/>
          <p:cNvSpPr>
            <a:spLocks noGrp="1"/>
          </p:cNvSpPr>
          <p:nvPr>
            <p:ph idx="1"/>
          </p:nvPr>
        </p:nvSpPr>
        <p:spPr>
          <a:xfrm>
            <a:off x="363538" y="1119188"/>
            <a:ext cx="8151812" cy="3929513"/>
          </a:xfrm>
        </p:spPr>
        <p:txBody>
          <a:bodyPr/>
          <a:lstStyle/>
          <a:p>
            <a:pPr marL="0" indent="0">
              <a:buNone/>
            </a:pPr>
            <a:r>
              <a:rPr lang="en-US" sz="1400" dirty="0" smtClean="0"/>
              <a:t>Positive Behavior Interventions and Supports</a:t>
            </a:r>
          </a:p>
          <a:p>
            <a:pPr marL="0" indent="0">
              <a:buNone/>
            </a:pPr>
            <a:r>
              <a:rPr lang="en-US" sz="1400" dirty="0" smtClean="0"/>
              <a:t>Implementation </a:t>
            </a:r>
            <a:r>
              <a:rPr lang="en-US" sz="1400" b="1" dirty="0" smtClean="0"/>
              <a:t>framework</a:t>
            </a:r>
            <a:r>
              <a:rPr lang="en-US" sz="1400" dirty="0" smtClean="0"/>
              <a:t> for maximizing the selection and use of evidence-based prevention and intervention practices along a multi-tiered continuum that supports the academic, social, emotional, and behavioral competence of all students.</a:t>
            </a:r>
          </a:p>
          <a:p>
            <a:pPr marL="0" indent="0">
              <a:buNone/>
            </a:pPr>
            <a:r>
              <a:rPr lang="en-US" sz="1400" dirty="0" smtClean="0"/>
              <a:t>Examples of PBIS activities at CHL:</a:t>
            </a:r>
          </a:p>
          <a:p>
            <a:pPr marL="0" indent="0">
              <a:buNone/>
            </a:pPr>
            <a:r>
              <a:rPr lang="en-US" sz="1400" dirty="0" smtClean="0"/>
              <a:t>	PACK Language</a:t>
            </a:r>
          </a:p>
          <a:p>
            <a:pPr marL="0" indent="0">
              <a:buNone/>
            </a:pPr>
            <a:r>
              <a:rPr lang="en-US" sz="1400" dirty="0" smtClean="0"/>
              <a:t>	PACK Awards</a:t>
            </a:r>
          </a:p>
          <a:p>
            <a:pPr marL="0" indent="0">
              <a:buNone/>
            </a:pPr>
            <a:r>
              <a:rPr lang="en-US" sz="1400" dirty="0" smtClean="0"/>
              <a:t>	PACK Assemblies</a:t>
            </a:r>
          </a:p>
          <a:p>
            <a:pPr marL="0" indent="0">
              <a:buNone/>
            </a:pPr>
            <a:r>
              <a:rPr lang="en-US" sz="1400" dirty="0" smtClean="0"/>
              <a:t>	Redefining Teacher and Office Managed Behaviors</a:t>
            </a:r>
          </a:p>
          <a:p>
            <a:pPr marL="0" indent="0">
              <a:buNone/>
            </a:pPr>
            <a:r>
              <a:rPr lang="en-US" sz="1400" dirty="0" smtClean="0"/>
              <a:t>	Wonder Project</a:t>
            </a:r>
          </a:p>
          <a:p>
            <a:pPr marL="0" indent="0">
              <a:buNone/>
            </a:pPr>
            <a:r>
              <a:rPr lang="en-US" sz="1400" dirty="0" smtClean="0"/>
              <a:t>	Common Sense Media Lesson Implementation</a:t>
            </a:r>
          </a:p>
          <a:p>
            <a:pPr marL="0" indent="0">
              <a:buNone/>
            </a:pPr>
            <a:r>
              <a:rPr lang="en-US" sz="1400" dirty="0" smtClean="0"/>
              <a:t>	Mental Health and Wellness Summit</a:t>
            </a:r>
          </a:p>
          <a:p>
            <a:pPr marL="0" indent="0">
              <a:buNone/>
            </a:pPr>
            <a:r>
              <a:rPr lang="en-US" sz="1400" dirty="0"/>
              <a:t>	</a:t>
            </a:r>
            <a:r>
              <a:rPr lang="en-US" sz="1400" dirty="0" smtClean="0"/>
              <a:t>No Place for Hate </a:t>
            </a:r>
          </a:p>
          <a:p>
            <a:pPr marL="0" indent="0">
              <a:buNone/>
            </a:pPr>
            <a:endParaRPr lang="en-US" dirty="0" smtClean="0"/>
          </a:p>
          <a:p>
            <a:endParaRPr lang="en-US" dirty="0"/>
          </a:p>
        </p:txBody>
      </p:sp>
    </p:spTree>
    <p:extLst>
      <p:ext uri="{BB962C8B-B14F-4D97-AF65-F5344CB8AC3E}">
        <p14:creationId xmlns:p14="http://schemas.microsoft.com/office/powerpoint/2010/main" val="1900243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PACK</a:t>
            </a:r>
            <a:endParaRPr lang="en-US" dirty="0"/>
          </a:p>
        </p:txBody>
      </p:sp>
      <p:pic>
        <p:nvPicPr>
          <p:cNvPr id="5" name="Content Placeholder 4"/>
          <p:cNvPicPr>
            <a:picLocks noGrp="1" noChangeAspect="1"/>
          </p:cNvPicPr>
          <p:nvPr>
            <p:ph idx="1"/>
          </p:nvPr>
        </p:nvPicPr>
        <p:blipFill>
          <a:blip r:embed="rId2"/>
          <a:stretch>
            <a:fillRect/>
          </a:stretch>
        </p:blipFill>
        <p:spPr>
          <a:xfrm>
            <a:off x="2047057" y="1447762"/>
            <a:ext cx="4018454" cy="3769952"/>
          </a:xfrm>
          <a:prstGeom prst="rect">
            <a:avLst/>
          </a:prstGeom>
        </p:spPr>
      </p:pic>
    </p:spTree>
    <p:extLst>
      <p:ext uri="{BB962C8B-B14F-4D97-AF65-F5344CB8AC3E}">
        <p14:creationId xmlns:p14="http://schemas.microsoft.com/office/powerpoint/2010/main" val="2090652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on the CHL PBIS Team?</a:t>
            </a:r>
            <a:endParaRPr lang="en-US" dirty="0"/>
          </a:p>
        </p:txBody>
      </p:sp>
      <p:sp>
        <p:nvSpPr>
          <p:cNvPr id="3" name="Content Placeholder 2"/>
          <p:cNvSpPr>
            <a:spLocks noGrp="1"/>
          </p:cNvSpPr>
          <p:nvPr>
            <p:ph idx="1"/>
          </p:nvPr>
        </p:nvSpPr>
        <p:spPr>
          <a:xfrm>
            <a:off x="259531" y="1192861"/>
            <a:ext cx="8151812" cy="2984778"/>
          </a:xfrm>
        </p:spPr>
        <p:txBody>
          <a:bodyPr/>
          <a:lstStyle/>
          <a:p>
            <a:pPr marL="0" indent="0">
              <a:buNone/>
            </a:pPr>
            <a:r>
              <a:rPr lang="en-US" dirty="0" smtClean="0"/>
              <a:t>Matt K (Team A/B)</a:t>
            </a:r>
          </a:p>
          <a:p>
            <a:pPr marL="0" indent="0">
              <a:buNone/>
            </a:pPr>
            <a:r>
              <a:rPr lang="en-US" dirty="0" smtClean="0"/>
              <a:t>Dave Beck (Team C)</a:t>
            </a:r>
          </a:p>
          <a:p>
            <a:pPr marL="0" indent="0">
              <a:buNone/>
            </a:pPr>
            <a:r>
              <a:rPr lang="en-US" dirty="0" smtClean="0"/>
              <a:t>Carrie Beattie (Team D)</a:t>
            </a:r>
          </a:p>
          <a:p>
            <a:pPr marL="0" indent="0">
              <a:buNone/>
            </a:pPr>
            <a:r>
              <a:rPr lang="en-US" dirty="0" smtClean="0"/>
              <a:t>John Wiley (Team E)</a:t>
            </a:r>
          </a:p>
          <a:p>
            <a:pPr marL="0" indent="0">
              <a:buNone/>
            </a:pPr>
            <a:r>
              <a:rPr lang="en-US" dirty="0" smtClean="0"/>
              <a:t>Dan Smith (Team Encore)</a:t>
            </a:r>
          </a:p>
          <a:p>
            <a:pPr marL="0" indent="0">
              <a:buNone/>
            </a:pPr>
            <a:r>
              <a:rPr lang="en-US" dirty="0" smtClean="0"/>
              <a:t>Dave Strohfus (Administration)</a:t>
            </a:r>
          </a:p>
          <a:p>
            <a:pPr marL="0" indent="0">
              <a:buNone/>
            </a:pPr>
            <a:r>
              <a:rPr lang="en-US" dirty="0" smtClean="0"/>
              <a:t>April Hrovat (Administration)</a:t>
            </a:r>
          </a:p>
          <a:p>
            <a:pPr marL="0" indent="0">
              <a:buNone/>
            </a:pPr>
            <a:r>
              <a:rPr lang="en-US" dirty="0" smtClean="0"/>
              <a:t>Mindy Hartley (Mental Health)</a:t>
            </a:r>
          </a:p>
          <a:p>
            <a:pPr marL="0" indent="0">
              <a:buNone/>
            </a:pPr>
            <a:endParaRPr lang="en-US" dirty="0" smtClean="0"/>
          </a:p>
          <a:p>
            <a:pPr marL="0" indent="0">
              <a:buNone/>
            </a:pPr>
            <a:endParaRPr lang="en-US" dirty="0"/>
          </a:p>
        </p:txBody>
      </p:sp>
      <p:sp>
        <p:nvSpPr>
          <p:cNvPr id="4" name="TextBox 3"/>
          <p:cNvSpPr txBox="1"/>
          <p:nvPr/>
        </p:nvSpPr>
        <p:spPr>
          <a:xfrm>
            <a:off x="259531" y="4372652"/>
            <a:ext cx="3215567" cy="646331"/>
          </a:xfrm>
          <a:prstGeom prst="rect">
            <a:avLst/>
          </a:prstGeom>
          <a:noFill/>
        </p:spPr>
        <p:txBody>
          <a:bodyPr wrap="square" rtlCol="0">
            <a:spAutoFit/>
          </a:bodyPr>
          <a:lstStyle/>
          <a:p>
            <a:r>
              <a:rPr lang="en-US" dirty="0" smtClean="0">
                <a:hlinkClick r:id="rId2"/>
              </a:rPr>
              <a:t>www.pbis.org</a:t>
            </a:r>
            <a:endParaRPr lang="en-US" dirty="0" smtClean="0"/>
          </a:p>
          <a:p>
            <a:endParaRPr lang="en-US" dirty="0"/>
          </a:p>
        </p:txBody>
      </p:sp>
    </p:spTree>
    <p:extLst>
      <p:ext uri="{BB962C8B-B14F-4D97-AF65-F5344CB8AC3E}">
        <p14:creationId xmlns:p14="http://schemas.microsoft.com/office/powerpoint/2010/main" val="3219389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7">
            <a:extLst>
              <a:ext uri="{FF2B5EF4-FFF2-40B4-BE49-F238E27FC236}">
                <a16:creationId xmlns:a16="http://schemas.microsoft.com/office/drawing/2014/main" id="{3B6BF22B-229F-4A85-ACF7-7537DDC14125}"/>
              </a:ext>
            </a:extLst>
          </p:cNvPr>
          <p:cNvSpPr>
            <a:spLocks noGrp="1" noChangeArrowheads="1"/>
          </p:cNvSpPr>
          <p:nvPr>
            <p:ph type="title"/>
          </p:nvPr>
        </p:nvSpPr>
        <p:spPr>
          <a:xfrm>
            <a:off x="2936875" y="2236788"/>
            <a:ext cx="4487863" cy="1042987"/>
          </a:xfrm>
        </p:spPr>
        <p:txBody>
          <a:bodyPr/>
          <a:lstStyle/>
          <a:p>
            <a:pPr eaLnBrk="1" hangingPunct="1"/>
            <a:r>
              <a:rPr lang="en-US" altLang="en-US">
                <a:solidFill>
                  <a:srgbClr val="FFFFFF"/>
                </a:solidFill>
                <a:latin typeface="Verdana" panose="020B0604030504040204" pitchFamily="34" charset="0"/>
                <a:ea typeface="Verdana" panose="020B0604030504040204" pitchFamily="34" charset="0"/>
                <a:cs typeface="Verdana" panose="020B0604030504040204" pitchFamily="34" charset="0"/>
              </a:rPr>
              <a:t> Why teach SEL?</a:t>
            </a:r>
          </a:p>
        </p:txBody>
      </p:sp>
      <p:sp>
        <p:nvSpPr>
          <p:cNvPr id="6" name="Text Placeholder 5">
            <a:extLst>
              <a:ext uri="{FF2B5EF4-FFF2-40B4-BE49-F238E27FC236}">
                <a16:creationId xmlns:a16="http://schemas.microsoft.com/office/drawing/2014/main" id="{A13135C0-8A3F-9B47-B7F9-1F22B0991B20}"/>
              </a:ext>
            </a:extLst>
          </p:cNvPr>
          <p:cNvSpPr>
            <a:spLocks noGrp="1"/>
          </p:cNvSpPr>
          <p:nvPr>
            <p:ph type="body" sz="quarter" idx="13"/>
          </p:nvPr>
        </p:nvSpPr>
        <p:spPr>
          <a:xfrm>
            <a:off x="2936875" y="3376613"/>
            <a:ext cx="4487863" cy="823912"/>
          </a:xfrm>
        </p:spPr>
        <p:txBody>
          <a:bodyPr rtlCol="0">
            <a:normAutofit/>
          </a:bodyPr>
          <a:lstStyle/>
          <a:p>
            <a:pPr eaLnBrk="1" fontAlgn="auto" hangingPunct="1">
              <a:spcAft>
                <a:spcPts val="0"/>
              </a:spcAft>
              <a:defRPr/>
            </a:pPr>
            <a:endParaRPr lang="en-US"/>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226DA60B-6EF7-9C44-868D-A6697DAFF940}"/>
              </a:ext>
            </a:extLst>
          </p:cNvPr>
          <p:cNvPicPr>
            <a:picLocks noChangeAspect="1"/>
          </p:cNvPicPr>
          <p:nvPr/>
        </p:nvPicPr>
        <p:blipFill>
          <a:blip r:embed="rId3"/>
          <a:stretch>
            <a:fillRect/>
          </a:stretch>
        </p:blipFill>
        <p:spPr>
          <a:xfrm>
            <a:off x="5629309" y="1624282"/>
            <a:ext cx="1973873" cy="1371600"/>
          </a:xfrm>
          <a:prstGeom prst="rect">
            <a:avLst/>
          </a:prstGeom>
        </p:spPr>
      </p:pic>
      <p:pic>
        <p:nvPicPr>
          <p:cNvPr id="18" name="Picture 17">
            <a:extLst>
              <a:ext uri="{FF2B5EF4-FFF2-40B4-BE49-F238E27FC236}">
                <a16:creationId xmlns:a16="http://schemas.microsoft.com/office/drawing/2014/main" id="{F7F06DF4-73E0-5F41-A634-E34962729591}"/>
              </a:ext>
            </a:extLst>
          </p:cNvPr>
          <p:cNvPicPr>
            <a:picLocks noChangeAspect="1"/>
          </p:cNvPicPr>
          <p:nvPr/>
        </p:nvPicPr>
        <p:blipFill>
          <a:blip r:embed="rId4"/>
          <a:stretch>
            <a:fillRect/>
          </a:stretch>
        </p:blipFill>
        <p:spPr>
          <a:xfrm rot="3736322">
            <a:off x="1252661" y="2942893"/>
            <a:ext cx="1595120" cy="914400"/>
          </a:xfrm>
          <a:prstGeom prst="rect">
            <a:avLst/>
          </a:prstGeom>
        </p:spPr>
      </p:pic>
      <p:sp>
        <p:nvSpPr>
          <p:cNvPr id="2" name="Title 1"/>
          <p:cNvSpPr>
            <a:spLocks noGrp="1"/>
          </p:cNvSpPr>
          <p:nvPr>
            <p:ph type="title"/>
          </p:nvPr>
        </p:nvSpPr>
        <p:spPr/>
        <p:txBody>
          <a:bodyPr/>
          <a:lstStyle/>
          <a:p>
            <a:r>
              <a:rPr lang="en-US" dirty="0"/>
              <a:t>Think About It . . .</a:t>
            </a:r>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a:ext>
            </a:extLst>
          </a:blip>
          <a:srcRect t="-2"/>
          <a:stretch/>
        </p:blipFill>
        <p:spPr>
          <a:xfrm>
            <a:off x="1968500" y="1496053"/>
            <a:ext cx="2057400" cy="2062691"/>
          </a:xfrm>
          <a:prstGeom prst="rect">
            <a:avLst/>
          </a:prstGeom>
        </p:spPr>
      </p:pic>
      <p:pic>
        <p:nvPicPr>
          <p:cNvPr id="5" name="Picture Placeholder 3"/>
          <p:cNvPicPr>
            <a:picLocks noChangeAspect="1"/>
          </p:cNvPicPr>
          <p:nvPr/>
        </p:nvPicPr>
        <p:blipFill rotWithShape="1">
          <a:blip r:embed="rId6" cstate="print">
            <a:extLst>
              <a:ext uri="{28A0092B-C50C-407E-A947-70E740481C1C}">
                <a14:useLocalDpi xmlns:a14="http://schemas.microsoft.com/office/drawing/2010/main"/>
              </a:ext>
            </a:extLst>
          </a:blip>
          <a:srcRect l="6180" r="38231"/>
          <a:stretch/>
        </p:blipFill>
        <p:spPr>
          <a:xfrm>
            <a:off x="4903623" y="1450050"/>
            <a:ext cx="2063918" cy="2062691"/>
          </a:xfrm>
          <a:prstGeom prst="rect">
            <a:avLst/>
          </a:prstGeom>
        </p:spPr>
      </p:pic>
      <p:sp>
        <p:nvSpPr>
          <p:cNvPr id="13" name="Text Placeholder 3">
            <a:extLst>
              <a:ext uri="{FF2B5EF4-FFF2-40B4-BE49-F238E27FC236}">
                <a16:creationId xmlns:a16="http://schemas.microsoft.com/office/drawing/2014/main" id="{3F8D3107-7EA3-7948-A5FF-61453596DC22}"/>
              </a:ext>
            </a:extLst>
          </p:cNvPr>
          <p:cNvSpPr txBox="1">
            <a:spLocks/>
          </p:cNvSpPr>
          <p:nvPr/>
        </p:nvSpPr>
        <p:spPr>
          <a:xfrm>
            <a:off x="4903623" y="3686973"/>
            <a:ext cx="2057324" cy="314290"/>
          </a:xfrm>
          <a:prstGeom prst="rect">
            <a:avLst/>
          </a:prstGeom>
        </p:spPr>
        <p:txBody>
          <a:bodyPr vert="horz" lIns="68580" tIns="34290" rIns="68580" bIns="34290" rtlCol="0">
            <a:normAutofit/>
          </a:bodyPr>
          <a:lstStyle>
            <a:lvl1pPr marL="179388" indent="-179388" algn="l" defTabSz="914400" rtl="0" eaLnBrk="1" latinLnBrk="0" hangingPunct="1">
              <a:lnSpc>
                <a:spcPct val="100000"/>
              </a:lnSpc>
              <a:spcBef>
                <a:spcPts val="1000"/>
              </a:spcBef>
              <a:buFont typeface="Arial"/>
              <a:buChar char="•"/>
              <a:tabLst/>
              <a:defRPr sz="1800" kern="1200">
                <a:solidFill>
                  <a:schemeClr val="accent3">
                    <a:lumMod val="50000"/>
                  </a:schemeClr>
                </a:solidFill>
                <a:latin typeface="Verdana" charset="0"/>
                <a:ea typeface="Verdana" charset="0"/>
                <a:cs typeface="Verdana" charset="0"/>
              </a:defRPr>
            </a:lvl1pPr>
            <a:lvl2pPr marL="635000" indent="-177800" algn="l" defTabSz="914400" rtl="0" eaLnBrk="1" latinLnBrk="0" hangingPunct="1">
              <a:lnSpc>
                <a:spcPct val="100000"/>
              </a:lnSpc>
              <a:spcBef>
                <a:spcPts val="500"/>
              </a:spcBef>
              <a:buFont typeface="Arial"/>
              <a:buChar char="•"/>
              <a:tabLst/>
              <a:defRPr sz="1600" kern="1200">
                <a:solidFill>
                  <a:schemeClr val="accent3">
                    <a:lumMod val="50000"/>
                  </a:schemeClr>
                </a:solidFill>
                <a:latin typeface="Verdana" charset="0"/>
                <a:ea typeface="Verdana" charset="0"/>
                <a:cs typeface="Verdana" charset="0"/>
              </a:defRPr>
            </a:lvl2pPr>
            <a:lvl3pPr marL="1143000" indent="-228600" algn="l" defTabSz="914400" rtl="0" eaLnBrk="1" latinLnBrk="0" hangingPunct="1">
              <a:lnSpc>
                <a:spcPct val="100000"/>
              </a:lnSpc>
              <a:spcBef>
                <a:spcPts val="500"/>
              </a:spcBef>
              <a:buFont typeface="Arial"/>
              <a:buChar char="•"/>
              <a:defRPr sz="1400" kern="1200">
                <a:solidFill>
                  <a:schemeClr val="accent3">
                    <a:lumMod val="50000"/>
                  </a:schemeClr>
                </a:solidFill>
                <a:latin typeface="Verdana" charset="0"/>
                <a:ea typeface="Verdana" charset="0"/>
                <a:cs typeface="Verdana" charset="0"/>
              </a:defRPr>
            </a:lvl3pPr>
            <a:lvl4pPr marL="1600200" indent="-228600" algn="l" defTabSz="914400" rtl="0" eaLnBrk="1" latinLnBrk="0" hangingPunct="1">
              <a:lnSpc>
                <a:spcPct val="100000"/>
              </a:lnSpc>
              <a:spcBef>
                <a:spcPts val="500"/>
              </a:spcBef>
              <a:buFont typeface="Arial"/>
              <a:buChar char="•"/>
              <a:defRPr sz="1400" kern="1200">
                <a:solidFill>
                  <a:schemeClr val="accent3">
                    <a:lumMod val="50000"/>
                  </a:schemeClr>
                </a:solidFill>
                <a:latin typeface="Verdana" charset="0"/>
                <a:ea typeface="Verdana" charset="0"/>
                <a:cs typeface="Verdana" charset="0"/>
              </a:defRPr>
            </a:lvl4pPr>
            <a:lvl5pPr marL="2057400" indent="-228600" algn="l" defTabSz="914400" rtl="0" eaLnBrk="1" latinLnBrk="0" hangingPunct="1">
              <a:lnSpc>
                <a:spcPct val="100000"/>
              </a:lnSpc>
              <a:spcBef>
                <a:spcPts val="500"/>
              </a:spcBef>
              <a:buFont typeface="Arial"/>
              <a:buChar char="•"/>
              <a:defRPr sz="1400" kern="1200">
                <a:solidFill>
                  <a:schemeClr val="accent3">
                    <a:lumMod val="50000"/>
                  </a:schemeClr>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350" b="1" dirty="0">
                <a:solidFill>
                  <a:schemeClr val="accent1"/>
                </a:solidFill>
              </a:rPr>
              <a:t>Skills They Need</a:t>
            </a:r>
          </a:p>
          <a:p>
            <a:pPr marL="0" indent="0">
              <a:buNone/>
            </a:pPr>
            <a:endParaRPr lang="en-US" sz="1350" b="1" dirty="0">
              <a:solidFill>
                <a:schemeClr val="accent1"/>
              </a:solidFill>
            </a:endParaRPr>
          </a:p>
        </p:txBody>
      </p:sp>
      <p:sp>
        <p:nvSpPr>
          <p:cNvPr id="14" name="Text Placeholder 3">
            <a:extLst>
              <a:ext uri="{FF2B5EF4-FFF2-40B4-BE49-F238E27FC236}">
                <a16:creationId xmlns:a16="http://schemas.microsoft.com/office/drawing/2014/main" id="{170A168B-583E-5044-BA05-F4B4464CB858}"/>
              </a:ext>
            </a:extLst>
          </p:cNvPr>
          <p:cNvSpPr txBox="1">
            <a:spLocks/>
          </p:cNvSpPr>
          <p:nvPr/>
        </p:nvSpPr>
        <p:spPr>
          <a:xfrm>
            <a:off x="1933693" y="3660844"/>
            <a:ext cx="2235975" cy="590696"/>
          </a:xfrm>
          <a:prstGeom prst="rect">
            <a:avLst/>
          </a:prstGeom>
        </p:spPr>
        <p:txBody>
          <a:bodyPr vert="horz" lIns="68580" tIns="34290" rIns="68580" bIns="34290" rtlCol="0">
            <a:normAutofit/>
          </a:bodyPr>
          <a:lstStyle>
            <a:lvl1pPr marL="179388" indent="-179388" algn="l" defTabSz="914400" rtl="0" eaLnBrk="1" latinLnBrk="0" hangingPunct="1">
              <a:lnSpc>
                <a:spcPct val="100000"/>
              </a:lnSpc>
              <a:spcBef>
                <a:spcPts val="1000"/>
              </a:spcBef>
              <a:buFont typeface="Arial"/>
              <a:buChar char="•"/>
              <a:tabLst/>
              <a:defRPr sz="1800" kern="1200">
                <a:solidFill>
                  <a:schemeClr val="accent3">
                    <a:lumMod val="50000"/>
                  </a:schemeClr>
                </a:solidFill>
                <a:latin typeface="Verdana" charset="0"/>
                <a:ea typeface="Verdana" charset="0"/>
                <a:cs typeface="Verdana" charset="0"/>
              </a:defRPr>
            </a:lvl1pPr>
            <a:lvl2pPr marL="635000" indent="-177800" algn="l" defTabSz="914400" rtl="0" eaLnBrk="1" latinLnBrk="0" hangingPunct="1">
              <a:lnSpc>
                <a:spcPct val="100000"/>
              </a:lnSpc>
              <a:spcBef>
                <a:spcPts val="500"/>
              </a:spcBef>
              <a:buFont typeface="Arial"/>
              <a:buChar char="•"/>
              <a:tabLst/>
              <a:defRPr sz="1600" kern="1200">
                <a:solidFill>
                  <a:schemeClr val="accent3">
                    <a:lumMod val="50000"/>
                  </a:schemeClr>
                </a:solidFill>
                <a:latin typeface="Verdana" charset="0"/>
                <a:ea typeface="Verdana" charset="0"/>
                <a:cs typeface="Verdana" charset="0"/>
              </a:defRPr>
            </a:lvl2pPr>
            <a:lvl3pPr marL="1143000" indent="-228600" algn="l" defTabSz="914400" rtl="0" eaLnBrk="1" latinLnBrk="0" hangingPunct="1">
              <a:lnSpc>
                <a:spcPct val="100000"/>
              </a:lnSpc>
              <a:spcBef>
                <a:spcPts val="500"/>
              </a:spcBef>
              <a:buFont typeface="Arial"/>
              <a:buChar char="•"/>
              <a:defRPr sz="1400" kern="1200">
                <a:solidFill>
                  <a:schemeClr val="accent3">
                    <a:lumMod val="50000"/>
                  </a:schemeClr>
                </a:solidFill>
                <a:latin typeface="Verdana" charset="0"/>
                <a:ea typeface="Verdana" charset="0"/>
                <a:cs typeface="Verdana" charset="0"/>
              </a:defRPr>
            </a:lvl3pPr>
            <a:lvl4pPr marL="1600200" indent="-228600" algn="l" defTabSz="914400" rtl="0" eaLnBrk="1" latinLnBrk="0" hangingPunct="1">
              <a:lnSpc>
                <a:spcPct val="100000"/>
              </a:lnSpc>
              <a:spcBef>
                <a:spcPts val="500"/>
              </a:spcBef>
              <a:buFont typeface="Arial"/>
              <a:buChar char="•"/>
              <a:defRPr sz="1400" kern="1200">
                <a:solidFill>
                  <a:schemeClr val="accent3">
                    <a:lumMod val="50000"/>
                  </a:schemeClr>
                </a:solidFill>
                <a:latin typeface="Verdana" charset="0"/>
                <a:ea typeface="Verdana" charset="0"/>
                <a:cs typeface="Verdana" charset="0"/>
              </a:defRPr>
            </a:lvl4pPr>
            <a:lvl5pPr marL="2057400" indent="-228600" algn="l" defTabSz="914400" rtl="0" eaLnBrk="1" latinLnBrk="0" hangingPunct="1">
              <a:lnSpc>
                <a:spcPct val="100000"/>
              </a:lnSpc>
              <a:spcBef>
                <a:spcPts val="500"/>
              </a:spcBef>
              <a:buFont typeface="Arial"/>
              <a:buChar char="•"/>
              <a:defRPr sz="1400" kern="1200">
                <a:solidFill>
                  <a:schemeClr val="accent3">
                    <a:lumMod val="50000"/>
                  </a:schemeClr>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350" b="1" dirty="0">
                <a:solidFill>
                  <a:schemeClr val="accent1"/>
                </a:solidFill>
              </a:rPr>
              <a:t>Challenges Kids Face</a:t>
            </a:r>
          </a:p>
          <a:p>
            <a:pPr marL="0" indent="0">
              <a:buNone/>
            </a:pPr>
            <a:endParaRPr lang="en-US" sz="1350" b="1" dirty="0">
              <a:solidFill>
                <a:schemeClr val="accent1"/>
              </a:solidFill>
            </a:endParaRPr>
          </a:p>
        </p:txBody>
      </p:sp>
      <p:sp>
        <p:nvSpPr>
          <p:cNvPr id="3" name="TextBox 2"/>
          <p:cNvSpPr txBox="1"/>
          <p:nvPr/>
        </p:nvSpPr>
        <p:spPr>
          <a:xfrm>
            <a:off x="2461512" y="4251540"/>
            <a:ext cx="4277311" cy="646331"/>
          </a:xfrm>
          <a:prstGeom prst="rect">
            <a:avLst/>
          </a:prstGeom>
          <a:noFill/>
        </p:spPr>
        <p:txBody>
          <a:bodyPr wrap="square" rtlCol="0">
            <a:spAutoFit/>
          </a:bodyPr>
          <a:lstStyle/>
          <a:p>
            <a:r>
              <a:rPr lang="en-US" dirty="0" smtClean="0">
                <a:hlinkClick r:id="rId7"/>
              </a:rPr>
              <a:t>Video What is SEL and Why It Matter</a:t>
            </a:r>
            <a:endParaRPr lang="en-US" dirty="0"/>
          </a:p>
        </p:txBody>
      </p:sp>
    </p:spTree>
    <p:extLst>
      <p:ext uri="{BB962C8B-B14F-4D97-AF65-F5344CB8AC3E}">
        <p14:creationId xmlns:p14="http://schemas.microsoft.com/office/powerpoint/2010/main" val="3913598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0649-powerpoint-template">
  <a:themeElements>
    <a:clrScheme name="Custom 11">
      <a:dk1>
        <a:srgbClr val="000000"/>
      </a:dk1>
      <a:lt1>
        <a:srgbClr val="FFFFFF"/>
      </a:lt1>
      <a:dk2>
        <a:srgbClr val="44546A"/>
      </a:dk2>
      <a:lt2>
        <a:srgbClr val="E7E6E6"/>
      </a:lt2>
      <a:accent1>
        <a:srgbClr val="002855"/>
      </a:accent1>
      <a:accent2>
        <a:srgbClr val="48797B"/>
      </a:accent2>
      <a:accent3>
        <a:srgbClr val="D7D2CB"/>
      </a:accent3>
      <a:accent4>
        <a:srgbClr val="FFFFFF"/>
      </a:accent4>
      <a:accent5>
        <a:srgbClr val="FFBF3F"/>
      </a:accent5>
      <a:accent6>
        <a:srgbClr val="FF513C"/>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775-ss-rebrand-ppt-kp-v1r5" id="{3AD2032C-4487-3545-BD05-1BCF57FFBA0B}" vid="{907CEEDD-478C-FD40-B719-6D5E9715B8C0}"/>
    </a:ext>
  </a:extLst>
</a:theme>
</file>

<file path=ppt/theme/theme2.xml><?xml version="1.0" encoding="utf-8"?>
<a:theme xmlns:a="http://schemas.openxmlformats.org/drawingml/2006/main" name="1_0649-powerpoint-template">
  <a:themeElements>
    <a:clrScheme name="85">
      <a:dk1>
        <a:srgbClr val="000000"/>
      </a:dk1>
      <a:lt1>
        <a:srgbClr val="FFFFFF"/>
      </a:lt1>
      <a:dk2>
        <a:srgbClr val="44546A"/>
      </a:dk2>
      <a:lt2>
        <a:srgbClr val="E7E6E6"/>
      </a:lt2>
      <a:accent1>
        <a:srgbClr val="002855"/>
      </a:accent1>
      <a:accent2>
        <a:srgbClr val="005587"/>
      </a:accent2>
      <a:accent3>
        <a:srgbClr val="ACA39A"/>
      </a:accent3>
      <a:accent4>
        <a:srgbClr val="D7D2CB"/>
      </a:accent4>
      <a:accent5>
        <a:srgbClr val="6C1D45"/>
      </a:accent5>
      <a:accent6>
        <a:srgbClr val="FF513C"/>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775-cfc-rebrand-ppt-kp-v2r2" id="{8861C2CC-F1B2-484B-9B19-285D5B0CE761}" vid="{D9AAD954-3F5E-2E43-B793-A0A4CB55415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2266</Words>
  <Application>Microsoft Office PowerPoint</Application>
  <PresentationFormat>On-screen Show (16:9)</PresentationFormat>
  <Paragraphs>241</Paragraphs>
  <Slides>27</Slides>
  <Notes>17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27</vt:i4>
      </vt:variant>
    </vt:vector>
  </HeadingPairs>
  <TitlesOfParts>
    <vt:vector size="37" baseType="lpstr">
      <vt:lpstr>ＭＳ Ｐゴシック</vt:lpstr>
      <vt:lpstr>Arial</vt:lpstr>
      <vt:lpstr>Calibri</vt:lpstr>
      <vt:lpstr>Calibri Light</vt:lpstr>
      <vt:lpstr>Geneva</vt:lpstr>
      <vt:lpstr>Times New Roman</vt:lpstr>
      <vt:lpstr>Verdana</vt:lpstr>
      <vt:lpstr>Wingdings</vt:lpstr>
      <vt:lpstr>0649-powerpoint-template</vt:lpstr>
      <vt:lpstr>1_0649-powerpoint-template</vt:lpstr>
      <vt:lpstr>PBIS and SEL</vt:lpstr>
      <vt:lpstr>Agenda</vt:lpstr>
      <vt:lpstr>The Intervention Triangle</vt:lpstr>
      <vt:lpstr>PBIS</vt:lpstr>
      <vt:lpstr>What is PBIS?</vt:lpstr>
      <vt:lpstr>PACK</vt:lpstr>
      <vt:lpstr>Who is on the CHL PBIS Team?</vt:lpstr>
      <vt:lpstr> Why teach SEL?</vt:lpstr>
      <vt:lpstr>Think About It . . .</vt:lpstr>
      <vt:lpstr>Trusted Partner in SEL</vt:lpstr>
      <vt:lpstr>Five SEL Core Competencies </vt:lpstr>
      <vt:lpstr>Research Links Evidence-Based SEL  to Positive Outcomes</vt:lpstr>
      <vt:lpstr>Learning Is Social and Emotional</vt:lpstr>
      <vt:lpstr>SEL and Workforce Readiness</vt:lpstr>
      <vt:lpstr>The Second Step K-8 Program Overview</vt:lpstr>
      <vt:lpstr>A Universal, Classroom-Based Program Designed to:</vt:lpstr>
      <vt:lpstr>K–3 Classroom Kits</vt:lpstr>
      <vt:lpstr>Grade 4–5 Classroom Kits</vt:lpstr>
      <vt:lpstr>Program Skills and Topics</vt:lpstr>
      <vt:lpstr>Middle School Skills and Strategies</vt:lpstr>
      <vt:lpstr>Implentation at CHL</vt:lpstr>
      <vt:lpstr>Implementing with Fidelity</vt:lpstr>
      <vt:lpstr>Elementary Implementation</vt:lpstr>
      <vt:lpstr>Middle School Implentation</vt:lpstr>
      <vt:lpstr>Middle School Connections Teams</vt:lpstr>
      <vt:lpstr>Other programs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
  <cp:lastModifiedBy/>
  <cp:revision>1</cp:revision>
  <dcterms:modified xsi:type="dcterms:W3CDTF">2020-02-13T20:33:00Z</dcterms:modified>
</cp:coreProperties>
</file>