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88" r:id="rId3"/>
    <p:sldId id="489" r:id="rId4"/>
    <p:sldId id="490" r:id="rId5"/>
    <p:sldId id="466" r:id="rId6"/>
    <p:sldId id="491" r:id="rId7"/>
    <p:sldId id="444" r:id="rId8"/>
    <p:sldId id="442" r:id="rId9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941A5D-A773-4D9A-9613-6D47579C850C}" v="2" dt="2024-10-29T16:10:14.4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60" autoAdjust="0"/>
    <p:restoredTop sz="95226" autoAdjust="0"/>
  </p:normalViewPr>
  <p:slideViewPr>
    <p:cSldViewPr snapToGrid="0">
      <p:cViewPr varScale="1">
        <p:scale>
          <a:sx n="65" d="100"/>
          <a:sy n="65" d="100"/>
        </p:scale>
        <p:origin x="38" y="221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la Stevens" userId="27b69d354d14fb85" providerId="LiveId" clId="{7A8A6E82-8EE7-4000-8F9E-E46CB7905DFB}"/>
    <pc:docChg chg="undo custSel addSld delSld modSld sldOrd">
      <pc:chgData name="Carla Stevens" userId="27b69d354d14fb85" providerId="LiveId" clId="{7A8A6E82-8EE7-4000-8F9E-E46CB7905DFB}" dt="2024-07-25T20:35:24.153" v="1015"/>
      <pc:docMkLst>
        <pc:docMk/>
      </pc:docMkLst>
      <pc:sldChg chg="modSp mod">
        <pc:chgData name="Carla Stevens" userId="27b69d354d14fb85" providerId="LiveId" clId="{7A8A6E82-8EE7-4000-8F9E-E46CB7905DFB}" dt="2024-07-16T20:12:31.872" v="10" actId="20577"/>
        <pc:sldMkLst>
          <pc:docMk/>
          <pc:sldMk cId="2825914885" sldId="256"/>
        </pc:sldMkLst>
        <pc:spChg chg="mod">
          <ac:chgData name="Carla Stevens" userId="27b69d354d14fb85" providerId="LiveId" clId="{7A8A6E82-8EE7-4000-8F9E-E46CB7905DFB}" dt="2024-07-16T20:12:31.872" v="10" actId="20577"/>
          <ac:spMkLst>
            <pc:docMk/>
            <pc:sldMk cId="2825914885" sldId="256"/>
            <ac:spMk id="4" creationId="{18ECA0AE-8E26-8C46-82B7-B0989C5AA94E}"/>
          </ac:spMkLst>
        </pc:spChg>
      </pc:sldChg>
      <pc:sldChg chg="addSp delSp modSp mod">
        <pc:chgData name="Carla Stevens" userId="27b69d354d14fb85" providerId="LiveId" clId="{7A8A6E82-8EE7-4000-8F9E-E46CB7905DFB}" dt="2024-07-16T21:21:36.044" v="419" actId="20577"/>
        <pc:sldMkLst>
          <pc:docMk/>
          <pc:sldMk cId="2078137677" sldId="442"/>
        </pc:sldMkLst>
        <pc:spChg chg="mod">
          <ac:chgData name="Carla Stevens" userId="27b69d354d14fb85" providerId="LiveId" clId="{7A8A6E82-8EE7-4000-8F9E-E46CB7905DFB}" dt="2024-07-16T21:21:01.277" v="418" actId="1035"/>
          <ac:spMkLst>
            <pc:docMk/>
            <pc:sldMk cId="2078137677" sldId="442"/>
            <ac:spMk id="5" creationId="{DBB7378E-B702-B283-C29E-0384CEECCFFE}"/>
          </ac:spMkLst>
        </pc:spChg>
        <pc:spChg chg="mod">
          <ac:chgData name="Carla Stevens" userId="27b69d354d14fb85" providerId="LiveId" clId="{7A8A6E82-8EE7-4000-8F9E-E46CB7905DFB}" dt="2024-07-16T21:21:01.277" v="418" actId="1035"/>
          <ac:spMkLst>
            <pc:docMk/>
            <pc:sldMk cId="2078137677" sldId="442"/>
            <ac:spMk id="6" creationId="{9522D9D9-9CFF-A35E-0819-AA1357469595}"/>
          </ac:spMkLst>
        </pc:spChg>
        <pc:spChg chg="mod">
          <ac:chgData name="Carla Stevens" userId="27b69d354d14fb85" providerId="LiveId" clId="{7A8A6E82-8EE7-4000-8F9E-E46CB7905DFB}" dt="2024-07-16T21:21:36.044" v="419" actId="20577"/>
          <ac:spMkLst>
            <pc:docMk/>
            <pc:sldMk cId="2078137677" sldId="442"/>
            <ac:spMk id="13" creationId="{1A25B0B5-7E3E-4A96-96E2-3A84C0196DEC}"/>
          </ac:spMkLst>
        </pc:spChg>
        <pc:spChg chg="mod">
          <ac:chgData name="Carla Stevens" userId="27b69d354d14fb85" providerId="LiveId" clId="{7A8A6E82-8EE7-4000-8F9E-E46CB7905DFB}" dt="2024-07-16T21:12:52.260" v="227" actId="1076"/>
          <ac:spMkLst>
            <pc:docMk/>
            <pc:sldMk cId="2078137677" sldId="442"/>
            <ac:spMk id="15" creationId="{BD72F955-96A7-4E77-973F-9B54D6AE9C94}"/>
          </ac:spMkLst>
        </pc:spChg>
        <pc:graphicFrameChg chg="add mod">
          <ac:chgData name="Carla Stevens" userId="27b69d354d14fb85" providerId="LiveId" clId="{7A8A6E82-8EE7-4000-8F9E-E46CB7905DFB}" dt="2024-07-16T21:13:24.326" v="228" actId="1076"/>
          <ac:graphicFrameMkLst>
            <pc:docMk/>
            <pc:sldMk cId="2078137677" sldId="442"/>
            <ac:graphicFrameMk id="2" creationId="{A1A6D8A3-F7E2-4779-999E-C59D23174D78}"/>
          </ac:graphicFrameMkLst>
        </pc:graphicFrameChg>
        <pc:graphicFrameChg chg="del">
          <ac:chgData name="Carla Stevens" userId="27b69d354d14fb85" providerId="LiveId" clId="{7A8A6E82-8EE7-4000-8F9E-E46CB7905DFB}" dt="2024-07-16T21:10:44.841" v="216" actId="478"/>
          <ac:graphicFrameMkLst>
            <pc:docMk/>
            <pc:sldMk cId="2078137677" sldId="442"/>
            <ac:graphicFrameMk id="3" creationId="{A1A6D8A3-F7E2-4779-999E-C59D23174D78}"/>
          </ac:graphicFrameMkLst>
        </pc:graphicFrameChg>
      </pc:sldChg>
      <pc:sldChg chg="addSp delSp modSp mod">
        <pc:chgData name="Carla Stevens" userId="27b69d354d14fb85" providerId="LiveId" clId="{7A8A6E82-8EE7-4000-8F9E-E46CB7905DFB}" dt="2024-07-18T14:37:49.210" v="893" actId="255"/>
        <pc:sldMkLst>
          <pc:docMk/>
          <pc:sldMk cId="321459023" sldId="444"/>
        </pc:sldMkLst>
        <pc:spChg chg="mod">
          <ac:chgData name="Carla Stevens" userId="27b69d354d14fb85" providerId="LiveId" clId="{7A8A6E82-8EE7-4000-8F9E-E46CB7905DFB}" dt="2024-07-18T14:37:49.210" v="893" actId="255"/>
          <ac:spMkLst>
            <pc:docMk/>
            <pc:sldMk cId="321459023" sldId="444"/>
            <ac:spMk id="17" creationId="{BB3EE00F-838D-4883-9644-B3B38DCD1BC3}"/>
          </ac:spMkLst>
        </pc:spChg>
        <pc:spChg chg="mod">
          <ac:chgData name="Carla Stevens" userId="27b69d354d14fb85" providerId="LiveId" clId="{7A8A6E82-8EE7-4000-8F9E-E46CB7905DFB}" dt="2024-07-16T20:54:10.731" v="215" actId="20577"/>
          <ac:spMkLst>
            <pc:docMk/>
            <pc:sldMk cId="321459023" sldId="444"/>
            <ac:spMk id="19" creationId="{FE690DDC-E4B5-467E-80BF-305C31A47AE0}"/>
          </ac:spMkLst>
        </pc:spChg>
        <pc:graphicFrameChg chg="add mod">
          <ac:chgData name="Carla Stevens" userId="27b69d354d14fb85" providerId="LiveId" clId="{7A8A6E82-8EE7-4000-8F9E-E46CB7905DFB}" dt="2024-07-16T20:53:20.238" v="208" actId="1076"/>
          <ac:graphicFrameMkLst>
            <pc:docMk/>
            <pc:sldMk cId="321459023" sldId="444"/>
            <ac:graphicFrameMk id="2" creationId="{03E3F28A-077D-46F2-BB51-87E6197AE299}"/>
          </ac:graphicFrameMkLst>
        </pc:graphicFrameChg>
        <pc:graphicFrameChg chg="del">
          <ac:chgData name="Carla Stevens" userId="27b69d354d14fb85" providerId="LiveId" clId="{7A8A6E82-8EE7-4000-8F9E-E46CB7905DFB}" dt="2024-07-16T20:44:25.998" v="127" actId="478"/>
          <ac:graphicFrameMkLst>
            <pc:docMk/>
            <pc:sldMk cId="321459023" sldId="444"/>
            <ac:graphicFrameMk id="3" creationId="{03E3F28A-077D-46F2-BB51-87E6197AE299}"/>
          </ac:graphicFrameMkLst>
        </pc:graphicFrameChg>
      </pc:sldChg>
      <pc:sldChg chg="del">
        <pc:chgData name="Carla Stevens" userId="27b69d354d14fb85" providerId="LiveId" clId="{7A8A6E82-8EE7-4000-8F9E-E46CB7905DFB}" dt="2024-07-16T20:16:38.158" v="19" actId="47"/>
        <pc:sldMkLst>
          <pc:docMk/>
          <pc:sldMk cId="1810000974" sldId="451"/>
        </pc:sldMkLst>
      </pc:sldChg>
      <pc:sldChg chg="del">
        <pc:chgData name="Carla Stevens" userId="27b69d354d14fb85" providerId="LiveId" clId="{7A8A6E82-8EE7-4000-8F9E-E46CB7905DFB}" dt="2024-07-16T20:21:23.732" v="69" actId="47"/>
        <pc:sldMkLst>
          <pc:docMk/>
          <pc:sldMk cId="205094985" sldId="453"/>
        </pc:sldMkLst>
      </pc:sldChg>
      <pc:sldChg chg="addSp delSp modSp add mod">
        <pc:chgData name="Carla Stevens" userId="27b69d354d14fb85" providerId="LiveId" clId="{7A8A6E82-8EE7-4000-8F9E-E46CB7905DFB}" dt="2024-07-16T20:37:43.435" v="124" actId="1036"/>
        <pc:sldMkLst>
          <pc:docMk/>
          <pc:sldMk cId="689830095" sldId="466"/>
        </pc:sldMkLst>
        <pc:spChg chg="add del mod">
          <ac:chgData name="Carla Stevens" userId="27b69d354d14fb85" providerId="LiveId" clId="{7A8A6E82-8EE7-4000-8F9E-E46CB7905DFB}" dt="2024-07-16T20:29:05.667" v="76" actId="478"/>
          <ac:spMkLst>
            <pc:docMk/>
            <pc:sldMk cId="689830095" sldId="466"/>
            <ac:spMk id="3" creationId="{B6F8795A-D595-76AD-8531-4AA73BEDD0E1}"/>
          </ac:spMkLst>
        </pc:spChg>
        <pc:spChg chg="mod">
          <ac:chgData name="Carla Stevens" userId="27b69d354d14fb85" providerId="LiveId" clId="{7A8A6E82-8EE7-4000-8F9E-E46CB7905DFB}" dt="2024-07-16T20:35:28.386" v="106" actId="1076"/>
          <ac:spMkLst>
            <pc:docMk/>
            <pc:sldMk cId="689830095" sldId="466"/>
            <ac:spMk id="9" creationId="{F818C996-0CCB-B498-7F38-A915810D1EF2}"/>
          </ac:spMkLst>
        </pc:spChg>
        <pc:spChg chg="del">
          <ac:chgData name="Carla Stevens" userId="27b69d354d14fb85" providerId="LiveId" clId="{7A8A6E82-8EE7-4000-8F9E-E46CB7905DFB}" dt="2024-07-16T20:29:01.691" v="75" actId="478"/>
          <ac:spMkLst>
            <pc:docMk/>
            <pc:sldMk cId="689830095" sldId="466"/>
            <ac:spMk id="16" creationId="{6AE67F89-456C-482C-9D3D-0F9EC57FC66D}"/>
          </ac:spMkLst>
        </pc:spChg>
        <pc:spChg chg="mod">
          <ac:chgData name="Carla Stevens" userId="27b69d354d14fb85" providerId="LiveId" clId="{7A8A6E82-8EE7-4000-8F9E-E46CB7905DFB}" dt="2024-07-16T20:35:52.868" v="108" actId="1076"/>
          <ac:spMkLst>
            <pc:docMk/>
            <pc:sldMk cId="689830095" sldId="466"/>
            <ac:spMk id="17" creationId="{FF9AA156-0B28-FB04-8A80-38674F976B49}"/>
          </ac:spMkLst>
        </pc:spChg>
        <pc:spChg chg="mod">
          <ac:chgData name="Carla Stevens" userId="27b69d354d14fb85" providerId="LiveId" clId="{7A8A6E82-8EE7-4000-8F9E-E46CB7905DFB}" dt="2024-07-16T20:36:07.335" v="109" actId="1076"/>
          <ac:spMkLst>
            <pc:docMk/>
            <pc:sldMk cId="689830095" sldId="466"/>
            <ac:spMk id="19" creationId="{C7C7C048-256D-5E7C-58AD-9D733076C018}"/>
          </ac:spMkLst>
        </pc:spChg>
        <pc:spChg chg="mod">
          <ac:chgData name="Carla Stevens" userId="27b69d354d14fb85" providerId="LiveId" clId="{7A8A6E82-8EE7-4000-8F9E-E46CB7905DFB}" dt="2024-07-16T20:36:35.109" v="110" actId="1076"/>
          <ac:spMkLst>
            <pc:docMk/>
            <pc:sldMk cId="689830095" sldId="466"/>
            <ac:spMk id="21" creationId="{68FCEC2B-508B-58DA-12E6-86C68330149A}"/>
          </ac:spMkLst>
        </pc:spChg>
        <pc:spChg chg="mod">
          <ac:chgData name="Carla Stevens" userId="27b69d354d14fb85" providerId="LiveId" clId="{7A8A6E82-8EE7-4000-8F9E-E46CB7905DFB}" dt="2024-07-16T20:37:43.435" v="124" actId="1036"/>
          <ac:spMkLst>
            <pc:docMk/>
            <pc:sldMk cId="689830095" sldId="466"/>
            <ac:spMk id="23" creationId="{93F1FE60-7FAE-CA04-B099-0C3EA528721B}"/>
          </ac:spMkLst>
        </pc:spChg>
        <pc:graphicFrameChg chg="add mod">
          <ac:chgData name="Carla Stevens" userId="27b69d354d14fb85" providerId="LiveId" clId="{7A8A6E82-8EE7-4000-8F9E-E46CB7905DFB}" dt="2024-07-16T20:29:52.451" v="79"/>
          <ac:graphicFrameMkLst>
            <pc:docMk/>
            <pc:sldMk cId="689830095" sldId="466"/>
            <ac:graphicFrameMk id="5" creationId="{7724C7C6-533B-9D6A-1DFF-E64D64DD9565}"/>
          </ac:graphicFrameMkLst>
        </pc:graphicFrameChg>
        <pc:graphicFrameChg chg="mod">
          <ac:chgData name="Carla Stevens" userId="27b69d354d14fb85" providerId="LiveId" clId="{7A8A6E82-8EE7-4000-8F9E-E46CB7905DFB}" dt="2024-07-16T20:37:01.825" v="112" actId="1076"/>
          <ac:graphicFrameMkLst>
            <pc:docMk/>
            <pc:sldMk cId="689830095" sldId="466"/>
            <ac:graphicFrameMk id="14" creationId="{C8906023-7E67-4668-A33E-3580D89E2724}"/>
          </ac:graphicFrameMkLst>
        </pc:graphicFrameChg>
        <pc:graphicFrameChg chg="mod">
          <ac:chgData name="Carla Stevens" userId="27b69d354d14fb85" providerId="LiveId" clId="{7A8A6E82-8EE7-4000-8F9E-E46CB7905DFB}" dt="2024-07-16T20:32:46.889" v="95" actId="115"/>
          <ac:graphicFrameMkLst>
            <pc:docMk/>
            <pc:sldMk cId="689830095" sldId="466"/>
            <ac:graphicFrameMk id="24" creationId="{CB8CF513-606A-4714-8936-DD2AEC748492}"/>
          </ac:graphicFrameMkLst>
        </pc:graphicFrameChg>
        <pc:inkChg chg="mod">
          <ac:chgData name="Carla Stevens" userId="27b69d354d14fb85" providerId="LiveId" clId="{7A8A6E82-8EE7-4000-8F9E-E46CB7905DFB}" dt="2024-07-16T20:35:28.386" v="106" actId="1076"/>
          <ac:inkMkLst>
            <pc:docMk/>
            <pc:sldMk cId="689830095" sldId="466"/>
            <ac:inkMk id="6" creationId="{756993B9-FE56-9F78-8E23-EAA30E797191}"/>
          </ac:inkMkLst>
        </pc:inkChg>
        <pc:inkChg chg="mod">
          <ac:chgData name="Carla Stevens" userId="27b69d354d14fb85" providerId="LiveId" clId="{7A8A6E82-8EE7-4000-8F9E-E46CB7905DFB}" dt="2024-07-16T20:35:52.868" v="108" actId="1076"/>
          <ac:inkMkLst>
            <pc:docMk/>
            <pc:sldMk cId="689830095" sldId="466"/>
            <ac:inkMk id="15" creationId="{B11B5AC2-20D0-0D52-00BF-2FAE8A9CBFD9}"/>
          </ac:inkMkLst>
        </pc:inkChg>
        <pc:inkChg chg="mod">
          <ac:chgData name="Carla Stevens" userId="27b69d354d14fb85" providerId="LiveId" clId="{7A8A6E82-8EE7-4000-8F9E-E46CB7905DFB}" dt="2024-07-16T20:36:07.335" v="109" actId="1076"/>
          <ac:inkMkLst>
            <pc:docMk/>
            <pc:sldMk cId="689830095" sldId="466"/>
            <ac:inkMk id="18" creationId="{FCFFAFF2-CA83-8EA3-63CD-2E4F35D69246}"/>
          </ac:inkMkLst>
        </pc:inkChg>
        <pc:inkChg chg="mod">
          <ac:chgData name="Carla Stevens" userId="27b69d354d14fb85" providerId="LiveId" clId="{7A8A6E82-8EE7-4000-8F9E-E46CB7905DFB}" dt="2024-07-16T20:36:35.109" v="110" actId="1076"/>
          <ac:inkMkLst>
            <pc:docMk/>
            <pc:sldMk cId="689830095" sldId="466"/>
            <ac:inkMk id="20" creationId="{B707B971-81EB-1EB2-5811-6AF723033E21}"/>
          </ac:inkMkLst>
        </pc:inkChg>
        <pc:inkChg chg="mod">
          <ac:chgData name="Carla Stevens" userId="27b69d354d14fb85" providerId="LiveId" clId="{7A8A6E82-8EE7-4000-8F9E-E46CB7905DFB}" dt="2024-07-16T20:37:34.402" v="120" actId="1036"/>
          <ac:inkMkLst>
            <pc:docMk/>
            <pc:sldMk cId="689830095" sldId="466"/>
            <ac:inkMk id="22" creationId="{0C4F5A50-F257-13A4-E158-32B8FD441D77}"/>
          </ac:inkMkLst>
        </pc:inkChg>
      </pc:sldChg>
      <pc:sldChg chg="del">
        <pc:chgData name="Carla Stevens" userId="27b69d354d14fb85" providerId="LiveId" clId="{7A8A6E82-8EE7-4000-8F9E-E46CB7905DFB}" dt="2024-07-16T20:40:41.634" v="125" actId="47"/>
        <pc:sldMkLst>
          <pc:docMk/>
          <pc:sldMk cId="647847983" sldId="486"/>
        </pc:sldMkLst>
      </pc:sldChg>
      <pc:sldChg chg="del">
        <pc:chgData name="Carla Stevens" userId="27b69d354d14fb85" providerId="LiveId" clId="{7A8A6E82-8EE7-4000-8F9E-E46CB7905DFB}" dt="2024-07-16T20:40:49.657" v="126" actId="47"/>
        <pc:sldMkLst>
          <pc:docMk/>
          <pc:sldMk cId="3040196509" sldId="487"/>
        </pc:sldMkLst>
      </pc:sldChg>
      <pc:sldChg chg="addSp delSp modSp mod ord">
        <pc:chgData name="Carla Stevens" userId="27b69d354d14fb85" providerId="LiveId" clId="{7A8A6E82-8EE7-4000-8F9E-E46CB7905DFB}" dt="2024-07-25T20:35:24.153" v="1015"/>
        <pc:sldMkLst>
          <pc:docMk/>
          <pc:sldMk cId="1207441915" sldId="488"/>
        </pc:sldMkLst>
        <pc:spChg chg="add del mod">
          <ac:chgData name="Carla Stevens" userId="27b69d354d14fb85" providerId="LiveId" clId="{7A8A6E82-8EE7-4000-8F9E-E46CB7905DFB}" dt="2024-07-19T14:24:16.773" v="895" actId="478"/>
          <ac:spMkLst>
            <pc:docMk/>
            <pc:sldMk cId="1207441915" sldId="488"/>
            <ac:spMk id="3" creationId="{F30E691A-A770-8F3A-0345-A00BF312F278}"/>
          </ac:spMkLst>
        </pc:spChg>
        <pc:spChg chg="add mod">
          <ac:chgData name="Carla Stevens" userId="27b69d354d14fb85" providerId="LiveId" clId="{7A8A6E82-8EE7-4000-8F9E-E46CB7905DFB}" dt="2024-07-19T14:34:43.610" v="963" actId="20577"/>
          <ac:spMkLst>
            <pc:docMk/>
            <pc:sldMk cId="1207441915" sldId="488"/>
            <ac:spMk id="14" creationId="{1E5CEEF6-44A6-470B-07C0-1927A98AF114}"/>
          </ac:spMkLst>
        </pc:spChg>
        <pc:spChg chg="del mod">
          <ac:chgData name="Carla Stevens" userId="27b69d354d14fb85" providerId="LiveId" clId="{7A8A6E82-8EE7-4000-8F9E-E46CB7905DFB}" dt="2024-07-19T14:24:12.528" v="894" actId="478"/>
          <ac:spMkLst>
            <pc:docMk/>
            <pc:sldMk cId="1207441915" sldId="488"/>
            <ac:spMk id="15" creationId="{BD72F955-96A7-4E77-973F-9B54D6AE9C94}"/>
          </ac:spMkLst>
        </pc:spChg>
        <pc:graphicFrameChg chg="add mod">
          <ac:chgData name="Carla Stevens" userId="27b69d354d14fb85" providerId="LiveId" clId="{7A8A6E82-8EE7-4000-8F9E-E46CB7905DFB}" dt="2024-07-19T14:24:33.210" v="896"/>
          <ac:graphicFrameMkLst>
            <pc:docMk/>
            <pc:sldMk cId="1207441915" sldId="488"/>
            <ac:graphicFrameMk id="5" creationId="{9DB5A98E-4AB5-D220-EE65-0BEFEB4A707C}"/>
          </ac:graphicFrameMkLst>
        </pc:graphicFrameChg>
        <pc:graphicFrameChg chg="add del mod modGraphic">
          <ac:chgData name="Carla Stevens" userId="27b69d354d14fb85" providerId="LiveId" clId="{7A8A6E82-8EE7-4000-8F9E-E46CB7905DFB}" dt="2024-07-19T14:27:47.277" v="911" actId="478"/>
          <ac:graphicFrameMkLst>
            <pc:docMk/>
            <pc:sldMk cId="1207441915" sldId="488"/>
            <ac:graphicFrameMk id="6" creationId="{A917D1AD-52BA-B8AF-BA22-B1025BF3BCAC}"/>
          </ac:graphicFrameMkLst>
        </pc:graphicFrameChg>
        <pc:graphicFrameChg chg="add del mod modGraphic">
          <ac:chgData name="Carla Stevens" userId="27b69d354d14fb85" providerId="LiveId" clId="{7A8A6E82-8EE7-4000-8F9E-E46CB7905DFB}" dt="2024-07-19T14:29:21.663" v="917" actId="478"/>
          <ac:graphicFrameMkLst>
            <pc:docMk/>
            <pc:sldMk cId="1207441915" sldId="488"/>
            <ac:graphicFrameMk id="9" creationId="{1B6B5BCF-2128-4F32-01F4-D894268D867A}"/>
          </ac:graphicFrameMkLst>
        </pc:graphicFrameChg>
        <pc:graphicFrameChg chg="add del mod modGraphic">
          <ac:chgData name="Carla Stevens" userId="27b69d354d14fb85" providerId="LiveId" clId="{7A8A6E82-8EE7-4000-8F9E-E46CB7905DFB}" dt="2024-07-19T14:29:52.501" v="921" actId="478"/>
          <ac:graphicFrameMkLst>
            <pc:docMk/>
            <pc:sldMk cId="1207441915" sldId="488"/>
            <ac:graphicFrameMk id="11" creationId="{4A655BC8-A015-ABCF-D8D3-BA012E5F4869}"/>
          </ac:graphicFrameMkLst>
        </pc:graphicFrameChg>
        <pc:graphicFrameChg chg="add del mod modGraphic">
          <ac:chgData name="Carla Stevens" userId="27b69d354d14fb85" providerId="LiveId" clId="{7A8A6E82-8EE7-4000-8F9E-E46CB7905DFB}" dt="2024-07-19T14:31:57.530" v="925" actId="478"/>
          <ac:graphicFrameMkLst>
            <pc:docMk/>
            <pc:sldMk cId="1207441915" sldId="488"/>
            <ac:graphicFrameMk id="12" creationId="{C419C65B-D377-C893-7DBC-6F8FEFD3448F}"/>
          </ac:graphicFrameMkLst>
        </pc:graphicFrameChg>
        <pc:graphicFrameChg chg="add mod modGraphic">
          <ac:chgData name="Carla Stevens" userId="27b69d354d14fb85" providerId="LiveId" clId="{7A8A6E82-8EE7-4000-8F9E-E46CB7905DFB}" dt="2024-07-19T14:34:09.375" v="933" actId="14100"/>
          <ac:graphicFrameMkLst>
            <pc:docMk/>
            <pc:sldMk cId="1207441915" sldId="488"/>
            <ac:graphicFrameMk id="13" creationId="{2C829496-CD3A-BF36-5411-F7AB89983EE7}"/>
          </ac:graphicFrameMkLst>
        </pc:graphicFrameChg>
      </pc:sldChg>
      <pc:sldChg chg="addSp delSp modSp add mod">
        <pc:chgData name="Carla Stevens" userId="27b69d354d14fb85" providerId="LiveId" clId="{7A8A6E82-8EE7-4000-8F9E-E46CB7905DFB}" dt="2024-07-18T14:37:15.480" v="891" actId="255"/>
        <pc:sldMkLst>
          <pc:docMk/>
          <pc:sldMk cId="1194898538" sldId="489"/>
        </pc:sldMkLst>
        <pc:spChg chg="del">
          <ac:chgData name="Carla Stevens" userId="27b69d354d14fb85" providerId="LiveId" clId="{7A8A6E82-8EE7-4000-8F9E-E46CB7905DFB}" dt="2024-07-16T20:14:06.850" v="12" actId="478"/>
          <ac:spMkLst>
            <pc:docMk/>
            <pc:sldMk cId="1194898538" sldId="489"/>
            <ac:spMk id="5" creationId="{00000000-0000-0000-0000-000000000000}"/>
          </ac:spMkLst>
        </pc:spChg>
        <pc:spChg chg="add del mod">
          <ac:chgData name="Carla Stevens" userId="27b69d354d14fb85" providerId="LiveId" clId="{7A8A6E82-8EE7-4000-8F9E-E46CB7905DFB}" dt="2024-07-16T20:14:11.450" v="13" actId="478"/>
          <ac:spMkLst>
            <pc:docMk/>
            <pc:sldMk cId="1194898538" sldId="489"/>
            <ac:spMk id="11" creationId="{16865FCB-4422-D18F-DFDE-81332E22E215}"/>
          </ac:spMkLst>
        </pc:spChg>
        <pc:spChg chg="add mod">
          <ac:chgData name="Carla Stevens" userId="27b69d354d14fb85" providerId="LiveId" clId="{7A8A6E82-8EE7-4000-8F9E-E46CB7905DFB}" dt="2024-07-18T14:37:15.480" v="891" actId="255"/>
          <ac:spMkLst>
            <pc:docMk/>
            <pc:sldMk cId="1194898538" sldId="489"/>
            <ac:spMk id="14" creationId="{68B782DB-D8A9-E2AF-14CB-FBD77EDDE199}"/>
          </ac:spMkLst>
        </pc:spChg>
      </pc:sldChg>
      <pc:sldChg chg="addSp delSp modSp add mod">
        <pc:chgData name="Carla Stevens" userId="27b69d354d14fb85" providerId="LiveId" clId="{7A8A6E82-8EE7-4000-8F9E-E46CB7905DFB}" dt="2024-07-18T14:37:26.360" v="892" actId="255"/>
        <pc:sldMkLst>
          <pc:docMk/>
          <pc:sldMk cId="2315011033" sldId="490"/>
        </pc:sldMkLst>
        <pc:spChg chg="add del mod">
          <ac:chgData name="Carla Stevens" userId="27b69d354d14fb85" providerId="LiveId" clId="{7A8A6E82-8EE7-4000-8F9E-E46CB7905DFB}" dt="2024-07-16T20:18:28.476" v="45" actId="478"/>
          <ac:spMkLst>
            <pc:docMk/>
            <pc:sldMk cId="2315011033" sldId="490"/>
            <ac:spMk id="5" creationId="{BB635124-5C41-5B8B-52EA-098193E0EF11}"/>
          </ac:spMkLst>
        </pc:spChg>
        <pc:spChg chg="mod">
          <ac:chgData name="Carla Stevens" userId="27b69d354d14fb85" providerId="LiveId" clId="{7A8A6E82-8EE7-4000-8F9E-E46CB7905DFB}" dt="2024-07-16T20:26:26.833" v="71" actId="1076"/>
          <ac:spMkLst>
            <pc:docMk/>
            <pc:sldMk cId="2315011033" sldId="490"/>
            <ac:spMk id="9" creationId="{F818C996-0CCB-B498-7F38-A915810D1EF2}"/>
          </ac:spMkLst>
        </pc:spChg>
        <pc:spChg chg="mod">
          <ac:chgData name="Carla Stevens" userId="27b69d354d14fb85" providerId="LiveId" clId="{7A8A6E82-8EE7-4000-8F9E-E46CB7905DFB}" dt="2024-07-16T20:19:16.743" v="66" actId="14100"/>
          <ac:spMkLst>
            <pc:docMk/>
            <pc:sldMk cId="2315011033" sldId="490"/>
            <ac:spMk id="13" creationId="{885FB7E2-93B8-4758-9460-6D158E600D5D}"/>
          </ac:spMkLst>
        </pc:spChg>
        <pc:spChg chg="add mod">
          <ac:chgData name="Carla Stevens" userId="27b69d354d14fb85" providerId="LiveId" clId="{7A8A6E82-8EE7-4000-8F9E-E46CB7905DFB}" dt="2024-07-18T14:37:26.360" v="892" actId="255"/>
          <ac:spMkLst>
            <pc:docMk/>
            <pc:sldMk cId="2315011033" sldId="490"/>
            <ac:spMk id="14" creationId="{D732E3FC-6D33-07A1-6CF0-41B781560E38}"/>
          </ac:spMkLst>
        </pc:spChg>
        <pc:spChg chg="del">
          <ac:chgData name="Carla Stevens" userId="27b69d354d14fb85" providerId="LiveId" clId="{7A8A6E82-8EE7-4000-8F9E-E46CB7905DFB}" dt="2024-07-16T20:18:24.304" v="44" actId="478"/>
          <ac:spMkLst>
            <pc:docMk/>
            <pc:sldMk cId="2315011033" sldId="490"/>
            <ac:spMk id="16" creationId="{6AE67F89-456C-482C-9D3D-0F9EC57FC66D}"/>
          </ac:spMkLst>
        </pc:spChg>
        <pc:graphicFrameChg chg="add del mod">
          <ac:chgData name="Carla Stevens" userId="27b69d354d14fb85" providerId="LiveId" clId="{7A8A6E82-8EE7-4000-8F9E-E46CB7905DFB}" dt="2024-07-16T20:27:27.791" v="72"/>
          <ac:graphicFrameMkLst>
            <pc:docMk/>
            <pc:sldMk cId="2315011033" sldId="490"/>
            <ac:graphicFrameMk id="2" creationId="{AF6B42DE-7ED9-4794-B446-05F580D02BCD}"/>
          </ac:graphicFrameMkLst>
        </pc:graphicFrameChg>
        <pc:inkChg chg="mod">
          <ac:chgData name="Carla Stevens" userId="27b69d354d14fb85" providerId="LiveId" clId="{7A8A6E82-8EE7-4000-8F9E-E46CB7905DFB}" dt="2024-07-16T20:26:26.833" v="71" actId="1076"/>
          <ac:inkMkLst>
            <pc:docMk/>
            <pc:sldMk cId="2315011033" sldId="490"/>
            <ac:inkMk id="6" creationId="{756993B9-FE56-9F78-8E23-EAA30E797191}"/>
          </ac:inkMkLst>
        </pc:inkChg>
      </pc:sldChg>
      <pc:sldChg chg="addSp delSp modSp add mod ord">
        <pc:chgData name="Carla Stevens" userId="27b69d354d14fb85" providerId="LiveId" clId="{7A8A6E82-8EE7-4000-8F9E-E46CB7905DFB}" dt="2024-07-18T14:36:36.527" v="890"/>
        <pc:sldMkLst>
          <pc:docMk/>
          <pc:sldMk cId="2379953876" sldId="491"/>
        </pc:sldMkLst>
        <pc:spChg chg="add del mod">
          <ac:chgData name="Carla Stevens" userId="27b69d354d14fb85" providerId="LiveId" clId="{7A8A6E82-8EE7-4000-8F9E-E46CB7905DFB}" dt="2024-07-18T14:24:43.669" v="439" actId="478"/>
          <ac:spMkLst>
            <pc:docMk/>
            <pc:sldMk cId="2379953876" sldId="491"/>
            <ac:spMk id="3" creationId="{13F57F5B-4703-D120-873C-8D8D1C498AAA}"/>
          </ac:spMkLst>
        </pc:spChg>
        <pc:spChg chg="add mod">
          <ac:chgData name="Carla Stevens" userId="27b69d354d14fb85" providerId="LiveId" clId="{7A8A6E82-8EE7-4000-8F9E-E46CB7905DFB}" dt="2024-07-18T14:26:28.122" v="493" actId="20577"/>
          <ac:spMkLst>
            <pc:docMk/>
            <pc:sldMk cId="2379953876" sldId="491"/>
            <ac:spMk id="6" creationId="{5440DCAF-893B-8D62-6469-579EF2B7BEE0}"/>
          </ac:spMkLst>
        </pc:spChg>
        <pc:spChg chg="add mod">
          <ac:chgData name="Carla Stevens" userId="27b69d354d14fb85" providerId="LiveId" clId="{7A8A6E82-8EE7-4000-8F9E-E46CB7905DFB}" dt="2024-07-18T14:33:33.054" v="862" actId="20577"/>
          <ac:spMkLst>
            <pc:docMk/>
            <pc:sldMk cId="2379953876" sldId="491"/>
            <ac:spMk id="9" creationId="{24D82CC0-8FC4-BA27-6EDF-9A0D93CC703C}"/>
          </ac:spMkLst>
        </pc:spChg>
        <pc:spChg chg="add mod">
          <ac:chgData name="Carla Stevens" userId="27b69d354d14fb85" providerId="LiveId" clId="{7A8A6E82-8EE7-4000-8F9E-E46CB7905DFB}" dt="2024-07-18T14:35:10.330" v="868" actId="1076"/>
          <ac:spMkLst>
            <pc:docMk/>
            <pc:sldMk cId="2379953876" sldId="491"/>
            <ac:spMk id="11" creationId="{025EC970-F3D9-40AF-75F3-89FD73746FCE}"/>
          </ac:spMkLst>
        </pc:spChg>
        <pc:spChg chg="del">
          <ac:chgData name="Carla Stevens" userId="27b69d354d14fb85" providerId="LiveId" clId="{7A8A6E82-8EE7-4000-8F9E-E46CB7905DFB}" dt="2024-07-18T14:24:39.775" v="438" actId="478"/>
          <ac:spMkLst>
            <pc:docMk/>
            <pc:sldMk cId="2379953876" sldId="491"/>
            <ac:spMk id="15" creationId="{BD72F955-96A7-4E77-973F-9B54D6AE9C94}"/>
          </ac:spMkLst>
        </pc:spChg>
        <pc:graphicFrameChg chg="add mod">
          <ac:chgData name="Carla Stevens" userId="27b69d354d14fb85" providerId="LiveId" clId="{7A8A6E82-8EE7-4000-8F9E-E46CB7905DFB}" dt="2024-07-18T14:36:12.145" v="888"/>
          <ac:graphicFrameMkLst>
            <pc:docMk/>
            <pc:sldMk cId="2379953876" sldId="491"/>
            <ac:graphicFrameMk id="5" creationId="{610FBEAB-CEE2-09CE-E007-9EDB06A5B01B}"/>
          </ac:graphicFrameMkLst>
        </pc:graphicFrameChg>
      </pc:sldChg>
      <pc:sldChg chg="addSp delSp modSp add mod">
        <pc:chgData name="Carla Stevens" userId="27b69d354d14fb85" providerId="LiveId" clId="{7A8A6E82-8EE7-4000-8F9E-E46CB7905DFB}" dt="2024-07-23T13:42:44.739" v="1013" actId="20577"/>
        <pc:sldMkLst>
          <pc:docMk/>
          <pc:sldMk cId="1832330535" sldId="492"/>
        </pc:sldMkLst>
        <pc:spChg chg="add mod">
          <ac:chgData name="Carla Stevens" userId="27b69d354d14fb85" providerId="LiveId" clId="{7A8A6E82-8EE7-4000-8F9E-E46CB7905DFB}" dt="2024-07-23T13:42:44.739" v="1013" actId="20577"/>
          <ac:spMkLst>
            <pc:docMk/>
            <pc:sldMk cId="1832330535" sldId="492"/>
            <ac:spMk id="6" creationId="{8B7DFCDB-7B6A-B3CF-21C8-33DC57A8DBB3}"/>
          </ac:spMkLst>
        </pc:spChg>
        <pc:spChg chg="mod">
          <ac:chgData name="Carla Stevens" userId="27b69d354d14fb85" providerId="LiveId" clId="{7A8A6E82-8EE7-4000-8F9E-E46CB7905DFB}" dt="2024-07-23T13:42:32.771" v="999" actId="20577"/>
          <ac:spMkLst>
            <pc:docMk/>
            <pc:sldMk cId="1832330535" sldId="492"/>
            <ac:spMk id="14" creationId="{1E5CEEF6-44A6-470B-07C0-1927A98AF114}"/>
          </ac:spMkLst>
        </pc:spChg>
        <pc:graphicFrameChg chg="add mod">
          <ac:chgData name="Carla Stevens" userId="27b69d354d14fb85" providerId="LiveId" clId="{7A8A6E82-8EE7-4000-8F9E-E46CB7905DFB}" dt="2024-07-23T13:39:37.462" v="967"/>
          <ac:graphicFrameMkLst>
            <pc:docMk/>
            <pc:sldMk cId="1832330535" sldId="492"/>
            <ac:graphicFrameMk id="2" creationId="{43528BA7-6316-F99D-FD0D-AD72AF7BBA98}"/>
          </ac:graphicFrameMkLst>
        </pc:graphicFrameChg>
        <pc:graphicFrameChg chg="add mod modGraphic">
          <ac:chgData name="Carla Stevens" userId="27b69d354d14fb85" providerId="LiveId" clId="{7A8A6E82-8EE7-4000-8F9E-E46CB7905DFB}" dt="2024-07-23T13:40:34.521" v="974" actId="113"/>
          <ac:graphicFrameMkLst>
            <pc:docMk/>
            <pc:sldMk cId="1832330535" sldId="492"/>
            <ac:graphicFrameMk id="3" creationId="{6D726DCE-E411-4026-05A9-42294856E2D3}"/>
          </ac:graphicFrameMkLst>
        </pc:graphicFrameChg>
        <pc:graphicFrameChg chg="add mod modGraphic">
          <ac:chgData name="Carla Stevens" userId="27b69d354d14fb85" providerId="LiveId" clId="{7A8A6E82-8EE7-4000-8F9E-E46CB7905DFB}" dt="2024-07-23T13:41:35.584" v="980" actId="113"/>
          <ac:graphicFrameMkLst>
            <pc:docMk/>
            <pc:sldMk cId="1832330535" sldId="492"/>
            <ac:graphicFrameMk id="5" creationId="{29C82FC2-0B38-5890-DAFB-C01B6530C71E}"/>
          </ac:graphicFrameMkLst>
        </pc:graphicFrameChg>
        <pc:graphicFrameChg chg="del modGraphic">
          <ac:chgData name="Carla Stevens" userId="27b69d354d14fb85" providerId="LiveId" clId="{7A8A6E82-8EE7-4000-8F9E-E46CB7905DFB}" dt="2024-07-23T13:39:05.488" v="966" actId="478"/>
          <ac:graphicFrameMkLst>
            <pc:docMk/>
            <pc:sldMk cId="1832330535" sldId="492"/>
            <ac:graphicFrameMk id="13" creationId="{2C829496-CD3A-BF36-5411-F7AB89983EE7}"/>
          </ac:graphicFrameMkLst>
        </pc:graphicFrameChg>
      </pc:sldChg>
    </pc:docChg>
  </pc:docChgLst>
  <pc:docChgLst>
    <pc:chgData name="Carla Stevens" userId="27b69d354d14fb85" providerId="LiveId" clId="{B4941A5D-A773-4D9A-9613-6D47579C850C}"/>
    <pc:docChg chg="custSel delSld modSld">
      <pc:chgData name="Carla Stevens" userId="27b69d354d14fb85" providerId="LiveId" clId="{B4941A5D-A773-4D9A-9613-6D47579C850C}" dt="2024-10-29T16:11:42.139" v="8" actId="47"/>
      <pc:docMkLst>
        <pc:docMk/>
      </pc:docMkLst>
      <pc:sldChg chg="addSp delSp modSp mod">
        <pc:chgData name="Carla Stevens" userId="27b69d354d14fb85" providerId="LiveId" clId="{B4941A5D-A773-4D9A-9613-6D47579C850C}" dt="2024-10-29T16:11:24.074" v="7" actId="1076"/>
        <pc:sldMkLst>
          <pc:docMk/>
          <pc:sldMk cId="321459023" sldId="444"/>
        </pc:sldMkLst>
        <pc:spChg chg="add del mod">
          <ac:chgData name="Carla Stevens" userId="27b69d354d14fb85" providerId="LiveId" clId="{B4941A5D-A773-4D9A-9613-6D47579C850C}" dt="2024-10-29T16:11:14.007" v="6" actId="478"/>
          <ac:spMkLst>
            <pc:docMk/>
            <pc:sldMk cId="321459023" sldId="444"/>
            <ac:spMk id="6" creationId="{FACE17F0-521F-DB48-6D35-14FA23887223}"/>
          </ac:spMkLst>
        </pc:spChg>
        <pc:spChg chg="add mod">
          <ac:chgData name="Carla Stevens" userId="27b69d354d14fb85" providerId="LiveId" clId="{B4941A5D-A773-4D9A-9613-6D47579C850C}" dt="2024-10-29T16:11:24.074" v="7" actId="1076"/>
          <ac:spMkLst>
            <pc:docMk/>
            <pc:sldMk cId="321459023" sldId="444"/>
            <ac:spMk id="9" creationId="{8C0B9BE4-3EFF-213E-45D2-AF9CF14D495F}"/>
          </ac:spMkLst>
        </pc:spChg>
        <pc:spChg chg="del">
          <ac:chgData name="Carla Stevens" userId="27b69d354d14fb85" providerId="LiveId" clId="{B4941A5D-A773-4D9A-9613-6D47579C850C}" dt="2024-10-29T16:10:13.879" v="2" actId="478"/>
          <ac:spMkLst>
            <pc:docMk/>
            <pc:sldMk cId="321459023" sldId="444"/>
            <ac:spMk id="19" creationId="{FE690DDC-E4B5-467E-80BF-305C31A47AE0}"/>
          </ac:spMkLst>
        </pc:spChg>
        <pc:graphicFrameChg chg="del">
          <ac:chgData name="Carla Stevens" userId="27b69d354d14fb85" providerId="LiveId" clId="{B4941A5D-A773-4D9A-9613-6D47579C850C}" dt="2024-10-29T16:09:47.971" v="0" actId="478"/>
          <ac:graphicFrameMkLst>
            <pc:docMk/>
            <pc:sldMk cId="321459023" sldId="444"/>
            <ac:graphicFrameMk id="2" creationId="{03E3F28A-077D-46F2-BB51-87E6197AE299}"/>
          </ac:graphicFrameMkLst>
        </pc:graphicFrameChg>
        <pc:graphicFrameChg chg="add mod">
          <ac:chgData name="Carla Stevens" userId="27b69d354d14fb85" providerId="LiveId" clId="{B4941A5D-A773-4D9A-9613-6D47579C850C}" dt="2024-10-29T16:10:00.151" v="1"/>
          <ac:graphicFrameMkLst>
            <pc:docMk/>
            <pc:sldMk cId="321459023" sldId="444"/>
            <ac:graphicFrameMk id="3" creationId="{5A346EC2-2E9B-8F75-0249-38314B62565D}"/>
          </ac:graphicFrameMkLst>
        </pc:graphicFrameChg>
      </pc:sldChg>
      <pc:sldChg chg="del">
        <pc:chgData name="Carla Stevens" userId="27b69d354d14fb85" providerId="LiveId" clId="{B4941A5D-A773-4D9A-9613-6D47579C850C}" dt="2024-10-29T16:11:42.139" v="8" actId="47"/>
        <pc:sldMkLst>
          <pc:docMk/>
          <pc:sldMk cId="1832330535" sldId="492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https://d.docs.live.net/27b69d354d14fb85/Documents/R%20Yzaguirre/STAAR/STAAR%202024/PRELIMINARY%202022-2024%20All%20Grades%20COMPARISON%20with%20chart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https://d.docs.live.net/27b69d354d14fb85/Documents/R%20Yzaguirre/STAAR/STAAR%202024/PRELIMINARY%202022-2024%20All%20Grades%20COMPARISON%20with%20charts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27b69d354d14fb85/Documents/R%20Yzaguirre/STAAR/STAAR%202024/PRELIMINARY%202022-2024%20All%20Grades%20COMPARISON%20with%20char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27b69d354d14fb85/Documents/R%20Yzaguirre/STAAR/STAAR%202024/PRELIMINARY%202022-2024%20All%20Grades%20COMPARISON%20with%20char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27b69d354d14fb85/Documents/R%20Yzaguirre/TELPAS/2024%20TELPAS/2024%20TELPAS%20Growth%20Summary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27b69d354d14fb85/Documents/R%20Yzaguirre/Board%20goals/2023-2024%20Boad%20Goal%20reporting/CCMR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8.6354311521300589E-2"/>
          <c:y val="0.10998477492092977"/>
          <c:w val="0.91101467515013068"/>
          <c:h val="0.7326780323282481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'[PRELIMINARY 2022-2024 All Grades COMPARISON with charts.xlsx]STAAR  Prelim'!$G$3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5.8909348563273038E-3"/>
                  <c:y val="4.66036404415378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764-4266-81EA-CFB92A8044FA}"/>
                </c:ext>
              </c:extLst>
            </c:dLbl>
            <c:dLbl>
              <c:idx val="7"/>
              <c:layout>
                <c:manualLayout>
                  <c:x val="-5.6070623027063698E-3"/>
                  <c:y val="-2.33018202207691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764-4266-81EA-CFB92A8044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'[PRELIMINARY 2022-2024 All Grades COMPARISON with charts.xlsx]STAAR  Prelim'!$F$4:$F$11</c:f>
              <c:strCache>
                <c:ptCount val="8"/>
                <c:pt idx="0">
                  <c:v>Reading 03</c:v>
                </c:pt>
                <c:pt idx="1">
                  <c:v>Reading 04</c:v>
                </c:pt>
                <c:pt idx="2">
                  <c:v>Reading 05</c:v>
                </c:pt>
                <c:pt idx="3">
                  <c:v>Reading 06</c:v>
                </c:pt>
                <c:pt idx="4">
                  <c:v>Reading 07</c:v>
                </c:pt>
                <c:pt idx="5">
                  <c:v>Reading 08</c:v>
                </c:pt>
                <c:pt idx="6">
                  <c:v>ELA I</c:v>
                </c:pt>
                <c:pt idx="7">
                  <c:v>ELA II</c:v>
                </c:pt>
              </c:strCache>
            </c:strRef>
          </c:cat>
          <c:val>
            <c:numRef>
              <c:f>'[PRELIMINARY 2022-2024 All Grades COMPARISON with charts.xlsx]STAAR  Prelim'!$G$4:$G$11</c:f>
              <c:numCache>
                <c:formatCode>0%</c:formatCode>
                <c:ptCount val="8"/>
                <c:pt idx="0">
                  <c:v>0.49206349206349204</c:v>
                </c:pt>
                <c:pt idx="1">
                  <c:v>0.57999999999999996</c:v>
                </c:pt>
                <c:pt idx="2">
                  <c:v>0.41</c:v>
                </c:pt>
                <c:pt idx="3">
                  <c:v>0.32</c:v>
                </c:pt>
                <c:pt idx="4">
                  <c:v>0.51</c:v>
                </c:pt>
                <c:pt idx="5">
                  <c:v>0.55000000000000004</c:v>
                </c:pt>
                <c:pt idx="6">
                  <c:v>0.39</c:v>
                </c:pt>
                <c:pt idx="7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64-4266-81EA-CFB92A8044FA}"/>
            </c:ext>
          </c:extLst>
        </c:ser>
        <c:ser>
          <c:idx val="1"/>
          <c:order val="1"/>
          <c:tx>
            <c:strRef>
              <c:f>'[PRELIMINARY 2022-2024 All Grades COMPARISON with charts.xlsx]STAAR  Prelim'!$H$3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6.7213093237580533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764-4266-81EA-CFB92A8044FA}"/>
                </c:ext>
              </c:extLst>
            </c:dLbl>
            <c:dLbl>
              <c:idx val="4"/>
              <c:layout>
                <c:manualLayout>
                  <c:x val="4.032782738012653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764-4266-81EA-CFB92A8044FA}"/>
                </c:ext>
              </c:extLst>
            </c:dLbl>
            <c:dLbl>
              <c:idx val="5"/>
              <c:layout>
                <c:manualLayout>
                  <c:x val="-1.0873153098491769E-3"/>
                  <c:y val="1.39810921324614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764-4266-81EA-CFB92A8044FA}"/>
                </c:ext>
              </c:extLst>
            </c:dLbl>
            <c:dLbl>
              <c:idx val="7"/>
              <c:layout>
                <c:manualLayout>
                  <c:x val="1.2800245119654575E-3"/>
                  <c:y val="-1.39810921324615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764-4266-81EA-CFB92A8044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'[PRELIMINARY 2022-2024 All Grades COMPARISON with charts.xlsx]STAAR  Prelim'!$F$4:$F$11</c:f>
              <c:strCache>
                <c:ptCount val="8"/>
                <c:pt idx="0">
                  <c:v>Reading 03</c:v>
                </c:pt>
                <c:pt idx="1">
                  <c:v>Reading 04</c:v>
                </c:pt>
                <c:pt idx="2">
                  <c:v>Reading 05</c:v>
                </c:pt>
                <c:pt idx="3">
                  <c:v>Reading 06</c:v>
                </c:pt>
                <c:pt idx="4">
                  <c:v>Reading 07</c:v>
                </c:pt>
                <c:pt idx="5">
                  <c:v>Reading 08</c:v>
                </c:pt>
                <c:pt idx="6">
                  <c:v>ELA I</c:v>
                </c:pt>
                <c:pt idx="7">
                  <c:v>ELA II</c:v>
                </c:pt>
              </c:strCache>
            </c:strRef>
          </c:cat>
          <c:val>
            <c:numRef>
              <c:f>'[PRELIMINARY 2022-2024 All Grades COMPARISON with charts.xlsx]STAAR  Prelim'!$H$4:$H$11</c:f>
              <c:numCache>
                <c:formatCode>0%</c:formatCode>
                <c:ptCount val="8"/>
                <c:pt idx="0">
                  <c:v>0.46</c:v>
                </c:pt>
                <c:pt idx="1">
                  <c:v>0.56999999999999995</c:v>
                </c:pt>
                <c:pt idx="2">
                  <c:v>0.62</c:v>
                </c:pt>
                <c:pt idx="3">
                  <c:v>0.41</c:v>
                </c:pt>
                <c:pt idx="4">
                  <c:v>0.44</c:v>
                </c:pt>
                <c:pt idx="5">
                  <c:v>0.46</c:v>
                </c:pt>
                <c:pt idx="6">
                  <c:v>0.59</c:v>
                </c:pt>
                <c:pt idx="7">
                  <c:v>0.55000000000000004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64-4266-81EA-CFB92A8044FA}"/>
            </c:ext>
          </c:extLst>
        </c:ser>
        <c:ser>
          <c:idx val="2"/>
          <c:order val="2"/>
          <c:tx>
            <c:strRef>
              <c:f>'[PRELIMINARY 2022-2024 All Grades COMPARISON with charts.xlsx]STAAR  Prelim'!$I$3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1.1118523460084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764-4266-81EA-CFB92A8044FA}"/>
                </c:ext>
              </c:extLst>
            </c:dLbl>
            <c:dLbl>
              <c:idx val="2"/>
              <c:layout>
                <c:manualLayout>
                  <c:x val="1.1118523460084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64-4266-81EA-CFB92A8044FA}"/>
                </c:ext>
              </c:extLst>
            </c:dLbl>
            <c:dLbl>
              <c:idx val="3"/>
              <c:layout>
                <c:manualLayout>
                  <c:x val="9.6025019943689009E-3"/>
                  <c:y val="4.66036404415383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764-4266-81EA-CFB92A8044FA}"/>
                </c:ext>
              </c:extLst>
            </c:dLbl>
            <c:dLbl>
              <c:idx val="4"/>
              <c:layout>
                <c:manualLayout>
                  <c:x val="9.666805587962032E-3"/>
                  <c:y val="9.320728088307575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764-4266-81EA-CFB92A8044FA}"/>
                </c:ext>
              </c:extLst>
            </c:dLbl>
            <c:dLbl>
              <c:idx val="5"/>
              <c:layout>
                <c:manualLayout>
                  <c:x val="4.2896947443906023E-3"/>
                  <c:y val="4.660364044153745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764-4266-81EA-CFB92A8044FA}"/>
                </c:ext>
              </c:extLst>
            </c:dLbl>
            <c:dLbl>
              <c:idx val="6"/>
              <c:layout>
                <c:manualLayout>
                  <c:x val="4.2254919401290272E-3"/>
                  <c:y val="1.398109213246140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764-4266-81EA-CFB92A8044F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'[PRELIMINARY 2022-2024 All Grades COMPARISON with charts.xlsx]STAAR  Prelim'!$F$4:$F$11</c:f>
              <c:strCache>
                <c:ptCount val="8"/>
                <c:pt idx="0">
                  <c:v>Reading 03</c:v>
                </c:pt>
                <c:pt idx="1">
                  <c:v>Reading 04</c:v>
                </c:pt>
                <c:pt idx="2">
                  <c:v>Reading 05</c:v>
                </c:pt>
                <c:pt idx="3">
                  <c:v>Reading 06</c:v>
                </c:pt>
                <c:pt idx="4">
                  <c:v>Reading 07</c:v>
                </c:pt>
                <c:pt idx="5">
                  <c:v>Reading 08</c:v>
                </c:pt>
                <c:pt idx="6">
                  <c:v>ELA I</c:v>
                </c:pt>
                <c:pt idx="7">
                  <c:v>ELA II</c:v>
                </c:pt>
              </c:strCache>
            </c:strRef>
          </c:cat>
          <c:val>
            <c:numRef>
              <c:f>'[PRELIMINARY 2022-2024 All Grades COMPARISON with charts.xlsx]STAAR  Prelim'!$I$4:$I$11</c:f>
              <c:numCache>
                <c:formatCode>0%</c:formatCode>
                <c:ptCount val="8"/>
                <c:pt idx="0">
                  <c:v>0.5</c:v>
                </c:pt>
                <c:pt idx="1">
                  <c:v>0.63</c:v>
                </c:pt>
                <c:pt idx="2">
                  <c:v>0.6</c:v>
                </c:pt>
                <c:pt idx="3">
                  <c:v>0.43</c:v>
                </c:pt>
                <c:pt idx="4">
                  <c:v>0.48</c:v>
                </c:pt>
                <c:pt idx="5">
                  <c:v>0.5</c:v>
                </c:pt>
                <c:pt idx="6">
                  <c:v>0.49</c:v>
                </c:pt>
                <c:pt idx="7">
                  <c:v>0.76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764-4266-81EA-CFB92A8044F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68017616"/>
        <c:axId val="1768020528"/>
      </c:barChart>
      <c:catAx>
        <c:axId val="1768017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8020528"/>
        <c:crosses val="autoZero"/>
        <c:auto val="1"/>
        <c:lblAlgn val="ctr"/>
        <c:lblOffset val="100"/>
        <c:noMultiLvlLbl val="0"/>
      </c:catAx>
      <c:valAx>
        <c:axId val="1768020528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801761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1333074788826376"/>
          <c:y val="3.043826589228546E-2"/>
          <c:w val="0.87211309912062918"/>
          <c:h val="0.803787753759393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'[PRELIMINARY 2022-2024 All Grades COMPARISON with charts.xlsx]STAAR  Prelim'!$G$3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5.2931465422207625E-3"/>
                  <c:y val="4.76900462424468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84A-4BC1-B0E0-FB848252734A}"/>
                </c:ext>
              </c:extLst>
            </c:dLbl>
            <c:dLbl>
              <c:idx val="5"/>
              <c:layout>
                <c:manualLayout>
                  <c:x val="-3.9698599066655717E-3"/>
                  <c:y val="4.76900462424459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84A-4BC1-B0E0-FB84825273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'[PRELIMINARY 2022-2024 All Grades COMPARISON with charts.xlsx]STAAR  Prelim'!$F$12:$F$18</c:f>
              <c:strCache>
                <c:ptCount val="7"/>
                <c:pt idx="0">
                  <c:v>Math 03</c:v>
                </c:pt>
                <c:pt idx="1">
                  <c:v>Math 04</c:v>
                </c:pt>
                <c:pt idx="2">
                  <c:v>Math 05</c:v>
                </c:pt>
                <c:pt idx="3">
                  <c:v>Math 06</c:v>
                </c:pt>
                <c:pt idx="4">
                  <c:v>Math 07</c:v>
                </c:pt>
                <c:pt idx="5">
                  <c:v>Math 08</c:v>
                </c:pt>
                <c:pt idx="6">
                  <c:v>Algebra 1</c:v>
                </c:pt>
              </c:strCache>
            </c:strRef>
          </c:cat>
          <c:val>
            <c:numRef>
              <c:f>'[PRELIMINARY 2022-2024 All Grades COMPARISON with charts.xlsx]STAAR  Prelim'!$G$12:$G$18</c:f>
              <c:numCache>
                <c:formatCode>0%</c:formatCode>
                <c:ptCount val="7"/>
                <c:pt idx="0">
                  <c:v>0.46</c:v>
                </c:pt>
                <c:pt idx="1">
                  <c:v>0.53</c:v>
                </c:pt>
                <c:pt idx="2">
                  <c:v>0.51</c:v>
                </c:pt>
                <c:pt idx="3">
                  <c:v>0.28000000000000003</c:v>
                </c:pt>
                <c:pt idx="4">
                  <c:v>0.3</c:v>
                </c:pt>
                <c:pt idx="5">
                  <c:v>0.3</c:v>
                </c:pt>
                <c:pt idx="6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4A-4BC1-B0E0-FB848252734A}"/>
            </c:ext>
          </c:extLst>
        </c:ser>
        <c:ser>
          <c:idx val="1"/>
          <c:order val="1"/>
          <c:tx>
            <c:strRef>
              <c:f>'[PRELIMINARY 2022-2024 All Grades COMPARISON with charts.xlsx]STAAR  Prelim'!$H$3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323286635555190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84A-4BC1-B0E0-FB848252734A}"/>
                </c:ext>
              </c:extLst>
            </c:dLbl>
            <c:dLbl>
              <c:idx val="4"/>
              <c:layout>
                <c:manualLayout>
                  <c:x val="-5.2931465422208597E-3"/>
                  <c:y val="2.384502312122340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84A-4BC1-B0E0-FB848252734A}"/>
                </c:ext>
              </c:extLst>
            </c:dLbl>
            <c:dLbl>
              <c:idx val="5"/>
              <c:layout>
                <c:manualLayout>
                  <c:x val="0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84A-4BC1-B0E0-FB84825273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'[PRELIMINARY 2022-2024 All Grades COMPARISON with charts.xlsx]STAAR  Prelim'!$F$12:$F$18</c:f>
              <c:strCache>
                <c:ptCount val="7"/>
                <c:pt idx="0">
                  <c:v>Math 03</c:v>
                </c:pt>
                <c:pt idx="1">
                  <c:v>Math 04</c:v>
                </c:pt>
                <c:pt idx="2">
                  <c:v>Math 05</c:v>
                </c:pt>
                <c:pt idx="3">
                  <c:v>Math 06</c:v>
                </c:pt>
                <c:pt idx="4">
                  <c:v>Math 07</c:v>
                </c:pt>
                <c:pt idx="5">
                  <c:v>Math 08</c:v>
                </c:pt>
                <c:pt idx="6">
                  <c:v>Algebra 1</c:v>
                </c:pt>
              </c:strCache>
            </c:strRef>
          </c:cat>
          <c:val>
            <c:numRef>
              <c:f>'[PRELIMINARY 2022-2024 All Grades COMPARISON with charts.xlsx]STAAR  Prelim'!$H$12:$H$18</c:f>
              <c:numCache>
                <c:formatCode>0%</c:formatCode>
                <c:ptCount val="7"/>
                <c:pt idx="0">
                  <c:v>0.53</c:v>
                </c:pt>
                <c:pt idx="1">
                  <c:v>0.63</c:v>
                </c:pt>
                <c:pt idx="2">
                  <c:v>0.6</c:v>
                </c:pt>
                <c:pt idx="3">
                  <c:v>0.3</c:v>
                </c:pt>
                <c:pt idx="4">
                  <c:v>0.36</c:v>
                </c:pt>
                <c:pt idx="5">
                  <c:v>0.28999999999999998</c:v>
                </c:pt>
                <c:pt idx="6">
                  <c:v>0.62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4A-4BC1-B0E0-FB848252734A}"/>
            </c:ext>
          </c:extLst>
        </c:ser>
        <c:ser>
          <c:idx val="2"/>
          <c:order val="2"/>
          <c:tx>
            <c:strRef>
              <c:f>'[PRELIMINARY 2022-2024 All Grades COMPARISON with charts.xlsx]STAAR  Prelim'!$I$3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6.616433177775904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84A-4BC1-B0E0-FB848252734A}"/>
                </c:ext>
              </c:extLst>
            </c:dLbl>
            <c:dLbl>
              <c:idx val="3"/>
              <c:layout>
                <c:manualLayout>
                  <c:x val="4.453351146737919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84A-4BC1-B0E0-FB848252734A}"/>
                </c:ext>
              </c:extLst>
            </c:dLbl>
            <c:dLbl>
              <c:idx val="4"/>
              <c:layout>
                <c:manualLayout>
                  <c:x val="1.3232866355551906E-3"/>
                  <c:y val="4.769004624244680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84A-4BC1-B0E0-FB848252734A}"/>
                </c:ext>
              </c:extLst>
            </c:dLbl>
            <c:dLbl>
              <c:idx val="5"/>
              <c:layout>
                <c:manualLayout>
                  <c:x val="1.2722306944983367E-4"/>
                  <c:y val="1.25672659653225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84A-4BC1-B0E0-FB848252734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'[PRELIMINARY 2022-2024 All Grades COMPARISON with charts.xlsx]STAAR  Prelim'!$F$12:$F$18</c:f>
              <c:strCache>
                <c:ptCount val="7"/>
                <c:pt idx="0">
                  <c:v>Math 03</c:v>
                </c:pt>
                <c:pt idx="1">
                  <c:v>Math 04</c:v>
                </c:pt>
                <c:pt idx="2">
                  <c:v>Math 05</c:v>
                </c:pt>
                <c:pt idx="3">
                  <c:v>Math 06</c:v>
                </c:pt>
                <c:pt idx="4">
                  <c:v>Math 07</c:v>
                </c:pt>
                <c:pt idx="5">
                  <c:v>Math 08</c:v>
                </c:pt>
                <c:pt idx="6">
                  <c:v>Algebra 1</c:v>
                </c:pt>
              </c:strCache>
            </c:strRef>
          </c:cat>
          <c:val>
            <c:numRef>
              <c:f>'[PRELIMINARY 2022-2024 All Grades COMPARISON with charts.xlsx]STAAR  Prelim'!$I$12:$I$18</c:f>
              <c:numCache>
                <c:formatCode>0%</c:formatCode>
                <c:ptCount val="7"/>
                <c:pt idx="0">
                  <c:v>0.41</c:v>
                </c:pt>
                <c:pt idx="1">
                  <c:v>0.64</c:v>
                </c:pt>
                <c:pt idx="2">
                  <c:v>0.69</c:v>
                </c:pt>
                <c:pt idx="3">
                  <c:v>0.35</c:v>
                </c:pt>
                <c:pt idx="4">
                  <c:v>0.36</c:v>
                </c:pt>
                <c:pt idx="5">
                  <c:v>0.37</c:v>
                </c:pt>
                <c:pt idx="6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84A-4BC1-B0E0-FB848252734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68017616"/>
        <c:axId val="1768020528"/>
      </c:barChart>
      <c:catAx>
        <c:axId val="1768017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8020528"/>
        <c:crosses val="autoZero"/>
        <c:auto val="1"/>
        <c:lblAlgn val="ctr"/>
        <c:lblOffset val="100"/>
        <c:noMultiLvlLbl val="0"/>
      </c:catAx>
      <c:valAx>
        <c:axId val="1768020528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801761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District: STAAR Social Studies </a:t>
            </a:r>
            <a:r>
              <a:rPr lang="en-US" sz="1800" b="1" u="sng" dirty="0"/>
              <a:t>Meets</a:t>
            </a:r>
            <a:r>
              <a:rPr lang="en-US" sz="1800" b="1" dirty="0"/>
              <a:t> Grade Level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'STAAR  Prelim'!$G$3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8.894818768067601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7C4-47A5-ABDC-3B3D7B022040}"/>
                </c:ext>
              </c:extLst>
            </c:dLbl>
            <c:dLbl>
              <c:idx val="7"/>
              <c:layout>
                <c:manualLayout>
                  <c:x val="-4.447409384033963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C4-47A5-ABDC-3B3D7B0220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'STAAR  Prelim'!$F$22:$F$23</c:f>
              <c:strCache>
                <c:ptCount val="2"/>
                <c:pt idx="0">
                  <c:v>Social Studies 08</c:v>
                </c:pt>
                <c:pt idx="1">
                  <c:v>US History</c:v>
                </c:pt>
              </c:strCache>
            </c:strRef>
          </c:cat>
          <c:val>
            <c:numRef>
              <c:f>'STAAR  Prelim'!$G$22:$G$23</c:f>
              <c:numCache>
                <c:formatCode>0%</c:formatCode>
                <c:ptCount val="2"/>
                <c:pt idx="0">
                  <c:v>0.39</c:v>
                </c:pt>
                <c:pt idx="1">
                  <c:v>0.65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C4-47A5-ABDC-3B3D7B022040}"/>
            </c:ext>
          </c:extLst>
        </c:ser>
        <c:ser>
          <c:idx val="1"/>
          <c:order val="1"/>
          <c:tx>
            <c:strRef>
              <c:f>'STAAR  Prelim'!$H$3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'STAAR  Prelim'!$F$22:$F$23</c:f>
              <c:strCache>
                <c:ptCount val="2"/>
                <c:pt idx="0">
                  <c:v>Social Studies 08</c:v>
                </c:pt>
                <c:pt idx="1">
                  <c:v>US History</c:v>
                </c:pt>
              </c:strCache>
            </c:strRef>
          </c:cat>
          <c:val>
            <c:numRef>
              <c:f>'STAAR  Prelim'!$H$22:$H$23</c:f>
              <c:numCache>
                <c:formatCode>0%</c:formatCode>
                <c:ptCount val="2"/>
                <c:pt idx="0">
                  <c:v>0.38</c:v>
                </c:pt>
                <c:pt idx="1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7C4-47A5-ABDC-3B3D7B022040}"/>
            </c:ext>
          </c:extLst>
        </c:ser>
        <c:ser>
          <c:idx val="2"/>
          <c:order val="2"/>
          <c:tx>
            <c:strRef>
              <c:f>'STAAR  Prelim'!$I$3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8.894818768067601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7C4-47A5-ABDC-3B3D7B0220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'STAAR  Prelim'!$F$22:$F$23</c:f>
              <c:strCache>
                <c:ptCount val="2"/>
                <c:pt idx="0">
                  <c:v>Social Studies 08</c:v>
                </c:pt>
                <c:pt idx="1">
                  <c:v>US History</c:v>
                </c:pt>
              </c:strCache>
            </c:strRef>
          </c:cat>
          <c:val>
            <c:numRef>
              <c:f>'STAAR  Prelim'!$I$22:$I$23</c:f>
              <c:numCache>
                <c:formatCode>0%</c:formatCode>
                <c:ptCount val="2"/>
                <c:pt idx="0">
                  <c:v>0.24</c:v>
                </c:pt>
                <c:pt idx="1">
                  <c:v>0.69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7C4-47A5-ABDC-3B3D7B02204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68017616"/>
        <c:axId val="1768020528"/>
      </c:barChart>
      <c:catAx>
        <c:axId val="1768017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8020528"/>
        <c:crosses val="autoZero"/>
        <c:auto val="1"/>
        <c:lblAlgn val="ctr"/>
        <c:lblOffset val="100"/>
        <c:noMultiLvlLbl val="0"/>
      </c:catAx>
      <c:valAx>
        <c:axId val="1768020528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801761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District: STAAR Science </a:t>
            </a:r>
            <a:r>
              <a:rPr lang="en-US" sz="1800" b="1" u="sng" dirty="0"/>
              <a:t>Meets</a:t>
            </a:r>
            <a:r>
              <a:rPr lang="en-US" sz="1800" b="1" dirty="0"/>
              <a:t> Grade Level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49037416020129"/>
          <c:y val="0.15023882090293458"/>
          <c:w val="0.85063550678580124"/>
          <c:h val="0.6803691729621388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'STAAR  Prelim'!$G$3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5"/>
              <c:layout>
                <c:manualLayout>
                  <c:x val="-8.894818768067601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5D-4A14-AC8A-21CB85FCDEAA}"/>
                </c:ext>
              </c:extLst>
            </c:dLbl>
            <c:dLbl>
              <c:idx val="7"/>
              <c:layout>
                <c:manualLayout>
                  <c:x val="-4.447409384033963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45D-4A14-AC8A-21CB85FCDE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'STAAR  Prelim'!$F$19:$F$21</c:f>
              <c:strCache>
                <c:ptCount val="3"/>
                <c:pt idx="0">
                  <c:v>Science 05</c:v>
                </c:pt>
                <c:pt idx="1">
                  <c:v>Science 08</c:v>
                </c:pt>
                <c:pt idx="2">
                  <c:v>Biology </c:v>
                </c:pt>
              </c:strCache>
            </c:strRef>
          </c:cat>
          <c:val>
            <c:numRef>
              <c:f>'STAAR  Prelim'!$G$19:$G$21</c:f>
              <c:numCache>
                <c:formatCode>0%</c:formatCode>
                <c:ptCount val="3"/>
                <c:pt idx="0">
                  <c:v>0.33</c:v>
                </c:pt>
                <c:pt idx="1">
                  <c:v>0.35</c:v>
                </c:pt>
                <c:pt idx="2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5D-4A14-AC8A-21CB85FCDEAA}"/>
            </c:ext>
          </c:extLst>
        </c:ser>
        <c:ser>
          <c:idx val="1"/>
          <c:order val="1"/>
          <c:tx>
            <c:strRef>
              <c:f>'STAAR  Prelim'!$H$3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'STAAR  Prelim'!$F$19:$F$21</c:f>
              <c:strCache>
                <c:ptCount val="3"/>
                <c:pt idx="0">
                  <c:v>Science 05</c:v>
                </c:pt>
                <c:pt idx="1">
                  <c:v>Science 08</c:v>
                </c:pt>
                <c:pt idx="2">
                  <c:v>Biology </c:v>
                </c:pt>
              </c:strCache>
            </c:strRef>
          </c:cat>
          <c:val>
            <c:numRef>
              <c:f>'STAAR  Prelim'!$H$19:$H$21</c:f>
              <c:numCache>
                <c:formatCode>0%</c:formatCode>
                <c:ptCount val="3"/>
                <c:pt idx="0">
                  <c:v>0.44</c:v>
                </c:pt>
                <c:pt idx="1">
                  <c:v>0.28999999999999998</c:v>
                </c:pt>
                <c:pt idx="2">
                  <c:v>0.43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5D-4A14-AC8A-21CB85FCDEAA}"/>
            </c:ext>
          </c:extLst>
        </c:ser>
        <c:ser>
          <c:idx val="2"/>
          <c:order val="2"/>
          <c:tx>
            <c:strRef>
              <c:f>'STAAR  Prelim'!$I$3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8.894818768067601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45D-4A14-AC8A-21CB85FCDEA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'STAAR  Prelim'!$F$19:$F$21</c:f>
              <c:strCache>
                <c:ptCount val="3"/>
                <c:pt idx="0">
                  <c:v>Science 05</c:v>
                </c:pt>
                <c:pt idx="1">
                  <c:v>Science 08</c:v>
                </c:pt>
                <c:pt idx="2">
                  <c:v>Biology </c:v>
                </c:pt>
              </c:strCache>
            </c:strRef>
          </c:cat>
          <c:val>
            <c:numRef>
              <c:f>'STAAR  Prelim'!$I$19:$I$21</c:f>
              <c:numCache>
                <c:formatCode>0%</c:formatCode>
                <c:ptCount val="3"/>
                <c:pt idx="0">
                  <c:v>0.38</c:v>
                </c:pt>
                <c:pt idx="1">
                  <c:v>0.37</c:v>
                </c:pt>
                <c:pt idx="2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45D-4A14-AC8A-21CB85FCDEA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768017616"/>
        <c:axId val="1768020528"/>
      </c:barChart>
      <c:catAx>
        <c:axId val="1768017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8020528"/>
        <c:crosses val="autoZero"/>
        <c:auto val="1"/>
        <c:lblAlgn val="ctr"/>
        <c:lblOffset val="100"/>
        <c:noMultiLvlLbl val="0"/>
      </c:catAx>
      <c:valAx>
        <c:axId val="1768020528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6801761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Growth of</a:t>
            </a:r>
            <a:r>
              <a:rPr lang="en-US" baseline="0" dirty="0"/>
              <a:t> at Least One Performance Level From Prior Year</a:t>
            </a:r>
            <a:r>
              <a:rPr lang="en-US" dirty="0"/>
              <a:t> </a:t>
            </a:r>
          </a:p>
        </c:rich>
      </c:tx>
      <c:layout>
        <c:manualLayout>
          <c:xMode val="edge"/>
          <c:yMode val="edge"/>
          <c:x val="0.30720062328222125"/>
          <c:y val="2.14218454751200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'[2024 TELPAS Growth Summary.xlsx]Sheet1'!$M$2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'[2024 TELPAS Growth Summary.xlsx]Sheet1'!$L$3:$L$15</c:f>
              <c:strCach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ALL</c:v>
                </c:pt>
              </c:strCache>
            </c:strRef>
          </c:cat>
          <c:val>
            <c:numRef>
              <c:f>'[2024 TELPAS Growth Summary.xlsx]Sheet1'!$M$3:$M$15</c:f>
              <c:numCache>
                <c:formatCode>0%</c:formatCode>
                <c:ptCount val="13"/>
                <c:pt idx="0">
                  <c:v>0.57971014492753625</c:v>
                </c:pt>
                <c:pt idx="1">
                  <c:v>0.33333333333333331</c:v>
                </c:pt>
                <c:pt idx="2">
                  <c:v>0.43103448275862066</c:v>
                </c:pt>
                <c:pt idx="3">
                  <c:v>0.13235294117647059</c:v>
                </c:pt>
                <c:pt idx="4">
                  <c:v>0.22388059701492538</c:v>
                </c:pt>
                <c:pt idx="5">
                  <c:v>0.22549019607843138</c:v>
                </c:pt>
                <c:pt idx="6">
                  <c:v>0.265625</c:v>
                </c:pt>
                <c:pt idx="7">
                  <c:v>0.26666666666666666</c:v>
                </c:pt>
                <c:pt idx="8">
                  <c:v>9.6774193548387094E-2</c:v>
                </c:pt>
                <c:pt idx="9">
                  <c:v>0.2857142857142857</c:v>
                </c:pt>
                <c:pt idx="10">
                  <c:v>6.6666666666666666E-2</c:v>
                </c:pt>
                <c:pt idx="11">
                  <c:v>0.1111111111111111</c:v>
                </c:pt>
                <c:pt idx="12">
                  <c:v>0.28217054263565894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AD-4900-A339-842AA1F890F5}"/>
            </c:ext>
          </c:extLst>
        </c:ser>
        <c:ser>
          <c:idx val="1"/>
          <c:order val="1"/>
          <c:tx>
            <c:strRef>
              <c:f>'[2024 TELPAS Growth Summary.xlsx]Sheet1'!$N$2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6754389278318362E-3"/>
                  <c:y val="-2.409402665444385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5AD-4900-A339-842AA1F890F5}"/>
                </c:ext>
              </c:extLst>
            </c:dLbl>
            <c:dLbl>
              <c:idx val="2"/>
              <c:layout>
                <c:manualLayout>
                  <c:x val="8.954678749137141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AD-4900-A339-842AA1F890F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'[2024 TELPAS Growth Summary.xlsx]Sheet1'!$L$3:$L$15</c:f>
              <c:strCache>
                <c:ptCount val="1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ALL</c:v>
                </c:pt>
              </c:strCache>
            </c:strRef>
          </c:cat>
          <c:val>
            <c:numRef>
              <c:f>'[2024 TELPAS Growth Summary.xlsx]Sheet1'!$N$3:$N$15</c:f>
              <c:numCache>
                <c:formatCode>0%</c:formatCode>
                <c:ptCount val="13"/>
                <c:pt idx="0">
                  <c:v>0.42528735632183906</c:v>
                </c:pt>
                <c:pt idx="1">
                  <c:v>0.55555555555555558</c:v>
                </c:pt>
                <c:pt idx="2">
                  <c:v>0.44285714285714284</c:v>
                </c:pt>
                <c:pt idx="3">
                  <c:v>0.30136986301369861</c:v>
                </c:pt>
                <c:pt idx="4">
                  <c:v>0.3611111111111111</c:v>
                </c:pt>
                <c:pt idx="5">
                  <c:v>0.30973451327433627</c:v>
                </c:pt>
                <c:pt idx="6">
                  <c:v>0.41228070175438597</c:v>
                </c:pt>
                <c:pt idx="7">
                  <c:v>0.32380952380952382</c:v>
                </c:pt>
                <c:pt idx="8">
                  <c:v>0.34782608695652173</c:v>
                </c:pt>
                <c:pt idx="9">
                  <c:v>0.62</c:v>
                </c:pt>
                <c:pt idx="10">
                  <c:v>0.31111111111111112</c:v>
                </c:pt>
                <c:pt idx="11">
                  <c:v>0.27777777777777779</c:v>
                </c:pt>
                <c:pt idx="12">
                  <c:v>0.39130434782608697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AD-4900-A339-842AA1F890F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40024639"/>
        <c:axId val="740023679"/>
      </c:barChart>
      <c:catAx>
        <c:axId val="74002463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Grade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0023679"/>
        <c:crosses val="autoZero"/>
        <c:auto val="1"/>
        <c:lblAlgn val="ctr"/>
        <c:lblOffset val="100"/>
        <c:noMultiLvlLbl val="0"/>
      </c:catAx>
      <c:valAx>
        <c:axId val="740023679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Percentage</a:t>
                </a:r>
              </a:p>
            </c:rich>
          </c:tx>
          <c:layout>
            <c:manualLayout>
              <c:xMode val="edge"/>
              <c:yMode val="edge"/>
              <c:x val="4.9519573227289277E-3"/>
              <c:y val="0.370457422250283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40024639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Four-Year Longitudinal Graduation Rate for State Accountability</a:t>
            </a:r>
          </a:p>
        </c:rich>
      </c:tx>
      <c:layout>
        <c:manualLayout>
          <c:xMode val="edge"/>
          <c:yMode val="edge"/>
          <c:x val="0.18663926002055495"/>
          <c:y val="3.8986354775828458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1978565628936665E-2"/>
          <c:y val="0.13680311890838207"/>
          <c:w val="0.90785749683387473"/>
          <c:h val="0.695269450967751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2021 RYSS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All</c:v>
                </c:pt>
                <c:pt idx="1">
                  <c:v>Hispanic</c:v>
                </c:pt>
                <c:pt idx="2">
                  <c:v>Econ. Dis.</c:v>
                </c:pt>
                <c:pt idx="3">
                  <c:v>EL in HS</c:v>
                </c:pt>
              </c:strCache>
            </c:strRef>
          </c:cat>
          <c:val>
            <c:numRef>
              <c:f>Sheet1!$B$3:$B$6</c:f>
              <c:numCache>
                <c:formatCode>0%</c:formatCode>
                <c:ptCount val="4"/>
                <c:pt idx="0">
                  <c:v>0.92</c:v>
                </c:pt>
                <c:pt idx="1">
                  <c:v>0.92</c:v>
                </c:pt>
                <c:pt idx="2">
                  <c:v>0.91800000000000004</c:v>
                </c:pt>
                <c:pt idx="3">
                  <c:v>0.81299999999999994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C1-450C-BBDD-82600564906E}"/>
            </c:ext>
          </c:extLst>
        </c:ser>
        <c:ser>
          <c:idx val="1"/>
          <c:order val="1"/>
          <c:tx>
            <c:strRef>
              <c:f>Sheet1!$C$2</c:f>
              <c:strCache>
                <c:ptCount val="1"/>
                <c:pt idx="0">
                  <c:v>2022 RYSS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9.324009324009324E-3"/>
                  <c:y val="-3.89863547758284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C1-450C-BBDD-8260056490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All</c:v>
                </c:pt>
                <c:pt idx="1">
                  <c:v>Hispanic</c:v>
                </c:pt>
                <c:pt idx="2">
                  <c:v>Econ. Dis.</c:v>
                </c:pt>
                <c:pt idx="3">
                  <c:v>EL in HS</c:v>
                </c:pt>
              </c:strCache>
            </c:strRef>
          </c:cat>
          <c:val>
            <c:numRef>
              <c:f>Sheet1!$C$3:$C$6</c:f>
              <c:numCache>
                <c:formatCode>0%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C1-450C-BBDD-82600564906E}"/>
            </c:ext>
          </c:extLst>
        </c:ser>
        <c:ser>
          <c:idx val="2"/>
          <c:order val="2"/>
          <c:tx>
            <c:strRef>
              <c:f>Sheet1!$D$2</c:f>
              <c:strCache>
                <c:ptCount val="1"/>
                <c:pt idx="0">
                  <c:v>2023 RYSS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1.1655011655011656E-2"/>
                  <c:y val="-3.89863547758284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C1-450C-BBDD-8260056490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All</c:v>
                </c:pt>
                <c:pt idx="1">
                  <c:v>Hispanic</c:v>
                </c:pt>
                <c:pt idx="2">
                  <c:v>Econ. Dis.</c:v>
                </c:pt>
                <c:pt idx="3">
                  <c:v>EL in HS</c:v>
                </c:pt>
              </c:strCache>
            </c:strRef>
          </c:cat>
          <c:val>
            <c:numRef>
              <c:f>Sheet1!$D$3:$D$6</c:f>
              <c:numCache>
                <c:formatCode>0%</c:formatCode>
                <c:ptCount val="4"/>
                <c:pt idx="0">
                  <c:v>0.96</c:v>
                </c:pt>
                <c:pt idx="1">
                  <c:v>0.96</c:v>
                </c:pt>
                <c:pt idx="2">
                  <c:v>0.95799999999999996</c:v>
                </c:pt>
                <c:pt idx="3">
                  <c:v>0.93799999999999994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3C1-450C-BBDD-82600564906E}"/>
            </c:ext>
          </c:extLst>
        </c:ser>
        <c:ser>
          <c:idx val="3"/>
          <c:order val="3"/>
          <c:tx>
            <c:strRef>
              <c:f>Sheet1!$E$2</c:f>
              <c:strCache>
                <c:ptCount val="1"/>
                <c:pt idx="0">
                  <c:v>2021 State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3C1-450C-BBDD-82600564906E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3C1-450C-BBDD-82600564906E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3C1-450C-BBDD-82600564906E}"/>
                </c:ext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3C1-450C-BBDD-8260056490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All</c:v>
                </c:pt>
                <c:pt idx="1">
                  <c:v>Hispanic</c:v>
                </c:pt>
                <c:pt idx="2">
                  <c:v>Econ. Dis.</c:v>
                </c:pt>
                <c:pt idx="3">
                  <c:v>EL in HS</c:v>
                </c:pt>
              </c:strCache>
            </c:strRef>
          </c:cat>
          <c:val>
            <c:numRef>
              <c:f>Sheet1!$E$3:$E$6</c:f>
              <c:numCache>
                <c:formatCode>0%</c:formatCode>
                <c:ptCount val="4"/>
                <c:pt idx="0">
                  <c:v>0.9</c:v>
                </c:pt>
                <c:pt idx="1">
                  <c:v>0.88100000000000001</c:v>
                </c:pt>
                <c:pt idx="2">
                  <c:v>0.86699999999999999</c:v>
                </c:pt>
                <c:pt idx="3">
                  <c:v>0.79900000000000004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3C1-450C-BBDD-82600564906E}"/>
            </c:ext>
          </c:extLst>
        </c:ser>
        <c:ser>
          <c:idx val="4"/>
          <c:order val="4"/>
          <c:tx>
            <c:strRef>
              <c:f>Sheet1!$F$2</c:f>
              <c:strCache>
                <c:ptCount val="1"/>
                <c:pt idx="0">
                  <c:v>2022 State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0839940619385876E-3"/>
                  <c:y val="1.9429480503946024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5129062476385891E-2"/>
                      <c:h val="5.452261960691052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13C1-450C-BBDD-82600564906E}"/>
                </c:ext>
              </c:extLst>
            </c:dLbl>
            <c:dLbl>
              <c:idx val="1"/>
              <c:layout>
                <c:manualLayout>
                  <c:x val="3.6229291050967295E-3"/>
                  <c:y val="-3.8987195583756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3C1-450C-BBDD-82600564906E}"/>
                </c:ext>
              </c:extLst>
            </c:dLbl>
            <c:dLbl>
              <c:idx val="2"/>
              <c:layout>
                <c:manualLayout>
                  <c:x val="2.353414605184088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3C1-450C-BBDD-82600564906E}"/>
                </c:ext>
              </c:extLst>
            </c:dLbl>
            <c:dLbl>
              <c:idx val="3"/>
              <c:layout>
                <c:manualLayout>
                  <c:x val="5.0776581840455181E-3"/>
                  <c:y val="-1.9544114441194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3C1-450C-BBDD-8260056490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All</c:v>
                </c:pt>
                <c:pt idx="1">
                  <c:v>Hispanic</c:v>
                </c:pt>
                <c:pt idx="2">
                  <c:v>Econ. Dis.</c:v>
                </c:pt>
                <c:pt idx="3">
                  <c:v>EL in HS</c:v>
                </c:pt>
              </c:strCache>
            </c:strRef>
          </c:cat>
          <c:val>
            <c:numRef>
              <c:f>Sheet1!$F$3:$F$6</c:f>
              <c:numCache>
                <c:formatCode>0%</c:formatCode>
                <c:ptCount val="4"/>
                <c:pt idx="0">
                  <c:v>0.89700000000000002</c:v>
                </c:pt>
                <c:pt idx="1">
                  <c:v>0.88</c:v>
                </c:pt>
                <c:pt idx="2">
                  <c:v>0.86399999999999999</c:v>
                </c:pt>
                <c:pt idx="3">
                  <c:v>0.79900000000000004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13C1-450C-BBDD-82600564906E}"/>
            </c:ext>
          </c:extLst>
        </c:ser>
        <c:ser>
          <c:idx val="5"/>
          <c:order val="5"/>
          <c:tx>
            <c:strRef>
              <c:f>Sheet1!$G$2</c:f>
              <c:strCache>
                <c:ptCount val="1"/>
                <c:pt idx="0">
                  <c:v>2023 State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74677638673044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3C1-450C-BBDD-82600564906E}"/>
                </c:ext>
              </c:extLst>
            </c:dLbl>
            <c:dLbl>
              <c:idx val="1"/>
              <c:layout>
                <c:manualLayout>
                  <c:x val="8.7478654844385766E-3"/>
                  <c:y val="3.845482781788647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3C1-450C-BBDD-82600564906E}"/>
                </c:ext>
              </c:extLst>
            </c:dLbl>
            <c:dLbl>
              <c:idx val="2"/>
              <c:layout>
                <c:manualLayout>
                  <c:x val="1.2999604582366613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13C1-450C-BBDD-82600564906E}"/>
                </c:ext>
              </c:extLst>
            </c:dLbl>
            <c:dLbl>
              <c:idx val="3"/>
              <c:layout>
                <c:manualLayout>
                  <c:x val="1.199040767386091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13C1-450C-BBDD-8260056490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Sheet1!$A$3:$A$6</c:f>
              <c:strCache>
                <c:ptCount val="4"/>
                <c:pt idx="0">
                  <c:v>All</c:v>
                </c:pt>
                <c:pt idx="1">
                  <c:v>Hispanic</c:v>
                </c:pt>
                <c:pt idx="2">
                  <c:v>Econ. Dis.</c:v>
                </c:pt>
                <c:pt idx="3">
                  <c:v>EL in HS</c:v>
                </c:pt>
              </c:strCache>
            </c:strRef>
          </c:cat>
          <c:val>
            <c:numRef>
              <c:f>Sheet1!$G$3:$G$6</c:f>
              <c:numCache>
                <c:formatCode>0%</c:formatCode>
                <c:ptCount val="4"/>
                <c:pt idx="0">
                  <c:v>0.90300000000000002</c:v>
                </c:pt>
                <c:pt idx="1">
                  <c:v>0.88600000000000001</c:v>
                </c:pt>
                <c:pt idx="2">
                  <c:v>0.874</c:v>
                </c:pt>
                <c:pt idx="3">
                  <c:v>0.82399999999999995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13C1-450C-BBDD-8260056490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15515551"/>
        <c:axId val="1832555615"/>
      </c:barChart>
      <c:catAx>
        <c:axId val="191551555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2555615"/>
        <c:crosses val="autoZero"/>
        <c:auto val="1"/>
        <c:lblAlgn val="ctr"/>
        <c:lblOffset val="100"/>
        <c:noMultiLvlLbl val="0"/>
      </c:catAx>
      <c:valAx>
        <c:axId val="1832555615"/>
        <c:scaling>
          <c:orientation val="minMax"/>
          <c:max val="1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15515551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12700" cap="flat" cmpd="sng" algn="ctr">
      <a:noFill/>
      <a:round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'Targets 2022'!$A$9</c:f>
              <c:strCache>
                <c:ptCount val="1"/>
                <c:pt idx="0">
                  <c:v>All Students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4.0905991034828594E-2"/>
                  <c:y val="-4.14594557259290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CD-4098-9403-337C71314F8C}"/>
                </c:ext>
              </c:extLst>
            </c:dLbl>
            <c:dLbl>
              <c:idx val="3"/>
              <c:layout>
                <c:manualLayout>
                  <c:x val="-4.3246815004865963E-2"/>
                  <c:y val="-3.17128670319718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CD-4098-9403-337C71314F8C}"/>
                </c:ext>
              </c:extLst>
            </c:dLbl>
            <c:dLbl>
              <c:idx val="4"/>
              <c:layout>
                <c:manualLayout>
                  <c:x val="-3.8565167064791059E-2"/>
                  <c:y val="-3.65861613789504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0CD-4098-9403-337C71314F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'Targets 2022'!$B$8:$H$8</c:f>
              <c:strCache>
                <c:ptCount val="7"/>
                <c:pt idx="0">
                  <c:v>2020                          (2019 Grads)</c:v>
                </c:pt>
                <c:pt idx="1">
                  <c:v>2021                         (2020 Grads)</c:v>
                </c:pt>
                <c:pt idx="2">
                  <c:v>2022                         (2021 Grads)</c:v>
                </c:pt>
                <c:pt idx="3">
                  <c:v>2023                         (2022 Grads)</c:v>
                </c:pt>
                <c:pt idx="4">
                  <c:v>2024                         (2023 Grads)</c:v>
                </c:pt>
                <c:pt idx="5">
                  <c:v>2025
(2024 Grads)</c:v>
                </c:pt>
                <c:pt idx="6">
                  <c:v>2026 
(2025 Grads)</c:v>
                </c:pt>
              </c:strCache>
            </c:strRef>
          </c:cat>
          <c:val>
            <c:numRef>
              <c:f>'Targets 2022'!$B$9:$H$9</c:f>
              <c:numCache>
                <c:formatCode>General</c:formatCode>
                <c:ptCount val="7"/>
                <c:pt idx="0" formatCode="0.0">
                  <c:v>42.9</c:v>
                </c:pt>
                <c:pt idx="1">
                  <c:v>45.2</c:v>
                </c:pt>
                <c:pt idx="2">
                  <c:v>79.2</c:v>
                </c:pt>
                <c:pt idx="3">
                  <c:v>66.7</c:v>
                </c:pt>
                <c:pt idx="4">
                  <c:v>70.400000000000006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0CD-4098-9403-337C71314F8C}"/>
            </c:ext>
          </c:extLst>
        </c:ser>
        <c:ser>
          <c:idx val="1"/>
          <c:order val="1"/>
          <c:tx>
            <c:strRef>
              <c:f>'Targets 2022'!$A$10</c:f>
              <c:strCache>
                <c:ptCount val="1"/>
                <c:pt idx="0">
                  <c:v>Target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4871031746031747E-2"/>
                  <c:y val="-2.19662783380148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CD-4098-9403-337C71314F8C}"/>
                </c:ext>
              </c:extLst>
            </c:dLbl>
            <c:dLbl>
              <c:idx val="1"/>
              <c:layout>
                <c:manualLayout>
                  <c:x val="-3.7351190476190524E-2"/>
                  <c:y val="-2.68395726849934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CD-4098-9403-337C71314F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'Targets 2022'!$B$8:$H$8</c:f>
              <c:strCache>
                <c:ptCount val="7"/>
                <c:pt idx="0">
                  <c:v>2020                          (2019 Grads)</c:v>
                </c:pt>
                <c:pt idx="1">
                  <c:v>2021                         (2020 Grads)</c:v>
                </c:pt>
                <c:pt idx="2">
                  <c:v>2022                         (2021 Grads)</c:v>
                </c:pt>
                <c:pt idx="3">
                  <c:v>2023                         (2022 Grads)</c:v>
                </c:pt>
                <c:pt idx="4">
                  <c:v>2024                         (2023 Grads)</c:v>
                </c:pt>
                <c:pt idx="5">
                  <c:v>2025
(2024 Grads)</c:v>
                </c:pt>
                <c:pt idx="6">
                  <c:v>2026 
(2025 Grads)</c:v>
                </c:pt>
              </c:strCache>
            </c:strRef>
          </c:cat>
          <c:val>
            <c:numRef>
              <c:f>'Targets 2022'!$B$10:$H$10</c:f>
              <c:numCache>
                <c:formatCode>0</c:formatCode>
                <c:ptCount val="7"/>
                <c:pt idx="0">
                  <c:v>45</c:v>
                </c:pt>
                <c:pt idx="1">
                  <c:v>50</c:v>
                </c:pt>
                <c:pt idx="2">
                  <c:v>55</c:v>
                </c:pt>
                <c:pt idx="3">
                  <c:v>60</c:v>
                </c:pt>
                <c:pt idx="4">
                  <c:v>65</c:v>
                </c:pt>
                <c:pt idx="5">
                  <c:v>78</c:v>
                </c:pt>
                <c:pt idx="6">
                  <c:v>88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30CD-4098-9403-337C71314F8C}"/>
            </c:ext>
          </c:extLst>
        </c:ser>
        <c:dLbls>
          <c:dLblPos val="b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1869477152"/>
        <c:axId val="1869475488"/>
      </c:lineChart>
      <c:catAx>
        <c:axId val="186947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9475488"/>
        <c:crosses val="autoZero"/>
        <c:auto val="1"/>
        <c:lblAlgn val="ctr"/>
        <c:lblOffset val="100"/>
        <c:noMultiLvlLbl val="0"/>
      </c:catAx>
      <c:valAx>
        <c:axId val="1869475488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6947715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8" Type="http://schemas.openxmlformats.org/officeDocument/2006/relationships/customXml" Target="../ink/ink7.xml"/><Relationship Id="rId3" Type="http://schemas.openxmlformats.org/officeDocument/2006/relationships/customXml" Target="../ink/ink2.xml"/><Relationship Id="rId7" Type="http://schemas.openxmlformats.org/officeDocument/2006/relationships/customXml" Target="../ink/ink6.xml"/><Relationship Id="rId2" Type="http://schemas.openxmlformats.org/officeDocument/2006/relationships/image" Target="../media/image4.png"/><Relationship Id="rId1" Type="http://schemas.openxmlformats.org/officeDocument/2006/relationships/customXml" Target="../ink/ink1.xml"/><Relationship Id="rId6" Type="http://schemas.openxmlformats.org/officeDocument/2006/relationships/customXml" Target="../ink/ink5.xml"/><Relationship Id="rId5" Type="http://schemas.openxmlformats.org/officeDocument/2006/relationships/customXml" Target="../ink/ink4.xml"/><Relationship Id="rId4" Type="http://schemas.openxmlformats.org/officeDocument/2006/relationships/customXml" Target="../ink/ink3.xml"/><Relationship Id="rId9" Type="http://schemas.openxmlformats.org/officeDocument/2006/relationships/customXml" Target="../ink/ink8.xml"/></Relationships>
</file>

<file path=ppt/drawings/_rels/drawing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7" Type="http://schemas.openxmlformats.org/officeDocument/2006/relationships/customXml" Target="../ink/ink15.xml"/><Relationship Id="rId2" Type="http://schemas.openxmlformats.org/officeDocument/2006/relationships/image" Target="../media/image4.png"/><Relationship Id="rId1" Type="http://schemas.openxmlformats.org/officeDocument/2006/relationships/customXml" Target="../ink/ink10.xml"/><Relationship Id="rId6" Type="http://schemas.openxmlformats.org/officeDocument/2006/relationships/customXml" Target="../ink/ink14.xml"/><Relationship Id="rId5" Type="http://schemas.openxmlformats.org/officeDocument/2006/relationships/customXml" Target="../ink/ink13.xml"/><Relationship Id="rId4" Type="http://schemas.openxmlformats.org/officeDocument/2006/relationships/customXml" Target="../ink/ink12.xml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0.19072</cdr:x>
      <cdr:y>0.49434</cdr:y>
    </cdr:from>
    <cdr:to>
      <cdr:x>0.19545</cdr:x>
      <cdr:y>0.50273</cdr:y>
    </cdr:to>
    <mc:AlternateContent xmlns:mc="http://schemas.openxmlformats.org/markup-compatibility/2006" xmlns:cdr14="http://schemas.microsoft.com/office/drawing/2010/chartDrawing">
      <mc:Choice Requires="cdr14">
        <cdr14:contentPart xmlns:r="http://schemas.openxmlformats.org/officeDocument/2006/relationships" r:id="rId1">
          <cdr14:nvContentPartPr>
            <cdr14:cNvPr id="2" name="Ink 1">
              <a:extLst xmlns:a="http://schemas.openxmlformats.org/drawingml/2006/main">
                <a:ext uri="{FF2B5EF4-FFF2-40B4-BE49-F238E27FC236}">
                  <a16:creationId xmlns:a16="http://schemas.microsoft.com/office/drawing/2014/main" id="{2A03E19E-EE4F-7406-E70E-4683606241AE}"/>
                </a:ext>
              </a:extLst>
            </cdr14:cNvPr>
            <cdr14:cNvContentPartPr/>
          </cdr14:nvContentPartPr>
          <cdr14:nvPr macro=""/>
          <cdr14:xfrm>
            <a:off xmlns:a="http://schemas.openxmlformats.org/drawingml/2006/main" x="1892264" y="2694268"/>
            <a:ext xmlns:a="http://schemas.openxmlformats.org/drawingml/2006/main" cx="46929" cy="45727"/>
          </cdr14:xfrm>
        </cdr14:contentPart>
      </mc:Choice>
      <mc:Fallback xmlns="">
        <cdr:pic>
          <cdr:nvPicPr>
            <cdr:cNvPr id="2" name="Ink 1">
              <a:extLst xmlns:a="http://schemas.openxmlformats.org/drawingml/2006/main">
                <a:ext uri="{FF2B5EF4-FFF2-40B4-BE49-F238E27FC236}">
                  <a16:creationId xmlns:a16="http://schemas.microsoft.com/office/drawing/2014/main" id="{2A03E19E-EE4F-7406-E70E-4683606241AE}"/>
                </a:ext>
              </a:extLst>
            </cdr:cNvPr>
            <cdr:cNvPicPr/>
          </cdr:nvPicPr>
          <cdr:blipFill>
            <a:blip xmlns:a="http://schemas.openxmlformats.org/drawingml/2006/main" xmlns:r="http://schemas.openxmlformats.org/officeDocument/2006/relationships" r:embed="rId2"/>
            <a:stretch xmlns:a="http://schemas.openxmlformats.org/drawingml/2006/main">
              <a:fillRect/>
            </a:stretch>
          </cdr:blipFill>
          <cdr:spPr>
            <a:xfrm xmlns:a="http://schemas.openxmlformats.org/drawingml/2006/main">
              <a:off x="1892246" y="2727289"/>
              <a:ext cx="46987" cy="45719"/>
            </a:xfrm>
            <a:prstGeom xmlns:a="http://schemas.openxmlformats.org/drawingml/2006/main" prst="rect">
              <a:avLst/>
            </a:prstGeom>
          </cdr:spPr>
        </cdr:pic>
      </mc:Fallback>
    </mc:AlternateContent>
  </cdr:relSizeAnchor>
  <cdr:relSizeAnchor xmlns:cdr="http://schemas.openxmlformats.org/drawingml/2006/chartDrawing">
    <cdr:from>
      <cdr:x>0.17833</cdr:x>
      <cdr:y>0.42868</cdr:y>
    </cdr:from>
    <cdr:to>
      <cdr:x>0.23267</cdr:x>
      <cdr:y>0.48515</cdr:y>
    </cdr:to>
    <cdr:sp macro="" textlink="">
      <cdr:nvSpPr>
        <cdr:cNvPr id="3" name="TextBox 5">
          <a:extLst xmlns:a="http://schemas.openxmlformats.org/drawingml/2006/main">
            <a:ext uri="{FF2B5EF4-FFF2-40B4-BE49-F238E27FC236}">
              <a16:creationId xmlns:a16="http://schemas.microsoft.com/office/drawing/2014/main" id="{212A039D-9DAE-D0DD-7770-C58D8B3916DB}"/>
            </a:ext>
          </a:extLst>
        </cdr:cNvPr>
        <cdr:cNvSpPr txBox="1"/>
      </cdr:nvSpPr>
      <cdr:spPr>
        <a:xfrm xmlns:a="http://schemas.openxmlformats.org/drawingml/2006/main">
          <a:off x="1769334" y="2336407"/>
          <a:ext cx="539144" cy="30777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49%</a:t>
          </a:r>
        </a:p>
      </cdr:txBody>
    </cdr:sp>
  </cdr:relSizeAnchor>
  <cdr:relSizeAnchor xmlns:cdr="http://schemas.openxmlformats.org/drawingml/2006/chartDrawing">
    <cdr:from>
      <cdr:x>0.3088</cdr:x>
      <cdr:y>0.47265</cdr:y>
    </cdr:from>
    <cdr:to>
      <cdr:x>0.31353</cdr:x>
      <cdr:y>0.48104</cdr:y>
    </cdr:to>
    <mc:AlternateContent xmlns:mc="http://schemas.openxmlformats.org/markup-compatibility/2006" xmlns:cdr14="http://schemas.microsoft.com/office/drawing/2010/chartDrawing">
      <mc:Choice Requires="cdr14">
        <cdr14:contentPart xmlns:r="http://schemas.openxmlformats.org/officeDocument/2006/relationships" r:id="rId3">
          <cdr14:nvContentPartPr>
            <cdr14:cNvPr id="4" name="Ink 3">
              <a:extLst xmlns:a="http://schemas.openxmlformats.org/drawingml/2006/main">
                <a:ext uri="{FF2B5EF4-FFF2-40B4-BE49-F238E27FC236}">
                  <a16:creationId xmlns:a16="http://schemas.microsoft.com/office/drawing/2014/main" id="{873824BF-5E9C-3773-6D43-50AFA868E4DF}"/>
                </a:ext>
              </a:extLst>
            </cdr14:cNvPr>
            <cdr14:cNvContentPartPr/>
          </cdr14:nvContentPartPr>
          <cdr14:nvPr macro=""/>
          <cdr14:xfrm>
            <a:off xmlns:a="http://schemas.openxmlformats.org/drawingml/2006/main" x="3063792" y="2576072"/>
            <a:ext xmlns:a="http://schemas.openxmlformats.org/drawingml/2006/main" cx="46986" cy="45719"/>
          </cdr14:xfrm>
        </cdr14:contentPart>
      </mc:Choice>
      <mc:Fallback xmlns="">
        <cdr:pic>
          <cdr:nvPicPr>
            <cdr:cNvPr id="4" name="Ink 3">
              <a:extLst xmlns:a="http://schemas.openxmlformats.org/drawingml/2006/main">
                <a:ext uri="{FF2B5EF4-FFF2-40B4-BE49-F238E27FC236}">
                  <a16:creationId xmlns:a16="http://schemas.microsoft.com/office/drawing/2014/main" id="{873824BF-5E9C-3773-6D43-50AFA868E4DF}"/>
                </a:ext>
              </a:extLst>
            </cdr:cNvPr>
            <cdr:cNvPicPr/>
          </cdr:nvPicPr>
          <cdr:blipFill>
            <a:blip xmlns:a="http://schemas.openxmlformats.org/drawingml/2006/main" xmlns:r="http://schemas.openxmlformats.org/officeDocument/2006/relationships" r:embed="rId2"/>
            <a:stretch xmlns:a="http://schemas.openxmlformats.org/drawingml/2006/main">
              <a:fillRect/>
            </a:stretch>
          </cdr:blipFill>
          <cdr:spPr>
            <a:xfrm xmlns:a="http://schemas.openxmlformats.org/drawingml/2006/main">
              <a:off x="3063792" y="2576072"/>
              <a:ext cx="46986" cy="45719"/>
            </a:xfrm>
            <a:prstGeom xmlns:a="http://schemas.openxmlformats.org/drawingml/2006/main" prst="rect">
              <a:avLst/>
            </a:prstGeom>
          </cdr:spPr>
        </cdr:pic>
      </mc:Fallback>
    </mc:AlternateContent>
  </cdr:relSizeAnchor>
  <cdr:relSizeAnchor xmlns:cdr="http://schemas.openxmlformats.org/drawingml/2006/chartDrawing">
    <cdr:from>
      <cdr:x>0.28988</cdr:x>
      <cdr:y>0.41343</cdr:y>
    </cdr:from>
    <cdr:to>
      <cdr:x>0.34331</cdr:x>
      <cdr:y>0.4699</cdr:y>
    </cdr:to>
    <cdr:sp macro="" textlink="">
      <cdr:nvSpPr>
        <cdr:cNvPr id="5" name="TextBox 5">
          <a:extLst xmlns:a="http://schemas.openxmlformats.org/drawingml/2006/main">
            <a:ext uri="{FF2B5EF4-FFF2-40B4-BE49-F238E27FC236}">
              <a16:creationId xmlns:a16="http://schemas.microsoft.com/office/drawing/2014/main" id="{68348C9E-34FD-468B-4D0D-7116045DB490}"/>
            </a:ext>
          </a:extLst>
        </cdr:cNvPr>
        <cdr:cNvSpPr txBox="1"/>
      </cdr:nvSpPr>
      <cdr:spPr>
        <a:xfrm xmlns:a="http://schemas.openxmlformats.org/drawingml/2006/main">
          <a:off x="2876089" y="2253280"/>
          <a:ext cx="530148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51%</a:t>
          </a:r>
        </a:p>
      </cdr:txBody>
    </cdr:sp>
  </cdr:relSizeAnchor>
  <cdr:relSizeAnchor xmlns:cdr="http://schemas.openxmlformats.org/drawingml/2006/chartDrawing">
    <cdr:from>
      <cdr:x>0.42405</cdr:x>
      <cdr:y>0.46741</cdr:y>
    </cdr:from>
    <cdr:to>
      <cdr:x>0.42879</cdr:x>
      <cdr:y>0.4758</cdr:y>
    </cdr:to>
    <mc:AlternateContent xmlns:mc="http://schemas.openxmlformats.org/markup-compatibility/2006" xmlns:cdr14="http://schemas.microsoft.com/office/drawing/2010/chartDrawing">
      <mc:Choice Requires="cdr14">
        <cdr14:contentPart xmlns:r="http://schemas.openxmlformats.org/officeDocument/2006/relationships" r:id="rId4">
          <cdr14:nvContentPartPr>
            <cdr14:cNvPr id="6" name="Ink 5">
              <a:extLst xmlns:a="http://schemas.openxmlformats.org/drawingml/2006/main">
                <a:ext uri="{FF2B5EF4-FFF2-40B4-BE49-F238E27FC236}">
                  <a16:creationId xmlns:a16="http://schemas.microsoft.com/office/drawing/2014/main" id="{873824BF-5E9C-3773-6D43-50AFA868E4DF}"/>
                </a:ext>
              </a:extLst>
            </cdr14:cNvPr>
            <cdr14:cNvContentPartPr/>
          </cdr14:nvContentPartPr>
          <cdr14:nvPr macro=""/>
          <cdr14:xfrm>
            <a:off xmlns:a="http://schemas.openxmlformats.org/drawingml/2006/main" x="4207313" y="2547497"/>
            <a:ext xmlns:a="http://schemas.openxmlformats.org/drawingml/2006/main" cx="46986" cy="45719"/>
          </cdr14:xfrm>
        </cdr14:contentPart>
      </mc:Choice>
      <mc:Fallback xmlns="">
        <cdr:pic>
          <cdr:nvPicPr>
            <cdr:cNvPr id="6" name="Ink 5">
              <a:extLst xmlns:a="http://schemas.openxmlformats.org/drawingml/2006/main">
                <a:ext uri="{FF2B5EF4-FFF2-40B4-BE49-F238E27FC236}">
                  <a16:creationId xmlns:a16="http://schemas.microsoft.com/office/drawing/2014/main" id="{873824BF-5E9C-3773-6D43-50AFA868E4DF}"/>
                </a:ext>
              </a:extLst>
            </cdr:cNvPr>
            <cdr:cNvPicPr/>
          </cdr:nvPicPr>
          <cdr:blipFill>
            <a:blip xmlns:a="http://schemas.openxmlformats.org/drawingml/2006/main" xmlns:r="http://schemas.openxmlformats.org/officeDocument/2006/relationships" r:embed="rId2"/>
            <a:stretch xmlns:a="http://schemas.openxmlformats.org/drawingml/2006/main">
              <a:fillRect/>
            </a:stretch>
          </cdr:blipFill>
          <cdr:spPr>
            <a:xfrm xmlns:a="http://schemas.openxmlformats.org/drawingml/2006/main">
              <a:off x="4207313" y="2547497"/>
              <a:ext cx="46986" cy="45719"/>
            </a:xfrm>
            <a:prstGeom xmlns:a="http://schemas.openxmlformats.org/drawingml/2006/main" prst="rect">
              <a:avLst/>
            </a:prstGeom>
          </cdr:spPr>
        </cdr:pic>
      </mc:Fallback>
    </mc:AlternateContent>
  </cdr:relSizeAnchor>
  <cdr:relSizeAnchor xmlns:cdr="http://schemas.openxmlformats.org/drawingml/2006/chartDrawing">
    <cdr:from>
      <cdr:x>0.40622</cdr:x>
      <cdr:y>0.41065</cdr:y>
    </cdr:from>
    <cdr:to>
      <cdr:x>0.46838</cdr:x>
      <cdr:y>0.46712</cdr:y>
    </cdr:to>
    <cdr:sp macro="" textlink="">
      <cdr:nvSpPr>
        <cdr:cNvPr id="7" name="TextBox 5">
          <a:extLst xmlns:a="http://schemas.openxmlformats.org/drawingml/2006/main">
            <a:ext uri="{FF2B5EF4-FFF2-40B4-BE49-F238E27FC236}">
              <a16:creationId xmlns:a16="http://schemas.microsoft.com/office/drawing/2014/main" id="{68348C9E-34FD-468B-4D0D-7116045DB490}"/>
            </a:ext>
          </a:extLst>
        </cdr:cNvPr>
        <cdr:cNvSpPr txBox="1"/>
      </cdr:nvSpPr>
      <cdr:spPr>
        <a:xfrm xmlns:a="http://schemas.openxmlformats.org/drawingml/2006/main">
          <a:off x="4030412" y="2238131"/>
          <a:ext cx="616663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54%</a:t>
          </a:r>
        </a:p>
      </cdr:txBody>
    </cdr:sp>
  </cdr:relSizeAnchor>
  <cdr:relSizeAnchor xmlns:cdr="http://schemas.openxmlformats.org/drawingml/2006/chartDrawing">
    <cdr:from>
      <cdr:x>0.53289</cdr:x>
      <cdr:y>0.44621</cdr:y>
    </cdr:from>
    <cdr:to>
      <cdr:x>0.53763</cdr:x>
      <cdr:y>0.4546</cdr:y>
    </cdr:to>
    <mc:AlternateContent xmlns:mc="http://schemas.openxmlformats.org/markup-compatibility/2006" xmlns:cdr14="http://schemas.microsoft.com/office/drawing/2010/chartDrawing">
      <mc:Choice Requires="cdr14">
        <cdr14:contentPart xmlns:r="http://schemas.openxmlformats.org/officeDocument/2006/relationships" r:id="rId5">
          <cdr14:nvContentPartPr>
            <cdr14:cNvPr id="8" name="Ink 7">
              <a:extLst xmlns:a="http://schemas.openxmlformats.org/drawingml/2006/main">
                <a:ext uri="{FF2B5EF4-FFF2-40B4-BE49-F238E27FC236}">
                  <a16:creationId xmlns:a16="http://schemas.microsoft.com/office/drawing/2014/main" id="{873824BF-5E9C-3773-6D43-50AFA868E4DF}"/>
                </a:ext>
              </a:extLst>
            </cdr14:cNvPr>
            <cdr14:cNvContentPartPr/>
          </cdr14:nvContentPartPr>
          <cdr14:nvPr macro=""/>
          <cdr14:xfrm>
            <a:off xmlns:a="http://schemas.openxmlformats.org/drawingml/2006/main" x="5287167" y="2431967"/>
            <a:ext xmlns:a="http://schemas.openxmlformats.org/drawingml/2006/main" cx="47029" cy="45727"/>
          </cdr14:xfrm>
        </cdr14:contentPart>
      </mc:Choice>
      <mc:Fallback xmlns="">
        <cdr:pic>
          <cdr:nvPicPr>
            <cdr:cNvPr id="8" name="Ink 7">
              <a:extLst xmlns:a="http://schemas.openxmlformats.org/drawingml/2006/main">
                <a:ext uri="{FF2B5EF4-FFF2-40B4-BE49-F238E27FC236}">
                  <a16:creationId xmlns:a16="http://schemas.microsoft.com/office/drawing/2014/main" id="{873824BF-5E9C-3773-6D43-50AFA868E4DF}"/>
                </a:ext>
              </a:extLst>
            </cdr:cNvPr>
            <cdr:cNvPicPr/>
          </cdr:nvPicPr>
          <cdr:blipFill>
            <a:blip xmlns:a="http://schemas.openxmlformats.org/drawingml/2006/main" xmlns:r="http://schemas.openxmlformats.org/officeDocument/2006/relationships" r:embed="rId2"/>
            <a:stretch xmlns:a="http://schemas.openxmlformats.org/drawingml/2006/main">
              <a:fillRect/>
            </a:stretch>
          </cdr:blipFill>
          <cdr:spPr>
            <a:xfrm xmlns:a="http://schemas.openxmlformats.org/drawingml/2006/main">
              <a:off x="5287192" y="2488917"/>
              <a:ext cx="46986" cy="45719"/>
            </a:xfrm>
            <a:prstGeom xmlns:a="http://schemas.openxmlformats.org/drawingml/2006/main" prst="rect">
              <a:avLst/>
            </a:prstGeom>
          </cdr:spPr>
        </cdr:pic>
      </mc:Fallback>
    </mc:AlternateContent>
  </cdr:relSizeAnchor>
  <cdr:relSizeAnchor xmlns:cdr="http://schemas.openxmlformats.org/drawingml/2006/chartDrawing">
    <cdr:from>
      <cdr:x>0.50744</cdr:x>
      <cdr:y>0.38711</cdr:y>
    </cdr:from>
    <cdr:to>
      <cdr:x>0.5696</cdr:x>
      <cdr:y>0.44358</cdr:y>
    </cdr:to>
    <cdr:sp macro="" textlink="">
      <cdr:nvSpPr>
        <cdr:cNvPr id="9" name="TextBox 5">
          <a:extLst xmlns:a="http://schemas.openxmlformats.org/drawingml/2006/main">
            <a:ext uri="{FF2B5EF4-FFF2-40B4-BE49-F238E27FC236}">
              <a16:creationId xmlns:a16="http://schemas.microsoft.com/office/drawing/2014/main" id="{68348C9E-34FD-468B-4D0D-7116045DB490}"/>
            </a:ext>
          </a:extLst>
        </cdr:cNvPr>
        <cdr:cNvSpPr txBox="1"/>
      </cdr:nvSpPr>
      <cdr:spPr>
        <a:xfrm xmlns:a="http://schemas.openxmlformats.org/drawingml/2006/main">
          <a:off x="5034660" y="2109859"/>
          <a:ext cx="616732" cy="30777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55%</a:t>
          </a:r>
        </a:p>
      </cdr:txBody>
    </cdr:sp>
  </cdr:relSizeAnchor>
  <cdr:relSizeAnchor xmlns:cdr="http://schemas.openxmlformats.org/drawingml/2006/chartDrawing">
    <cdr:from>
      <cdr:x>0.65027</cdr:x>
      <cdr:y>0.47109</cdr:y>
    </cdr:from>
    <cdr:to>
      <cdr:x>0.655</cdr:x>
      <cdr:y>0.47998</cdr:y>
    </cdr:to>
    <mc:AlternateContent xmlns:mc="http://schemas.openxmlformats.org/markup-compatibility/2006" xmlns:cdr14="http://schemas.microsoft.com/office/drawing/2010/chartDrawing">
      <mc:Choice Requires="cdr14">
        <cdr14:contentPart xmlns:r="http://schemas.openxmlformats.org/officeDocument/2006/relationships" r:id="rId6">
          <cdr14:nvContentPartPr>
            <cdr14:cNvPr id="10" name="Ink 9">
              <a:extLst xmlns:a="http://schemas.openxmlformats.org/drawingml/2006/main">
                <a:ext uri="{FF2B5EF4-FFF2-40B4-BE49-F238E27FC236}">
                  <a16:creationId xmlns:a16="http://schemas.microsoft.com/office/drawing/2014/main" id="{873824BF-5E9C-3773-6D43-50AFA868E4DF}"/>
                </a:ext>
              </a:extLst>
            </cdr14:cNvPr>
            <cdr14:cNvContentPartPr/>
          </cdr14:nvContentPartPr>
          <cdr14:nvPr macro=""/>
          <cdr14:xfrm>
            <a:off xmlns:a="http://schemas.openxmlformats.org/drawingml/2006/main" x="6451774" y="2567547"/>
            <a:ext xmlns:a="http://schemas.openxmlformats.org/drawingml/2006/main" cx="46930" cy="48443"/>
          </cdr14:xfrm>
        </cdr14:contentPart>
      </mc:Choice>
      <mc:Fallback xmlns="">
        <cdr:pic>
          <cdr:nvPicPr>
            <cdr:cNvPr id="10" name="Ink 9">
              <a:extLst xmlns:a="http://schemas.openxmlformats.org/drawingml/2006/main">
                <a:ext uri="{FF2B5EF4-FFF2-40B4-BE49-F238E27FC236}">
                  <a16:creationId xmlns:a16="http://schemas.microsoft.com/office/drawing/2014/main" id="{873824BF-5E9C-3773-6D43-50AFA868E4DF}"/>
                </a:ext>
              </a:extLst>
            </cdr:cNvPr>
            <cdr:cNvPicPr/>
          </cdr:nvPicPr>
          <cdr:blipFill>
            <a:blip xmlns:a="http://schemas.openxmlformats.org/drawingml/2006/main" xmlns:r="http://schemas.openxmlformats.org/officeDocument/2006/relationships" r:embed="rId2"/>
            <a:stretch xmlns:a="http://schemas.openxmlformats.org/drawingml/2006/main">
              <a:fillRect/>
            </a:stretch>
          </cdr:blipFill>
          <cdr:spPr>
            <a:xfrm xmlns:a="http://schemas.openxmlformats.org/drawingml/2006/main">
              <a:off x="6277717" y="2496695"/>
              <a:ext cx="45719" cy="45719"/>
            </a:xfrm>
            <a:prstGeom xmlns:a="http://schemas.openxmlformats.org/drawingml/2006/main" prst="rect">
              <a:avLst/>
            </a:prstGeom>
          </cdr:spPr>
        </cdr:pic>
      </mc:Fallback>
    </mc:AlternateContent>
  </cdr:relSizeAnchor>
  <cdr:relSizeAnchor xmlns:cdr="http://schemas.openxmlformats.org/drawingml/2006/chartDrawing">
    <cdr:from>
      <cdr:x>0.6208</cdr:x>
      <cdr:y>0.41441</cdr:y>
    </cdr:from>
    <cdr:to>
      <cdr:x>0.68296</cdr:x>
      <cdr:y>0.47088</cdr:y>
    </cdr:to>
    <cdr:sp macro="" textlink="">
      <cdr:nvSpPr>
        <cdr:cNvPr id="11" name="TextBox 5">
          <a:extLst xmlns:a="http://schemas.openxmlformats.org/drawingml/2006/main">
            <a:ext uri="{FF2B5EF4-FFF2-40B4-BE49-F238E27FC236}">
              <a16:creationId xmlns:a16="http://schemas.microsoft.com/office/drawing/2014/main" id="{68348C9E-34FD-468B-4D0D-7116045DB490}"/>
            </a:ext>
          </a:extLst>
        </cdr:cNvPr>
        <cdr:cNvSpPr txBox="1"/>
      </cdr:nvSpPr>
      <cdr:spPr>
        <a:xfrm xmlns:a="http://schemas.openxmlformats.org/drawingml/2006/main">
          <a:off x="6159382" y="2258619"/>
          <a:ext cx="616732" cy="30777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52%</a:t>
          </a:r>
        </a:p>
      </cdr:txBody>
    </cdr:sp>
  </cdr:relSizeAnchor>
  <cdr:relSizeAnchor xmlns:cdr="http://schemas.openxmlformats.org/drawingml/2006/chartDrawing">
    <cdr:from>
      <cdr:x>0.76643</cdr:x>
      <cdr:y>0.45648</cdr:y>
    </cdr:from>
    <cdr:to>
      <cdr:x>0.77116</cdr:x>
      <cdr:y>0.46487</cdr:y>
    </cdr:to>
    <mc:AlternateContent xmlns:mc="http://schemas.openxmlformats.org/markup-compatibility/2006" xmlns:cdr14="http://schemas.microsoft.com/office/drawing/2010/chartDrawing">
      <mc:Choice Requires="cdr14">
        <cdr14:contentPart xmlns:r="http://schemas.openxmlformats.org/officeDocument/2006/relationships" r:id="rId7">
          <cdr14:nvContentPartPr>
            <cdr14:cNvPr id="12" name="Ink 11">
              <a:extLst xmlns:a="http://schemas.openxmlformats.org/drawingml/2006/main">
                <a:ext uri="{FF2B5EF4-FFF2-40B4-BE49-F238E27FC236}">
                  <a16:creationId xmlns:a16="http://schemas.microsoft.com/office/drawing/2014/main" id="{873824BF-5E9C-3773-6D43-50AFA868E4DF}"/>
                </a:ext>
              </a:extLst>
            </cdr14:cNvPr>
            <cdr14:cNvContentPartPr/>
          </cdr14:nvContentPartPr>
          <cdr14:nvPr macro=""/>
          <cdr14:xfrm>
            <a:off xmlns:a="http://schemas.openxmlformats.org/drawingml/2006/main" x="7604316" y="2487916"/>
            <a:ext xmlns:a="http://schemas.openxmlformats.org/drawingml/2006/main" cx="46930" cy="45727"/>
          </cdr14:xfrm>
        </cdr14:contentPart>
      </mc:Choice>
      <mc:Fallback xmlns="">
        <cdr:pic>
          <cdr:nvPicPr>
            <cdr:cNvPr id="12" name="Ink 11">
              <a:extLst xmlns:a="http://schemas.openxmlformats.org/drawingml/2006/main">
                <a:ext uri="{FF2B5EF4-FFF2-40B4-BE49-F238E27FC236}">
                  <a16:creationId xmlns:a16="http://schemas.microsoft.com/office/drawing/2014/main" id="{873824BF-5E9C-3773-6D43-50AFA868E4DF}"/>
                </a:ext>
              </a:extLst>
            </cdr:cNvPr>
            <cdr:cNvPicPr/>
          </cdr:nvPicPr>
          <cdr:blipFill>
            <a:blip xmlns:a="http://schemas.openxmlformats.org/drawingml/2006/main" xmlns:r="http://schemas.openxmlformats.org/officeDocument/2006/relationships" r:embed="rId2"/>
            <a:stretch xmlns:a="http://schemas.openxmlformats.org/drawingml/2006/main">
              <a:fillRect/>
            </a:stretch>
          </cdr:blipFill>
          <cdr:spPr>
            <a:xfrm xmlns:a="http://schemas.openxmlformats.org/drawingml/2006/main">
              <a:off x="7328752" y="2487937"/>
              <a:ext cx="45719" cy="45719"/>
            </a:xfrm>
            <a:prstGeom xmlns:a="http://schemas.openxmlformats.org/drawingml/2006/main" prst="rect">
              <a:avLst/>
            </a:prstGeom>
          </cdr:spPr>
        </cdr:pic>
      </mc:Fallback>
    </mc:AlternateContent>
  </cdr:relSizeAnchor>
  <cdr:relSizeAnchor xmlns:cdr="http://schemas.openxmlformats.org/drawingml/2006/chartDrawing">
    <cdr:from>
      <cdr:x>0.74424</cdr:x>
      <cdr:y>0.38966</cdr:y>
    </cdr:from>
    <cdr:to>
      <cdr:x>0.80639</cdr:x>
      <cdr:y>0.44613</cdr:y>
    </cdr:to>
    <cdr:sp macro="" textlink="">
      <cdr:nvSpPr>
        <cdr:cNvPr id="13" name="TextBox 5">
          <a:extLst xmlns:a="http://schemas.openxmlformats.org/drawingml/2006/main">
            <a:ext uri="{FF2B5EF4-FFF2-40B4-BE49-F238E27FC236}">
              <a16:creationId xmlns:a16="http://schemas.microsoft.com/office/drawing/2014/main" id="{68348C9E-34FD-468B-4D0D-7116045DB490}"/>
            </a:ext>
          </a:extLst>
        </cdr:cNvPr>
        <cdr:cNvSpPr txBox="1"/>
      </cdr:nvSpPr>
      <cdr:spPr>
        <a:xfrm xmlns:a="http://schemas.openxmlformats.org/drawingml/2006/main">
          <a:off x="7384154" y="2123732"/>
          <a:ext cx="616632" cy="30777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54%</a:t>
          </a:r>
        </a:p>
      </cdr:txBody>
    </cdr:sp>
  </cdr:relSizeAnchor>
  <cdr:relSizeAnchor xmlns:cdr="http://schemas.openxmlformats.org/drawingml/2006/chartDrawing">
    <cdr:from>
      <cdr:x>0.87519</cdr:x>
      <cdr:y>0.45734</cdr:y>
    </cdr:from>
    <cdr:to>
      <cdr:x>0.87993</cdr:x>
      <cdr:y>0.46572</cdr:y>
    </cdr:to>
    <mc:AlternateContent xmlns:mc="http://schemas.openxmlformats.org/markup-compatibility/2006" xmlns:cdr14="http://schemas.microsoft.com/office/drawing/2010/chartDrawing">
      <mc:Choice Requires="cdr14">
        <cdr14:contentPart xmlns:r="http://schemas.openxmlformats.org/officeDocument/2006/relationships" r:id="rId8">
          <cdr14:nvContentPartPr>
            <cdr14:cNvPr id="14" name="Ink 13">
              <a:extLst xmlns:a="http://schemas.openxmlformats.org/drawingml/2006/main">
                <a:ext uri="{FF2B5EF4-FFF2-40B4-BE49-F238E27FC236}">
                  <a16:creationId xmlns:a16="http://schemas.microsoft.com/office/drawing/2014/main" id="{873824BF-5E9C-3773-6D43-50AFA868E4DF}"/>
                </a:ext>
              </a:extLst>
            </cdr14:cNvPr>
            <cdr14:cNvContentPartPr/>
          </cdr14:nvContentPartPr>
          <cdr14:nvPr macro=""/>
          <cdr14:xfrm>
            <a:off xmlns:a="http://schemas.openxmlformats.org/drawingml/2006/main" x="8449187" y="2492577"/>
            <a:ext xmlns:a="http://schemas.openxmlformats.org/drawingml/2006/main" cx="45719" cy="45719"/>
          </cdr14:xfrm>
        </cdr14:contentPart>
      </mc:Choice>
      <mc:Fallback xmlns="">
        <cdr:pic>
          <cdr:nvPicPr>
            <cdr:cNvPr id="14" name="Ink 13">
              <a:extLst xmlns:a="http://schemas.openxmlformats.org/drawingml/2006/main">
                <a:ext uri="{FF2B5EF4-FFF2-40B4-BE49-F238E27FC236}">
                  <a16:creationId xmlns:a16="http://schemas.microsoft.com/office/drawing/2014/main" id="{873824BF-5E9C-3773-6D43-50AFA868E4DF}"/>
                </a:ext>
              </a:extLst>
            </cdr:cNvPr>
            <cdr:cNvPicPr/>
          </cdr:nvPicPr>
          <cdr:blipFill>
            <a:blip xmlns:a="http://schemas.openxmlformats.org/drawingml/2006/main" xmlns:r="http://schemas.openxmlformats.org/officeDocument/2006/relationships" r:embed="rId2"/>
            <a:stretch xmlns:a="http://schemas.openxmlformats.org/drawingml/2006/main">
              <a:fillRect/>
            </a:stretch>
          </cdr:blipFill>
          <cdr:spPr>
            <a:xfrm xmlns:a="http://schemas.openxmlformats.org/drawingml/2006/main">
              <a:off x="8449187" y="2492577"/>
              <a:ext cx="45719" cy="45719"/>
            </a:xfrm>
            <a:prstGeom xmlns:a="http://schemas.openxmlformats.org/drawingml/2006/main" prst="rect">
              <a:avLst/>
            </a:prstGeom>
          </cdr:spPr>
        </cdr:pic>
      </mc:Fallback>
    </mc:AlternateContent>
  </cdr:relSizeAnchor>
  <cdr:relSizeAnchor xmlns:cdr="http://schemas.openxmlformats.org/drawingml/2006/chartDrawing">
    <cdr:from>
      <cdr:x>0.84885</cdr:x>
      <cdr:y>0.39823</cdr:y>
    </cdr:from>
    <cdr:to>
      <cdr:x>0.91101</cdr:x>
      <cdr:y>0.46035</cdr:y>
    </cdr:to>
    <cdr:sp macro="" textlink="">
      <cdr:nvSpPr>
        <cdr:cNvPr id="15" name="TextBox 5">
          <a:extLst xmlns:a="http://schemas.openxmlformats.org/drawingml/2006/main">
            <a:ext uri="{FF2B5EF4-FFF2-40B4-BE49-F238E27FC236}">
              <a16:creationId xmlns:a16="http://schemas.microsoft.com/office/drawing/2014/main" id="{68348C9E-34FD-468B-4D0D-7116045DB490}"/>
            </a:ext>
          </a:extLst>
        </cdr:cNvPr>
        <cdr:cNvSpPr txBox="1"/>
      </cdr:nvSpPr>
      <cdr:spPr>
        <a:xfrm xmlns:a="http://schemas.openxmlformats.org/drawingml/2006/main">
          <a:off x="8194891" y="2170433"/>
          <a:ext cx="600030" cy="33855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54</a:t>
          </a:r>
          <a:r>
            <a:rPr lang="en-US" sz="1600" dirty="0"/>
            <a:t>%</a:t>
          </a:r>
        </a:p>
      </cdr:txBody>
    </cdr:sp>
  </cdr:relSizeAnchor>
  <cdr:relSizeAnchor xmlns:cdr="http://schemas.openxmlformats.org/drawingml/2006/chartDrawing">
    <cdr:from>
      <cdr:x>0.98922</cdr:x>
      <cdr:y>0.39831</cdr:y>
    </cdr:from>
    <cdr:to>
      <cdr:x>0.99396</cdr:x>
      <cdr:y>0.4067</cdr:y>
    </cdr:to>
    <mc:AlternateContent xmlns:mc="http://schemas.openxmlformats.org/markup-compatibility/2006" xmlns:cdr14="http://schemas.microsoft.com/office/drawing/2010/chartDrawing">
      <mc:Choice Requires="cdr14">
        <cdr14:contentPart xmlns:r="http://schemas.openxmlformats.org/officeDocument/2006/relationships" r:id="rId9">
          <cdr14:nvContentPartPr>
            <cdr14:cNvPr id="16" name="Ink 15">
              <a:extLst xmlns:a="http://schemas.openxmlformats.org/drawingml/2006/main">
                <a:ext uri="{FF2B5EF4-FFF2-40B4-BE49-F238E27FC236}">
                  <a16:creationId xmlns:a16="http://schemas.microsoft.com/office/drawing/2014/main" id="{873824BF-5E9C-3773-6D43-50AFA868E4DF}"/>
                </a:ext>
              </a:extLst>
            </cdr14:cNvPr>
            <cdr14:cNvContentPartPr/>
          </cdr14:nvContentPartPr>
          <cdr14:nvPr macro=""/>
          <cdr14:xfrm>
            <a:off xmlns:a="http://schemas.openxmlformats.org/drawingml/2006/main" x="9814749" y="2170875"/>
            <a:ext xmlns:a="http://schemas.openxmlformats.org/drawingml/2006/main" cx="46986" cy="45719"/>
          </cdr14:xfrm>
        </cdr14:contentPart>
      </mc:Choice>
      <mc:Fallback xmlns="">
        <cdr:pic>
          <cdr:nvPicPr>
            <cdr:cNvPr id="16" name="Ink 15">
              <a:extLst xmlns:a="http://schemas.openxmlformats.org/drawingml/2006/main">
                <a:ext uri="{FF2B5EF4-FFF2-40B4-BE49-F238E27FC236}">
                  <a16:creationId xmlns:a16="http://schemas.microsoft.com/office/drawing/2014/main" id="{873824BF-5E9C-3773-6D43-50AFA868E4DF}"/>
                </a:ext>
              </a:extLst>
            </cdr:cNvPr>
            <cdr:cNvPicPr/>
          </cdr:nvPicPr>
          <cdr:blipFill>
            <a:blip xmlns:a="http://schemas.openxmlformats.org/drawingml/2006/main" xmlns:r="http://schemas.openxmlformats.org/officeDocument/2006/relationships" r:embed="rId2"/>
            <a:stretch xmlns:a="http://schemas.openxmlformats.org/drawingml/2006/main">
              <a:fillRect/>
            </a:stretch>
          </cdr:blipFill>
          <cdr:spPr>
            <a:xfrm xmlns:a="http://schemas.openxmlformats.org/drawingml/2006/main">
              <a:off x="9814749" y="2170875"/>
              <a:ext cx="46986" cy="45719"/>
            </a:xfrm>
            <a:prstGeom xmlns:a="http://schemas.openxmlformats.org/drawingml/2006/main" prst="rect">
              <a:avLst/>
            </a:prstGeom>
          </cdr:spPr>
        </cdr:pic>
      </mc:Fallback>
    </mc:AlternateContent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0.23447</cdr:x>
      <cdr:y>0.5208</cdr:y>
    </cdr:from>
    <cdr:to>
      <cdr:x>0.23937</cdr:x>
      <cdr:y>0.52938</cdr:y>
    </cdr:to>
    <mc:AlternateContent xmlns:mc="http://schemas.openxmlformats.org/markup-compatibility/2006" xmlns:cdr14="http://schemas.microsoft.com/office/drawing/2010/chartDrawing">
      <mc:Choice Requires="cdr14">
        <cdr14:contentPart xmlns:r="http://schemas.openxmlformats.org/officeDocument/2006/relationships" r:id="rId1">
          <cdr14:nvContentPartPr>
            <cdr14:cNvPr id="2" name="Ink 1">
              <a:extLst xmlns:a="http://schemas.openxmlformats.org/drawingml/2006/main">
                <a:ext uri="{FF2B5EF4-FFF2-40B4-BE49-F238E27FC236}">
                  <a16:creationId xmlns:a16="http://schemas.microsoft.com/office/drawing/2014/main" id="{D545E1D2-C256-D66C-DC04-8B1786C52E8B}"/>
                </a:ext>
              </a:extLst>
            </cdr14:cNvPr>
            <cdr14:cNvContentPartPr/>
          </cdr14:nvContentPartPr>
          <cdr14:nvPr macro=""/>
          <cdr14:xfrm>
            <a:off xmlns:a="http://schemas.openxmlformats.org/drawingml/2006/main" x="2250247" y="2773800"/>
            <a:ext xmlns:a="http://schemas.openxmlformats.org/drawingml/2006/main" cx="47027" cy="45698"/>
          </cdr14:xfrm>
        </cdr14:contentPart>
      </mc:Choice>
      <mc:Fallback xmlns="">
        <cdr:pic>
          <cdr:nvPicPr>
            <cdr:cNvPr id="2" name="Ink 1">
              <a:extLst xmlns:a="http://schemas.openxmlformats.org/drawingml/2006/main">
                <a:ext uri="{FF2B5EF4-FFF2-40B4-BE49-F238E27FC236}">
                  <a16:creationId xmlns:a16="http://schemas.microsoft.com/office/drawing/2014/main" id="{D545E1D2-C256-D66C-DC04-8B1786C52E8B}"/>
                </a:ext>
              </a:extLst>
            </cdr:cNvPr>
            <cdr:cNvPicPr/>
          </cdr:nvPicPr>
          <cdr:blipFill>
            <a:blip xmlns:a="http://schemas.openxmlformats.org/drawingml/2006/main" xmlns:r="http://schemas.openxmlformats.org/officeDocument/2006/relationships" r:embed="rId2"/>
            <a:stretch xmlns:a="http://schemas.openxmlformats.org/drawingml/2006/main">
              <a:fillRect/>
            </a:stretch>
          </cdr:blipFill>
          <cdr:spPr>
            <a:xfrm xmlns:a="http://schemas.openxmlformats.org/drawingml/2006/main">
              <a:off x="2174274" y="2939296"/>
              <a:ext cx="46987" cy="45719"/>
            </a:xfrm>
            <a:prstGeom xmlns:a="http://schemas.openxmlformats.org/drawingml/2006/main" prst="rect">
              <a:avLst/>
            </a:prstGeom>
          </cdr:spPr>
        </cdr:pic>
      </mc:Fallback>
    </mc:AlternateContent>
  </cdr:relSizeAnchor>
  <cdr:relSizeAnchor xmlns:cdr="http://schemas.openxmlformats.org/drawingml/2006/chartDrawing">
    <cdr:from>
      <cdr:x>0.22167</cdr:x>
      <cdr:y>0.45361</cdr:y>
    </cdr:from>
    <cdr:to>
      <cdr:x>0.27784</cdr:x>
      <cdr:y>0.5114</cdr:y>
    </cdr:to>
    <cdr:sp macro="" textlink="">
      <cdr:nvSpPr>
        <cdr:cNvPr id="3" name="TextBox 5">
          <a:extLst xmlns:a="http://schemas.openxmlformats.org/drawingml/2006/main">
            <a:ext uri="{FF2B5EF4-FFF2-40B4-BE49-F238E27FC236}">
              <a16:creationId xmlns:a16="http://schemas.microsoft.com/office/drawing/2014/main" id="{9742E7F9-0B34-F756-BF7B-045C2F5F006C}"/>
            </a:ext>
          </a:extLst>
        </cdr:cNvPr>
        <cdr:cNvSpPr txBox="1"/>
      </cdr:nvSpPr>
      <cdr:spPr>
        <a:xfrm xmlns:a="http://schemas.openxmlformats.org/drawingml/2006/main">
          <a:off x="2127401" y="2415942"/>
          <a:ext cx="539082" cy="30779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41%</a:t>
          </a:r>
        </a:p>
      </cdr:txBody>
    </cdr:sp>
  </cdr:relSizeAnchor>
  <cdr:relSizeAnchor xmlns:cdr="http://schemas.openxmlformats.org/drawingml/2006/chartDrawing">
    <cdr:from>
      <cdr:x>0.35121</cdr:x>
      <cdr:y>0.49117</cdr:y>
    </cdr:from>
    <cdr:to>
      <cdr:x>0.35611</cdr:x>
      <cdr:y>0.49976</cdr:y>
    </cdr:to>
    <mc:AlternateContent xmlns:mc="http://schemas.openxmlformats.org/markup-compatibility/2006" xmlns:cdr14="http://schemas.microsoft.com/office/drawing/2010/chartDrawing">
      <mc:Choice Requires="cdr14">
        <cdr14:contentPart xmlns:r="http://schemas.openxmlformats.org/officeDocument/2006/relationships" r:id="rId3">
          <cdr14:nvContentPartPr>
            <cdr14:cNvPr id="4" name="Ink 3">
              <a:extLst xmlns:a="http://schemas.openxmlformats.org/drawingml/2006/main">
                <a:ext uri="{FF2B5EF4-FFF2-40B4-BE49-F238E27FC236}">
                  <a16:creationId xmlns:a16="http://schemas.microsoft.com/office/drawing/2014/main" id="{46F8321A-A27E-C24A-EAAC-269D2C99C294}"/>
                </a:ext>
              </a:extLst>
            </cdr14:cNvPr>
            <cdr14:cNvContentPartPr/>
          </cdr14:nvContentPartPr>
          <cdr14:nvPr macro=""/>
          <cdr14:xfrm>
            <a:off xmlns:a="http://schemas.openxmlformats.org/drawingml/2006/main" x="3370673" y="2615994"/>
            <a:ext xmlns:a="http://schemas.openxmlformats.org/drawingml/2006/main" cx="47027" cy="45751"/>
          </cdr14:xfrm>
        </cdr14:contentPart>
      </mc:Choice>
      <mc:Fallback xmlns="">
        <cdr:pic>
          <cdr:nvPicPr>
            <cdr:cNvPr id="4" name="Ink 3">
              <a:extLst xmlns:a="http://schemas.openxmlformats.org/drawingml/2006/main">
                <a:ext uri="{FF2B5EF4-FFF2-40B4-BE49-F238E27FC236}">
                  <a16:creationId xmlns:a16="http://schemas.microsoft.com/office/drawing/2014/main" id="{46F8321A-A27E-C24A-EAAC-269D2C99C294}"/>
                </a:ext>
              </a:extLst>
            </cdr:cNvPr>
            <cdr:cNvPicPr/>
          </cdr:nvPicPr>
          <cdr:blipFill>
            <a:blip xmlns:a="http://schemas.openxmlformats.org/drawingml/2006/main" xmlns:r="http://schemas.openxmlformats.org/officeDocument/2006/relationships" r:embed="rId2"/>
            <a:stretch xmlns:a="http://schemas.openxmlformats.org/drawingml/2006/main">
              <a:fillRect/>
            </a:stretch>
          </cdr:blipFill>
          <cdr:spPr>
            <a:xfrm xmlns:a="http://schemas.openxmlformats.org/drawingml/2006/main">
              <a:off x="3370702" y="2711836"/>
              <a:ext cx="46987" cy="45719"/>
            </a:xfrm>
            <a:prstGeom xmlns:a="http://schemas.openxmlformats.org/drawingml/2006/main" prst="rect">
              <a:avLst/>
            </a:prstGeom>
          </cdr:spPr>
        </cdr:pic>
      </mc:Fallback>
    </mc:AlternateContent>
  </cdr:relSizeAnchor>
  <cdr:relSizeAnchor xmlns:cdr="http://schemas.openxmlformats.org/drawingml/2006/chartDrawing">
    <cdr:from>
      <cdr:x>0.33403</cdr:x>
      <cdr:y>0.42398</cdr:y>
    </cdr:from>
    <cdr:to>
      <cdr:x>0.3902</cdr:x>
      <cdr:y>0.48177</cdr:y>
    </cdr:to>
    <cdr:sp macro="" textlink="">
      <cdr:nvSpPr>
        <cdr:cNvPr id="5" name="TextBox 5">
          <a:extLst xmlns:a="http://schemas.openxmlformats.org/drawingml/2006/main">
            <a:ext uri="{FF2B5EF4-FFF2-40B4-BE49-F238E27FC236}">
              <a16:creationId xmlns:a16="http://schemas.microsoft.com/office/drawing/2014/main" id="{9FB94E06-B796-379E-8873-894C87D48529}"/>
            </a:ext>
          </a:extLst>
        </cdr:cNvPr>
        <cdr:cNvSpPr txBox="1"/>
      </cdr:nvSpPr>
      <cdr:spPr>
        <a:xfrm xmlns:a="http://schemas.openxmlformats.org/drawingml/2006/main">
          <a:off x="3205791" y="2258136"/>
          <a:ext cx="539082" cy="30779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45%</a:t>
          </a:r>
        </a:p>
      </cdr:txBody>
    </cdr:sp>
  </cdr:relSizeAnchor>
  <cdr:relSizeAnchor xmlns:cdr="http://schemas.openxmlformats.org/drawingml/2006/chartDrawing">
    <cdr:from>
      <cdr:x>0.47322</cdr:x>
      <cdr:y>0.45353</cdr:y>
    </cdr:from>
    <cdr:to>
      <cdr:x>0.47811</cdr:x>
      <cdr:y>0.46212</cdr:y>
    </cdr:to>
    <mc:AlternateContent xmlns:mc="http://schemas.openxmlformats.org/markup-compatibility/2006" xmlns:cdr14="http://schemas.microsoft.com/office/drawing/2010/chartDrawing">
      <mc:Choice Requires="cdr14">
        <cdr14:contentPart xmlns:r="http://schemas.openxmlformats.org/officeDocument/2006/relationships" r:id="rId4">
          <cdr14:nvContentPartPr>
            <cdr14:cNvPr id="6" name="Ink 5">
              <a:extLst xmlns:a="http://schemas.openxmlformats.org/drawingml/2006/main">
                <a:ext uri="{FF2B5EF4-FFF2-40B4-BE49-F238E27FC236}">
                  <a16:creationId xmlns:a16="http://schemas.microsoft.com/office/drawing/2014/main" id="{46F8321A-A27E-C24A-EAAC-269D2C99C294}"/>
                </a:ext>
              </a:extLst>
            </cdr14:cNvPr>
            <cdr14:cNvContentPartPr/>
          </cdr14:nvContentPartPr>
          <cdr14:nvPr macro=""/>
          <cdr14:xfrm>
            <a:off xmlns:a="http://schemas.openxmlformats.org/drawingml/2006/main" x="4541642" y="2415554"/>
            <a:ext xmlns:a="http://schemas.openxmlformats.org/drawingml/2006/main" cx="46931" cy="45698"/>
          </cdr14:xfrm>
        </cdr14:contentPart>
      </mc:Choice>
      <mc:Fallback xmlns="">
        <cdr:pic>
          <cdr:nvPicPr>
            <cdr:cNvPr id="6" name="Ink 5">
              <a:extLst xmlns:a="http://schemas.openxmlformats.org/drawingml/2006/main">
                <a:ext uri="{FF2B5EF4-FFF2-40B4-BE49-F238E27FC236}">
                  <a16:creationId xmlns:a16="http://schemas.microsoft.com/office/drawing/2014/main" id="{46F8321A-A27E-C24A-EAAC-269D2C99C294}"/>
                </a:ext>
              </a:extLst>
            </cdr:cNvPr>
            <cdr:cNvPicPr/>
          </cdr:nvPicPr>
          <cdr:blipFill>
            <a:blip xmlns:a="http://schemas.openxmlformats.org/drawingml/2006/main" xmlns:r="http://schemas.openxmlformats.org/officeDocument/2006/relationships" r:embed="rId2"/>
            <a:stretch xmlns:a="http://schemas.openxmlformats.org/drawingml/2006/main">
              <a:fillRect/>
            </a:stretch>
          </cdr:blipFill>
          <cdr:spPr>
            <a:xfrm xmlns:a="http://schemas.openxmlformats.org/drawingml/2006/main">
              <a:off x="4541618" y="2665215"/>
              <a:ext cx="46987" cy="45719"/>
            </a:xfrm>
            <a:prstGeom xmlns:a="http://schemas.openxmlformats.org/drawingml/2006/main" prst="rect">
              <a:avLst/>
            </a:prstGeom>
          </cdr:spPr>
        </cdr:pic>
      </mc:Fallback>
    </mc:AlternateContent>
  </cdr:relSizeAnchor>
  <cdr:relSizeAnchor xmlns:cdr="http://schemas.openxmlformats.org/drawingml/2006/chartDrawing">
    <cdr:from>
      <cdr:x>0.46041</cdr:x>
      <cdr:y>0.38634</cdr:y>
    </cdr:from>
    <cdr:to>
      <cdr:x>0.51659</cdr:x>
      <cdr:y>0.44413</cdr:y>
    </cdr:to>
    <cdr:sp macro="" textlink="">
      <cdr:nvSpPr>
        <cdr:cNvPr id="7" name="TextBox 5">
          <a:extLst xmlns:a="http://schemas.openxmlformats.org/drawingml/2006/main">
            <a:ext uri="{FF2B5EF4-FFF2-40B4-BE49-F238E27FC236}">
              <a16:creationId xmlns:a16="http://schemas.microsoft.com/office/drawing/2014/main" id="{9FB94E06-B796-379E-8873-894C87D48529}"/>
            </a:ext>
          </a:extLst>
        </cdr:cNvPr>
        <cdr:cNvSpPr txBox="1"/>
      </cdr:nvSpPr>
      <cdr:spPr>
        <a:xfrm xmlns:a="http://schemas.openxmlformats.org/drawingml/2006/main">
          <a:off x="4418700" y="2057696"/>
          <a:ext cx="539177" cy="30779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49%</a:t>
          </a:r>
        </a:p>
      </cdr:txBody>
    </cdr:sp>
  </cdr:relSizeAnchor>
  <cdr:relSizeAnchor xmlns:cdr="http://schemas.openxmlformats.org/drawingml/2006/chartDrawing">
    <cdr:from>
      <cdr:x>0.60309</cdr:x>
      <cdr:y>0.5432</cdr:y>
    </cdr:from>
    <cdr:to>
      <cdr:x>0.60799</cdr:x>
      <cdr:y>0.55178</cdr:y>
    </cdr:to>
    <mc:AlternateContent xmlns:mc="http://schemas.openxmlformats.org/markup-compatibility/2006" xmlns:cdr14="http://schemas.microsoft.com/office/drawing/2010/chartDrawing">
      <mc:Choice Requires="cdr14">
        <cdr14:contentPart xmlns:r="http://schemas.openxmlformats.org/officeDocument/2006/relationships" r:id="rId5">
          <cdr14:nvContentPartPr>
            <cdr14:cNvPr id="8" name="Ink 7">
              <a:extLst xmlns:a="http://schemas.openxmlformats.org/drawingml/2006/main">
                <a:ext uri="{FF2B5EF4-FFF2-40B4-BE49-F238E27FC236}">
                  <a16:creationId xmlns:a16="http://schemas.microsoft.com/office/drawing/2014/main" id="{46F8321A-A27E-C24A-EAAC-269D2C99C294}"/>
                </a:ext>
              </a:extLst>
            </cdr14:cNvPr>
            <cdr14:cNvContentPartPr/>
          </cdr14:nvContentPartPr>
          <cdr14:nvPr macro=""/>
          <cdr14:xfrm>
            <a:off xmlns:a="http://schemas.openxmlformats.org/drawingml/2006/main" x="5788045" y="2893123"/>
            <a:ext xmlns:a="http://schemas.openxmlformats.org/drawingml/2006/main" cx="47027" cy="45698"/>
          </cdr14:xfrm>
        </cdr14:contentPart>
      </mc:Choice>
      <mc:Fallback xmlns="">
        <cdr:pic>
          <cdr:nvPicPr>
            <cdr:cNvPr id="8" name="Ink 7">
              <a:extLst xmlns:a="http://schemas.openxmlformats.org/drawingml/2006/main">
                <a:ext uri="{FF2B5EF4-FFF2-40B4-BE49-F238E27FC236}">
                  <a16:creationId xmlns:a16="http://schemas.microsoft.com/office/drawing/2014/main" id="{46F8321A-A27E-C24A-EAAC-269D2C99C294}"/>
                </a:ext>
              </a:extLst>
            </cdr:cNvPr>
            <cdr:cNvPicPr/>
          </cdr:nvPicPr>
          <cdr:blipFill>
            <a:blip xmlns:a="http://schemas.openxmlformats.org/drawingml/2006/main" xmlns:r="http://schemas.openxmlformats.org/officeDocument/2006/relationships" r:embed="rId2"/>
            <a:stretch xmlns:a="http://schemas.openxmlformats.org/drawingml/2006/main">
              <a:fillRect/>
            </a:stretch>
          </cdr:blipFill>
          <cdr:spPr>
            <a:xfrm xmlns:a="http://schemas.openxmlformats.org/drawingml/2006/main">
              <a:off x="5788081" y="3019613"/>
              <a:ext cx="46987" cy="45719"/>
            </a:xfrm>
            <a:prstGeom xmlns:a="http://schemas.openxmlformats.org/drawingml/2006/main" prst="rect">
              <a:avLst/>
            </a:prstGeom>
          </cdr:spPr>
        </cdr:pic>
      </mc:Fallback>
    </mc:AlternateContent>
  </cdr:relSizeAnchor>
  <cdr:relSizeAnchor xmlns:cdr="http://schemas.openxmlformats.org/drawingml/2006/chartDrawing">
    <cdr:from>
      <cdr:x>0.59029</cdr:x>
      <cdr:y>0.47601</cdr:y>
    </cdr:from>
    <cdr:to>
      <cdr:x>0.64647</cdr:x>
      <cdr:y>0.5338</cdr:y>
    </cdr:to>
    <cdr:sp macro="" textlink="">
      <cdr:nvSpPr>
        <cdr:cNvPr id="9" name="TextBox 5">
          <a:extLst xmlns:a="http://schemas.openxmlformats.org/drawingml/2006/main">
            <a:ext uri="{FF2B5EF4-FFF2-40B4-BE49-F238E27FC236}">
              <a16:creationId xmlns:a16="http://schemas.microsoft.com/office/drawing/2014/main" id="{9FB94E06-B796-379E-8873-894C87D48529}"/>
            </a:ext>
          </a:extLst>
        </cdr:cNvPr>
        <cdr:cNvSpPr txBox="1"/>
      </cdr:nvSpPr>
      <cdr:spPr>
        <a:xfrm xmlns:a="http://schemas.openxmlformats.org/drawingml/2006/main">
          <a:off x="5665200" y="2535265"/>
          <a:ext cx="539177" cy="30779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37%</a:t>
          </a:r>
        </a:p>
      </cdr:txBody>
    </cdr:sp>
  </cdr:relSizeAnchor>
  <cdr:relSizeAnchor xmlns:cdr="http://schemas.openxmlformats.org/drawingml/2006/chartDrawing">
    <cdr:from>
      <cdr:x>0.72356</cdr:x>
      <cdr:y>0.58825</cdr:y>
    </cdr:from>
    <cdr:to>
      <cdr:x>0.72845</cdr:x>
      <cdr:y>0.59683</cdr:y>
    </cdr:to>
    <mc:AlternateContent xmlns:mc="http://schemas.openxmlformats.org/markup-compatibility/2006" xmlns:cdr14="http://schemas.microsoft.com/office/drawing/2010/chartDrawing">
      <mc:Choice Requires="cdr14">
        <cdr14:contentPart xmlns:r="http://schemas.openxmlformats.org/officeDocument/2006/relationships" r:id="rId6">
          <cdr14:nvContentPartPr>
            <cdr14:cNvPr id="10" name="Ink 9">
              <a:extLst xmlns:a="http://schemas.openxmlformats.org/drawingml/2006/main">
                <a:ext uri="{FF2B5EF4-FFF2-40B4-BE49-F238E27FC236}">
                  <a16:creationId xmlns:a16="http://schemas.microsoft.com/office/drawing/2014/main" id="{46F8321A-A27E-C24A-EAAC-269D2C99C294}"/>
                </a:ext>
              </a:extLst>
            </cdr14:cNvPr>
            <cdr14:cNvContentPartPr/>
          </cdr14:nvContentPartPr>
          <cdr14:nvPr macro=""/>
          <cdr14:xfrm>
            <a:off xmlns:a="http://schemas.openxmlformats.org/drawingml/2006/main" x="6944234" y="3133043"/>
            <a:ext xmlns:a="http://schemas.openxmlformats.org/drawingml/2006/main" cx="46931" cy="45697"/>
          </cdr14:xfrm>
        </cdr14:contentPart>
      </mc:Choice>
      <mc:Fallback xmlns="">
        <cdr:pic>
          <cdr:nvPicPr>
            <cdr:cNvPr id="10" name="Ink 9">
              <a:extLst xmlns:a="http://schemas.openxmlformats.org/drawingml/2006/main">
                <a:ext uri="{FF2B5EF4-FFF2-40B4-BE49-F238E27FC236}">
                  <a16:creationId xmlns:a16="http://schemas.microsoft.com/office/drawing/2014/main" id="{46F8321A-A27E-C24A-EAAC-269D2C99C294}"/>
                </a:ext>
              </a:extLst>
            </cdr:cNvPr>
            <cdr:cNvPicPr/>
          </cdr:nvPicPr>
          <cdr:blipFill>
            <a:blip xmlns:a="http://schemas.openxmlformats.org/drawingml/2006/main" xmlns:r="http://schemas.openxmlformats.org/officeDocument/2006/relationships" r:embed="rId2"/>
            <a:stretch xmlns:a="http://schemas.openxmlformats.org/drawingml/2006/main">
              <a:fillRect/>
            </a:stretch>
          </cdr:blipFill>
          <cdr:spPr>
            <a:xfrm xmlns:a="http://schemas.openxmlformats.org/drawingml/2006/main">
              <a:off x="6944218" y="3287300"/>
              <a:ext cx="46987" cy="45719"/>
            </a:xfrm>
            <a:prstGeom xmlns:a="http://schemas.openxmlformats.org/drawingml/2006/main" prst="rect">
              <a:avLst/>
            </a:prstGeom>
          </cdr:spPr>
        </cdr:pic>
      </mc:Fallback>
    </mc:AlternateContent>
  </cdr:relSizeAnchor>
  <cdr:relSizeAnchor xmlns:cdr="http://schemas.openxmlformats.org/drawingml/2006/chartDrawing">
    <cdr:from>
      <cdr:x>0.70912</cdr:x>
      <cdr:y>0.52737</cdr:y>
    </cdr:from>
    <cdr:to>
      <cdr:x>0.76529</cdr:x>
      <cdr:y>0.58516</cdr:y>
    </cdr:to>
    <cdr:sp macro="" textlink="">
      <cdr:nvSpPr>
        <cdr:cNvPr id="11" name="TextBox 5">
          <a:extLst xmlns:a="http://schemas.openxmlformats.org/drawingml/2006/main">
            <a:ext uri="{FF2B5EF4-FFF2-40B4-BE49-F238E27FC236}">
              <a16:creationId xmlns:a16="http://schemas.microsoft.com/office/drawing/2014/main" id="{9FB94E06-B796-379E-8873-894C87D48529}"/>
            </a:ext>
          </a:extLst>
        </cdr:cNvPr>
        <cdr:cNvSpPr txBox="1"/>
      </cdr:nvSpPr>
      <cdr:spPr>
        <a:xfrm xmlns:a="http://schemas.openxmlformats.org/drawingml/2006/main">
          <a:off x="6805610" y="2808791"/>
          <a:ext cx="539082" cy="30779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32%</a:t>
          </a:r>
        </a:p>
      </cdr:txBody>
    </cdr:sp>
  </cdr:relSizeAnchor>
  <cdr:relSizeAnchor xmlns:cdr="http://schemas.openxmlformats.org/drawingml/2006/chartDrawing">
    <cdr:from>
      <cdr:x>0.85404</cdr:x>
      <cdr:y>0.51413</cdr:y>
    </cdr:from>
    <cdr:to>
      <cdr:x>0.85893</cdr:x>
      <cdr:y>0.52271</cdr:y>
    </cdr:to>
    <mc:AlternateContent xmlns:mc="http://schemas.openxmlformats.org/markup-compatibility/2006" xmlns:cdr14="http://schemas.microsoft.com/office/drawing/2010/chartDrawing">
      <mc:Choice Requires="cdr14">
        <cdr14:contentPart xmlns:r="http://schemas.openxmlformats.org/officeDocument/2006/relationships" r:id="rId7">
          <cdr14:nvContentPartPr>
            <cdr14:cNvPr id="12" name="Ink 11">
              <a:extLst xmlns:a="http://schemas.openxmlformats.org/drawingml/2006/main">
                <a:ext uri="{FF2B5EF4-FFF2-40B4-BE49-F238E27FC236}">
                  <a16:creationId xmlns:a16="http://schemas.microsoft.com/office/drawing/2014/main" id="{46F8321A-A27E-C24A-EAAC-269D2C99C294}"/>
                </a:ext>
              </a:extLst>
            </cdr14:cNvPr>
            <cdr14:cNvContentPartPr/>
          </cdr14:nvContentPartPr>
          <cdr14:nvPr macro=""/>
          <cdr14:xfrm>
            <a:off xmlns:a="http://schemas.openxmlformats.org/drawingml/2006/main" x="8196449" y="2738309"/>
            <a:ext xmlns:a="http://schemas.openxmlformats.org/drawingml/2006/main" cx="46931" cy="45698"/>
          </cdr14:xfrm>
        </cdr14:contentPart>
      </mc:Choice>
      <mc:Fallback xmlns="">
        <cdr:pic>
          <cdr:nvPicPr>
            <cdr:cNvPr id="12" name="Ink 11">
              <a:extLst xmlns:a="http://schemas.openxmlformats.org/drawingml/2006/main">
                <a:ext uri="{FF2B5EF4-FFF2-40B4-BE49-F238E27FC236}">
                  <a16:creationId xmlns:a16="http://schemas.microsoft.com/office/drawing/2014/main" id="{46F8321A-A27E-C24A-EAAC-269D2C99C294}"/>
                </a:ext>
              </a:extLst>
            </cdr:cNvPr>
            <cdr:cNvPicPr/>
          </cdr:nvPicPr>
          <cdr:blipFill>
            <a:blip xmlns:a="http://schemas.openxmlformats.org/drawingml/2006/main" xmlns:r="http://schemas.openxmlformats.org/officeDocument/2006/relationships" r:embed="rId2"/>
            <a:stretch xmlns:a="http://schemas.openxmlformats.org/drawingml/2006/main">
              <a:fillRect/>
            </a:stretch>
          </cdr:blipFill>
          <cdr:spPr>
            <a:xfrm xmlns:a="http://schemas.openxmlformats.org/drawingml/2006/main">
              <a:off x="8143866" y="3040634"/>
              <a:ext cx="46987" cy="45719"/>
            </a:xfrm>
            <a:prstGeom xmlns:a="http://schemas.openxmlformats.org/drawingml/2006/main" prst="rect">
              <a:avLst/>
            </a:prstGeom>
          </cdr:spPr>
        </cdr:pic>
      </mc:Fallback>
    </mc:AlternateContent>
  </cdr:relSizeAnchor>
  <cdr:relSizeAnchor xmlns:cdr="http://schemas.openxmlformats.org/drawingml/2006/chartDrawing">
    <cdr:from>
      <cdr:x>0.83356</cdr:x>
      <cdr:y>0.44729</cdr:y>
    </cdr:from>
    <cdr:to>
      <cdr:x>0.88974</cdr:x>
      <cdr:y>0.50508</cdr:y>
    </cdr:to>
    <cdr:sp macro="" textlink="">
      <cdr:nvSpPr>
        <cdr:cNvPr id="13" name="TextBox 5">
          <a:extLst xmlns:a="http://schemas.openxmlformats.org/drawingml/2006/main">
            <a:ext uri="{FF2B5EF4-FFF2-40B4-BE49-F238E27FC236}">
              <a16:creationId xmlns:a16="http://schemas.microsoft.com/office/drawing/2014/main" id="{9FB94E06-B796-379E-8873-894C87D48529}"/>
            </a:ext>
          </a:extLst>
        </cdr:cNvPr>
        <cdr:cNvSpPr txBox="1"/>
      </cdr:nvSpPr>
      <cdr:spPr>
        <a:xfrm xmlns:a="http://schemas.openxmlformats.org/drawingml/2006/main">
          <a:off x="7999939" y="2382288"/>
          <a:ext cx="539177" cy="30779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dirty="0"/>
            <a:t>40%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1A7098-B1FB-47AD-8826-F9BF0F7FBA49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5DFBC-07CF-410B-A5A1-955D643EEB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122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11-03T20:11:35.248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0T20:42:01.352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0T20:42:18.98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0T20:42:18.98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0T20:42:18.98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0T20:42:18.98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0T20:42:18.98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0T20:43:21.839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1T16:03:55.103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1T16:03:55.103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4T20:16:35.47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0T20:00:43.37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4T20:16:45.910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0T20:43:21.839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4T20:16:19.786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4T20:16:27.118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0T20:00:43.37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0T20:00:43.37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0T20:00:43.37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0T20:00:43.37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0T20:00:43.37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0T20:00:43.371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6-11T16:02:05.034"/>
    </inkml:context>
    <inkml:brush xml:id="br0">
      <inkml:brushProperty name="width" value="0.35" units="cm"/>
      <inkml:brushProperty name="height" value="0.35" units="cm"/>
      <inkml:brushProperty name="color" value="#E71224"/>
      <inkml:brushProperty name="ignorePressure" value="1"/>
    </inkml:brush>
  </inkml:definitions>
  <inkml:trace contextRef="#ctx0" brushRef="#br0">1 0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80A78A-2C1A-4825-927F-FA4DCD4CE8E5}" type="datetimeFigureOut">
              <a:rPr lang="en-US" smtClean="0"/>
              <a:t>10/29/2024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892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219D64-4A4A-48C2-9D48-7F602924AA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124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CF643-89A1-4283-943A-D3D1D6B1DC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F936F2-FB72-450B-807B-A8BA2F8A49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A82F8-7EE9-4773-B917-177A612DB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AD897-1164-4F8F-A24A-BF5F499EA96E}" type="datetime1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D5FE66-A628-4BAE-850E-A94E85124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8E2DEC-A789-4CC9-B4B3-3A4CB3EBE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684-1E47-4A81-B218-BF950285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07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A09F77-27ED-4A95-8CEB-4BEB2C2B0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7D5A68-B76A-4170-8AA5-1E793B71F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991DF-0388-4B43-A6A8-657474BE0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09F9F-81E0-4653-B70E-54CD6D80795C}" type="datetime1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9F0FE-BF8A-4390-81B9-15120D723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447B9-23BF-461A-857A-4D8FCE87D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684-1E47-4A81-B218-BF950285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6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4FAC0A-637C-45A6-B2A2-C0006CA410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176864-F950-45F6-A3D3-EA484D3FF7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F9E8F-05B8-4CD1-83B9-4EE551B57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99C85-60FB-4383-8EF9-B41B736CA056}" type="datetime1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4D2637-98D0-49A9-BE25-A3CD0B340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EC3A90-0759-4301-B37F-E410E377A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684-1E47-4A81-B218-BF950285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82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0481A-294F-44E2-AE74-6CCB5F98B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490A28-CEDE-465A-8E2E-23B4E475D0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4FFBD-E79A-4989-9BAD-03697D1C9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ED022-B919-4677-84EC-7B3DFBD6BDCF}" type="datetime1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B3C8B-A6A7-401D-B0E3-9BDE52B3A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DF887-298C-40DD-ABF9-83A40A5B5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684-1E47-4A81-B218-BF950285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925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E913C3-9CB6-40A4-80BE-B08B0E7A6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C2412E-3AE8-4B67-B728-68EC0F5EE0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5C1B3-A8FA-4341-89A1-94323A97F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FBDF0-02FE-4FAB-8E47-2E71A5C2DD7E}" type="datetime1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BC717-907A-40DC-96BC-8A243CE64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E8859-0487-4246-B3A4-F82BD23C1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684-1E47-4A81-B218-BF950285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545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6B89A-D182-4FB9-84FD-7DD220C3B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D5E568-1B45-4B53-A6B1-27B0E4378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B52FEC-E0DF-4EFE-B508-470AB5E45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ED6B55-4563-466C-95B6-1D66583A6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50E64-7FB3-467B-B2C0-2A1828271B9C}" type="datetime1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4ACB49-372D-4596-B774-71D49F121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53C233-5D4B-4216-86B0-73F7FE581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684-1E47-4A81-B218-BF950285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4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700D9-7915-44C3-B7B5-035BA2546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A47D09-1012-4A22-B88B-CF171F1E9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971FC-A9E1-45B4-9365-B6CEE10E23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66C2D7-A8B5-428A-B1F1-3AD61FF3C5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BAE1E1-D301-4ACA-97CE-909892DF79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52C0364-7614-4ED8-94A4-EB60DAFD2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AF693-1485-4C69-BFD0-408142A3BA99}" type="datetime1">
              <a:rPr lang="en-US" smtClean="0"/>
              <a:t>10/29/2024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E3FD4B-BD4C-45A8-A1FB-443CFA9BB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498D7D-B88D-4D4B-835D-B024E9DBF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684-1E47-4A81-B218-BF950285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84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C5F61-AE76-4AC4-A628-EFBA182FD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1E0E61-AB32-4683-9269-82C4448A80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BFCA1-C66A-412E-9FEA-11BD3A54B42E}" type="datetime1">
              <a:rPr lang="en-US" smtClean="0"/>
              <a:t>10/29/2024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64B815-9D95-4403-B7EA-1A93C5082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260C85-D06B-4D6B-9AAC-2490340C7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684-1E47-4A81-B218-BF950285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85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53BF87-2E01-445A-BDC2-90AC698FE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47C7-F88F-463F-A694-3AB953B9BBBC}" type="datetime1">
              <a:rPr lang="en-US" smtClean="0"/>
              <a:t>10/29/2024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CF5C89-5006-4F6B-BE80-94AE55B7A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CFC25-54A4-449B-8554-3D5347BA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684-1E47-4A81-B218-BF950285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02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49B39-D468-4351-B7F9-EE631B997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27983-FEA9-4836-ABC2-E272B7CD05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DEF838-3FAE-4596-98F1-0A41FE201C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1F8C3A-6068-4B0C-A026-EE8F49D62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65C2F-8F87-457F-93AA-12078967C785}" type="datetime1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C2E92B-799E-4F37-86C6-B8FEBEA5FB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0C43CB-A24B-48E0-824B-4B41D7A68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684-1E47-4A81-B218-BF950285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10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0B484-64F5-42F8-BE11-A5D61AF7E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FD6493-1237-4227-AA72-613DD35425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DBF9E6-B072-4568-AB62-B086C5176C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F1D663-7F4B-4EB4-B466-EEF9B758B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D9B5C-77AF-4595-A610-22CEBBD1B973}" type="datetime1">
              <a:rPr lang="en-US" smtClean="0"/>
              <a:t>10/29/2024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17DBB7-9D77-43D3-8119-4A8DDAE8C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B014E-A58A-4082-A292-64F2FF91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684-1E47-4A81-B218-BF950285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67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B48BDF-FCD8-4CDF-9326-153C92DB5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66CE84-41E5-4806-B246-7F294F42C6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ECB12F-9C7A-4602-B28D-456C24BB98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547B1-93FE-40BB-BA16-A9F3D12E407B}" type="datetime1">
              <a:rPr lang="en-US" smtClean="0"/>
              <a:t>10/29/2024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43E7B-EC6F-4718-A262-E69388DCFC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EDEF69-4A8B-482C-8FDB-CB4C4A5D3B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89B684-1E47-4A81-B218-BF9502858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3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ustomXml" Target="../ink/ink9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png"/><Relationship Id="rId7" Type="http://schemas.openxmlformats.org/officeDocument/2006/relationships/customXml" Target="../ink/ink1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16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20.xml"/><Relationship Id="rId3" Type="http://schemas.openxmlformats.org/officeDocument/2006/relationships/image" Target="../media/image3.png"/><Relationship Id="rId7" Type="http://schemas.openxmlformats.org/officeDocument/2006/relationships/customXml" Target="../ink/ink19.xml"/><Relationship Id="rId12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3.xml"/><Relationship Id="rId11" Type="http://schemas.openxmlformats.org/officeDocument/2006/relationships/customXml" Target="../ink/ink23.xml"/><Relationship Id="rId5" Type="http://schemas.openxmlformats.org/officeDocument/2006/relationships/image" Target="../media/image50.png"/><Relationship Id="rId10" Type="http://schemas.openxmlformats.org/officeDocument/2006/relationships/customXml" Target="../ink/ink22.xml"/><Relationship Id="rId4" Type="http://schemas.openxmlformats.org/officeDocument/2006/relationships/customXml" Target="../ink/ink18.xml"/><Relationship Id="rId9" Type="http://schemas.openxmlformats.org/officeDocument/2006/relationships/customXml" Target="../ink/ink2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381BD588-3EB1-451C-A578-2112BA8DB2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8ECA0AE-8E26-8C46-82B7-B0989C5AA94E}"/>
              </a:ext>
            </a:extLst>
          </p:cNvPr>
          <p:cNvSpPr txBox="1"/>
          <p:nvPr/>
        </p:nvSpPr>
        <p:spPr>
          <a:xfrm>
            <a:off x="408791" y="1762117"/>
            <a:ext cx="642231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Copperplate" panose="02000504000000020004" pitchFamily="2" charset="77"/>
              </a:rPr>
              <a:t>Raul Yzaguirre Schools for Success</a:t>
            </a:r>
          </a:p>
          <a:p>
            <a:pPr algn="ctr"/>
            <a:r>
              <a:rPr lang="en-US" sz="2800" dirty="0">
                <a:latin typeface="Copperplate" panose="02000504000000020004" pitchFamily="2" charset="77"/>
              </a:rPr>
              <a:t>2024 District Results</a:t>
            </a:r>
            <a:br>
              <a:rPr lang="en-US" sz="2800" dirty="0">
                <a:latin typeface="Copperplate" panose="02000504000000020004" pitchFamily="2" charset="77"/>
              </a:rPr>
            </a:br>
            <a:r>
              <a:rPr lang="en-US" sz="2800" dirty="0">
                <a:latin typeface="Copperplate" panose="02000504000000020004" pitchFamily="2" charset="77"/>
              </a:rPr>
              <a:t>July 2024</a:t>
            </a:r>
          </a:p>
          <a:p>
            <a:pPr algn="ctr"/>
            <a:endParaRPr lang="en-US" sz="2800" dirty="0">
              <a:latin typeface="Copperplate" panose="02000504000000020004" pitchFamily="2" charset="77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232115-C364-4FD8-AF81-46FEE8B86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9B684-1E47-4A81-B218-BF9502858D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914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2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3C36AD-CB95-4451-ABA6-5307A7A7B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8" y="6093314"/>
            <a:ext cx="12193057" cy="7864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D700E42-8F53-4050-B925-0F83E67C99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2335" y="6256307"/>
            <a:ext cx="640135" cy="591363"/>
          </a:xfrm>
          <a:prstGeom prst="rect">
            <a:avLst/>
          </a:prstGeom>
        </p:spPr>
      </p:pic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30A9711E-3D84-4889-8A3C-B32049D25B08}"/>
              </a:ext>
            </a:extLst>
          </p:cNvPr>
          <p:cNvSpPr txBox="1">
            <a:spLocks/>
          </p:cNvSpPr>
          <p:nvPr/>
        </p:nvSpPr>
        <p:spPr>
          <a:xfrm>
            <a:off x="8623038" y="637811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89B684-1E47-4A81-B218-BF9502858DE9}" type="slidenum">
              <a:rPr lang="en-US" smtClean="0">
                <a:solidFill>
                  <a:schemeClr val="bg1"/>
                </a:solidFill>
              </a:rPr>
              <a:pPr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2C829496-CD3A-BF36-5411-F7AB89983E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513610"/>
              </p:ext>
            </p:extLst>
          </p:nvPr>
        </p:nvGraphicFramePr>
        <p:xfrm>
          <a:off x="733530" y="1185704"/>
          <a:ext cx="10761784" cy="4829098"/>
        </p:xfrm>
        <a:graphic>
          <a:graphicData uri="http://schemas.openxmlformats.org/drawingml/2006/table">
            <a:tbl>
              <a:tblPr/>
              <a:tblGrid>
                <a:gridCol w="5291952">
                  <a:extLst>
                    <a:ext uri="{9D8B030D-6E8A-4147-A177-3AD203B41FA5}">
                      <a16:colId xmlns:a16="http://schemas.microsoft.com/office/drawing/2014/main" val="3159421401"/>
                    </a:ext>
                  </a:extLst>
                </a:gridCol>
                <a:gridCol w="1356341">
                  <a:extLst>
                    <a:ext uri="{9D8B030D-6E8A-4147-A177-3AD203B41FA5}">
                      <a16:colId xmlns:a16="http://schemas.microsoft.com/office/drawing/2014/main" val="3539965221"/>
                    </a:ext>
                  </a:extLst>
                </a:gridCol>
                <a:gridCol w="1356341">
                  <a:extLst>
                    <a:ext uri="{9D8B030D-6E8A-4147-A177-3AD203B41FA5}">
                      <a16:colId xmlns:a16="http://schemas.microsoft.com/office/drawing/2014/main" val="3739087756"/>
                    </a:ext>
                  </a:extLst>
                </a:gridCol>
                <a:gridCol w="1378575">
                  <a:extLst>
                    <a:ext uri="{9D8B030D-6E8A-4147-A177-3AD203B41FA5}">
                      <a16:colId xmlns:a16="http://schemas.microsoft.com/office/drawing/2014/main" val="2896871153"/>
                    </a:ext>
                  </a:extLst>
                </a:gridCol>
                <a:gridCol w="1378575">
                  <a:extLst>
                    <a:ext uri="{9D8B030D-6E8A-4147-A177-3AD203B41FA5}">
                      <a16:colId xmlns:a16="http://schemas.microsoft.com/office/drawing/2014/main" val="1548076996"/>
                    </a:ext>
                  </a:extLst>
                </a:gridCol>
              </a:tblGrid>
              <a:tr h="86669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2022-2023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Enrollment 2023-2024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Attendance 2022-2023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Attendance 2023-2024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9113434"/>
                  </a:ext>
                </a:extLst>
              </a:tr>
              <a:tr h="476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Early College T-STEM Academy (9-12)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314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AF2D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315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AF2D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94.0%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398079"/>
                  </a:ext>
                </a:extLst>
              </a:tr>
              <a:tr h="476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Early College STEM Academy (6-8)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324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280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AF2D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167497"/>
                  </a:ext>
                </a:extLst>
              </a:tr>
              <a:tr h="476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North East STEM Academy (6-8)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57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AF2D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114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AF2D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95.5%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708661"/>
                  </a:ext>
                </a:extLst>
              </a:tr>
              <a:tr h="476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BRYSS Academy (PK-8)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508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AF2D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542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AF2D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94.6%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078022"/>
                  </a:ext>
                </a:extLst>
              </a:tr>
              <a:tr h="476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PSTEM Academy (PK-5)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514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489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AF2D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94.1%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506915"/>
                  </a:ext>
                </a:extLst>
              </a:tr>
              <a:tr h="476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Castillo Early Childhood STEM Academy (PK-K)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54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AF2D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80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AF2D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395162"/>
                  </a:ext>
                </a:extLst>
              </a:tr>
              <a:tr h="476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RYSS STEM Academy at First Friends Pasadena (PK-2)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AF2D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    68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AF2D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472843"/>
                  </a:ext>
                </a:extLst>
              </a:tr>
              <a:tr h="476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District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1,771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highlight>
                            <a:srgbClr val="DAF2D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1,888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DAF2D0"/>
                          </a:highligh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94.2%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F2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333244"/>
                  </a:ext>
                </a:extLst>
              </a:tr>
            </a:tbl>
          </a:graphicData>
        </a:graphic>
      </p:graphicFrame>
      <p:sp>
        <p:nvSpPr>
          <p:cNvPr id="14" name="Title 1">
            <a:extLst>
              <a:ext uri="{FF2B5EF4-FFF2-40B4-BE49-F238E27FC236}">
                <a16:creationId xmlns:a16="http://schemas.microsoft.com/office/drawing/2014/main" id="{1E5CEEF6-44A6-470B-07C0-1927A98A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638" y="136525"/>
            <a:ext cx="10515600" cy="1159536"/>
          </a:xfrm>
        </p:spPr>
        <p:txBody>
          <a:bodyPr>
            <a:normAutofit/>
          </a:bodyPr>
          <a:lstStyle/>
          <a:p>
            <a:pPr lvl="0" algn="ctr" eaLnBrk="0" fontAlgn="base" hangingPunct="0">
              <a:spcAft>
                <a:spcPct val="0"/>
              </a:spcAft>
              <a:defRPr/>
            </a:pPr>
            <a:r>
              <a:rPr lang="en-US" sz="2400" b="1" kern="0" dirty="0">
                <a:latin typeface="Arial" pitchFamily="34" charset="0"/>
                <a:cs typeface="Arial" pitchFamily="34" charset="0"/>
              </a:rPr>
              <a:t>Enrollment and Attendance</a:t>
            </a:r>
            <a:br>
              <a:rPr lang="en-US" sz="2400" b="1" kern="0" dirty="0"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7441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3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9873023" y="361741"/>
            <a:ext cx="2229215" cy="5731573"/>
          </a:xfrm>
        </p:spPr>
        <p:txBody>
          <a:bodyPr>
            <a:normAutofit/>
          </a:bodyPr>
          <a:lstStyle/>
          <a:p>
            <a:pPr marL="0" indent="0" eaLnBrk="0" hangingPunct="0">
              <a:buClr>
                <a:srgbClr val="00B0F0"/>
              </a:buClr>
              <a:buNone/>
              <a:defRPr/>
            </a:pPr>
            <a:endParaRPr lang="en-US" sz="1800" kern="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r>
              <a:rPr lang="en-US" sz="1800" kern="0" dirty="0">
                <a:latin typeface="Arial" pitchFamily="34" charset="0"/>
                <a:cs typeface="Arial" pitchFamily="34" charset="0"/>
              </a:rPr>
              <a:t>Percentages shown reflect all students tested on the STAAR </a:t>
            </a:r>
            <a:r>
              <a:rPr lang="en-US" sz="1800" b="1" kern="0" dirty="0">
                <a:latin typeface="Arial" pitchFamily="34" charset="0"/>
                <a:cs typeface="Arial" pitchFamily="34" charset="0"/>
              </a:rPr>
              <a:t>English</a:t>
            </a:r>
            <a:r>
              <a:rPr lang="en-US" sz="1800" kern="0" dirty="0">
                <a:latin typeface="Arial" pitchFamily="34" charset="0"/>
                <a:cs typeface="Arial" pitchFamily="34" charset="0"/>
              </a:rPr>
              <a:t> assessment. </a:t>
            </a:r>
            <a:endParaRPr lang="en-US" sz="1800" kern="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r>
              <a:rPr lang="en-US" sz="1800" kern="0" dirty="0">
                <a:latin typeface="Arial" pitchFamily="34" charset="0"/>
                <a:cs typeface="Arial" pitchFamily="34" charset="0"/>
              </a:rPr>
              <a:t>Reading performance in 2024 </a:t>
            </a:r>
            <a:r>
              <a:rPr lang="en-US" sz="1800" b="1" kern="0" dirty="0">
                <a:latin typeface="Arial" pitchFamily="34" charset="0"/>
                <a:cs typeface="Arial" pitchFamily="34" charset="0"/>
              </a:rPr>
              <a:t>improved</a:t>
            </a:r>
            <a:r>
              <a:rPr lang="en-US" sz="1800" kern="0" dirty="0">
                <a:latin typeface="Arial" pitchFamily="34" charset="0"/>
                <a:cs typeface="Arial" pitchFamily="34" charset="0"/>
              </a:rPr>
              <a:t> from 2023 for grades 3, 4, 6, 7, 8, and English II.</a:t>
            </a: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r>
              <a:rPr lang="en-US" sz="1800" kern="0" dirty="0">
                <a:latin typeface="Arial" pitchFamily="34" charset="0"/>
                <a:cs typeface="Arial" pitchFamily="34" charset="0"/>
              </a:rPr>
              <a:t>RYSS 2024 Reading performance exceeded the state for grades 3-5 and English II.</a:t>
            </a:r>
          </a:p>
          <a:p>
            <a:pPr marL="0" indent="0" eaLnBrk="0" hangingPunct="0">
              <a:buClr>
                <a:srgbClr val="00B0F0"/>
              </a:buClr>
              <a:buNone/>
              <a:defRPr/>
            </a:pPr>
            <a:endParaRPr lang="en-US" sz="1800" kern="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0" lvl="1" indent="0">
              <a:buNone/>
            </a:pPr>
            <a:endParaRPr lang="en-US" sz="1800" kern="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kern="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endParaRPr lang="en-US" sz="1800" kern="0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3C36AD-CB95-4451-ABA6-5307A7A7B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8" y="6093314"/>
            <a:ext cx="12193057" cy="7864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D700E42-8F53-4050-B925-0F83E67C99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2335" y="6256307"/>
            <a:ext cx="640135" cy="591363"/>
          </a:xfrm>
          <a:prstGeom prst="rect">
            <a:avLst/>
          </a:prstGeom>
        </p:spPr>
      </p:pic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30A9711E-3D84-4889-8A3C-B32049D25B08}"/>
              </a:ext>
            </a:extLst>
          </p:cNvPr>
          <p:cNvSpPr txBox="1">
            <a:spLocks/>
          </p:cNvSpPr>
          <p:nvPr/>
        </p:nvSpPr>
        <p:spPr>
          <a:xfrm>
            <a:off x="8623038" y="637811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89B684-1E47-4A81-B218-BF9502858DE9}" type="slidenum">
              <a:rPr lang="en-US" smtClean="0">
                <a:solidFill>
                  <a:schemeClr val="bg1"/>
                </a:solidFill>
              </a:rPr>
              <a:pPr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EAAAE656-FD3D-4D9B-9284-66C1CCCCFBA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3545866"/>
              </p:ext>
            </p:extLst>
          </p:nvPr>
        </p:nvGraphicFramePr>
        <p:xfrm>
          <a:off x="115693" y="562159"/>
          <a:ext cx="9921685" cy="54502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CB92D50-C2D3-28F6-D1E5-79F945023083}"/>
              </a:ext>
            </a:extLst>
          </p:cNvPr>
          <p:cNvSpPr txBox="1"/>
          <p:nvPr/>
        </p:nvSpPr>
        <p:spPr>
          <a:xfrm>
            <a:off x="9693153" y="2421156"/>
            <a:ext cx="6029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60%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8C15AB52-BAAA-7BE9-0FC6-18CAE4FA87DE}"/>
                  </a:ext>
                </a:extLst>
              </p14:cNvPr>
              <p14:cNvContentPartPr/>
              <p14:nvPr/>
            </p14:nvContentPartPr>
            <p14:xfrm>
              <a:off x="9169074" y="5928054"/>
              <a:ext cx="46986" cy="45719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8C15AB52-BAAA-7BE9-0FC6-18CAE4FA87D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46524" y="-2072771"/>
                <a:ext cx="16445100" cy="16001650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F0C8316B-1190-CE27-7D78-BDB47CEC8C49}"/>
              </a:ext>
            </a:extLst>
          </p:cNvPr>
          <p:cNvSpPr txBox="1"/>
          <p:nvPr/>
        </p:nvSpPr>
        <p:spPr>
          <a:xfrm>
            <a:off x="9202576" y="5765010"/>
            <a:ext cx="19443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State 2024 Performance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68B782DB-D8A9-E2AF-14CB-FBD77EDDE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166" y="62774"/>
            <a:ext cx="10515600" cy="1040812"/>
          </a:xfrm>
        </p:spPr>
        <p:txBody>
          <a:bodyPr>
            <a:normAutofit/>
          </a:bodyPr>
          <a:lstStyle/>
          <a:p>
            <a:pPr lvl="0" algn="ctr" eaLnBrk="0" fontAlgn="base" hangingPunct="0">
              <a:spcAft>
                <a:spcPct val="0"/>
              </a:spcAft>
              <a:defRPr/>
            </a:pPr>
            <a:r>
              <a:rPr lang="en-US" sz="2400" b="1" kern="0" dirty="0">
                <a:latin typeface="Arial" pitchFamily="34" charset="0"/>
                <a:cs typeface="Arial" pitchFamily="34" charset="0"/>
              </a:rPr>
              <a:t>District STAAR/EOC Reading </a:t>
            </a:r>
            <a:r>
              <a:rPr lang="en-US" sz="2400" b="1" u="sng" kern="0" dirty="0">
                <a:latin typeface="Arial" pitchFamily="34" charset="0"/>
                <a:cs typeface="Arial" pitchFamily="34" charset="0"/>
              </a:rPr>
              <a:t>Meets</a:t>
            </a:r>
            <a:r>
              <a:rPr lang="en-US" sz="2400" b="1" kern="0" dirty="0">
                <a:latin typeface="Arial" pitchFamily="34" charset="0"/>
                <a:cs typeface="Arial" pitchFamily="34" charset="0"/>
              </a:rPr>
              <a:t> Grade Level Standard</a:t>
            </a:r>
            <a:br>
              <a:rPr lang="en-US" sz="2400" b="1" kern="0" dirty="0"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94898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3C36AD-CB95-4451-ABA6-5307A7A7B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8" y="6093314"/>
            <a:ext cx="12193057" cy="7864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D700E42-8F53-4050-B925-0F83E67C99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2335" y="6256307"/>
            <a:ext cx="640135" cy="591363"/>
          </a:xfrm>
          <a:prstGeom prst="rect">
            <a:avLst/>
          </a:prstGeom>
        </p:spPr>
      </p:pic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30A9711E-3D84-4889-8A3C-B32049D25B08}"/>
              </a:ext>
            </a:extLst>
          </p:cNvPr>
          <p:cNvSpPr txBox="1">
            <a:spLocks/>
          </p:cNvSpPr>
          <p:nvPr/>
        </p:nvSpPr>
        <p:spPr>
          <a:xfrm>
            <a:off x="8623038" y="637811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89B684-1E47-4A81-B218-BF9502858DE9}" type="slidenum">
              <a:rPr lang="en-US" smtClean="0">
                <a:solidFill>
                  <a:schemeClr val="bg1"/>
                </a:solidFill>
              </a:rPr>
              <a:pPr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85FB7E2-93B8-4758-9460-6D158E600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9754" y="764686"/>
            <a:ext cx="2422716" cy="5306862"/>
          </a:xfrm>
        </p:spPr>
        <p:txBody>
          <a:bodyPr>
            <a:normAutofit/>
          </a:bodyPr>
          <a:lstStyle/>
          <a:p>
            <a:pPr marL="0" indent="0" eaLnBrk="0" hangingPunct="0">
              <a:buClr>
                <a:srgbClr val="00B0F0"/>
              </a:buClr>
              <a:buNone/>
              <a:defRPr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r>
              <a:rPr lang="en-US" sz="1800" kern="0" dirty="0">
                <a:latin typeface="Arial" pitchFamily="34" charset="0"/>
                <a:cs typeface="Arial" pitchFamily="34" charset="0"/>
              </a:rPr>
              <a:t>Percentages shown reflect all students tested on the STAAR </a:t>
            </a:r>
            <a:r>
              <a:rPr lang="en-US" sz="1800" b="1" kern="0" dirty="0">
                <a:latin typeface="Arial" pitchFamily="34" charset="0"/>
                <a:cs typeface="Arial" pitchFamily="34" charset="0"/>
              </a:rPr>
              <a:t>English </a:t>
            </a:r>
            <a:r>
              <a:rPr lang="en-US" sz="1800" kern="0" dirty="0">
                <a:latin typeface="Arial" pitchFamily="34" charset="0"/>
                <a:cs typeface="Arial" pitchFamily="34" charset="0"/>
              </a:rPr>
              <a:t>assessment.  </a:t>
            </a: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r>
              <a:rPr lang="en-US" sz="1800" kern="0" dirty="0">
                <a:latin typeface="Arial" pitchFamily="34" charset="0"/>
                <a:cs typeface="Arial" pitchFamily="34" charset="0"/>
              </a:rPr>
              <a:t>2024 Math performance </a:t>
            </a:r>
            <a:r>
              <a:rPr lang="en-US" sz="1800" b="1" kern="0" dirty="0">
                <a:latin typeface="Arial" pitchFamily="34" charset="0"/>
                <a:cs typeface="Arial" pitchFamily="34" charset="0"/>
              </a:rPr>
              <a:t>improved</a:t>
            </a:r>
            <a:r>
              <a:rPr lang="en-US" sz="1800" kern="0" dirty="0">
                <a:latin typeface="Arial" pitchFamily="34" charset="0"/>
                <a:cs typeface="Arial" pitchFamily="34" charset="0"/>
              </a:rPr>
              <a:t> from 2023 at grades 4, 5, 6, and 8.</a:t>
            </a: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r>
              <a:rPr lang="en-US" sz="1800" kern="0" dirty="0">
                <a:latin typeface="Arial" pitchFamily="34" charset="0"/>
                <a:cs typeface="Arial" pitchFamily="34" charset="0"/>
              </a:rPr>
              <a:t>RYSS 2024 Math performance met or exceeded the state for grades 3-5, 7, and Algebra I.</a:t>
            </a: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marL="457200" lvl="1" indent="0" eaLnBrk="0" hangingPunct="0">
              <a:buClr>
                <a:srgbClr val="00B0F0"/>
              </a:buClr>
              <a:buNone/>
              <a:defRPr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marL="0" lvl="1" indent="0">
              <a:buClr>
                <a:srgbClr val="00B0F0"/>
              </a:buClr>
              <a:buNone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marL="0" lvl="1" indent="0">
              <a:buNone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endParaRPr lang="en-US" sz="1800" kern="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F6B42DE-7ED9-4794-B446-05F580D02B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34848887"/>
              </p:ext>
            </p:extLst>
          </p:nvPr>
        </p:nvGraphicFramePr>
        <p:xfrm>
          <a:off x="86008" y="767255"/>
          <a:ext cx="9597316" cy="5326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56993B9-FE56-9F78-8E23-EAA30E797191}"/>
                  </a:ext>
                </a:extLst>
              </p14:cNvPr>
              <p14:cNvContentPartPr/>
              <p14:nvPr/>
            </p14:nvContentPartPr>
            <p14:xfrm>
              <a:off x="9392522" y="3389662"/>
              <a:ext cx="46987" cy="45719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56993B9-FE56-9F78-8E23-EAA30E797191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69797" y="-4611163"/>
                <a:ext cx="16445450" cy="1600165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TextBox 5">
            <a:extLst>
              <a:ext uri="{FF2B5EF4-FFF2-40B4-BE49-F238E27FC236}">
                <a16:creationId xmlns:a16="http://schemas.microsoft.com/office/drawing/2014/main" id="{F818C996-0CCB-B498-7F38-A915810D1EF2}"/>
              </a:ext>
            </a:extLst>
          </p:cNvPr>
          <p:cNvSpPr txBox="1"/>
          <p:nvPr/>
        </p:nvSpPr>
        <p:spPr>
          <a:xfrm>
            <a:off x="9255057" y="3081885"/>
            <a:ext cx="539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dirty="0"/>
              <a:t>45%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10691FBC-8154-9336-76DB-241F48B87B6A}"/>
                  </a:ext>
                </a:extLst>
              </p14:cNvPr>
              <p14:cNvContentPartPr/>
              <p14:nvPr/>
            </p14:nvContentPartPr>
            <p14:xfrm>
              <a:off x="9169074" y="5928054"/>
              <a:ext cx="46986" cy="45719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10691FBC-8154-9336-76DB-241F48B87B6A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46524" y="-2072771"/>
                <a:ext cx="16445100" cy="1600165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C703BEA4-4D79-6BB4-FA3E-23676B0ECDD5}"/>
              </a:ext>
            </a:extLst>
          </p:cNvPr>
          <p:cNvSpPr txBox="1"/>
          <p:nvPr/>
        </p:nvSpPr>
        <p:spPr>
          <a:xfrm>
            <a:off x="9202576" y="5765010"/>
            <a:ext cx="19443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State 2024 Performance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D732E3FC-6D33-07A1-6CF0-41B78156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166" y="62774"/>
            <a:ext cx="10515600" cy="1325563"/>
          </a:xfrm>
        </p:spPr>
        <p:txBody>
          <a:bodyPr>
            <a:normAutofit/>
          </a:bodyPr>
          <a:lstStyle/>
          <a:p>
            <a:pPr lvl="0" algn="ctr" eaLnBrk="0" fontAlgn="base" hangingPunct="0">
              <a:spcAft>
                <a:spcPct val="0"/>
              </a:spcAft>
              <a:defRPr/>
            </a:pPr>
            <a:r>
              <a:rPr lang="en-US" sz="2400" b="1" kern="0" dirty="0">
                <a:latin typeface="Arial" pitchFamily="34" charset="0"/>
                <a:cs typeface="Arial" pitchFamily="34" charset="0"/>
              </a:rPr>
              <a:t>District STAAR/EOC Math </a:t>
            </a:r>
            <a:r>
              <a:rPr lang="en-US" sz="2400" b="1" u="sng" kern="0" dirty="0">
                <a:latin typeface="Arial" pitchFamily="34" charset="0"/>
                <a:cs typeface="Arial" pitchFamily="34" charset="0"/>
              </a:rPr>
              <a:t>Meets</a:t>
            </a:r>
            <a:r>
              <a:rPr lang="en-US" sz="2400" b="1" kern="0" dirty="0">
                <a:latin typeface="Arial" pitchFamily="34" charset="0"/>
                <a:cs typeface="Arial" pitchFamily="34" charset="0"/>
              </a:rPr>
              <a:t> Grade Level Standard</a:t>
            </a:r>
            <a:br>
              <a:rPr lang="en-US" sz="2400" b="1" kern="0" dirty="0"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15011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5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3C36AD-CB95-4451-ABA6-5307A7A7B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8" y="6093314"/>
            <a:ext cx="12193057" cy="7864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D700E42-8F53-4050-B925-0F83E67C99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2335" y="6256307"/>
            <a:ext cx="640135" cy="591363"/>
          </a:xfrm>
          <a:prstGeom prst="rect">
            <a:avLst/>
          </a:prstGeom>
        </p:spPr>
      </p:pic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30A9711E-3D84-4889-8A3C-B32049D25B08}"/>
              </a:ext>
            </a:extLst>
          </p:cNvPr>
          <p:cNvSpPr txBox="1">
            <a:spLocks/>
          </p:cNvSpPr>
          <p:nvPr/>
        </p:nvSpPr>
        <p:spPr>
          <a:xfrm>
            <a:off x="8623038" y="637811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89B684-1E47-4A81-B218-BF9502858DE9}" type="slidenum">
              <a:rPr lang="en-US" smtClean="0">
                <a:solidFill>
                  <a:schemeClr val="bg1"/>
                </a:solidFill>
              </a:rPr>
              <a:pPr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885FB7E2-93B8-4758-9460-6D158E600D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530" y="4033414"/>
            <a:ext cx="11872939" cy="1959906"/>
          </a:xfrm>
        </p:spPr>
        <p:txBody>
          <a:bodyPr>
            <a:normAutofit/>
          </a:bodyPr>
          <a:lstStyle/>
          <a:p>
            <a:pPr marL="0" indent="0" eaLnBrk="0" hangingPunct="0">
              <a:buClr>
                <a:srgbClr val="00B0F0"/>
              </a:buClr>
              <a:buNone/>
              <a:defRPr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r>
              <a:rPr lang="en-US" sz="1800" kern="0" dirty="0">
                <a:latin typeface="Arial" pitchFamily="34" charset="0"/>
                <a:cs typeface="Arial" pitchFamily="34" charset="0"/>
              </a:rPr>
              <a:t>Percentages shown reflect all students tested on the STAAR Science and Social Studies assessments.  </a:t>
            </a: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r>
              <a:rPr lang="en-US" sz="1800" kern="0" dirty="0">
                <a:latin typeface="Arial" pitchFamily="34" charset="0"/>
                <a:cs typeface="Arial" pitchFamily="34" charset="0"/>
              </a:rPr>
              <a:t>RYSS 2024 science performance </a:t>
            </a:r>
            <a:r>
              <a:rPr lang="en-US" sz="1800" b="1" kern="0" dirty="0">
                <a:latin typeface="Arial" pitchFamily="34" charset="0"/>
                <a:cs typeface="Arial" pitchFamily="34" charset="0"/>
              </a:rPr>
              <a:t>improved</a:t>
            </a:r>
            <a:r>
              <a:rPr lang="en-US" sz="1800" kern="0" dirty="0">
                <a:latin typeface="Arial" pitchFamily="34" charset="0"/>
                <a:cs typeface="Arial" pitchFamily="34" charset="0"/>
              </a:rPr>
              <a:t> from 2023 at grade 8 and Biology, while grade 5 science </a:t>
            </a:r>
            <a:r>
              <a:rPr lang="en-US" sz="1800" b="1" kern="0" dirty="0">
                <a:latin typeface="Arial" pitchFamily="34" charset="0"/>
                <a:cs typeface="Arial" pitchFamily="34" charset="0"/>
              </a:rPr>
              <a:t>exceeded</a:t>
            </a:r>
            <a:r>
              <a:rPr lang="en-US" sz="1800" kern="0" dirty="0">
                <a:latin typeface="Arial" pitchFamily="34" charset="0"/>
                <a:cs typeface="Arial" pitchFamily="34" charset="0"/>
              </a:rPr>
              <a:t> state performance.</a:t>
            </a: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r>
              <a:rPr lang="en-US" sz="1800" kern="0" dirty="0">
                <a:latin typeface="Arial" pitchFamily="34" charset="0"/>
                <a:cs typeface="Arial" pitchFamily="34" charset="0"/>
              </a:rPr>
              <a:t>RYSS 2024 grade 8 social studies performance decreased from 2023 and trailed the state while US History performance matched the state. </a:t>
            </a: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marL="457200" lvl="1" indent="0" eaLnBrk="0" hangingPunct="0">
              <a:buClr>
                <a:srgbClr val="00B0F0"/>
              </a:buClr>
              <a:buNone/>
              <a:defRPr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marL="0" lvl="1" indent="0">
              <a:buClr>
                <a:srgbClr val="00B0F0"/>
              </a:buClr>
              <a:buNone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marL="0" lvl="1" indent="0">
              <a:buNone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endParaRPr lang="en-US" sz="1800" kern="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10691FBC-8154-9336-76DB-241F48B87B6A}"/>
                  </a:ext>
                </a:extLst>
              </p14:cNvPr>
              <p14:cNvContentPartPr/>
              <p14:nvPr/>
            </p14:nvContentPartPr>
            <p14:xfrm>
              <a:off x="10054665" y="5898583"/>
              <a:ext cx="46986" cy="45719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10691FBC-8154-9336-76DB-241F48B87B6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32115" y="-2102242"/>
                <a:ext cx="16445100" cy="16001650"/>
              </a:xfrm>
              <a:prstGeom prst="rect">
                <a:avLst/>
              </a:prstGeom>
            </p:spPr>
          </p:pic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C703BEA4-4D79-6BB4-FA3E-23676B0ECDD5}"/>
              </a:ext>
            </a:extLst>
          </p:cNvPr>
          <p:cNvSpPr txBox="1"/>
          <p:nvPr/>
        </p:nvSpPr>
        <p:spPr>
          <a:xfrm>
            <a:off x="10088167" y="5735539"/>
            <a:ext cx="19443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State 2024 Performance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C8906023-7E67-4668-A33E-3580D89E272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0910245"/>
              </p:ext>
            </p:extLst>
          </p:nvPr>
        </p:nvGraphicFramePr>
        <p:xfrm>
          <a:off x="6176204" y="410739"/>
          <a:ext cx="5812973" cy="3625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B707B971-81EB-1EB2-5811-6AF723033E21}"/>
                  </a:ext>
                </a:extLst>
              </p14:cNvPr>
              <p14:cNvContentPartPr/>
              <p14:nvPr/>
            </p14:nvContentPartPr>
            <p14:xfrm>
              <a:off x="9193230" y="2525493"/>
              <a:ext cx="46987" cy="45719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B707B971-81EB-1EB2-5811-6AF723033E2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70505" y="-5475332"/>
                <a:ext cx="16445450" cy="16001650"/>
              </a:xfrm>
              <a:prstGeom prst="rect">
                <a:avLst/>
              </a:prstGeom>
            </p:spPr>
          </p:pic>
        </mc:Fallback>
      </mc:AlternateContent>
      <p:sp>
        <p:nvSpPr>
          <p:cNvPr id="21" name="TextBox 5">
            <a:extLst>
              <a:ext uri="{FF2B5EF4-FFF2-40B4-BE49-F238E27FC236}">
                <a16:creationId xmlns:a16="http://schemas.microsoft.com/office/drawing/2014/main" id="{68FCEC2B-508B-58DA-12E6-86C68330149A}"/>
              </a:ext>
            </a:extLst>
          </p:cNvPr>
          <p:cNvSpPr txBox="1"/>
          <p:nvPr/>
        </p:nvSpPr>
        <p:spPr>
          <a:xfrm>
            <a:off x="9055765" y="2217716"/>
            <a:ext cx="539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31%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0C4F5A50-F257-13A4-E158-32B8FD441D77}"/>
                  </a:ext>
                </a:extLst>
              </p14:cNvPr>
              <p14:cNvContentPartPr/>
              <p14:nvPr/>
            </p14:nvContentPartPr>
            <p14:xfrm>
              <a:off x="11580292" y="1746274"/>
              <a:ext cx="46987" cy="45719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0C4F5A50-F257-13A4-E158-32B8FD441D77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57567" y="-6254551"/>
                <a:ext cx="16445450" cy="16001650"/>
              </a:xfrm>
              <a:prstGeom prst="rect">
                <a:avLst/>
              </a:prstGeom>
            </p:spPr>
          </p:pic>
        </mc:Fallback>
      </mc:AlternateContent>
      <p:sp>
        <p:nvSpPr>
          <p:cNvPr id="23" name="TextBox 5">
            <a:extLst>
              <a:ext uri="{FF2B5EF4-FFF2-40B4-BE49-F238E27FC236}">
                <a16:creationId xmlns:a16="http://schemas.microsoft.com/office/drawing/2014/main" id="{93F1FE60-7FAE-CA04-B099-0C3EA528721B}"/>
              </a:ext>
            </a:extLst>
          </p:cNvPr>
          <p:cNvSpPr txBox="1"/>
          <p:nvPr/>
        </p:nvSpPr>
        <p:spPr>
          <a:xfrm>
            <a:off x="11442827" y="1406967"/>
            <a:ext cx="539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69%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756993B9-FE56-9F78-8E23-EAA30E797191}"/>
                  </a:ext>
                </a:extLst>
              </p14:cNvPr>
              <p14:cNvContentPartPr/>
              <p14:nvPr/>
            </p14:nvContentPartPr>
            <p14:xfrm>
              <a:off x="2414310" y="2717120"/>
              <a:ext cx="46987" cy="45719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756993B9-FE56-9F78-8E23-EAA30E797191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5808415" y="-5283705"/>
                <a:ext cx="16445450" cy="16001650"/>
              </a:xfrm>
              <a:prstGeom prst="rect">
                <a:avLst/>
              </a:prstGeom>
            </p:spPr>
          </p:pic>
        </mc:Fallback>
      </mc:AlternateContent>
      <p:sp>
        <p:nvSpPr>
          <p:cNvPr id="9" name="TextBox 5">
            <a:extLst>
              <a:ext uri="{FF2B5EF4-FFF2-40B4-BE49-F238E27FC236}">
                <a16:creationId xmlns:a16="http://schemas.microsoft.com/office/drawing/2014/main" id="{F818C996-0CCB-B498-7F38-A915810D1EF2}"/>
              </a:ext>
            </a:extLst>
          </p:cNvPr>
          <p:cNvSpPr txBox="1"/>
          <p:nvPr/>
        </p:nvSpPr>
        <p:spPr>
          <a:xfrm>
            <a:off x="2276845" y="2409343"/>
            <a:ext cx="539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26%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B11B5AC2-20D0-0D52-00BF-2FAE8A9CBFD9}"/>
                  </a:ext>
                </a:extLst>
              </p14:cNvPr>
              <p14:cNvContentPartPr/>
              <p14:nvPr/>
            </p14:nvContentPartPr>
            <p14:xfrm>
              <a:off x="4054480" y="2386994"/>
              <a:ext cx="46987" cy="45719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B11B5AC2-20D0-0D52-00BF-2FAE8A9CBFD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4168245" y="-5613831"/>
                <a:ext cx="16445450" cy="16001650"/>
              </a:xfrm>
              <a:prstGeom prst="rect">
                <a:avLst/>
              </a:prstGeom>
            </p:spPr>
          </p:pic>
        </mc:Fallback>
      </mc:AlternateContent>
      <p:sp>
        <p:nvSpPr>
          <p:cNvPr id="17" name="TextBox 5">
            <a:extLst>
              <a:ext uri="{FF2B5EF4-FFF2-40B4-BE49-F238E27FC236}">
                <a16:creationId xmlns:a16="http://schemas.microsoft.com/office/drawing/2014/main" id="{FF9AA156-0B28-FB04-8A80-38674F976B49}"/>
              </a:ext>
            </a:extLst>
          </p:cNvPr>
          <p:cNvSpPr txBox="1"/>
          <p:nvPr/>
        </p:nvSpPr>
        <p:spPr>
          <a:xfrm>
            <a:off x="3917015" y="2079217"/>
            <a:ext cx="539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42%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FCFFAFF2-CA83-8EA3-63CD-2E4F35D69246}"/>
                  </a:ext>
                </a:extLst>
              </p14:cNvPr>
              <p14:cNvContentPartPr/>
              <p14:nvPr/>
            </p14:nvContentPartPr>
            <p14:xfrm>
              <a:off x="5670083" y="1949703"/>
              <a:ext cx="46987" cy="45719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FCFFAFF2-CA83-8EA3-63CD-2E4F35D69246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552642" y="-6051122"/>
                <a:ext cx="16445450" cy="16001650"/>
              </a:xfrm>
              <a:prstGeom prst="rect">
                <a:avLst/>
              </a:prstGeom>
            </p:spPr>
          </p:pic>
        </mc:Fallback>
      </mc:AlternateContent>
      <p:sp>
        <p:nvSpPr>
          <p:cNvPr id="19" name="TextBox 5">
            <a:extLst>
              <a:ext uri="{FF2B5EF4-FFF2-40B4-BE49-F238E27FC236}">
                <a16:creationId xmlns:a16="http://schemas.microsoft.com/office/drawing/2014/main" id="{C7C7C048-256D-5E7C-58AD-9D733076C018}"/>
              </a:ext>
            </a:extLst>
          </p:cNvPr>
          <p:cNvSpPr txBox="1"/>
          <p:nvPr/>
        </p:nvSpPr>
        <p:spPr>
          <a:xfrm>
            <a:off x="5532618" y="1641926"/>
            <a:ext cx="5391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57%</a:t>
            </a:r>
          </a:p>
        </p:txBody>
      </p:sp>
      <p:graphicFrame>
        <p:nvGraphicFramePr>
          <p:cNvPr id="24" name="Chart 23">
            <a:extLst>
              <a:ext uri="{FF2B5EF4-FFF2-40B4-BE49-F238E27FC236}">
                <a16:creationId xmlns:a16="http://schemas.microsoft.com/office/drawing/2014/main" id="{CB8CF513-606A-4714-8936-DD2AEC74849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3946122"/>
              </p:ext>
            </p:extLst>
          </p:nvPr>
        </p:nvGraphicFramePr>
        <p:xfrm>
          <a:off x="202823" y="367862"/>
          <a:ext cx="5769682" cy="36252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</p:spTree>
    <p:extLst>
      <p:ext uri="{BB962C8B-B14F-4D97-AF65-F5344CB8AC3E}">
        <p14:creationId xmlns:p14="http://schemas.microsoft.com/office/powerpoint/2010/main" val="689830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6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3C36AD-CB95-4451-ABA6-5307A7A7B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8" y="6093314"/>
            <a:ext cx="12193057" cy="7864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D700E42-8F53-4050-B925-0F83E67C99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2335" y="6256307"/>
            <a:ext cx="640135" cy="591363"/>
          </a:xfrm>
          <a:prstGeom prst="rect">
            <a:avLst/>
          </a:prstGeom>
        </p:spPr>
      </p:pic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30A9711E-3D84-4889-8A3C-B32049D25B08}"/>
              </a:ext>
            </a:extLst>
          </p:cNvPr>
          <p:cNvSpPr txBox="1">
            <a:spLocks/>
          </p:cNvSpPr>
          <p:nvPr/>
        </p:nvSpPr>
        <p:spPr>
          <a:xfrm>
            <a:off x="8623038" y="637811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89B684-1E47-4A81-B218-BF9502858DE9}" type="slidenum">
              <a:rPr lang="en-US" smtClean="0">
                <a:solidFill>
                  <a:schemeClr val="bg1"/>
                </a:solidFill>
              </a:rPr>
              <a:pPr/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10FBEAB-CEE2-09CE-E007-9EDB06A5B0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1968537"/>
              </p:ext>
            </p:extLst>
          </p:nvPr>
        </p:nvGraphicFramePr>
        <p:xfrm>
          <a:off x="211014" y="844063"/>
          <a:ext cx="9927771" cy="5271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5440DCAF-893B-8D62-6469-579EF2B7B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526" y="90510"/>
            <a:ext cx="10515600" cy="1159536"/>
          </a:xfrm>
        </p:spPr>
        <p:txBody>
          <a:bodyPr>
            <a:normAutofit/>
          </a:bodyPr>
          <a:lstStyle/>
          <a:p>
            <a:pPr lvl="0" algn="ctr" eaLnBrk="0" fontAlgn="base" hangingPunct="0">
              <a:spcAft>
                <a:spcPct val="0"/>
              </a:spcAft>
              <a:defRPr/>
            </a:pPr>
            <a:r>
              <a:rPr lang="en-US" sz="2400" b="1" kern="0" dirty="0">
                <a:latin typeface="Arial" pitchFamily="34" charset="0"/>
                <a:cs typeface="Arial" pitchFamily="34" charset="0"/>
              </a:rPr>
              <a:t>English Language Proficiency Growth on TELPAS</a:t>
            </a:r>
            <a:br>
              <a:rPr lang="en-US" sz="2400" b="1" kern="0" dirty="0"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4D82CC0-8FC4-BA27-6EDF-9A0D93CC70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8786" y="563248"/>
            <a:ext cx="1979525" cy="5530065"/>
          </a:xfrm>
        </p:spPr>
        <p:txBody>
          <a:bodyPr>
            <a:normAutofit/>
          </a:bodyPr>
          <a:lstStyle/>
          <a:p>
            <a:pPr marL="0" indent="0" eaLnBrk="0" hangingPunct="0">
              <a:buClr>
                <a:srgbClr val="00B0F0"/>
              </a:buClr>
              <a:buNone/>
              <a:defRPr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r>
              <a:rPr lang="en-US" sz="1800" kern="0" dirty="0">
                <a:latin typeface="Arial" pitchFamily="34" charset="0"/>
                <a:cs typeface="Arial" pitchFamily="34" charset="0"/>
              </a:rPr>
              <a:t>A </a:t>
            </a:r>
            <a:r>
              <a:rPr lang="en-US" sz="1800" b="1" kern="0" dirty="0">
                <a:latin typeface="Arial" pitchFamily="34" charset="0"/>
                <a:cs typeface="Arial" pitchFamily="34" charset="0"/>
              </a:rPr>
              <a:t>larger percentage </a:t>
            </a:r>
            <a:r>
              <a:rPr lang="en-US" sz="1800" kern="0" dirty="0">
                <a:latin typeface="Arial" pitchFamily="34" charset="0"/>
                <a:cs typeface="Arial" pitchFamily="34" charset="0"/>
              </a:rPr>
              <a:t>of students showed growth on TELPAS in 2024 compared to growth shown in 2022 for grades 2-12.</a:t>
            </a: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r>
              <a:rPr lang="en-US" sz="1800" kern="0" dirty="0">
                <a:latin typeface="Arial" pitchFamily="34" charset="0"/>
                <a:cs typeface="Arial" pitchFamily="34" charset="0"/>
              </a:rPr>
              <a:t>High school grades showed the most improvement in growth percentage. </a:t>
            </a: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lvl="1" eaLnBrk="0" hangingPunct="0">
              <a:buClr>
                <a:srgbClr val="00B0F0"/>
              </a:buClr>
              <a:buFontTx/>
              <a:buChar char="•"/>
              <a:defRPr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marL="0" lvl="1" indent="0">
              <a:buClr>
                <a:srgbClr val="00B0F0"/>
              </a:buClr>
              <a:buNone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marL="0" lvl="1" indent="0">
              <a:buNone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endParaRPr lang="en-US" sz="18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">
            <a:extLst>
              <a:ext uri="{FF2B5EF4-FFF2-40B4-BE49-F238E27FC236}">
                <a16:creationId xmlns:a16="http://schemas.microsoft.com/office/drawing/2014/main" id="{025EC970-F3D9-40AF-75F3-89FD73746FCE}"/>
              </a:ext>
            </a:extLst>
          </p:cNvPr>
          <p:cNvSpPr txBox="1"/>
          <p:nvPr/>
        </p:nvSpPr>
        <p:spPr>
          <a:xfrm>
            <a:off x="8974114" y="5480837"/>
            <a:ext cx="3231382" cy="68531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100" dirty="0"/>
              <a:t>Note: The TELPAS assessment was revised in 2023, so no growth can be shown at the composite level for that year. </a:t>
            </a:r>
          </a:p>
        </p:txBody>
      </p:sp>
    </p:spTree>
    <p:extLst>
      <p:ext uri="{BB962C8B-B14F-4D97-AF65-F5344CB8AC3E}">
        <p14:creationId xmlns:p14="http://schemas.microsoft.com/office/powerpoint/2010/main" val="2379953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3C36AD-CB95-4451-ABA6-5307A7A7B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061218"/>
            <a:ext cx="12193057" cy="7864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D700E42-8F53-4050-B925-0F83E67C99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2335" y="6256307"/>
            <a:ext cx="640135" cy="591363"/>
          </a:xfrm>
          <a:prstGeom prst="rect">
            <a:avLst/>
          </a:prstGeom>
        </p:spPr>
      </p:pic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30A9711E-3D84-4889-8A3C-B32049D25B08}"/>
              </a:ext>
            </a:extLst>
          </p:cNvPr>
          <p:cNvSpPr txBox="1">
            <a:spLocks/>
          </p:cNvSpPr>
          <p:nvPr/>
        </p:nvSpPr>
        <p:spPr>
          <a:xfrm>
            <a:off x="8623038" y="637811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89B684-1E47-4A81-B218-BF9502858DE9}" type="slidenum">
              <a:rPr lang="en-US" smtClean="0">
                <a:solidFill>
                  <a:schemeClr val="bg1"/>
                </a:solidFill>
              </a:rPr>
              <a:pPr/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BB3EE00F-838D-4883-9644-B3B38DCD1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1166" y="62775"/>
            <a:ext cx="10515600" cy="734007"/>
          </a:xfrm>
        </p:spPr>
        <p:txBody>
          <a:bodyPr>
            <a:noAutofit/>
          </a:bodyPr>
          <a:lstStyle/>
          <a:p>
            <a:pPr lvl="0" algn="ctr" eaLnBrk="0" fontAlgn="base" hangingPunct="0">
              <a:spcAft>
                <a:spcPct val="0"/>
              </a:spcAft>
              <a:defRPr/>
            </a:pPr>
            <a:br>
              <a:rPr lang="en-US" sz="2400" b="1" kern="0" dirty="0">
                <a:latin typeface="Arial" pitchFamily="34" charset="0"/>
                <a:cs typeface="Arial" pitchFamily="34" charset="0"/>
              </a:rPr>
            </a:br>
            <a:r>
              <a:rPr lang="en-US" sz="2400" b="1" kern="0" dirty="0">
                <a:latin typeface="Arial" pitchFamily="34" charset="0"/>
                <a:cs typeface="Arial" pitchFamily="34" charset="0"/>
              </a:rPr>
              <a:t>Graduation Rate for Students Graduating within Four Years</a:t>
            </a:r>
            <a:endParaRPr lang="en-US" sz="2400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5A346EC2-2E9B-8F75-0249-38314B6256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791075"/>
              </p:ext>
            </p:extLst>
          </p:nvPr>
        </p:nvGraphicFramePr>
        <p:xfrm>
          <a:off x="1" y="914400"/>
          <a:ext cx="10004612" cy="5146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C0B9BE4-3EFF-213E-45D2-AF9CF14D495F}"/>
              </a:ext>
            </a:extLst>
          </p:cNvPr>
          <p:cNvSpPr txBox="1">
            <a:spLocks/>
          </p:cNvSpPr>
          <p:nvPr/>
        </p:nvSpPr>
        <p:spPr>
          <a:xfrm>
            <a:off x="9853246" y="892634"/>
            <a:ext cx="2027857" cy="4825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hangingPunct="0">
              <a:buClr>
                <a:srgbClr val="00B0F0"/>
              </a:buClr>
              <a:buFont typeface="Arial" panose="020B0604020202020204" pitchFamily="34" charset="0"/>
              <a:buNone/>
              <a:defRPr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r>
              <a:rPr lang="en-US" sz="1800" b="1" kern="0" dirty="0">
                <a:latin typeface="Arial" pitchFamily="34" charset="0"/>
                <a:cs typeface="Arial" pitchFamily="34" charset="0"/>
              </a:rPr>
              <a:t>RYSS Class of 2023 graduation rate was 96% </a:t>
            </a:r>
            <a:r>
              <a:rPr lang="en-US" sz="1800" kern="0" dirty="0">
                <a:latin typeface="Arial" pitchFamily="34" charset="0"/>
                <a:cs typeface="Arial" pitchFamily="34" charset="0"/>
              </a:rPr>
              <a:t>for a class of 50 students</a:t>
            </a:r>
            <a:r>
              <a:rPr lang="en-US" sz="1800" b="1" kern="0" dirty="0">
                <a:latin typeface="Arial" pitchFamily="34" charset="0"/>
                <a:cs typeface="Arial" pitchFamily="34" charset="0"/>
              </a:rPr>
              <a:t>.</a:t>
            </a: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r>
              <a:rPr lang="en-US" sz="1800" kern="0" dirty="0">
                <a:latin typeface="Arial" pitchFamily="34" charset="0"/>
                <a:cs typeface="Arial" pitchFamily="34" charset="0"/>
              </a:rPr>
              <a:t>RYSS has </a:t>
            </a:r>
            <a:r>
              <a:rPr lang="en-US" sz="1800" b="1" kern="0" dirty="0">
                <a:latin typeface="Arial" pitchFamily="34" charset="0"/>
                <a:cs typeface="Arial" pitchFamily="34" charset="0"/>
              </a:rPr>
              <a:t>higher</a:t>
            </a:r>
            <a:r>
              <a:rPr lang="en-US" sz="1800" kern="0" dirty="0">
                <a:latin typeface="Arial" pitchFamily="34" charset="0"/>
                <a:cs typeface="Arial" pitchFamily="34" charset="0"/>
              </a:rPr>
              <a:t> graduation rates than the state for all student groups  with available data.</a:t>
            </a: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lvl="1" eaLnBrk="0" hangingPunct="0">
              <a:buClr>
                <a:srgbClr val="00B0F0"/>
              </a:buClr>
              <a:buFontTx/>
              <a:buChar char="•"/>
              <a:defRPr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marL="0" lvl="1" indent="0">
              <a:buClr>
                <a:srgbClr val="00B0F0"/>
              </a:buClr>
              <a:buFont typeface="Arial" panose="020B0604020202020204" pitchFamily="34" charset="0"/>
              <a:buNone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marL="0" lvl="1" indent="0">
              <a:buFont typeface="Arial" panose="020B0604020202020204" pitchFamily="34" charset="0"/>
              <a:buNone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endParaRPr lang="en-US" sz="1800" kern="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59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2C1F8-3BA5-F24E-8618-E52498D87186}" type="slidenum">
              <a:rPr lang="en-US" smtClean="0"/>
              <a:t>8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E3C36AD-CB95-4451-ABA6-5307A7A7BE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8" y="6093314"/>
            <a:ext cx="12193057" cy="7864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D700E42-8F53-4050-B925-0F83E67C99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92335" y="6256307"/>
            <a:ext cx="640135" cy="591363"/>
          </a:xfrm>
          <a:prstGeom prst="rect">
            <a:avLst/>
          </a:prstGeom>
        </p:spPr>
      </p:pic>
      <p:sp>
        <p:nvSpPr>
          <p:cNvPr id="10" name="Slide Number Placeholder 1">
            <a:extLst>
              <a:ext uri="{FF2B5EF4-FFF2-40B4-BE49-F238E27FC236}">
                <a16:creationId xmlns:a16="http://schemas.microsoft.com/office/drawing/2014/main" id="{30A9711E-3D84-4889-8A3C-B32049D25B08}"/>
              </a:ext>
            </a:extLst>
          </p:cNvPr>
          <p:cNvSpPr txBox="1">
            <a:spLocks/>
          </p:cNvSpPr>
          <p:nvPr/>
        </p:nvSpPr>
        <p:spPr>
          <a:xfrm>
            <a:off x="8623038" y="637811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289B684-1E47-4A81-B218-BF9502858DE9}" type="slidenum">
              <a:rPr lang="en-US" smtClean="0">
                <a:solidFill>
                  <a:schemeClr val="bg1"/>
                </a:solidFill>
              </a:rPr>
              <a:pPr/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BD72F955-96A7-4E77-973F-9B54D6AE9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638" y="136525"/>
            <a:ext cx="10515600" cy="1159536"/>
          </a:xfrm>
        </p:spPr>
        <p:txBody>
          <a:bodyPr>
            <a:normAutofit/>
          </a:bodyPr>
          <a:lstStyle/>
          <a:p>
            <a:pPr lvl="0" algn="ctr" eaLnBrk="0" fontAlgn="base" hangingPunct="0">
              <a:spcAft>
                <a:spcPct val="0"/>
              </a:spcAft>
              <a:defRPr/>
            </a:pPr>
            <a:r>
              <a:rPr lang="en-US" sz="2400" b="1" kern="0" dirty="0">
                <a:latin typeface="Arial" pitchFamily="34" charset="0"/>
                <a:cs typeface="Arial" pitchFamily="34" charset="0"/>
              </a:rPr>
              <a:t>College, Career, and Military Readiness</a:t>
            </a:r>
            <a:br>
              <a:rPr lang="en-US" sz="2400" b="1" kern="0" dirty="0">
                <a:latin typeface="Arial" pitchFamily="34" charset="0"/>
                <a:cs typeface="Arial" pitchFamily="34" charset="0"/>
              </a:rPr>
            </a:br>
            <a:endParaRPr lang="en-US" sz="2400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A25B0B5-7E3E-4A96-96E2-3A84C0196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2985" y="563248"/>
            <a:ext cx="3185327" cy="5530065"/>
          </a:xfrm>
        </p:spPr>
        <p:txBody>
          <a:bodyPr>
            <a:normAutofit/>
          </a:bodyPr>
          <a:lstStyle/>
          <a:p>
            <a:pPr marL="0" indent="0" eaLnBrk="0" hangingPunct="0">
              <a:buClr>
                <a:srgbClr val="00B0F0"/>
              </a:buClr>
              <a:buNone/>
              <a:defRPr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r>
              <a:rPr lang="en-US" sz="1800" kern="0" dirty="0">
                <a:latin typeface="Arial" pitchFamily="34" charset="0"/>
                <a:cs typeface="Arial" pitchFamily="34" charset="0"/>
              </a:rPr>
              <a:t>CCMR rate increased for the 2023 graduates from the prior year.</a:t>
            </a: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r>
              <a:rPr lang="en-US" sz="1800" kern="0" dirty="0">
                <a:latin typeface="Arial" pitchFamily="34" charset="0"/>
                <a:cs typeface="Arial" pitchFamily="34" charset="0"/>
              </a:rPr>
              <a:t>While the calculated CCMR rate for the 2023 graduates is 78.9%,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state places a cap of 5 or 20% whichever is higher on the number of grads who are using only an IBC off the sunset list to make CCMR.  T-STEM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exceeded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 the cap which lowers the CCMR rate to </a:t>
            </a:r>
            <a:r>
              <a:rPr lang="en-US" sz="1800" b="1" dirty="0">
                <a:solidFill>
                  <a:srgbClr val="000000"/>
                </a:solidFill>
                <a:latin typeface="Arial" panose="020B0604020202020204" pitchFamily="34" charset="0"/>
              </a:rPr>
              <a:t>70.4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%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 for 2024 accountability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eaLnBrk="0" hangingPunct="0">
              <a:buClr>
                <a:srgbClr val="00B0F0"/>
              </a:buClr>
              <a:buFontTx/>
              <a:buChar char="•"/>
              <a:defRPr/>
            </a:pPr>
            <a:r>
              <a:rPr lang="en-US" sz="1800" kern="0" dirty="0">
                <a:solidFill>
                  <a:srgbClr val="000000"/>
                </a:solidFill>
                <a:latin typeface="Arial" panose="020B0604020202020204" pitchFamily="34" charset="0"/>
                <a:cs typeface="Arial" pitchFamily="34" charset="0"/>
              </a:rPr>
              <a:t>The cap was applied for the 2022 graduates as well.</a:t>
            </a: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lvl="1" eaLnBrk="0" hangingPunct="0">
              <a:buClr>
                <a:srgbClr val="00B0F0"/>
              </a:buClr>
              <a:buFontTx/>
              <a:buChar char="•"/>
              <a:defRPr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marL="0" lvl="1" indent="0">
              <a:buClr>
                <a:srgbClr val="00B0F0"/>
              </a:buClr>
              <a:buNone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marL="0" lvl="1" indent="0">
              <a:buNone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kern="0" dirty="0">
              <a:latin typeface="Arial" pitchFamily="34" charset="0"/>
              <a:cs typeface="Arial" pitchFamily="34" charset="0"/>
            </a:endParaRPr>
          </a:p>
          <a:p>
            <a:endParaRPr lang="en-US" sz="1800" kern="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B7378E-B702-B283-C29E-0384CEECCFFE}"/>
              </a:ext>
            </a:extLst>
          </p:cNvPr>
          <p:cNvSpPr txBox="1"/>
          <p:nvPr/>
        </p:nvSpPr>
        <p:spPr>
          <a:xfrm>
            <a:off x="6149578" y="1443350"/>
            <a:ext cx="6229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78.9</a:t>
            </a:r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9522D9D9-9CFF-A35E-0819-AA1357469595}"/>
              </a:ext>
            </a:extLst>
          </p:cNvPr>
          <p:cNvSpPr/>
          <p:nvPr/>
        </p:nvSpPr>
        <p:spPr>
          <a:xfrm>
            <a:off x="6360593" y="1812682"/>
            <a:ext cx="100484" cy="116605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A1A6D8A3-F7E2-4779-999E-C59D23174D7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1231435"/>
              </p:ext>
            </p:extLst>
          </p:nvPr>
        </p:nvGraphicFramePr>
        <p:xfrm>
          <a:off x="241159" y="764687"/>
          <a:ext cx="8691825" cy="5257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78137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3843</TotalTime>
  <Words>644</Words>
  <Application>Microsoft Office PowerPoint</Application>
  <PresentationFormat>Widescreen</PresentationFormat>
  <Paragraphs>189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Copperplate</vt:lpstr>
      <vt:lpstr>Office Theme</vt:lpstr>
      <vt:lpstr>PowerPoint Presentation</vt:lpstr>
      <vt:lpstr>Enrollment and Attendance </vt:lpstr>
      <vt:lpstr>District STAAR/EOC Reading Meets Grade Level Standard </vt:lpstr>
      <vt:lpstr>District STAAR/EOC Math Meets Grade Level Standard </vt:lpstr>
      <vt:lpstr>PowerPoint Presentation</vt:lpstr>
      <vt:lpstr>English Language Proficiency Growth on TELPAS </vt:lpstr>
      <vt:lpstr> Graduation Rate for Students Graduating within Four Years</vt:lpstr>
      <vt:lpstr>College, Career, and Military Readiness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Guardiola</dc:creator>
  <cp:lastModifiedBy>Carla Stevens</cp:lastModifiedBy>
  <cp:revision>62</cp:revision>
  <cp:lastPrinted>2022-06-23T16:36:15Z</cp:lastPrinted>
  <dcterms:created xsi:type="dcterms:W3CDTF">2020-08-24T17:43:20Z</dcterms:created>
  <dcterms:modified xsi:type="dcterms:W3CDTF">2024-10-29T16:11:50Z</dcterms:modified>
</cp:coreProperties>
</file>