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F0D6F-0634-4DAB-8346-691771BDA1FA}" v="45" dt="2020-12-14T21:42:16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584" y="923103"/>
            <a:ext cx="10291170" cy="2541431"/>
          </a:xfrm>
        </p:spPr>
        <p:txBody>
          <a:bodyPr>
            <a:normAutofit/>
          </a:bodyPr>
          <a:lstStyle/>
          <a:p>
            <a:r>
              <a:rPr lang="en-US" sz="4800" dirty="0"/>
              <a:t>Unique Learning System-</a:t>
            </a:r>
            <a:br>
              <a:rPr lang="en-US" sz="4400" dirty="0"/>
            </a:br>
            <a:r>
              <a:rPr lang="en-US" sz="7200" dirty="0"/>
              <a:t>Symbol Stix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9194" y="3744936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December Virtual Office Hours</a:t>
            </a:r>
          </a:p>
        </p:txBody>
      </p:sp>
    </p:spTree>
    <p:extLst>
      <p:ext uri="{BB962C8B-B14F-4D97-AF65-F5344CB8AC3E}">
        <p14:creationId xmlns:p14="http://schemas.microsoft.com/office/powerpoint/2010/main" val="421557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54051-FF50-4342-A9BB-E0155D8C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5" y="2728912"/>
            <a:ext cx="1815006" cy="3311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02846-7B46-4948-8A6A-B7097432E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7"/>
          <a:stretch/>
        </p:blipFill>
        <p:spPr>
          <a:xfrm>
            <a:off x="2836816" y="914400"/>
            <a:ext cx="8688433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4EE18E4-84DB-466A-9D6F-FC91830FAE6E}"/>
              </a:ext>
            </a:extLst>
          </p:cNvPr>
          <p:cNvSpPr/>
          <p:nvPr/>
        </p:nvSpPr>
        <p:spPr>
          <a:xfrm rot="20757312">
            <a:off x="1124219" y="3540540"/>
            <a:ext cx="2390381" cy="796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Customized 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94B6-86B3-4D52-BEED-79E7DE1E5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37" y="5076825"/>
            <a:ext cx="2181225" cy="5905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946DE2-3222-478A-B4BB-D703472C087A}"/>
              </a:ext>
            </a:extLst>
          </p:cNvPr>
          <p:cNvSpPr/>
          <p:nvPr/>
        </p:nvSpPr>
        <p:spPr>
          <a:xfrm>
            <a:off x="6648450" y="5076825"/>
            <a:ext cx="600075" cy="6816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F5A1F-46D1-4124-B678-065D2D6F47B5}"/>
              </a:ext>
            </a:extLst>
          </p:cNvPr>
          <p:cNvSpPr txBox="1"/>
          <p:nvPr/>
        </p:nvSpPr>
        <p:spPr>
          <a:xfrm>
            <a:off x="6275402" y="5712972"/>
            <a:ext cx="21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in iDoc option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23DD8E-C521-4F33-AF9B-6DAEE2E04ED6}"/>
              </a:ext>
            </a:extLst>
          </p:cNvPr>
          <p:cNvCxnSpPr>
            <a:cxnSpLocks/>
          </p:cNvCxnSpPr>
          <p:nvPr/>
        </p:nvCxnSpPr>
        <p:spPr>
          <a:xfrm flipV="1">
            <a:off x="6400800" y="2063692"/>
            <a:ext cx="167780" cy="3013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BEA0F6B-28D8-4ACC-B102-638F98912DE0}"/>
              </a:ext>
            </a:extLst>
          </p:cNvPr>
          <p:cNvSpPr/>
          <p:nvPr/>
        </p:nvSpPr>
        <p:spPr>
          <a:xfrm>
            <a:off x="5876663" y="1336466"/>
            <a:ext cx="1371862" cy="6816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584" y="923103"/>
            <a:ext cx="10291170" cy="2541431"/>
          </a:xfrm>
        </p:spPr>
        <p:txBody>
          <a:bodyPr>
            <a:normAutofit/>
          </a:bodyPr>
          <a:lstStyle/>
          <a:p>
            <a:r>
              <a:rPr lang="en-US" sz="4800" dirty="0"/>
              <a:t>Unique learning system-</a:t>
            </a:r>
            <a:br>
              <a:rPr lang="en-US" dirty="0"/>
            </a:br>
            <a:r>
              <a:rPr lang="en-US" dirty="0"/>
              <a:t>Transition Passport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9194" y="3744936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December Virtual Office Hours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2553BC7-4028-49C3-81C6-3EAFB2DE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2" y="1464527"/>
            <a:ext cx="2161621" cy="4114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73E40D5-BB70-44C9-979E-8DDFBAA5E695}"/>
              </a:ext>
            </a:extLst>
          </p:cNvPr>
          <p:cNvSpPr/>
          <p:nvPr/>
        </p:nvSpPr>
        <p:spPr>
          <a:xfrm>
            <a:off x="564995" y="4133385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C7FD5AC-BFD1-40CB-A26D-88E7D7E0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3" y="1323859"/>
            <a:ext cx="1681743" cy="20543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19E7A3-4C1F-4BA1-BECA-0FDD2EA39D10}"/>
              </a:ext>
            </a:extLst>
          </p:cNvPr>
          <p:cNvCxnSpPr/>
          <p:nvPr/>
        </p:nvCxnSpPr>
        <p:spPr>
          <a:xfrm flipV="1">
            <a:off x="2018140" y="3536564"/>
            <a:ext cx="1146714" cy="7489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CAD76E-176E-40EC-AA7A-AA7694DE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302" y="268749"/>
            <a:ext cx="4564565" cy="34583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4F4D1D-5B3D-4E7B-928B-C2D13B80BD18}"/>
              </a:ext>
            </a:extLst>
          </p:cNvPr>
          <p:cNvCxnSpPr>
            <a:cxnSpLocks/>
          </p:cNvCxnSpPr>
          <p:nvPr/>
        </p:nvCxnSpPr>
        <p:spPr>
          <a:xfrm flipV="1">
            <a:off x="2083189" y="1789539"/>
            <a:ext cx="8720250" cy="25889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1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92F0448-E3EB-43E2-A7BE-0767BBFAC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50B77-9635-4D12-A13F-BD687A0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3B042-9C46-4587-8F3B-E2CC859F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The Transition passport structure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AEC439-0F1D-4A17-BFD6-D1B5C0D0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6FCC67-2214-4BE2-9F21-F49F4C236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CE4255-9F6B-41BF-9501-B899244C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0CB93777-DF4C-492D-8560-01CFAED6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51" y="637525"/>
            <a:ext cx="2758107" cy="157829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3F62F-D278-402A-8D44-9436FBDD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D14D26D-FA2C-4871-965F-AF84BF27D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132" y="5447610"/>
            <a:ext cx="163726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7C1468-C83E-4DF0-AFC4-12F245CD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7807230" y="2012810"/>
            <a:chExt cx="3251252" cy="34598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E08E73-922F-4869-89A7-AC072C1D1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6C6EE4-1C42-4228-BF45-D59469A7B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D8FE9C-538D-4BE6-926A-CECD2F68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9" y="2908819"/>
            <a:ext cx="3357848" cy="233688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D4A2946-485C-49BF-94BB-D9D9FBC4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1429" y="472933"/>
            <a:ext cx="3690924" cy="3074978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6FEC13-B4A8-4F3B-A04B-D374B62F9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7E0C27-BECF-43D8-97F1-F118ED9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CE99648-9E28-434C-8D03-E8F306DE2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779" y="942696"/>
            <a:ext cx="3357848" cy="213035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0B9AD04-3903-4A8C-8ADF-1C5565AD9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6017" y="3709644"/>
            <a:ext cx="3690924" cy="1899398"/>
            <a:chOff x="7807230" y="2012810"/>
            <a:chExt cx="3251252" cy="34598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2944F0-51D4-4652-A3C2-49992A6B3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3F763EE-62BD-49BF-B944-5AC2E130E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7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E07A819D-F44D-4F7F-9F66-DA49628A7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458" y="3944443"/>
            <a:ext cx="3360091" cy="14280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7D4C8B4-0BAB-48B7-9D89-C26EAAAE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7D456C-D333-4F88-931F-EC1EB764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EEF475-3577-4BD3-9E6E-FAA9171E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475358"/>
            <a:ext cx="2743200" cy="33053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1FB8B49-22CD-4E70-859C-5AF59EB38FF9}"/>
              </a:ext>
            </a:extLst>
          </p:cNvPr>
          <p:cNvSpPr/>
          <p:nvPr/>
        </p:nvSpPr>
        <p:spPr>
          <a:xfrm>
            <a:off x="1893849" y="518532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E230615-F9DC-4BF5-A74E-0A69F9EE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303" y="2690739"/>
            <a:ext cx="10260979" cy="31120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A2F53F-3C65-4FF4-9736-9B0B0DE9EE8A}"/>
              </a:ext>
            </a:extLst>
          </p:cNvPr>
          <p:cNvSpPr/>
          <p:nvPr/>
        </p:nvSpPr>
        <p:spPr>
          <a:xfrm>
            <a:off x="462776" y="1438507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8C0727D2-A161-42B1-9D44-B44D4C4A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52" y="350661"/>
            <a:ext cx="2743200" cy="208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4D2E3438-623E-46F8-A869-7DF7A0620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132" y="115229"/>
            <a:ext cx="2315737" cy="253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82E136-DE2E-4BEC-978F-74A728AC2CB2}"/>
              </a:ext>
            </a:extLst>
          </p:cNvPr>
          <p:cNvCxnSpPr>
            <a:cxnSpLocks/>
          </p:cNvCxnSpPr>
          <p:nvPr/>
        </p:nvCxnSpPr>
        <p:spPr>
          <a:xfrm flipV="1">
            <a:off x="2157530" y="2700222"/>
            <a:ext cx="7084738" cy="2579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76101C-704F-4297-A113-636C0690F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863" y="1115083"/>
            <a:ext cx="1767469" cy="219314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67CA621-183E-4F30-9C20-AB1AB75B2111}"/>
              </a:ext>
            </a:extLst>
          </p:cNvPr>
          <p:cNvSpPr/>
          <p:nvPr/>
        </p:nvSpPr>
        <p:spPr>
          <a:xfrm>
            <a:off x="2205673" y="1402488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3C6844-0F63-44CB-90AF-C2991B5F8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5" y="408098"/>
            <a:ext cx="2859883" cy="345061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C40A38-2AF1-4BEF-AD43-0BECA658C8D2}"/>
              </a:ext>
            </a:extLst>
          </p:cNvPr>
          <p:cNvSpPr/>
          <p:nvPr/>
        </p:nvSpPr>
        <p:spPr>
          <a:xfrm>
            <a:off x="81776" y="341971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86A69A-6A96-4B36-9CB1-00B89737D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473" y="346458"/>
            <a:ext cx="3430858" cy="312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E03E1B88-E17A-434C-834E-83F60FEA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73" y="1011381"/>
            <a:ext cx="2743200" cy="241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D9D0D9-0C88-41E6-B586-0AF2C11B9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254" y="3643093"/>
            <a:ext cx="10400370" cy="309373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8DC2E3-08A9-49EF-9D3F-49B816DC4C2C}"/>
              </a:ext>
            </a:extLst>
          </p:cNvPr>
          <p:cNvCxnSpPr>
            <a:cxnSpLocks/>
          </p:cNvCxnSpPr>
          <p:nvPr/>
        </p:nvCxnSpPr>
        <p:spPr>
          <a:xfrm flipV="1">
            <a:off x="2296920" y="2700222"/>
            <a:ext cx="6945348" cy="1418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6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9377E3-9B6E-4A4A-83B8-6E69D9CD2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28" y="807683"/>
            <a:ext cx="2881728" cy="345061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EC72B6-67E3-4A80-B112-6449838F7E48}"/>
              </a:ext>
            </a:extLst>
          </p:cNvPr>
          <p:cNvSpPr/>
          <p:nvPr/>
        </p:nvSpPr>
        <p:spPr>
          <a:xfrm>
            <a:off x="211874" y="806605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ACEB013-E47D-4555-88D0-A6859253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33" y="3425672"/>
            <a:ext cx="10177347" cy="3036070"/>
          </a:xfrm>
          <a:prstGeom prst="rect">
            <a:avLst/>
          </a:prstGeom>
        </p:spPr>
      </p:pic>
      <p:pic>
        <p:nvPicPr>
          <p:cNvPr id="8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81E0A74-244E-46E1-A037-E48EF5B86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28" y="171914"/>
            <a:ext cx="2380785" cy="2973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3E151F-3EFB-4A53-A727-8AD195DF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70480"/>
            <a:ext cx="2269273" cy="296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C700763E-3C2D-42E9-ACAA-5659CAFF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90" y="173821"/>
            <a:ext cx="2380785" cy="294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F9DCF4-82FE-4BDD-9491-D6569DF26FEF}"/>
              </a:ext>
            </a:extLst>
          </p:cNvPr>
          <p:cNvCxnSpPr>
            <a:cxnSpLocks/>
          </p:cNvCxnSpPr>
          <p:nvPr/>
        </p:nvCxnSpPr>
        <p:spPr>
          <a:xfrm flipV="1">
            <a:off x="2659334" y="3127685"/>
            <a:ext cx="4073910" cy="31836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EC775-1C41-489C-80F1-EED312A546E2}"/>
              </a:ext>
            </a:extLst>
          </p:cNvPr>
          <p:cNvCxnSpPr>
            <a:cxnSpLocks/>
          </p:cNvCxnSpPr>
          <p:nvPr/>
        </p:nvCxnSpPr>
        <p:spPr>
          <a:xfrm flipV="1">
            <a:off x="2882358" y="3136977"/>
            <a:ext cx="1221057" cy="925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7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EC3198-43A5-4E11-B260-2B896C08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4" y="298351"/>
            <a:ext cx="2743200" cy="3269053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D3D9200-6D79-4957-B4B9-9357E60AC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481" y="3314369"/>
            <a:ext cx="10402446" cy="317650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526367-B012-4FD1-8A30-AD489F71A115}"/>
              </a:ext>
            </a:extLst>
          </p:cNvPr>
          <p:cNvSpPr/>
          <p:nvPr/>
        </p:nvSpPr>
        <p:spPr>
          <a:xfrm>
            <a:off x="100362" y="211873"/>
            <a:ext cx="1505414" cy="4181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208E12BC-CAC6-48E5-80DB-AB869307B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12" y="785437"/>
            <a:ext cx="2891883" cy="205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038593-A049-4B8D-B8C9-FA5CCDB0C966}"/>
              </a:ext>
            </a:extLst>
          </p:cNvPr>
          <p:cNvCxnSpPr>
            <a:cxnSpLocks/>
          </p:cNvCxnSpPr>
          <p:nvPr/>
        </p:nvCxnSpPr>
        <p:spPr>
          <a:xfrm flipV="1">
            <a:off x="2919530" y="3276368"/>
            <a:ext cx="1165301" cy="1436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CF4CD0-A20F-4BA6-8339-CFF0D5FD6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083" y="253598"/>
            <a:ext cx="2743200" cy="283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6140CE-86DC-4F69-9166-EF9E3792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155" y="1000894"/>
            <a:ext cx="2557347" cy="191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65E6B6-09A0-46CB-B430-135360D43450}"/>
              </a:ext>
            </a:extLst>
          </p:cNvPr>
          <p:cNvCxnSpPr>
            <a:cxnSpLocks/>
          </p:cNvCxnSpPr>
          <p:nvPr/>
        </p:nvCxnSpPr>
        <p:spPr>
          <a:xfrm flipV="1">
            <a:off x="2399139" y="3136979"/>
            <a:ext cx="7354227" cy="3146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4DEEAC-39CC-47C7-B402-79B27CEDE249}"/>
              </a:ext>
            </a:extLst>
          </p:cNvPr>
          <p:cNvCxnSpPr>
            <a:cxnSpLocks/>
          </p:cNvCxnSpPr>
          <p:nvPr/>
        </p:nvCxnSpPr>
        <p:spPr>
          <a:xfrm flipV="1">
            <a:off x="2547822" y="2941831"/>
            <a:ext cx="4798739" cy="26911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777D0A-7B2C-4D28-9920-8EF61576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8" y="486212"/>
            <a:ext cx="3333750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D8E7D-2576-4DBC-A46D-8F730158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47" y="2512067"/>
            <a:ext cx="8248650" cy="29958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69076BE-AE73-4D5E-90FF-4ED5C87A4DFB}"/>
              </a:ext>
            </a:extLst>
          </p:cNvPr>
          <p:cNvSpPr/>
          <p:nvPr/>
        </p:nvSpPr>
        <p:spPr>
          <a:xfrm>
            <a:off x="2082742" y="2588985"/>
            <a:ext cx="1431983" cy="75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155AB-BC56-4A67-9D4B-28D6587A6118}"/>
              </a:ext>
            </a:extLst>
          </p:cNvPr>
          <p:cNvSpPr/>
          <p:nvPr/>
        </p:nvSpPr>
        <p:spPr>
          <a:xfrm>
            <a:off x="8942664" y="2608976"/>
            <a:ext cx="1694576" cy="59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B6FDAF-BA9A-485B-9935-C6D385C4AEEF}"/>
              </a:ext>
            </a:extLst>
          </p:cNvPr>
          <p:cNvSpPr/>
          <p:nvPr/>
        </p:nvSpPr>
        <p:spPr>
          <a:xfrm>
            <a:off x="8826616" y="4059842"/>
            <a:ext cx="1694576" cy="59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258AB-F91F-4B84-8FC6-34C3C47C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91" y="2360471"/>
            <a:ext cx="1833164" cy="376349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870679C-A1E5-4311-BD28-6CE0B5B9E450}"/>
              </a:ext>
            </a:extLst>
          </p:cNvPr>
          <p:cNvSpPr/>
          <p:nvPr/>
        </p:nvSpPr>
        <p:spPr>
          <a:xfrm>
            <a:off x="2112453" y="4059842"/>
            <a:ext cx="1431983" cy="75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A4EBBA-C6B2-4E0D-9A3D-F8301EF632B5}"/>
              </a:ext>
            </a:extLst>
          </p:cNvPr>
          <p:cNvSpPr/>
          <p:nvPr/>
        </p:nvSpPr>
        <p:spPr>
          <a:xfrm>
            <a:off x="0" y="3049397"/>
            <a:ext cx="1180051" cy="3796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EE948-EBA3-4C29-A8AE-256485FD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4" y="2114499"/>
            <a:ext cx="1833164" cy="376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C3D6-8D61-4404-98DD-E01EBA00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16" y="251451"/>
            <a:ext cx="6021504" cy="189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BE5E2D9-72EC-4899-AF32-7FAC4FA9A25B}"/>
              </a:ext>
            </a:extLst>
          </p:cNvPr>
          <p:cNvSpPr/>
          <p:nvPr/>
        </p:nvSpPr>
        <p:spPr>
          <a:xfrm rot="9091948">
            <a:off x="4436708" y="153153"/>
            <a:ext cx="926027" cy="19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96F8F-A218-424F-80F8-9AC3B710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616" y="2360471"/>
            <a:ext cx="7952683" cy="33506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D56BD4F-2ACB-44B7-8EFD-39902869753C}"/>
              </a:ext>
            </a:extLst>
          </p:cNvPr>
          <p:cNvSpPr/>
          <p:nvPr/>
        </p:nvSpPr>
        <p:spPr>
          <a:xfrm>
            <a:off x="102316" y="3049397"/>
            <a:ext cx="1180051" cy="3796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09B7CA-F3E6-444D-9065-1FDC04F125EE}"/>
              </a:ext>
            </a:extLst>
          </p:cNvPr>
          <p:cNvSpPr/>
          <p:nvPr/>
        </p:nvSpPr>
        <p:spPr>
          <a:xfrm>
            <a:off x="8093585" y="3487023"/>
            <a:ext cx="2484932" cy="246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15836-EE39-456C-8DAB-26AA2C04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76581"/>
            <a:ext cx="1833164" cy="37634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27E9E-4F47-45F7-96AC-E5B0E9819EDE}"/>
              </a:ext>
            </a:extLst>
          </p:cNvPr>
          <p:cNvSpPr/>
          <p:nvPr/>
        </p:nvSpPr>
        <p:spPr>
          <a:xfrm>
            <a:off x="152400" y="3487023"/>
            <a:ext cx="1180051" cy="3796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B9BFB-65F5-49F1-92FF-4B09169D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26" y="209551"/>
            <a:ext cx="8635068" cy="1874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9CB4A-D371-4718-88E0-15A26B29D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26" y="2525086"/>
            <a:ext cx="8649500" cy="34312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DEE7F5-DAAE-49A1-90F7-2F4C9D6B2C21}"/>
              </a:ext>
            </a:extLst>
          </p:cNvPr>
          <p:cNvSpPr/>
          <p:nvPr/>
        </p:nvSpPr>
        <p:spPr>
          <a:xfrm>
            <a:off x="7435442" y="2607577"/>
            <a:ext cx="2312565" cy="3796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9CACEC-165D-40C8-AE2C-11A7BCF94EE9}"/>
              </a:ext>
            </a:extLst>
          </p:cNvPr>
          <p:cNvSpPr/>
          <p:nvPr/>
        </p:nvSpPr>
        <p:spPr>
          <a:xfrm>
            <a:off x="3200400" y="209551"/>
            <a:ext cx="2312565" cy="3796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2C842D-155B-4502-8C50-62CF0BB631A7}"/>
              </a:ext>
            </a:extLst>
          </p:cNvPr>
          <p:cNvSpPr/>
          <p:nvPr/>
        </p:nvSpPr>
        <p:spPr>
          <a:xfrm>
            <a:off x="8846191" y="1377018"/>
            <a:ext cx="2312565" cy="789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5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0E648-3F00-4BC7-9304-32D3B0EF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81798"/>
            <a:ext cx="7962899" cy="3294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37F20-05E9-4B64-8CDD-08DF4872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665594"/>
            <a:ext cx="10734675" cy="55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173A6B8-AAEA-434C-AF6A-4DD5A8C01D5F}"/>
              </a:ext>
            </a:extLst>
          </p:cNvPr>
          <p:cNvSpPr/>
          <p:nvPr/>
        </p:nvSpPr>
        <p:spPr>
          <a:xfrm>
            <a:off x="428625" y="665594"/>
            <a:ext cx="3341265" cy="589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6D17D1-B893-45EC-ADED-EE516074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328" y="4529985"/>
            <a:ext cx="2996742" cy="214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AA68AC-AE60-4593-AF4C-2C98C44B4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451" y="2483106"/>
            <a:ext cx="2869899" cy="231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4320A-BD86-4030-9817-4847952EA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350" y="181480"/>
            <a:ext cx="2897050" cy="21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02BA96-C2A7-40EA-A0E7-2FA3D3F36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925" y="2855065"/>
            <a:ext cx="2927818" cy="146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2EA7F-95F4-4FED-9804-94B27D5EF611}"/>
              </a:ext>
            </a:extLst>
          </p:cNvPr>
          <p:cNvSpPr txBox="1"/>
          <p:nvPr/>
        </p:nvSpPr>
        <p:spPr>
          <a:xfrm>
            <a:off x="5674960" y="5141587"/>
            <a:ext cx="253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-many options in the board wizard based on activity</a:t>
            </a:r>
          </a:p>
        </p:txBody>
      </p:sp>
    </p:spTree>
    <p:extLst>
      <p:ext uri="{BB962C8B-B14F-4D97-AF65-F5344CB8AC3E}">
        <p14:creationId xmlns:p14="http://schemas.microsoft.com/office/powerpoint/2010/main" val="98874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28F59-29A4-447F-AC2E-8DF71082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19641"/>
            <a:ext cx="7543354" cy="30141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3BC224-F8E5-4436-B60B-8746FE2FF86E}"/>
              </a:ext>
            </a:extLst>
          </p:cNvPr>
          <p:cNvSpPr/>
          <p:nvPr/>
        </p:nvSpPr>
        <p:spPr>
          <a:xfrm>
            <a:off x="1428750" y="151244"/>
            <a:ext cx="3341265" cy="589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80494-D89C-4216-9A56-05A3CE03C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77" y="3133725"/>
            <a:ext cx="7135175" cy="28122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2CF204-39CA-4592-8313-D51DE8CD60B3}"/>
              </a:ext>
            </a:extLst>
          </p:cNvPr>
          <p:cNvSpPr/>
          <p:nvPr/>
        </p:nvSpPr>
        <p:spPr>
          <a:xfrm>
            <a:off x="6905625" y="3039173"/>
            <a:ext cx="3341265" cy="589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5DFB4-AD87-43C2-99F8-08AB99DB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3" y="173419"/>
            <a:ext cx="7335255" cy="315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F0C29A6-C7BD-40E9-A4D0-AF29E5235DE0}"/>
              </a:ext>
            </a:extLst>
          </p:cNvPr>
          <p:cNvSpPr/>
          <p:nvPr/>
        </p:nvSpPr>
        <p:spPr>
          <a:xfrm>
            <a:off x="4855215" y="173419"/>
            <a:ext cx="3341265" cy="589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E97379-0D08-4E13-873D-57B4E0A0BAFC}"/>
              </a:ext>
            </a:extLst>
          </p:cNvPr>
          <p:cNvSpPr/>
          <p:nvPr/>
        </p:nvSpPr>
        <p:spPr>
          <a:xfrm rot="10800000">
            <a:off x="7378248" y="2146447"/>
            <a:ext cx="1431983" cy="75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3A9E2-3F76-4334-B5B4-027150B8CB96}"/>
              </a:ext>
            </a:extLst>
          </p:cNvPr>
          <p:cNvSpPr txBox="1"/>
          <p:nvPr/>
        </p:nvSpPr>
        <p:spPr>
          <a:xfrm>
            <a:off x="8343900" y="292976"/>
            <a:ext cx="2695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Pre-Populate a board with symbols from a board (collection of symbols) you have already created, or you can search and ad symbols as you go.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4F9A0-0B61-4F68-A795-ED0CB97F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41" y="3134527"/>
            <a:ext cx="7847633" cy="353625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4F18600-55A3-4F3A-A00F-81DE3ABCBCF4}"/>
              </a:ext>
            </a:extLst>
          </p:cNvPr>
          <p:cNvSpPr/>
          <p:nvPr/>
        </p:nvSpPr>
        <p:spPr>
          <a:xfrm rot="10800000">
            <a:off x="10104774" y="5337322"/>
            <a:ext cx="1431983" cy="75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5C136-6BA3-4CFA-8E07-F5866297B0CD}"/>
              </a:ext>
            </a:extLst>
          </p:cNvPr>
          <p:cNvSpPr txBox="1"/>
          <p:nvPr/>
        </p:nvSpPr>
        <p:spPr>
          <a:xfrm>
            <a:off x="10467975" y="4531096"/>
            <a:ext cx="160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a symbol to add to the board.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AF3E98-3C0F-4A84-9E02-CA10B0479557}"/>
              </a:ext>
            </a:extLst>
          </p:cNvPr>
          <p:cNvSpPr/>
          <p:nvPr/>
        </p:nvSpPr>
        <p:spPr>
          <a:xfrm rot="19917340">
            <a:off x="311167" y="3622513"/>
            <a:ext cx="2167569" cy="55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board</a:t>
            </a:r>
          </a:p>
        </p:txBody>
      </p:sp>
    </p:spTree>
    <p:extLst>
      <p:ext uri="{BB962C8B-B14F-4D97-AF65-F5344CB8AC3E}">
        <p14:creationId xmlns:p14="http://schemas.microsoft.com/office/powerpoint/2010/main" val="92331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FD82C-15F9-4EE3-824E-77B68889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7" y="659964"/>
            <a:ext cx="9333269" cy="425649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583E99C-A6E9-4864-9381-7AA01241808C}"/>
              </a:ext>
            </a:extLst>
          </p:cNvPr>
          <p:cNvSpPr/>
          <p:nvPr/>
        </p:nvSpPr>
        <p:spPr>
          <a:xfrm rot="20757312">
            <a:off x="6619874" y="1826037"/>
            <a:ext cx="2390381" cy="796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…or edit words here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42E300D-992E-4DAC-9B6C-B09719B09E45}"/>
              </a:ext>
            </a:extLst>
          </p:cNvPr>
          <p:cNvSpPr/>
          <p:nvPr/>
        </p:nvSpPr>
        <p:spPr>
          <a:xfrm rot="20791867">
            <a:off x="4103300" y="3585887"/>
            <a:ext cx="1431983" cy="75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EDIT Here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301696-92C1-447D-9869-898AF413A0B3}"/>
              </a:ext>
            </a:extLst>
          </p:cNvPr>
          <p:cNvSpPr/>
          <p:nvPr/>
        </p:nvSpPr>
        <p:spPr>
          <a:xfrm>
            <a:off x="8644042" y="1635271"/>
            <a:ext cx="2512287" cy="12656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B4EDA-F9F0-4B15-8050-C51485E5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21" y="4215447"/>
            <a:ext cx="339090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6C8DB-5B30-4E50-BDF7-F7AE9E368CC2}"/>
              </a:ext>
            </a:extLst>
          </p:cNvPr>
          <p:cNvSpPr txBox="1"/>
          <p:nvPr/>
        </p:nvSpPr>
        <p:spPr>
          <a:xfrm>
            <a:off x="7529617" y="3553096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*Edit color, font, size, color, skin tone, etc. 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F07CB0D2-CA0E-405A-A568-8B44D332C10B}"/>
              </a:ext>
            </a:extLst>
          </p:cNvPr>
          <p:cNvSpPr/>
          <p:nvPr/>
        </p:nvSpPr>
        <p:spPr>
          <a:xfrm rot="1898601">
            <a:off x="6163086" y="3307247"/>
            <a:ext cx="1345981" cy="1299597"/>
          </a:xfrm>
          <a:prstGeom prst="circularArrow">
            <a:avLst>
              <a:gd name="adj1" fmla="val 4628"/>
              <a:gd name="adj2" fmla="val 987744"/>
              <a:gd name="adj3" fmla="val 20741058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7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2AACE-0C11-42AF-BA11-38FD0D05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279468"/>
            <a:ext cx="9496425" cy="42683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1C9F5D-87D7-42C1-BF7C-05EC0D99C030}"/>
              </a:ext>
            </a:extLst>
          </p:cNvPr>
          <p:cNvSpPr/>
          <p:nvPr/>
        </p:nvSpPr>
        <p:spPr>
          <a:xfrm>
            <a:off x="7805842" y="1784988"/>
            <a:ext cx="976207" cy="6286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EA9EE-A3F7-4398-8D43-D7A2A2D85ED0}"/>
              </a:ext>
            </a:extLst>
          </p:cNvPr>
          <p:cNvSpPr txBox="1"/>
          <p:nvPr/>
        </p:nvSpPr>
        <p:spPr>
          <a:xfrm>
            <a:off x="9744074" y="1495425"/>
            <a:ext cx="2009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Teachers can upload a personal image for a specific item that representation is needed for student communication.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75C64C4-8661-48C0-A592-77E475BD7937}"/>
              </a:ext>
            </a:extLst>
          </p:cNvPr>
          <p:cNvSpPr/>
          <p:nvPr/>
        </p:nvSpPr>
        <p:spPr>
          <a:xfrm rot="10800000">
            <a:off x="8896217" y="1954531"/>
            <a:ext cx="885913" cy="28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2B6FB-3D58-47A9-BB86-D95F541F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3" y="3745987"/>
            <a:ext cx="5900738" cy="26247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B74BB41-49DF-4AC0-9346-450F6A282269}"/>
              </a:ext>
            </a:extLst>
          </p:cNvPr>
          <p:cNvSpPr/>
          <p:nvPr/>
        </p:nvSpPr>
        <p:spPr>
          <a:xfrm rot="10800000">
            <a:off x="6799999" y="4327314"/>
            <a:ext cx="1343876" cy="591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81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722C89999634A81D105D3533903BA" ma:contentTypeVersion="13" ma:contentTypeDescription="Create a new document." ma:contentTypeScope="" ma:versionID="3f6bc25557523ea8c0dc7c69c44ec042">
  <xsd:schema xmlns:xsd="http://www.w3.org/2001/XMLSchema" xmlns:xs="http://www.w3.org/2001/XMLSchema" xmlns:p="http://schemas.microsoft.com/office/2006/metadata/properties" xmlns:ns2="56e441c3-74cd-4182-82e1-3acf646a1cc2" xmlns:ns3="524d24cf-3bb3-45ec-9439-9cafe23b6923" targetNamespace="http://schemas.microsoft.com/office/2006/metadata/properties" ma:root="true" ma:fieldsID="0736bec81abe32f4be162c5fc08900ee" ns2:_="" ns3:_="">
    <xsd:import namespace="56e441c3-74cd-4182-82e1-3acf646a1cc2"/>
    <xsd:import namespace="524d24cf-3bb3-45ec-9439-9cafe23b6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41c3-74cd-4182-82e1-3acf646a1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24cf-3bb3-45ec-9439-9cafe23b6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16DBEF-C8AB-4454-B8D3-C98CDA2B0CFF}"/>
</file>

<file path=customXml/itemProps2.xml><?xml version="1.0" encoding="utf-8"?>
<ds:datastoreItem xmlns:ds="http://schemas.openxmlformats.org/officeDocument/2006/customXml" ds:itemID="{E8434949-D862-44C2-B7C5-64CF150ACD83}"/>
</file>

<file path=customXml/itemProps3.xml><?xml version="1.0" encoding="utf-8"?>
<ds:datastoreItem xmlns:ds="http://schemas.openxmlformats.org/officeDocument/2006/customXml" ds:itemID="{E83A9358-C2F7-4A5C-8902-C4E69945B702}"/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206</TotalTime>
  <Words>121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Unique Learning System- Symbol Stix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Unique learning system- Transition Passport</vt:lpstr>
      <vt:lpstr>PowerPoint Presentation</vt:lpstr>
      <vt:lpstr>The Transition passport structure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Strong, Kellie</cp:lastModifiedBy>
  <cp:revision>203</cp:revision>
  <cp:lastPrinted>2020-12-14T21:42:27Z</cp:lastPrinted>
  <dcterms:created xsi:type="dcterms:W3CDTF">2020-11-19T21:32:34Z</dcterms:created>
  <dcterms:modified xsi:type="dcterms:W3CDTF">2020-12-14T21:43:51Z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0x0101008EB722C89999634A81D105D3533903BA</vt:lpwstr>
  </property>
</Properties>
</file>