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58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44537-4F66-E338-8411-3D60F7B921D1}" v="8" dt="2020-11-05T23:41:33.992"/>
    <p1510:client id="{5F784302-E503-D20D-E178-42740768B49D}" v="2" dt="2020-11-09T17:15:25.864"/>
    <p1510:client id="{9133248F-A2B3-DF2E-DA5C-CA6AFB80B06E}" v="568" dt="2020-10-26T19:26:59.264"/>
    <p1510:client id="{EFA57A4E-4630-C7E7-BAA8-1FFC6A1CB449}" v="6" dt="2020-11-24T16:16:44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microsoft.com/office/2015/10/relationships/revisionInfo" Target="revisionInfo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tableStyles" Target="tableStyle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9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957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97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7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0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46C34-199D-4DE3-B37B-C461679F9D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November’s</a:t>
            </a:r>
            <a:br>
              <a:rPr lang="en-US" dirty="0"/>
            </a:br>
            <a:r>
              <a:rPr lang="en-US" dirty="0"/>
              <a:t>Virtual Office Hours – </a:t>
            </a:r>
            <a:br>
              <a:rPr lang="en-US" dirty="0"/>
            </a:br>
            <a:r>
              <a:rPr lang="en-US"/>
              <a:t>News 2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11/19/2020 &amp; 11/24/2020</a:t>
            </a:r>
          </a:p>
        </p:txBody>
      </p:sp>
    </p:spTree>
    <p:extLst>
      <p:ext uri="{BB962C8B-B14F-4D97-AF65-F5344CB8AC3E}">
        <p14:creationId xmlns:p14="http://schemas.microsoft.com/office/powerpoint/2010/main" val="7827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Materials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882" y="904285"/>
            <a:ext cx="1383582" cy="247991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10694882" y="3178548"/>
            <a:ext cx="907824" cy="2056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93" y="3601780"/>
            <a:ext cx="2672178" cy="1084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93" y="5261121"/>
            <a:ext cx="3376781" cy="1131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353" y="5298932"/>
            <a:ext cx="3163627" cy="11389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1928935" y="4127556"/>
            <a:ext cx="4343566" cy="27699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Visual Supports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8020" y="6062920"/>
            <a:ext cx="1786736" cy="659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0357" y="2094272"/>
            <a:ext cx="1505169" cy="1941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5846" y="2555960"/>
            <a:ext cx="1494947" cy="194155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>
            <a:off x="5533543" y="2299924"/>
            <a:ext cx="1706814" cy="34725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>
            <a:off x="5487251" y="2416818"/>
            <a:ext cx="2648595" cy="94840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272" y="2094273"/>
            <a:ext cx="5052383" cy="10842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6200000">
            <a:off x="7934889" y="5729886"/>
            <a:ext cx="1138907" cy="27699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More…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8669346" y="5439454"/>
            <a:ext cx="1087129" cy="5041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101577" y="3321085"/>
            <a:ext cx="1685951" cy="3215959"/>
            <a:chOff x="5029413" y="3393807"/>
            <a:chExt cx="1685951" cy="3215959"/>
          </a:xfrm>
        </p:grpSpPr>
        <p:grpSp>
          <p:nvGrpSpPr>
            <p:cNvPr id="27" name="Group 26"/>
            <p:cNvGrpSpPr/>
            <p:nvPr/>
          </p:nvGrpSpPr>
          <p:grpSpPr>
            <a:xfrm>
              <a:off x="5029413" y="3642213"/>
              <a:ext cx="1685951" cy="2967553"/>
              <a:chOff x="4380109" y="3586910"/>
              <a:chExt cx="1685951" cy="296755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80109" y="3586910"/>
                <a:ext cx="1361194" cy="109914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3103" y="4007170"/>
                <a:ext cx="501868" cy="254729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66757" y="4007170"/>
                <a:ext cx="499303" cy="2547293"/>
              </a:xfrm>
              <a:prstGeom prst="rect">
                <a:avLst/>
              </a:prstGeom>
            </p:spPr>
          </p:pic>
        </p:grpSp>
        <p:sp>
          <p:nvSpPr>
            <p:cNvPr id="22" name="5-Point Star 21"/>
            <p:cNvSpPr/>
            <p:nvPr/>
          </p:nvSpPr>
          <p:spPr>
            <a:xfrm>
              <a:off x="6237991" y="3393807"/>
              <a:ext cx="396833" cy="4159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248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Thank you!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508" y="1024088"/>
            <a:ext cx="1383582" cy="247991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10703508" y="3109436"/>
            <a:ext cx="907824" cy="220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59" y="2090186"/>
            <a:ext cx="3867509" cy="20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59" y="4495620"/>
            <a:ext cx="4123164" cy="203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961" y="1873718"/>
            <a:ext cx="3407819" cy="1911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157" y="4128686"/>
            <a:ext cx="3414623" cy="170731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 flipV="1">
            <a:off x="4765960" y="2554007"/>
            <a:ext cx="1197197" cy="12469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 flipV="1">
            <a:off x="5031751" y="5215461"/>
            <a:ext cx="940377" cy="12469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773264" y="4173044"/>
            <a:ext cx="4442716" cy="27699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Preview Upcoming Topics &amp; Supplies Needed</a:t>
            </a:r>
          </a:p>
        </p:txBody>
      </p:sp>
    </p:spTree>
    <p:extLst>
      <p:ext uri="{BB962C8B-B14F-4D97-AF65-F5344CB8AC3E}">
        <p14:creationId xmlns:p14="http://schemas.microsoft.com/office/powerpoint/2010/main" val="92470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Weather - Interactive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613" y="1098771"/>
            <a:ext cx="1368959" cy="248423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10728613" y="2199961"/>
            <a:ext cx="907824" cy="281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76" y="2068533"/>
            <a:ext cx="3209026" cy="1790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917" y="2082997"/>
            <a:ext cx="3192667" cy="17899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342" y="2068533"/>
            <a:ext cx="3206055" cy="17996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61" y="4337341"/>
            <a:ext cx="2637078" cy="4462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508" y="4470449"/>
            <a:ext cx="866292" cy="104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061" y="5232487"/>
            <a:ext cx="2637078" cy="4427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1169" y="4514599"/>
            <a:ext cx="847668" cy="104281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>
            <a:stCxn id="20" idx="3"/>
          </p:cNvCxnSpPr>
          <p:nvPr/>
        </p:nvCxnSpPr>
        <p:spPr>
          <a:xfrm>
            <a:off x="2874139" y="4560460"/>
            <a:ext cx="686745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>
            <a:off x="2874139" y="5453856"/>
            <a:ext cx="686745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>
            <a:off x="4445800" y="4560460"/>
            <a:ext cx="686745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>
            <a:off x="4445800" y="5491199"/>
            <a:ext cx="686745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>
            <a:off x="5998837" y="4560460"/>
            <a:ext cx="686745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>
            <a:off x="5998836" y="5518177"/>
            <a:ext cx="686745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830" y="4102528"/>
            <a:ext cx="3206055" cy="180351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rot="16200000">
            <a:off x="-692342" y="2822020"/>
            <a:ext cx="1815282" cy="27699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Calendar/Weather</a:t>
            </a:r>
          </a:p>
        </p:txBody>
      </p:sp>
    </p:spTree>
    <p:extLst>
      <p:ext uri="{BB962C8B-B14F-4D97-AF65-F5344CB8AC3E}">
        <p14:creationId xmlns:p14="http://schemas.microsoft.com/office/powerpoint/2010/main" val="368306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News – Make Your Own Newsletter!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508" y="904286"/>
            <a:ext cx="1383582" cy="24799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10703508" y="2415622"/>
            <a:ext cx="907824" cy="232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6" y="2173081"/>
            <a:ext cx="1252369" cy="10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111" y="2182671"/>
            <a:ext cx="1092368" cy="10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835" y="2173666"/>
            <a:ext cx="1063444" cy="1095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370" y="2387501"/>
            <a:ext cx="1188346" cy="650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21" y="3595576"/>
            <a:ext cx="1252369" cy="1169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746" y="3597810"/>
            <a:ext cx="637643" cy="1169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3945" y="3622711"/>
            <a:ext cx="1106256" cy="1124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1757" y="3608181"/>
            <a:ext cx="1074533" cy="1124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5069" y="3813537"/>
            <a:ext cx="1699248" cy="595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821" y="5091485"/>
            <a:ext cx="1252369" cy="12334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9111" y="5091485"/>
            <a:ext cx="1331119" cy="1218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6151" y="4932589"/>
            <a:ext cx="1334272" cy="1551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3070" y="4931265"/>
            <a:ext cx="2141247" cy="157465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 flipH="1" flipV="1">
            <a:off x="4985716" y="2415622"/>
            <a:ext cx="3634409" cy="163679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 flipH="1" flipV="1">
            <a:off x="6504317" y="4209691"/>
            <a:ext cx="1734807" cy="52282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 flipH="1">
            <a:off x="6504317" y="5314790"/>
            <a:ext cx="2125131" cy="51287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12686" y="3951748"/>
            <a:ext cx="3825481" cy="178036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30230" y="4831516"/>
            <a:ext cx="3674088" cy="166631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849568" y="6080008"/>
            <a:ext cx="2263118" cy="64633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Print or email to yourself &amp; share with students and families</a:t>
            </a:r>
          </a:p>
        </p:txBody>
      </p:sp>
    </p:spTree>
    <p:extLst>
      <p:ext uri="{BB962C8B-B14F-4D97-AF65-F5344CB8AC3E}">
        <p14:creationId xmlns:p14="http://schemas.microsoft.com/office/powerpoint/2010/main" val="282387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508" y="878406"/>
            <a:ext cx="1383582" cy="24799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10703508" y="1621991"/>
            <a:ext cx="907824" cy="212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5" y="2071320"/>
            <a:ext cx="10305683" cy="332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49" y="3244992"/>
            <a:ext cx="7356499" cy="377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963" y="3784781"/>
            <a:ext cx="1465930" cy="1874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50" y="3784780"/>
            <a:ext cx="2470245" cy="1874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058" y="3784782"/>
            <a:ext cx="631811" cy="1874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3728" y="2491275"/>
            <a:ext cx="1605809" cy="3863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0587" y="3789573"/>
            <a:ext cx="2231361" cy="18693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3649" y="4290542"/>
            <a:ext cx="1467209" cy="187929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>
            <a:endCxn id="15" idx="0"/>
          </p:cNvCxnSpPr>
          <p:nvPr/>
        </p:nvCxnSpPr>
        <p:spPr>
          <a:xfrm>
            <a:off x="9310465" y="3128259"/>
            <a:ext cx="1036789" cy="11622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5847" y="4771285"/>
            <a:ext cx="1375724" cy="180038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>
            <a:endCxn id="25" idx="0"/>
          </p:cNvCxnSpPr>
          <p:nvPr/>
        </p:nvCxnSpPr>
        <p:spPr>
          <a:xfrm>
            <a:off x="9232623" y="3002919"/>
            <a:ext cx="2221086" cy="17683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3728" y="2965276"/>
            <a:ext cx="779105" cy="1874135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8486659" y="4308672"/>
            <a:ext cx="987217" cy="5026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909370" y="4313455"/>
            <a:ext cx="2413924" cy="27699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iDoc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7102311" y="3559738"/>
            <a:ext cx="2413924" cy="27699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Printables</a:t>
            </a:r>
          </a:p>
        </p:txBody>
      </p:sp>
    </p:spTree>
    <p:extLst>
      <p:ext uri="{BB962C8B-B14F-4D97-AF65-F5344CB8AC3E}">
        <p14:creationId xmlns:p14="http://schemas.microsoft.com/office/powerpoint/2010/main" val="208970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News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387" y="846196"/>
            <a:ext cx="1383582" cy="247991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10729387" y="1804303"/>
            <a:ext cx="907824" cy="2056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8" y="2144158"/>
            <a:ext cx="10439400" cy="3041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274390" y="2586397"/>
            <a:ext cx="1210900" cy="2473206"/>
            <a:chOff x="3145441" y="2586397"/>
            <a:chExt cx="1210900" cy="24732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5441" y="2586397"/>
              <a:ext cx="1210900" cy="2473206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FF2B62A-3686-41F9-833C-6B979A848EA1}"/>
                </a:ext>
              </a:extLst>
            </p:cNvPr>
            <p:cNvSpPr/>
            <p:nvPr/>
          </p:nvSpPr>
          <p:spPr>
            <a:xfrm>
              <a:off x="3329796" y="4689105"/>
              <a:ext cx="508960" cy="3704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38" y="2586397"/>
            <a:ext cx="2855454" cy="3692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777" y="2586397"/>
            <a:ext cx="2894828" cy="3692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727" y="2586397"/>
            <a:ext cx="2848057" cy="3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7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91828" y="4676540"/>
            <a:ext cx="3140096" cy="27699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Skill &amp; Associated 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44" y="2294474"/>
            <a:ext cx="2458499" cy="548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193" y="2253013"/>
            <a:ext cx="3702995" cy="68373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47280" y="3243238"/>
            <a:ext cx="2514600" cy="3526526"/>
            <a:chOff x="3100532" y="3243238"/>
            <a:chExt cx="2514600" cy="35265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0532" y="3243238"/>
              <a:ext cx="2514600" cy="7143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2061" y="3717903"/>
              <a:ext cx="2324339" cy="305186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514192" y="3244993"/>
            <a:ext cx="2443135" cy="3524771"/>
            <a:chOff x="5855808" y="3244992"/>
            <a:chExt cx="2443135" cy="35247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5808" y="3244992"/>
              <a:ext cx="2443135" cy="7319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8803" y="3717902"/>
              <a:ext cx="2341610" cy="305186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154" y="861153"/>
            <a:ext cx="1383582" cy="247991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10722154" y="2191648"/>
            <a:ext cx="907824" cy="2056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251" y="3496694"/>
            <a:ext cx="2764717" cy="263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3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Joey’s Locker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882" y="904285"/>
            <a:ext cx="1383582" cy="247991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10694882" y="2807787"/>
            <a:ext cx="907824" cy="2056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47275" y="4221120"/>
            <a:ext cx="2689735" cy="4616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Story and Games Related to Current Events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28" y="3107086"/>
            <a:ext cx="5048725" cy="26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Holidays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882" y="904285"/>
            <a:ext cx="1383582" cy="247991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10694882" y="2623121"/>
            <a:ext cx="907824" cy="2056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929244" y="3882117"/>
            <a:ext cx="2413924" cy="27699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813654"/>
            <a:ext cx="9750457" cy="18111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77108" y="3684894"/>
            <a:ext cx="3649826" cy="3085370"/>
            <a:chOff x="1837425" y="3585918"/>
            <a:chExt cx="3649826" cy="30853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7425" y="3585918"/>
              <a:ext cx="1984075" cy="257334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4539" y="4020616"/>
              <a:ext cx="2102712" cy="265067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3417916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722C89999634A81D105D3533903BA" ma:contentTypeVersion="13" ma:contentTypeDescription="Create a new document." ma:contentTypeScope="" ma:versionID="3f6bc25557523ea8c0dc7c69c44ec042">
  <xsd:schema xmlns:xsd="http://www.w3.org/2001/XMLSchema" xmlns:xs="http://www.w3.org/2001/XMLSchema" xmlns:p="http://schemas.microsoft.com/office/2006/metadata/properties" xmlns:ns2="56e441c3-74cd-4182-82e1-3acf646a1cc2" xmlns:ns3="524d24cf-3bb3-45ec-9439-9cafe23b6923" targetNamespace="http://schemas.microsoft.com/office/2006/metadata/properties" ma:root="true" ma:fieldsID="0736bec81abe32f4be162c5fc08900ee" ns2:_="" ns3:_="">
    <xsd:import namespace="56e441c3-74cd-4182-82e1-3acf646a1cc2"/>
    <xsd:import namespace="524d24cf-3bb3-45ec-9439-9cafe23b69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441c3-74cd-4182-82e1-3acf646a1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d24cf-3bb3-45ec-9439-9cafe23b692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8E05C1-F67B-44D3-ACFB-E9372813723B}">
  <ds:schemaRefs>
    <ds:schemaRef ds:uri="8fce860b-3732-4227-ba28-a418bb79f8a6"/>
    <ds:schemaRef ds:uri="http://purl.org/dc/terms/"/>
    <ds:schemaRef ds:uri="http://schemas.openxmlformats.org/package/2006/metadata/core-properties"/>
    <ds:schemaRef ds:uri="b0c40ee8-694b-45f3-9e0f-9993c695e485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DC15E2-A686-4461-B7AA-C572AA01B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274568-7972-4872-8AA6-FA896A14636C}"/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894</TotalTime>
  <Words>80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Berlin</vt:lpstr>
      <vt:lpstr>November’s Virtual Office Hours –  News 2 You</vt:lpstr>
      <vt:lpstr>Planning</vt:lpstr>
      <vt:lpstr>Today’s Weather - Interactive</vt:lpstr>
      <vt:lpstr>Class News – Make Your Own Newsletter! </vt:lpstr>
      <vt:lpstr>Current Issues</vt:lpstr>
      <vt:lpstr>Breaking News</vt:lpstr>
      <vt:lpstr>Activities</vt:lpstr>
      <vt:lpstr>Joey’s Locker</vt:lpstr>
      <vt:lpstr>Holidays</vt:lpstr>
      <vt:lpstr>Extra Materials</vt:lpstr>
      <vt:lpstr>Additional Qs?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October’s Virtual Office Hours –  Unique Learning System</dc:title>
  <dc:creator>Harris, Danielle</dc:creator>
  <cp:lastModifiedBy>Harris, Danielle</cp:lastModifiedBy>
  <cp:revision>165</cp:revision>
  <dcterms:created xsi:type="dcterms:W3CDTF">2020-10-20T19:32:01Z</dcterms:created>
  <dcterms:modified xsi:type="dcterms:W3CDTF">2020-11-24T16:16:44Z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0x0101008EB722C89999634A81D105D3533903BA</vt:lpwstr>
  </property>
</Properties>
</file>