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57" r:id="rId8"/>
    <p:sldId id="261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3248F-A2B3-DF2E-DA5C-CA6AFB80B06E}" v="568" dt="2020-10-26T19:26:59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customXml" Target="../customXml/item2.xml" Id="rId2" /><Relationship Type="http://schemas.openxmlformats.org/officeDocument/2006/relationships/tableStyles" Target="tableStyle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theme" Target="theme/theme1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9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5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46C34-199D-4DE3-B37B-C461679F9D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7B24-DCFE-4712-8BCC-B3A5019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October’s</a:t>
            </a:r>
            <a:br>
              <a:rPr lang="en-US" dirty="0"/>
            </a:br>
            <a:r>
              <a:rPr lang="en-US" dirty="0"/>
              <a:t>Virtual Office Hours – </a:t>
            </a:r>
            <a:br>
              <a:rPr lang="en-US" dirty="0"/>
            </a:br>
            <a:r>
              <a:rPr lang="en-US" dirty="0"/>
              <a:t>Unique Learning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10/27/2020 &amp; 10/29/2020</a:t>
            </a:r>
          </a:p>
        </p:txBody>
      </p:sp>
    </p:spTree>
    <p:extLst>
      <p:ext uri="{BB962C8B-B14F-4D97-AF65-F5344CB8AC3E}">
        <p14:creationId xmlns:p14="http://schemas.microsoft.com/office/powerpoint/2010/main" val="7827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Reference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8" y="3060743"/>
            <a:ext cx="4244570" cy="337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222" y="3060743"/>
            <a:ext cx="3858075" cy="1467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596" y="3060743"/>
            <a:ext cx="2798657" cy="3578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719" y="2357433"/>
            <a:ext cx="12230719" cy="6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Materials</a:t>
            </a:r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B1D105-1138-486C-8B04-7F2682B82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49782" y="683395"/>
            <a:ext cx="1497458" cy="2828248"/>
          </a:xfrm>
        </p:spPr>
      </p:pic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BB69D6-567C-40D8-9999-E175ABEFBA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11597" y="2146781"/>
            <a:ext cx="4550021" cy="438688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F2B62A-3686-41F9-833C-6B979A848EA1}"/>
              </a:ext>
            </a:extLst>
          </p:cNvPr>
          <p:cNvSpPr/>
          <p:nvPr/>
        </p:nvSpPr>
        <p:spPr>
          <a:xfrm>
            <a:off x="10690677" y="2314571"/>
            <a:ext cx="907824" cy="281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563AA-A519-428A-8A2B-823C32095D9A}"/>
              </a:ext>
            </a:extLst>
          </p:cNvPr>
          <p:cNvSpPr txBox="1"/>
          <p:nvPr/>
        </p:nvSpPr>
        <p:spPr>
          <a:xfrm>
            <a:off x="187038" y="1953492"/>
            <a:ext cx="553142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Core materials provide a foundation for the routine activities in the classroom.  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These activities provide a means to address transitional skills including communication, employability, self-advocacy, social strategies, and daily living.  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Student performance can be addressed in these areas by using the </a:t>
            </a:r>
            <a:r>
              <a:rPr lang="en-US" sz="1600" u="sng" dirty="0"/>
              <a:t>Core Rubrics</a:t>
            </a:r>
            <a:r>
              <a:rPr lang="en-US" sz="1600" dirty="0"/>
              <a:t>.  </a:t>
            </a:r>
          </a:p>
        </p:txBody>
      </p:sp>
      <p:pic>
        <p:nvPicPr>
          <p:cNvPr id="12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F6B2F684-E268-472B-8673-EEA2F6C8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" y="4672071"/>
            <a:ext cx="2743200" cy="205122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7C3DDB-BAF4-4D36-8828-BCEDED309647}"/>
              </a:ext>
            </a:extLst>
          </p:cNvPr>
          <p:cNvCxnSpPr/>
          <p:nvPr/>
        </p:nvCxnSpPr>
        <p:spPr>
          <a:xfrm flipV="1">
            <a:off x="3348471" y="6306416"/>
            <a:ext cx="6196444" cy="32385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Calendar&#10;&#10;Description automatically generated">
            <a:extLst>
              <a:ext uri="{FF2B5EF4-FFF2-40B4-BE49-F238E27FC236}">
                <a16:creationId xmlns:a16="http://schemas.microsoft.com/office/drawing/2014/main" id="{FB4024A9-E036-48CE-8F1D-262C910D9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150" y="4607116"/>
            <a:ext cx="1522269" cy="115069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443994-2F54-4E7E-86C1-F51B0044DEA7}"/>
              </a:ext>
            </a:extLst>
          </p:cNvPr>
          <p:cNvCxnSpPr/>
          <p:nvPr/>
        </p:nvCxnSpPr>
        <p:spPr>
          <a:xfrm flipV="1">
            <a:off x="5387687" y="5185063"/>
            <a:ext cx="940377" cy="1246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 descr="Table&#10;&#10;Description automatically generated">
            <a:extLst>
              <a:ext uri="{FF2B5EF4-FFF2-40B4-BE49-F238E27FC236}">
                <a16:creationId xmlns:a16="http://schemas.microsoft.com/office/drawing/2014/main" id="{C113305E-BDF4-4177-B492-E06E892F5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3924" y="5252109"/>
            <a:ext cx="1548246" cy="11595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2DB7F0-4069-4246-8A52-62E4CCE85045}"/>
              </a:ext>
            </a:extLst>
          </p:cNvPr>
          <p:cNvCxnSpPr>
            <a:cxnSpLocks/>
          </p:cNvCxnSpPr>
          <p:nvPr/>
        </p:nvCxnSpPr>
        <p:spPr>
          <a:xfrm flipH="1" flipV="1">
            <a:off x="10094768" y="6050972"/>
            <a:ext cx="574964" cy="38446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1B9FAF-2556-4FF2-BF6E-AD792FEE7D44}"/>
              </a:ext>
            </a:extLst>
          </p:cNvPr>
          <p:cNvSpPr txBox="1"/>
          <p:nvPr/>
        </p:nvSpPr>
        <p:spPr>
          <a:xfrm>
            <a:off x="10989252" y="6399934"/>
            <a:ext cx="8814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HS Band</a:t>
            </a:r>
          </a:p>
        </p:txBody>
      </p:sp>
      <p:pic>
        <p:nvPicPr>
          <p:cNvPr id="23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DE2F63EF-9552-4839-B2D5-5C2A8991C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014" y="3715443"/>
            <a:ext cx="1106632" cy="14273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D87C5C-B411-482C-B7A8-7D6D5165F3E1}"/>
              </a:ext>
            </a:extLst>
          </p:cNvPr>
          <p:cNvSpPr txBox="1"/>
          <p:nvPr/>
        </p:nvSpPr>
        <p:spPr>
          <a:xfrm rot="5400000">
            <a:off x="10045411" y="4408343"/>
            <a:ext cx="136640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Elem.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6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Lessons - Example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6" y="2270796"/>
            <a:ext cx="5895975" cy="561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6" y="3575121"/>
            <a:ext cx="4514850" cy="60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6" y="2898848"/>
            <a:ext cx="2209800" cy="60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46" y="4297503"/>
            <a:ext cx="2628900" cy="17430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71268" y="4297503"/>
            <a:ext cx="1912278" cy="576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830" y="3921965"/>
            <a:ext cx="2764586" cy="2464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678" y="2403429"/>
            <a:ext cx="3674756" cy="39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– Activity 1 – Level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399" y="2260185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working at Level 3: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70" y="2074832"/>
            <a:ext cx="2816128" cy="3739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76" y="2074832"/>
            <a:ext cx="2847711" cy="3739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765" y="2074833"/>
            <a:ext cx="2915804" cy="1310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770" y="2725947"/>
            <a:ext cx="3062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Teacher: “Tell me the letter name and sound”</a:t>
            </a:r>
          </a:p>
          <a:p>
            <a:endParaRPr lang="en-US" dirty="0"/>
          </a:p>
          <a:p>
            <a:r>
              <a:rPr lang="en-US" dirty="0"/>
              <a:t>Student: *points to Ii*; then says, “Ii, /</a:t>
            </a:r>
            <a:r>
              <a:rPr lang="en-US" dirty="0" err="1"/>
              <a:t>i</a:t>
            </a:r>
            <a:r>
              <a:rPr lang="en-US" dirty="0"/>
              <a:t>/”</a:t>
            </a:r>
          </a:p>
          <a:p>
            <a:r>
              <a:rPr lang="en-US" dirty="0"/>
              <a:t>*points to </a:t>
            </a:r>
            <a:r>
              <a:rPr lang="en-US" dirty="0" err="1"/>
              <a:t>Dd</a:t>
            </a:r>
            <a:r>
              <a:rPr lang="en-US" dirty="0"/>
              <a:t>*; then says, “</a:t>
            </a:r>
            <a:r>
              <a:rPr lang="en-US" dirty="0" err="1"/>
              <a:t>Dd</a:t>
            </a:r>
            <a:r>
              <a:rPr lang="en-US" dirty="0"/>
              <a:t>, /d/”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970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– Activity 1 – Level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44" y="2426399"/>
            <a:ext cx="2444997" cy="115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694" y="2242868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working at Level 2: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70" y="2725947"/>
            <a:ext cx="3062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Teacher: “Show me the letter </a:t>
            </a:r>
            <a:r>
              <a:rPr lang="en-US" dirty="0" err="1"/>
              <a:t>Dd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Student: *points to the letter </a:t>
            </a:r>
            <a:r>
              <a:rPr lang="en-US" dirty="0" err="1"/>
              <a:t>Dd</a:t>
            </a:r>
            <a:r>
              <a:rPr lang="en-US" dirty="0"/>
              <a:t>*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44" y="3865057"/>
            <a:ext cx="2444997" cy="1100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644" y="5325232"/>
            <a:ext cx="2444997" cy="1080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28604" y="2725947"/>
            <a:ext cx="2596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Teacher: “Show me the one that begins like ‘duck’”</a:t>
            </a:r>
          </a:p>
          <a:p>
            <a:endParaRPr lang="en-US" dirty="0"/>
          </a:p>
          <a:p>
            <a:r>
              <a:rPr lang="en-US" dirty="0"/>
              <a:t>Student: *points to the picture indicating “down”*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555" y="3865057"/>
            <a:ext cx="1415446" cy="1244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555" y="5325232"/>
            <a:ext cx="1415446" cy="1255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9510" y="2361176"/>
            <a:ext cx="1440491" cy="12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11 – Activity 1 - Level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111"/>
          <a:stretch/>
        </p:blipFill>
        <p:spPr>
          <a:xfrm>
            <a:off x="4144741" y="2320666"/>
            <a:ext cx="1426164" cy="129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60" y="2219100"/>
            <a:ext cx="1471436" cy="129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761" y="3700589"/>
            <a:ext cx="1471436" cy="1320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760" y="5207970"/>
            <a:ext cx="1440387" cy="129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694" y="2242868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working at Level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770" y="2725947"/>
            <a:ext cx="3062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(errorless)</a:t>
            </a:r>
          </a:p>
          <a:p>
            <a:r>
              <a:rPr lang="en-US" dirty="0"/>
              <a:t>Teacher: “Show me the letter </a:t>
            </a:r>
            <a:r>
              <a:rPr lang="en-US" dirty="0" err="1"/>
              <a:t>Dd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Student: *points to the letter </a:t>
            </a:r>
            <a:r>
              <a:rPr lang="en-US" dirty="0" err="1"/>
              <a:t>Dd</a:t>
            </a:r>
            <a:r>
              <a:rPr lang="en-US" dirty="0"/>
              <a:t>*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741" y="3785109"/>
            <a:ext cx="1426164" cy="1272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8111"/>
          <a:stretch/>
        </p:blipFill>
        <p:spPr>
          <a:xfrm>
            <a:off x="4144741" y="5225445"/>
            <a:ext cx="1426164" cy="1296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8383" y="2725947"/>
            <a:ext cx="3062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(errorless)</a:t>
            </a:r>
          </a:p>
          <a:p>
            <a:r>
              <a:rPr lang="en-US" dirty="0"/>
              <a:t>Teacher: “Show me the one that begins like duck”</a:t>
            </a:r>
          </a:p>
          <a:p>
            <a:endParaRPr lang="en-US" dirty="0"/>
          </a:p>
          <a:p>
            <a:r>
              <a:rPr lang="en-US" dirty="0"/>
              <a:t>Student: *points to any of the three pictures with initial sound /d/*</a:t>
            </a:r>
          </a:p>
        </p:txBody>
      </p:sp>
    </p:spTree>
    <p:extLst>
      <p:ext uri="{BB962C8B-B14F-4D97-AF65-F5344CB8AC3E}">
        <p14:creationId xmlns:p14="http://schemas.microsoft.com/office/powerpoint/2010/main" val="11601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Thank you!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75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722C89999634A81D105D3533903BA" ma:contentTypeVersion="13" ma:contentTypeDescription="Create a new document." ma:contentTypeScope="" ma:versionID="3f6bc25557523ea8c0dc7c69c44ec042">
  <xsd:schema xmlns:xsd="http://www.w3.org/2001/XMLSchema" xmlns:xs="http://www.w3.org/2001/XMLSchema" xmlns:p="http://schemas.microsoft.com/office/2006/metadata/properties" xmlns:ns2="56e441c3-74cd-4182-82e1-3acf646a1cc2" xmlns:ns3="524d24cf-3bb3-45ec-9439-9cafe23b6923" targetNamespace="http://schemas.microsoft.com/office/2006/metadata/properties" ma:root="true" ma:fieldsID="0736bec81abe32f4be162c5fc08900ee" ns2:_="" ns3:_="">
    <xsd:import namespace="56e441c3-74cd-4182-82e1-3acf646a1cc2"/>
    <xsd:import namespace="524d24cf-3bb3-45ec-9439-9cafe23b6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41c3-74cd-4182-82e1-3acf646a1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24cf-3bb3-45ec-9439-9cafe23b6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DC15E2-A686-4461-B7AA-C572AA01B0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C3EDF-E80B-4114-A883-AE7E8C19850B}"/>
</file>

<file path=customXml/itemProps3.xml><?xml version="1.0" encoding="utf-8"?>
<ds:datastoreItem xmlns:ds="http://schemas.openxmlformats.org/officeDocument/2006/customXml" ds:itemID="{468E05C1-F67B-44D3-ACFB-E9372813723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fce860b-3732-4227-ba28-a418bb79f8a6"/>
    <ds:schemaRef ds:uri="http://purl.org/dc/terms/"/>
    <ds:schemaRef ds:uri="b0c40ee8-694b-45f3-9e0f-9993c695e4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399</TotalTime>
  <Words>207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October’s Virtual Office Hours –  Unique Learning System</vt:lpstr>
      <vt:lpstr>Teacher Reference Materials</vt:lpstr>
      <vt:lpstr>Core Materials</vt:lpstr>
      <vt:lpstr>Monthly Lessons - Example</vt:lpstr>
      <vt:lpstr>Lesson 11 – Activity 1 – Level 3</vt:lpstr>
      <vt:lpstr>Lesson 11 – Activity 1 – Level 2</vt:lpstr>
      <vt:lpstr>Lesson 11 – Activity 1 - Level 1</vt:lpstr>
      <vt:lpstr>Additional Qs?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October’s Virtual Office Hours –  Unique Learning System</dc:title>
  <dc:creator>Harris, Danielle</dc:creator>
  <cp:lastModifiedBy>Harris, Danielle</cp:lastModifiedBy>
  <cp:revision>127</cp:revision>
  <dcterms:created xsi:type="dcterms:W3CDTF">2020-10-20T19:32:01Z</dcterms:created>
  <dcterms:modified xsi:type="dcterms:W3CDTF">2020-10-26T19:26:59Z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0x0101008EB722C89999634A81D105D3533903BA</vt:lpwstr>
  </property>
</Properties>
</file>