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32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1EEA43-A99F-4B4A-9A84-DCEC6F36095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7A8762E-A12B-49F3-986B-D0D9C5B1375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7848600" cy="1143000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LOCAL CONTROL AND ACCOUNTABILITY PLAN (LCAP) PROGRESS MONITORING MEETING</a:t>
            </a:r>
          </a:p>
          <a:p>
            <a:r>
              <a:rPr lang="en-US" b="1" dirty="0" smtClean="0"/>
              <a:t>To meet with Superintendent </a:t>
            </a:r>
            <a:r>
              <a:rPr lang="en-US" b="1" dirty="0"/>
              <a:t>r</a:t>
            </a:r>
            <a:r>
              <a:rPr lang="en-US" b="1" dirty="0" smtClean="0"/>
              <a:t>egarding the LCAP and </a:t>
            </a:r>
          </a:p>
          <a:p>
            <a:r>
              <a:rPr lang="en-US" b="1" dirty="0" smtClean="0"/>
              <a:t>other District discussion items.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152815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Public Parent Meeting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October 13, 2014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472609" y="381000"/>
            <a:ext cx="6400800" cy="762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Hamilton Unified School District</a:t>
            </a:r>
          </a:p>
          <a:p>
            <a:r>
              <a:rPr lang="en-US" sz="2000" i="1" dirty="0" smtClean="0"/>
              <a:t>United.  From Start to Finish.</a:t>
            </a:r>
            <a:endParaRPr lang="en-US" sz="2000" i="1" dirty="0"/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609600" y="5181600"/>
            <a:ext cx="7848600" cy="12954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Time:  6:00 to 8:00 p.m.</a:t>
            </a:r>
          </a:p>
          <a:p>
            <a:r>
              <a:rPr lang="en-US" dirty="0" smtClean="0"/>
              <a:t>Place:  Hamilton High School Library</a:t>
            </a:r>
          </a:p>
          <a:p>
            <a:r>
              <a:rPr lang="en-US" i="1" dirty="0" smtClean="0"/>
              <a:t>Childcare will be provided </a:t>
            </a:r>
            <a:r>
              <a:rPr lang="en-US" i="1" dirty="0" smtClean="0">
                <a:sym typeface="Wingdings"/>
              </a:rPr>
              <a:t></a:t>
            </a:r>
            <a:r>
              <a:rPr lang="en-US" i="1" dirty="0" smtClean="0"/>
              <a:t> Dinner will be provided </a:t>
            </a:r>
            <a:r>
              <a:rPr lang="en-US" i="1" dirty="0">
                <a:sym typeface="Wingdings"/>
              </a:rPr>
              <a:t></a:t>
            </a:r>
            <a:r>
              <a:rPr lang="en-US" i="1" dirty="0"/>
              <a:t> </a:t>
            </a:r>
            <a:r>
              <a:rPr lang="en-US" i="1" dirty="0" smtClean="0"/>
              <a:t>Interpreter will be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519</TotalTime>
  <Words>65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Public Parent Meeting October 13, 2014  </vt:lpstr>
    </vt:vector>
  </TitlesOfParts>
  <Company>HUSD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EIGHT STATE PRIORITIES</dc:title>
  <dc:creator>Elizabeth Perry</dc:creator>
  <cp:lastModifiedBy>Elizabeth Perry</cp:lastModifiedBy>
  <cp:revision>29</cp:revision>
  <cp:lastPrinted>2014-10-06T19:13:41Z</cp:lastPrinted>
  <dcterms:created xsi:type="dcterms:W3CDTF">2014-02-26T18:19:23Z</dcterms:created>
  <dcterms:modified xsi:type="dcterms:W3CDTF">2014-10-06T19:17:09Z</dcterms:modified>
</cp:coreProperties>
</file>