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Playfair Display"/>
      <p:regular r:id="rId19"/>
      <p:bold r:id="rId20"/>
      <p:italic r:id="rId21"/>
      <p:boldItalic r:id="rId22"/>
    </p:embeddedFont>
    <p:embeddedFont>
      <p:font typeface="Abril Fatface"/>
      <p:regular r:id="rId23"/>
    </p:embeddedFont>
    <p:embeddedFont>
      <p:font typeface="Griffy"/>
      <p:regular r:id="rId24"/>
    </p:embeddedFont>
    <p:embeddedFont>
      <p:font typeface="Poppins"/>
      <p:regular r:id="rId25"/>
      <p:bold r:id="rId26"/>
      <p:italic r:id="rId27"/>
      <p:boldItalic r:id="rId28"/>
    </p:embeddedFont>
    <p:embeddedFont>
      <p:font typeface="Barlow Condensed"/>
      <p:regular r:id="rId29"/>
      <p:bold r:id="rId30"/>
      <p:italic r:id="rId31"/>
      <p:boldItalic r:id="rId32"/>
    </p:embeddedFont>
    <p:embeddedFont>
      <p:font typeface="Playfair Display SemiBold"/>
      <p:regular r:id="rId33"/>
      <p:bold r:id="rId34"/>
      <p:italic r:id="rId35"/>
      <p:boldItalic r:id="rId36"/>
    </p:embeddedFont>
    <p:embeddedFont>
      <p:font typeface="Homemade Apple"/>
      <p:regular r:id="rId37"/>
    </p:embeddedFont>
    <p:embeddedFont>
      <p:font typeface="Questrial"/>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ih32Zh4EACrT94gkzbfUGQNMka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Griffy-regular.fntdata"/><Relationship Id="rId23" Type="http://schemas.openxmlformats.org/officeDocument/2006/relationships/font" Target="fonts/AbrilFatfac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italic.fntdata"/><Relationship Id="rId30" Type="http://schemas.openxmlformats.org/officeDocument/2006/relationships/font" Target="fonts/BarlowCondensed-bold.fntdata"/><Relationship Id="rId11" Type="http://schemas.openxmlformats.org/officeDocument/2006/relationships/slide" Target="slides/slide6.xml"/><Relationship Id="rId33" Type="http://schemas.openxmlformats.org/officeDocument/2006/relationships/font" Target="fonts/PlayfairDisplaySemiBold-regular.fntdata"/><Relationship Id="rId10" Type="http://schemas.openxmlformats.org/officeDocument/2006/relationships/slide" Target="slides/slide5.xml"/><Relationship Id="rId32" Type="http://schemas.openxmlformats.org/officeDocument/2006/relationships/font" Target="fonts/BarlowCondensed-boldItalic.fntdata"/><Relationship Id="rId13" Type="http://schemas.openxmlformats.org/officeDocument/2006/relationships/slide" Target="slides/slide8.xml"/><Relationship Id="rId35" Type="http://schemas.openxmlformats.org/officeDocument/2006/relationships/font" Target="fonts/PlayfairDisplaySemiBold-italic.fntdata"/><Relationship Id="rId12" Type="http://schemas.openxmlformats.org/officeDocument/2006/relationships/slide" Target="slides/slide7.xml"/><Relationship Id="rId34" Type="http://schemas.openxmlformats.org/officeDocument/2006/relationships/font" Target="fonts/PlayfairDisplaySemiBold-bold.fntdata"/><Relationship Id="rId15" Type="http://schemas.openxmlformats.org/officeDocument/2006/relationships/slide" Target="slides/slide10.xml"/><Relationship Id="rId37" Type="http://schemas.openxmlformats.org/officeDocument/2006/relationships/font" Target="fonts/HomemadeApple-regular.fntdata"/><Relationship Id="rId14" Type="http://schemas.openxmlformats.org/officeDocument/2006/relationships/slide" Target="slides/slide9.xml"/><Relationship Id="rId36" Type="http://schemas.openxmlformats.org/officeDocument/2006/relationships/font" Target="fonts/PlayfairDisplaySemiBold-boldItalic.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Questrial-regular.fntdata"/><Relationship Id="rId19" Type="http://schemas.openxmlformats.org/officeDocument/2006/relationships/font" Target="fonts/PlayfairDi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7.png"/><Relationship Id="rId11" Type="http://schemas.openxmlformats.org/officeDocument/2006/relationships/image" Target="../media/image4.png"/><Relationship Id="rId10" Type="http://schemas.openxmlformats.org/officeDocument/2006/relationships/image" Target="../media/image6.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3.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15"/>
          <p:cNvSpPr txBox="1"/>
          <p:nvPr>
            <p:ph type="title"/>
          </p:nvPr>
        </p:nvSpPr>
        <p:spPr>
          <a:xfrm>
            <a:off x="415600" y="2574580"/>
            <a:ext cx="11360700" cy="1230600"/>
          </a:xfrm>
          <a:prstGeom prst="rect">
            <a:avLst/>
          </a:prstGeom>
          <a:noFill/>
          <a:ln>
            <a:noFill/>
          </a:ln>
        </p:spPr>
        <p:txBody>
          <a:bodyPr anchorCtr="0" anchor="t" bIns="121900" lIns="121900" spcFirstLastPara="1" rIns="121900" wrap="square" tIns="121900">
            <a:noAutofit/>
          </a:bodyPr>
          <a:lstStyle>
            <a:lvl1pPr lvl="0" algn="r">
              <a:lnSpc>
                <a:spcPct val="100000"/>
              </a:lnSpc>
              <a:spcBef>
                <a:spcPts val="0"/>
              </a:spcBef>
              <a:spcAft>
                <a:spcPts val="0"/>
              </a:spcAft>
              <a:buSzPts val="6000"/>
              <a:buNone/>
              <a:defRPr sz="6000"/>
            </a:lvl1pPr>
            <a:lvl2pPr lvl="1" algn="r">
              <a:lnSpc>
                <a:spcPct val="100000"/>
              </a:lnSpc>
              <a:spcBef>
                <a:spcPts val="0"/>
              </a:spcBef>
              <a:spcAft>
                <a:spcPts val="0"/>
              </a:spcAft>
              <a:buSzPts val="7000"/>
              <a:buNone/>
              <a:defRPr sz="7000"/>
            </a:lvl2pPr>
            <a:lvl3pPr lvl="2" algn="r">
              <a:lnSpc>
                <a:spcPct val="100000"/>
              </a:lnSpc>
              <a:spcBef>
                <a:spcPts val="0"/>
              </a:spcBef>
              <a:spcAft>
                <a:spcPts val="0"/>
              </a:spcAft>
              <a:buSzPts val="7000"/>
              <a:buNone/>
              <a:defRPr sz="7000"/>
            </a:lvl3pPr>
            <a:lvl4pPr lvl="3" algn="r">
              <a:lnSpc>
                <a:spcPct val="100000"/>
              </a:lnSpc>
              <a:spcBef>
                <a:spcPts val="0"/>
              </a:spcBef>
              <a:spcAft>
                <a:spcPts val="0"/>
              </a:spcAft>
              <a:buSzPts val="7000"/>
              <a:buNone/>
              <a:defRPr sz="7000"/>
            </a:lvl4pPr>
            <a:lvl5pPr lvl="4" algn="r">
              <a:lnSpc>
                <a:spcPct val="100000"/>
              </a:lnSpc>
              <a:spcBef>
                <a:spcPts val="0"/>
              </a:spcBef>
              <a:spcAft>
                <a:spcPts val="0"/>
              </a:spcAft>
              <a:buSzPts val="7000"/>
              <a:buNone/>
              <a:defRPr sz="7000"/>
            </a:lvl5pPr>
            <a:lvl6pPr lvl="5" algn="r">
              <a:lnSpc>
                <a:spcPct val="100000"/>
              </a:lnSpc>
              <a:spcBef>
                <a:spcPts val="0"/>
              </a:spcBef>
              <a:spcAft>
                <a:spcPts val="0"/>
              </a:spcAft>
              <a:buSzPts val="7000"/>
              <a:buNone/>
              <a:defRPr sz="7000"/>
            </a:lvl6pPr>
            <a:lvl7pPr lvl="6" algn="r">
              <a:lnSpc>
                <a:spcPct val="100000"/>
              </a:lnSpc>
              <a:spcBef>
                <a:spcPts val="0"/>
              </a:spcBef>
              <a:spcAft>
                <a:spcPts val="0"/>
              </a:spcAft>
              <a:buSzPts val="7000"/>
              <a:buNone/>
              <a:defRPr sz="7000"/>
            </a:lvl7pPr>
            <a:lvl8pPr lvl="7" algn="r">
              <a:lnSpc>
                <a:spcPct val="100000"/>
              </a:lnSpc>
              <a:spcBef>
                <a:spcPts val="0"/>
              </a:spcBef>
              <a:spcAft>
                <a:spcPts val="0"/>
              </a:spcAft>
              <a:buSzPts val="7000"/>
              <a:buNone/>
              <a:defRPr sz="7000"/>
            </a:lvl8pPr>
            <a:lvl9pPr lvl="8" algn="r">
              <a:lnSpc>
                <a:spcPct val="100000"/>
              </a:lnSpc>
              <a:spcBef>
                <a:spcPts val="0"/>
              </a:spcBef>
              <a:spcAft>
                <a:spcPts val="0"/>
              </a:spcAft>
              <a:buSzPts val="7000"/>
              <a:buNone/>
              <a:defRPr sz="7000"/>
            </a:lvl9pPr>
          </a:lstStyle>
          <a:p/>
        </p:txBody>
      </p:sp>
      <p:sp>
        <p:nvSpPr>
          <p:cNvPr id="12" name="Google Shape;12;p15"/>
          <p:cNvSpPr txBox="1"/>
          <p:nvPr>
            <p:ph idx="1" type="subTitle"/>
          </p:nvPr>
        </p:nvSpPr>
        <p:spPr>
          <a:xfrm>
            <a:off x="432800" y="6096300"/>
            <a:ext cx="11379900" cy="717900"/>
          </a:xfrm>
          <a:prstGeom prst="rect">
            <a:avLst/>
          </a:prstGeom>
          <a:noFill/>
          <a:ln>
            <a:noFill/>
          </a:ln>
        </p:spPr>
        <p:txBody>
          <a:bodyPr anchorCtr="0" anchor="t" bIns="121900" lIns="121900" spcFirstLastPara="1" rIns="121900" wrap="square" tIns="121900">
            <a:noAutofit/>
          </a:bodyPr>
          <a:lstStyle>
            <a:lvl1pPr lvl="0" algn="r">
              <a:lnSpc>
                <a:spcPct val="115000"/>
              </a:lnSpc>
              <a:spcBef>
                <a:spcPts val="0"/>
              </a:spcBef>
              <a:spcAft>
                <a:spcPts val="0"/>
              </a:spcAft>
              <a:buSzPts val="1900"/>
              <a:buNone/>
              <a:defRPr/>
            </a:lvl1pPr>
            <a:lvl2pPr lvl="1" algn="r">
              <a:lnSpc>
                <a:spcPct val="115000"/>
              </a:lnSpc>
              <a:spcBef>
                <a:spcPts val="2100"/>
              </a:spcBef>
              <a:spcAft>
                <a:spcPts val="0"/>
              </a:spcAft>
              <a:buSzPts val="1900"/>
              <a:buNone/>
              <a:defRPr/>
            </a:lvl2pPr>
            <a:lvl3pPr lvl="2" algn="r">
              <a:lnSpc>
                <a:spcPct val="115000"/>
              </a:lnSpc>
              <a:spcBef>
                <a:spcPts val="2100"/>
              </a:spcBef>
              <a:spcAft>
                <a:spcPts val="0"/>
              </a:spcAft>
              <a:buSzPts val="1900"/>
              <a:buNone/>
              <a:defRPr/>
            </a:lvl3pPr>
            <a:lvl4pPr lvl="3" algn="r">
              <a:lnSpc>
                <a:spcPct val="115000"/>
              </a:lnSpc>
              <a:spcBef>
                <a:spcPts val="2100"/>
              </a:spcBef>
              <a:spcAft>
                <a:spcPts val="0"/>
              </a:spcAft>
              <a:buSzPts val="1900"/>
              <a:buNone/>
              <a:defRPr/>
            </a:lvl4pPr>
            <a:lvl5pPr lvl="4" algn="r">
              <a:lnSpc>
                <a:spcPct val="115000"/>
              </a:lnSpc>
              <a:spcBef>
                <a:spcPts val="2100"/>
              </a:spcBef>
              <a:spcAft>
                <a:spcPts val="0"/>
              </a:spcAft>
              <a:buSzPts val="1900"/>
              <a:buNone/>
              <a:defRPr/>
            </a:lvl5pPr>
            <a:lvl6pPr lvl="5" algn="r">
              <a:lnSpc>
                <a:spcPct val="115000"/>
              </a:lnSpc>
              <a:spcBef>
                <a:spcPts val="2100"/>
              </a:spcBef>
              <a:spcAft>
                <a:spcPts val="0"/>
              </a:spcAft>
              <a:buSzPts val="1900"/>
              <a:buNone/>
              <a:defRPr/>
            </a:lvl6pPr>
            <a:lvl7pPr lvl="6" algn="r">
              <a:lnSpc>
                <a:spcPct val="115000"/>
              </a:lnSpc>
              <a:spcBef>
                <a:spcPts val="2100"/>
              </a:spcBef>
              <a:spcAft>
                <a:spcPts val="0"/>
              </a:spcAft>
              <a:buSzPts val="1900"/>
              <a:buNone/>
              <a:defRPr/>
            </a:lvl7pPr>
            <a:lvl8pPr lvl="7" algn="r">
              <a:lnSpc>
                <a:spcPct val="115000"/>
              </a:lnSpc>
              <a:spcBef>
                <a:spcPts val="2100"/>
              </a:spcBef>
              <a:spcAft>
                <a:spcPts val="0"/>
              </a:spcAft>
              <a:buSzPts val="1900"/>
              <a:buNone/>
              <a:defRPr/>
            </a:lvl8pPr>
            <a:lvl9pPr lvl="8" algn="r">
              <a:lnSpc>
                <a:spcPct val="115000"/>
              </a:lnSpc>
              <a:spcBef>
                <a:spcPts val="2100"/>
              </a:spcBef>
              <a:spcAft>
                <a:spcPts val="2100"/>
              </a:spcAft>
              <a:buSzPts val="1900"/>
              <a:buNone/>
              <a:defRPr/>
            </a:lvl9pPr>
          </a:lstStyle>
          <a:p/>
        </p:txBody>
      </p:sp>
      <p:sp>
        <p:nvSpPr>
          <p:cNvPr id="13" name="Google Shape;13;p15"/>
          <p:cNvSpPr/>
          <p:nvPr/>
        </p:nvSpPr>
        <p:spPr>
          <a:xfrm>
            <a:off x="0" y="0"/>
            <a:ext cx="4406400" cy="5355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5"/>
          <p:cNvSpPr/>
          <p:nvPr/>
        </p:nvSpPr>
        <p:spPr>
          <a:xfrm>
            <a:off x="1127760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5"/>
          <p:cNvSpPr/>
          <p:nvPr/>
        </p:nvSpPr>
        <p:spPr>
          <a:xfrm>
            <a:off x="276675" y="242800"/>
            <a:ext cx="4406400" cy="53553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5"/>
          <p:cNvSpPr/>
          <p:nvPr/>
        </p:nvSpPr>
        <p:spPr>
          <a:xfrm>
            <a:off x="0" y="6256100"/>
            <a:ext cx="601800" cy="601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5"/>
          <p:cNvSpPr/>
          <p:nvPr/>
        </p:nvSpPr>
        <p:spPr>
          <a:xfrm>
            <a:off x="1085882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p15"/>
          <p:cNvPicPr preferRelativeResize="0"/>
          <p:nvPr/>
        </p:nvPicPr>
        <p:blipFill rotWithShape="1">
          <a:blip r:embed="rId2">
            <a:alphaModFix amt="21000"/>
          </a:blip>
          <a:srcRect b="24997" l="0" r="0" t="0"/>
          <a:stretch/>
        </p:blipFill>
        <p:spPr>
          <a:xfrm>
            <a:off x="26750" y="0"/>
            <a:ext cx="12192000" cy="6858002"/>
          </a:xfrm>
          <a:prstGeom prst="rect">
            <a:avLst/>
          </a:prstGeom>
          <a:noFill/>
          <a:ln>
            <a:noFill/>
          </a:ln>
        </p:spPr>
      </p:pic>
      <p:sp>
        <p:nvSpPr>
          <p:cNvPr id="19" name="Google Shape;19;p1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20" name="Google Shape;20;p15"/>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accent2"/>
        </a:solidFill>
      </p:bgPr>
    </p:bg>
    <p:spTree>
      <p:nvGrpSpPr>
        <p:cNvPr id="94" name="Shape 94"/>
        <p:cNvGrpSpPr/>
        <p:nvPr/>
      </p:nvGrpSpPr>
      <p:grpSpPr>
        <a:xfrm>
          <a:off x="0" y="0"/>
          <a:ext cx="0" cy="0"/>
          <a:chOff x="0" y="0"/>
          <a:chExt cx="0" cy="0"/>
        </a:xfrm>
      </p:grpSpPr>
      <p:pic>
        <p:nvPicPr>
          <p:cNvPr id="95" name="Google Shape;95;p24"/>
          <p:cNvPicPr preferRelativeResize="0"/>
          <p:nvPr/>
        </p:nvPicPr>
        <p:blipFill rotWithShape="1">
          <a:blip r:embed="rId2">
            <a:alphaModFix amt="21000"/>
          </a:blip>
          <a:srcRect b="24997" l="0" r="0" t="0"/>
          <a:stretch/>
        </p:blipFill>
        <p:spPr>
          <a:xfrm>
            <a:off x="26750" y="0"/>
            <a:ext cx="12192000" cy="6858002"/>
          </a:xfrm>
          <a:prstGeom prst="rect">
            <a:avLst/>
          </a:prstGeom>
          <a:noFill/>
          <a:ln>
            <a:noFill/>
          </a:ln>
        </p:spPr>
      </p:pic>
      <p:sp>
        <p:nvSpPr>
          <p:cNvPr id="96" name="Google Shape;96;p24"/>
          <p:cNvSpPr/>
          <p:nvPr/>
        </p:nvSpPr>
        <p:spPr>
          <a:xfrm rot="5400000">
            <a:off x="11277588" y="5943588"/>
            <a:ext cx="914400" cy="91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4"/>
          <p:cNvSpPr/>
          <p:nvPr/>
        </p:nvSpPr>
        <p:spPr>
          <a:xfrm rot="5400000">
            <a:off x="10858788" y="5524813"/>
            <a:ext cx="418800" cy="418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4"/>
          <p:cNvSpPr/>
          <p:nvPr/>
        </p:nvSpPr>
        <p:spPr>
          <a:xfrm rot="-5400000">
            <a:off x="-12" y="-12"/>
            <a:ext cx="914400" cy="914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4"/>
          <p:cNvSpPr/>
          <p:nvPr/>
        </p:nvSpPr>
        <p:spPr>
          <a:xfrm rot="-5400000">
            <a:off x="914388" y="914363"/>
            <a:ext cx="418800" cy="41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4"/>
          <p:cNvSpPr txBox="1"/>
          <p:nvPr>
            <p:ph type="title"/>
          </p:nvPr>
        </p:nvSpPr>
        <p:spPr>
          <a:xfrm>
            <a:off x="548200" y="544275"/>
            <a:ext cx="11095500" cy="31608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Clr>
                <a:schemeClr val="lt1"/>
              </a:buClr>
              <a:buSzPts val="8000"/>
              <a:buNone/>
              <a:defRPr sz="8000">
                <a:solidFill>
                  <a:schemeClr val="lt1"/>
                </a:solidFill>
              </a:defRPr>
            </a:lvl1pPr>
            <a:lvl2pPr lvl="1" algn="ctr">
              <a:lnSpc>
                <a:spcPct val="100000"/>
              </a:lnSpc>
              <a:spcBef>
                <a:spcPts val="0"/>
              </a:spcBef>
              <a:spcAft>
                <a:spcPts val="0"/>
              </a:spcAft>
              <a:buClr>
                <a:schemeClr val="lt1"/>
              </a:buClr>
              <a:buSzPts val="8000"/>
              <a:buNone/>
              <a:defRPr sz="8000">
                <a:solidFill>
                  <a:schemeClr val="lt1"/>
                </a:solidFill>
              </a:defRPr>
            </a:lvl2pPr>
            <a:lvl3pPr lvl="2" algn="ctr">
              <a:lnSpc>
                <a:spcPct val="100000"/>
              </a:lnSpc>
              <a:spcBef>
                <a:spcPts val="0"/>
              </a:spcBef>
              <a:spcAft>
                <a:spcPts val="0"/>
              </a:spcAft>
              <a:buClr>
                <a:schemeClr val="lt1"/>
              </a:buClr>
              <a:buSzPts val="8000"/>
              <a:buNone/>
              <a:defRPr sz="8000">
                <a:solidFill>
                  <a:schemeClr val="lt1"/>
                </a:solidFill>
              </a:defRPr>
            </a:lvl3pPr>
            <a:lvl4pPr lvl="3" algn="ctr">
              <a:lnSpc>
                <a:spcPct val="100000"/>
              </a:lnSpc>
              <a:spcBef>
                <a:spcPts val="0"/>
              </a:spcBef>
              <a:spcAft>
                <a:spcPts val="0"/>
              </a:spcAft>
              <a:buClr>
                <a:schemeClr val="lt1"/>
              </a:buClr>
              <a:buSzPts val="8000"/>
              <a:buNone/>
              <a:defRPr sz="8000">
                <a:solidFill>
                  <a:schemeClr val="lt1"/>
                </a:solidFill>
              </a:defRPr>
            </a:lvl4pPr>
            <a:lvl5pPr lvl="4" algn="ctr">
              <a:lnSpc>
                <a:spcPct val="100000"/>
              </a:lnSpc>
              <a:spcBef>
                <a:spcPts val="0"/>
              </a:spcBef>
              <a:spcAft>
                <a:spcPts val="0"/>
              </a:spcAft>
              <a:buClr>
                <a:schemeClr val="lt1"/>
              </a:buClr>
              <a:buSzPts val="8000"/>
              <a:buNone/>
              <a:defRPr sz="8000">
                <a:solidFill>
                  <a:schemeClr val="lt1"/>
                </a:solidFill>
              </a:defRPr>
            </a:lvl5pPr>
            <a:lvl6pPr lvl="5" algn="ctr">
              <a:lnSpc>
                <a:spcPct val="100000"/>
              </a:lnSpc>
              <a:spcBef>
                <a:spcPts val="0"/>
              </a:spcBef>
              <a:spcAft>
                <a:spcPts val="0"/>
              </a:spcAft>
              <a:buClr>
                <a:schemeClr val="lt1"/>
              </a:buClr>
              <a:buSzPts val="8000"/>
              <a:buNone/>
              <a:defRPr sz="8000">
                <a:solidFill>
                  <a:schemeClr val="lt1"/>
                </a:solidFill>
              </a:defRPr>
            </a:lvl6pPr>
            <a:lvl7pPr lvl="6" algn="ctr">
              <a:lnSpc>
                <a:spcPct val="100000"/>
              </a:lnSpc>
              <a:spcBef>
                <a:spcPts val="0"/>
              </a:spcBef>
              <a:spcAft>
                <a:spcPts val="0"/>
              </a:spcAft>
              <a:buClr>
                <a:schemeClr val="lt1"/>
              </a:buClr>
              <a:buSzPts val="8000"/>
              <a:buNone/>
              <a:defRPr sz="8000">
                <a:solidFill>
                  <a:schemeClr val="lt1"/>
                </a:solidFill>
              </a:defRPr>
            </a:lvl7pPr>
            <a:lvl8pPr lvl="7" algn="ctr">
              <a:lnSpc>
                <a:spcPct val="100000"/>
              </a:lnSpc>
              <a:spcBef>
                <a:spcPts val="0"/>
              </a:spcBef>
              <a:spcAft>
                <a:spcPts val="0"/>
              </a:spcAft>
              <a:buClr>
                <a:schemeClr val="lt1"/>
              </a:buClr>
              <a:buSzPts val="8000"/>
              <a:buNone/>
              <a:defRPr sz="8000">
                <a:solidFill>
                  <a:schemeClr val="lt1"/>
                </a:solidFill>
              </a:defRPr>
            </a:lvl8pPr>
            <a:lvl9pPr lvl="8" algn="ctr">
              <a:lnSpc>
                <a:spcPct val="100000"/>
              </a:lnSpc>
              <a:spcBef>
                <a:spcPts val="0"/>
              </a:spcBef>
              <a:spcAft>
                <a:spcPts val="0"/>
              </a:spcAft>
              <a:buClr>
                <a:schemeClr val="lt1"/>
              </a:buClr>
              <a:buSzPts val="8000"/>
              <a:buNone/>
              <a:defRPr sz="8000">
                <a:solidFill>
                  <a:schemeClr val="lt1"/>
                </a:solidFill>
              </a:defRPr>
            </a:lvl9pPr>
          </a:lstStyle>
          <a:p/>
        </p:txBody>
      </p:sp>
      <p:sp>
        <p:nvSpPr>
          <p:cNvPr id="101" name="Google Shape;101;p24"/>
          <p:cNvSpPr txBox="1"/>
          <p:nvPr>
            <p:ph idx="1" type="body"/>
          </p:nvPr>
        </p:nvSpPr>
        <p:spPr>
          <a:xfrm>
            <a:off x="548200" y="5638800"/>
            <a:ext cx="10043700" cy="7395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Clr>
                <a:schemeClr val="lt1"/>
              </a:buClr>
              <a:buSzPts val="1900"/>
              <a:buChar char="●"/>
              <a:defRPr>
                <a:solidFill>
                  <a:schemeClr val="lt1"/>
                </a:solidFill>
              </a:defRPr>
            </a:lvl1pPr>
            <a:lvl2pPr indent="-349250" lvl="1" marL="914400" algn="ctr">
              <a:lnSpc>
                <a:spcPct val="115000"/>
              </a:lnSpc>
              <a:spcBef>
                <a:spcPts val="2100"/>
              </a:spcBef>
              <a:spcAft>
                <a:spcPts val="0"/>
              </a:spcAft>
              <a:buClr>
                <a:schemeClr val="lt1"/>
              </a:buClr>
              <a:buSzPts val="1900"/>
              <a:buChar char="○"/>
              <a:defRPr>
                <a:solidFill>
                  <a:schemeClr val="lt1"/>
                </a:solidFill>
              </a:defRPr>
            </a:lvl2pPr>
            <a:lvl3pPr indent="-349250" lvl="2" marL="1371600" algn="ctr">
              <a:lnSpc>
                <a:spcPct val="115000"/>
              </a:lnSpc>
              <a:spcBef>
                <a:spcPts val="2100"/>
              </a:spcBef>
              <a:spcAft>
                <a:spcPts val="0"/>
              </a:spcAft>
              <a:buClr>
                <a:schemeClr val="lt1"/>
              </a:buClr>
              <a:buSzPts val="1900"/>
              <a:buChar char="■"/>
              <a:defRPr>
                <a:solidFill>
                  <a:schemeClr val="lt1"/>
                </a:solidFill>
              </a:defRPr>
            </a:lvl3pPr>
            <a:lvl4pPr indent="-349250" lvl="3" marL="1828800" algn="ctr">
              <a:lnSpc>
                <a:spcPct val="115000"/>
              </a:lnSpc>
              <a:spcBef>
                <a:spcPts val="2100"/>
              </a:spcBef>
              <a:spcAft>
                <a:spcPts val="0"/>
              </a:spcAft>
              <a:buClr>
                <a:schemeClr val="lt1"/>
              </a:buClr>
              <a:buSzPts val="1900"/>
              <a:buChar char="●"/>
              <a:defRPr>
                <a:solidFill>
                  <a:schemeClr val="lt1"/>
                </a:solidFill>
              </a:defRPr>
            </a:lvl4pPr>
            <a:lvl5pPr indent="-349250" lvl="4" marL="2286000" algn="ctr">
              <a:lnSpc>
                <a:spcPct val="115000"/>
              </a:lnSpc>
              <a:spcBef>
                <a:spcPts val="2100"/>
              </a:spcBef>
              <a:spcAft>
                <a:spcPts val="0"/>
              </a:spcAft>
              <a:buClr>
                <a:schemeClr val="lt1"/>
              </a:buClr>
              <a:buSzPts val="1900"/>
              <a:buChar char="○"/>
              <a:defRPr>
                <a:solidFill>
                  <a:schemeClr val="lt1"/>
                </a:solidFill>
              </a:defRPr>
            </a:lvl5pPr>
            <a:lvl6pPr indent="-349250" lvl="5" marL="2743200" algn="ctr">
              <a:lnSpc>
                <a:spcPct val="115000"/>
              </a:lnSpc>
              <a:spcBef>
                <a:spcPts val="2100"/>
              </a:spcBef>
              <a:spcAft>
                <a:spcPts val="0"/>
              </a:spcAft>
              <a:buClr>
                <a:schemeClr val="lt1"/>
              </a:buClr>
              <a:buSzPts val="1900"/>
              <a:buChar char="■"/>
              <a:defRPr>
                <a:solidFill>
                  <a:schemeClr val="lt1"/>
                </a:solidFill>
              </a:defRPr>
            </a:lvl6pPr>
            <a:lvl7pPr indent="-349250" lvl="6" marL="3200400" algn="ctr">
              <a:lnSpc>
                <a:spcPct val="115000"/>
              </a:lnSpc>
              <a:spcBef>
                <a:spcPts val="2100"/>
              </a:spcBef>
              <a:spcAft>
                <a:spcPts val="0"/>
              </a:spcAft>
              <a:buClr>
                <a:schemeClr val="lt1"/>
              </a:buClr>
              <a:buSzPts val="1900"/>
              <a:buChar char="●"/>
              <a:defRPr>
                <a:solidFill>
                  <a:schemeClr val="lt1"/>
                </a:solidFill>
              </a:defRPr>
            </a:lvl7pPr>
            <a:lvl8pPr indent="-349250" lvl="7" marL="3657600" algn="ctr">
              <a:lnSpc>
                <a:spcPct val="115000"/>
              </a:lnSpc>
              <a:spcBef>
                <a:spcPts val="2100"/>
              </a:spcBef>
              <a:spcAft>
                <a:spcPts val="0"/>
              </a:spcAft>
              <a:buClr>
                <a:schemeClr val="lt1"/>
              </a:buClr>
              <a:buSzPts val="1900"/>
              <a:buChar char="○"/>
              <a:defRPr>
                <a:solidFill>
                  <a:schemeClr val="lt1"/>
                </a:solidFill>
              </a:defRPr>
            </a:lvl8pPr>
            <a:lvl9pPr indent="-349250" lvl="8" marL="4114800" algn="ctr">
              <a:lnSpc>
                <a:spcPct val="115000"/>
              </a:lnSpc>
              <a:spcBef>
                <a:spcPts val="2100"/>
              </a:spcBef>
              <a:spcAft>
                <a:spcPts val="2100"/>
              </a:spcAft>
              <a:buClr>
                <a:schemeClr val="lt1"/>
              </a:buClr>
              <a:buSzPts val="1900"/>
              <a:buChar char="■"/>
              <a:defRPr>
                <a:solidFill>
                  <a:schemeClr val="lt1"/>
                </a:solidFill>
              </a:defRPr>
            </a:lvl9pPr>
          </a:lstStyle>
          <a:p/>
        </p:txBody>
      </p:sp>
      <p:sp>
        <p:nvSpPr>
          <p:cNvPr id="102" name="Google Shape;102;p24"/>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03" name="Shape 103"/>
        <p:cNvGrpSpPr/>
        <p:nvPr/>
      </p:nvGrpSpPr>
      <p:grpSpPr>
        <a:xfrm>
          <a:off x="0" y="0"/>
          <a:ext cx="0" cy="0"/>
          <a:chOff x="0" y="0"/>
          <a:chExt cx="0" cy="0"/>
        </a:xfrm>
      </p:grpSpPr>
      <p:sp>
        <p:nvSpPr>
          <p:cNvPr id="104" name="Google Shape;104;p25"/>
          <p:cNvSpPr txBox="1"/>
          <p:nvPr>
            <p:ph idx="1" type="body"/>
          </p:nvPr>
        </p:nvSpPr>
        <p:spPr>
          <a:xfrm>
            <a:off x="3790950" y="5353050"/>
            <a:ext cx="76140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17500" lvl="1" marL="914400" algn="l">
              <a:lnSpc>
                <a:spcPct val="115000"/>
              </a:lnSpc>
              <a:spcBef>
                <a:spcPts val="2100"/>
              </a:spcBef>
              <a:spcAft>
                <a:spcPts val="0"/>
              </a:spcAft>
              <a:buClr>
                <a:schemeClr val="dk1"/>
              </a:buClr>
              <a:buSzPts val="1400"/>
              <a:buChar char="○"/>
              <a:defRPr sz="1400">
                <a:solidFill>
                  <a:schemeClr val="dk1"/>
                </a:solidFill>
              </a:defRPr>
            </a:lvl2pPr>
            <a:lvl3pPr indent="-317500" lvl="2" marL="1371600" algn="l">
              <a:lnSpc>
                <a:spcPct val="115000"/>
              </a:lnSpc>
              <a:spcBef>
                <a:spcPts val="2100"/>
              </a:spcBef>
              <a:spcAft>
                <a:spcPts val="0"/>
              </a:spcAft>
              <a:buClr>
                <a:schemeClr val="dk1"/>
              </a:buClr>
              <a:buSzPts val="1400"/>
              <a:buChar char="■"/>
              <a:defRPr sz="1400">
                <a:solidFill>
                  <a:schemeClr val="dk1"/>
                </a:solidFill>
              </a:defRPr>
            </a:lvl3pPr>
            <a:lvl4pPr indent="-317500" lvl="3" marL="1828800" algn="l">
              <a:lnSpc>
                <a:spcPct val="115000"/>
              </a:lnSpc>
              <a:spcBef>
                <a:spcPts val="2100"/>
              </a:spcBef>
              <a:spcAft>
                <a:spcPts val="0"/>
              </a:spcAft>
              <a:buClr>
                <a:schemeClr val="dk1"/>
              </a:buClr>
              <a:buSzPts val="1400"/>
              <a:buChar char="●"/>
              <a:defRPr sz="1400">
                <a:solidFill>
                  <a:schemeClr val="dk1"/>
                </a:solidFill>
              </a:defRPr>
            </a:lvl4pPr>
            <a:lvl5pPr indent="-317500" lvl="4" marL="2286000" algn="l">
              <a:lnSpc>
                <a:spcPct val="115000"/>
              </a:lnSpc>
              <a:spcBef>
                <a:spcPts val="2100"/>
              </a:spcBef>
              <a:spcAft>
                <a:spcPts val="0"/>
              </a:spcAft>
              <a:buClr>
                <a:schemeClr val="dk1"/>
              </a:buClr>
              <a:buSzPts val="1400"/>
              <a:buChar char="○"/>
              <a:defRPr sz="1400">
                <a:solidFill>
                  <a:schemeClr val="dk1"/>
                </a:solidFill>
              </a:defRPr>
            </a:lvl5pPr>
            <a:lvl6pPr indent="-317500" lvl="5" marL="2743200" algn="l">
              <a:lnSpc>
                <a:spcPct val="115000"/>
              </a:lnSpc>
              <a:spcBef>
                <a:spcPts val="2100"/>
              </a:spcBef>
              <a:spcAft>
                <a:spcPts val="0"/>
              </a:spcAft>
              <a:buClr>
                <a:schemeClr val="dk1"/>
              </a:buClr>
              <a:buSzPts val="1400"/>
              <a:buChar char="■"/>
              <a:defRPr sz="1400">
                <a:solidFill>
                  <a:schemeClr val="dk1"/>
                </a:solidFill>
              </a:defRPr>
            </a:lvl6pPr>
            <a:lvl7pPr indent="-317500" lvl="6" marL="3200400" algn="l">
              <a:lnSpc>
                <a:spcPct val="115000"/>
              </a:lnSpc>
              <a:spcBef>
                <a:spcPts val="2100"/>
              </a:spcBef>
              <a:spcAft>
                <a:spcPts val="0"/>
              </a:spcAft>
              <a:buClr>
                <a:schemeClr val="dk1"/>
              </a:buClr>
              <a:buSzPts val="1400"/>
              <a:buChar char="●"/>
              <a:defRPr sz="1400">
                <a:solidFill>
                  <a:schemeClr val="dk1"/>
                </a:solidFill>
              </a:defRPr>
            </a:lvl7pPr>
            <a:lvl8pPr indent="-317500" lvl="7" marL="3657600" algn="l">
              <a:lnSpc>
                <a:spcPct val="115000"/>
              </a:lnSpc>
              <a:spcBef>
                <a:spcPts val="2100"/>
              </a:spcBef>
              <a:spcAft>
                <a:spcPts val="0"/>
              </a:spcAft>
              <a:buClr>
                <a:schemeClr val="dk1"/>
              </a:buClr>
              <a:buSzPts val="1400"/>
              <a:buChar char="○"/>
              <a:defRPr sz="1400">
                <a:solidFill>
                  <a:schemeClr val="dk1"/>
                </a:solidFill>
              </a:defRPr>
            </a:lvl8pPr>
            <a:lvl9pPr indent="-317500" lvl="8" marL="4114800" algn="l">
              <a:lnSpc>
                <a:spcPct val="115000"/>
              </a:lnSpc>
              <a:spcBef>
                <a:spcPts val="2100"/>
              </a:spcBef>
              <a:spcAft>
                <a:spcPts val="2100"/>
              </a:spcAft>
              <a:buClr>
                <a:schemeClr val="dk1"/>
              </a:buClr>
              <a:buSzPts val="1400"/>
              <a:buChar char="■"/>
              <a:defRPr sz="1400">
                <a:solidFill>
                  <a:schemeClr val="dk1"/>
                </a:solidFill>
              </a:defRPr>
            </a:lvl9pPr>
          </a:lstStyle>
          <a:p/>
        </p:txBody>
      </p:sp>
      <p:sp>
        <p:nvSpPr>
          <p:cNvPr id="105" name="Google Shape;105;p25"/>
          <p:cNvSpPr/>
          <p:nvPr/>
        </p:nvSpPr>
        <p:spPr>
          <a:xfrm>
            <a:off x="381000" y="1729975"/>
            <a:ext cx="10896600" cy="421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25"/>
          <p:cNvPicPr preferRelativeResize="0"/>
          <p:nvPr/>
        </p:nvPicPr>
        <p:blipFill rotWithShape="1">
          <a:blip r:embed="rId2">
            <a:alphaModFix amt="19000"/>
          </a:blip>
          <a:srcRect b="3540" l="47653" r="0" t="21458"/>
          <a:stretch/>
        </p:blipFill>
        <p:spPr>
          <a:xfrm flipH="1" rot="10800000">
            <a:off x="5810250" y="2"/>
            <a:ext cx="6381752" cy="6857998"/>
          </a:xfrm>
          <a:prstGeom prst="rect">
            <a:avLst/>
          </a:prstGeom>
          <a:noFill/>
          <a:ln>
            <a:noFill/>
          </a:ln>
        </p:spPr>
      </p:pic>
      <p:sp>
        <p:nvSpPr>
          <p:cNvPr id="107" name="Google Shape;107;p25"/>
          <p:cNvSpPr/>
          <p:nvPr/>
        </p:nvSpPr>
        <p:spPr>
          <a:xfrm rot="5400000">
            <a:off x="11277588"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5"/>
          <p:cNvSpPr txBox="1"/>
          <p:nvPr>
            <p:ph idx="2" type="subTitle"/>
          </p:nvPr>
        </p:nvSpPr>
        <p:spPr>
          <a:xfrm>
            <a:off x="3790957" y="1729975"/>
            <a:ext cx="76131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dk1"/>
              </a:buClr>
              <a:buSzPts val="1800"/>
              <a:buNone/>
              <a:defRPr b="1" sz="1800">
                <a:solidFill>
                  <a:schemeClr val="dk1"/>
                </a:solidFill>
              </a:defRPr>
            </a:lvl1pPr>
            <a:lvl2pPr lvl="1" algn="l">
              <a:lnSpc>
                <a:spcPct val="115000"/>
              </a:lnSpc>
              <a:spcBef>
                <a:spcPts val="2100"/>
              </a:spcBef>
              <a:spcAft>
                <a:spcPts val="0"/>
              </a:spcAft>
              <a:buClr>
                <a:schemeClr val="dk1"/>
              </a:buClr>
              <a:buSzPts val="1800"/>
              <a:buNone/>
              <a:defRPr b="1" sz="1800">
                <a:solidFill>
                  <a:schemeClr val="dk1"/>
                </a:solidFill>
              </a:defRPr>
            </a:lvl2pPr>
            <a:lvl3pPr lvl="2" algn="l">
              <a:lnSpc>
                <a:spcPct val="115000"/>
              </a:lnSpc>
              <a:spcBef>
                <a:spcPts val="2100"/>
              </a:spcBef>
              <a:spcAft>
                <a:spcPts val="0"/>
              </a:spcAft>
              <a:buClr>
                <a:schemeClr val="dk1"/>
              </a:buClr>
              <a:buSzPts val="1800"/>
              <a:buNone/>
              <a:defRPr b="1" sz="1800">
                <a:solidFill>
                  <a:schemeClr val="dk1"/>
                </a:solidFill>
              </a:defRPr>
            </a:lvl3pPr>
            <a:lvl4pPr lvl="3" algn="l">
              <a:lnSpc>
                <a:spcPct val="115000"/>
              </a:lnSpc>
              <a:spcBef>
                <a:spcPts val="2100"/>
              </a:spcBef>
              <a:spcAft>
                <a:spcPts val="0"/>
              </a:spcAft>
              <a:buClr>
                <a:schemeClr val="dk1"/>
              </a:buClr>
              <a:buSzPts val="1800"/>
              <a:buNone/>
              <a:defRPr b="1" sz="1800">
                <a:solidFill>
                  <a:schemeClr val="dk1"/>
                </a:solidFill>
              </a:defRPr>
            </a:lvl4pPr>
            <a:lvl5pPr lvl="4" algn="l">
              <a:lnSpc>
                <a:spcPct val="115000"/>
              </a:lnSpc>
              <a:spcBef>
                <a:spcPts val="2100"/>
              </a:spcBef>
              <a:spcAft>
                <a:spcPts val="0"/>
              </a:spcAft>
              <a:buClr>
                <a:schemeClr val="dk1"/>
              </a:buClr>
              <a:buSzPts val="1800"/>
              <a:buNone/>
              <a:defRPr b="1" sz="1800">
                <a:solidFill>
                  <a:schemeClr val="dk1"/>
                </a:solidFill>
              </a:defRPr>
            </a:lvl5pPr>
            <a:lvl6pPr lvl="5" algn="l">
              <a:lnSpc>
                <a:spcPct val="115000"/>
              </a:lnSpc>
              <a:spcBef>
                <a:spcPts val="2100"/>
              </a:spcBef>
              <a:spcAft>
                <a:spcPts val="0"/>
              </a:spcAft>
              <a:buClr>
                <a:schemeClr val="dk1"/>
              </a:buClr>
              <a:buSzPts val="1800"/>
              <a:buNone/>
              <a:defRPr b="1" sz="1800">
                <a:solidFill>
                  <a:schemeClr val="dk1"/>
                </a:solidFill>
              </a:defRPr>
            </a:lvl6pPr>
            <a:lvl7pPr lvl="6" algn="l">
              <a:lnSpc>
                <a:spcPct val="115000"/>
              </a:lnSpc>
              <a:spcBef>
                <a:spcPts val="2100"/>
              </a:spcBef>
              <a:spcAft>
                <a:spcPts val="0"/>
              </a:spcAft>
              <a:buClr>
                <a:schemeClr val="dk1"/>
              </a:buClr>
              <a:buSzPts val="1800"/>
              <a:buNone/>
              <a:defRPr b="1" sz="1800">
                <a:solidFill>
                  <a:schemeClr val="dk1"/>
                </a:solidFill>
              </a:defRPr>
            </a:lvl7pPr>
            <a:lvl8pPr lvl="7" algn="l">
              <a:lnSpc>
                <a:spcPct val="115000"/>
              </a:lnSpc>
              <a:spcBef>
                <a:spcPts val="2100"/>
              </a:spcBef>
              <a:spcAft>
                <a:spcPts val="0"/>
              </a:spcAft>
              <a:buClr>
                <a:schemeClr val="dk1"/>
              </a:buClr>
              <a:buSzPts val="1800"/>
              <a:buNone/>
              <a:defRPr b="1" sz="1800">
                <a:solidFill>
                  <a:schemeClr val="dk1"/>
                </a:solidFill>
              </a:defRPr>
            </a:lvl8pPr>
            <a:lvl9pPr lvl="8" algn="l">
              <a:lnSpc>
                <a:spcPct val="115000"/>
              </a:lnSpc>
              <a:spcBef>
                <a:spcPts val="2100"/>
              </a:spcBef>
              <a:spcAft>
                <a:spcPts val="2100"/>
              </a:spcAft>
              <a:buClr>
                <a:schemeClr val="dk1"/>
              </a:buClr>
              <a:buSzPts val="1800"/>
              <a:buNone/>
              <a:defRPr b="1" sz="1800">
                <a:solidFill>
                  <a:schemeClr val="dk1"/>
                </a:solidFill>
              </a:defRPr>
            </a:lvl9pPr>
          </a:lstStyle>
          <a:p/>
        </p:txBody>
      </p:sp>
      <p:sp>
        <p:nvSpPr>
          <p:cNvPr id="109" name="Google Shape;109;p25"/>
          <p:cNvSpPr txBox="1"/>
          <p:nvPr>
            <p:ph idx="3" type="subTitle"/>
          </p:nvPr>
        </p:nvSpPr>
        <p:spPr>
          <a:xfrm>
            <a:off x="3790957" y="3334868"/>
            <a:ext cx="76131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dk1"/>
              </a:buClr>
              <a:buSzPts val="1800"/>
              <a:buNone/>
              <a:defRPr b="1" sz="1800">
                <a:solidFill>
                  <a:schemeClr val="dk1"/>
                </a:solidFill>
              </a:defRPr>
            </a:lvl1pPr>
            <a:lvl2pPr lvl="1" algn="l">
              <a:lnSpc>
                <a:spcPct val="115000"/>
              </a:lnSpc>
              <a:spcBef>
                <a:spcPts val="2100"/>
              </a:spcBef>
              <a:spcAft>
                <a:spcPts val="0"/>
              </a:spcAft>
              <a:buClr>
                <a:schemeClr val="dk1"/>
              </a:buClr>
              <a:buSzPts val="1800"/>
              <a:buNone/>
              <a:defRPr b="1" sz="1800">
                <a:solidFill>
                  <a:schemeClr val="dk1"/>
                </a:solidFill>
              </a:defRPr>
            </a:lvl2pPr>
            <a:lvl3pPr lvl="2" algn="l">
              <a:lnSpc>
                <a:spcPct val="115000"/>
              </a:lnSpc>
              <a:spcBef>
                <a:spcPts val="2100"/>
              </a:spcBef>
              <a:spcAft>
                <a:spcPts val="0"/>
              </a:spcAft>
              <a:buClr>
                <a:schemeClr val="dk1"/>
              </a:buClr>
              <a:buSzPts val="1800"/>
              <a:buNone/>
              <a:defRPr b="1" sz="1800">
                <a:solidFill>
                  <a:schemeClr val="dk1"/>
                </a:solidFill>
              </a:defRPr>
            </a:lvl3pPr>
            <a:lvl4pPr lvl="3" algn="l">
              <a:lnSpc>
                <a:spcPct val="115000"/>
              </a:lnSpc>
              <a:spcBef>
                <a:spcPts val="2100"/>
              </a:spcBef>
              <a:spcAft>
                <a:spcPts val="0"/>
              </a:spcAft>
              <a:buClr>
                <a:schemeClr val="dk1"/>
              </a:buClr>
              <a:buSzPts val="1800"/>
              <a:buNone/>
              <a:defRPr b="1" sz="1800">
                <a:solidFill>
                  <a:schemeClr val="dk1"/>
                </a:solidFill>
              </a:defRPr>
            </a:lvl4pPr>
            <a:lvl5pPr lvl="4" algn="l">
              <a:lnSpc>
                <a:spcPct val="115000"/>
              </a:lnSpc>
              <a:spcBef>
                <a:spcPts val="2100"/>
              </a:spcBef>
              <a:spcAft>
                <a:spcPts val="0"/>
              </a:spcAft>
              <a:buClr>
                <a:schemeClr val="dk1"/>
              </a:buClr>
              <a:buSzPts val="1800"/>
              <a:buNone/>
              <a:defRPr b="1" sz="1800">
                <a:solidFill>
                  <a:schemeClr val="dk1"/>
                </a:solidFill>
              </a:defRPr>
            </a:lvl5pPr>
            <a:lvl6pPr lvl="5" algn="l">
              <a:lnSpc>
                <a:spcPct val="115000"/>
              </a:lnSpc>
              <a:spcBef>
                <a:spcPts val="2100"/>
              </a:spcBef>
              <a:spcAft>
                <a:spcPts val="0"/>
              </a:spcAft>
              <a:buClr>
                <a:schemeClr val="dk1"/>
              </a:buClr>
              <a:buSzPts val="1800"/>
              <a:buNone/>
              <a:defRPr b="1" sz="1800">
                <a:solidFill>
                  <a:schemeClr val="dk1"/>
                </a:solidFill>
              </a:defRPr>
            </a:lvl6pPr>
            <a:lvl7pPr lvl="6" algn="l">
              <a:lnSpc>
                <a:spcPct val="115000"/>
              </a:lnSpc>
              <a:spcBef>
                <a:spcPts val="2100"/>
              </a:spcBef>
              <a:spcAft>
                <a:spcPts val="0"/>
              </a:spcAft>
              <a:buClr>
                <a:schemeClr val="dk1"/>
              </a:buClr>
              <a:buSzPts val="1800"/>
              <a:buNone/>
              <a:defRPr b="1" sz="1800">
                <a:solidFill>
                  <a:schemeClr val="dk1"/>
                </a:solidFill>
              </a:defRPr>
            </a:lvl7pPr>
            <a:lvl8pPr lvl="7" algn="l">
              <a:lnSpc>
                <a:spcPct val="115000"/>
              </a:lnSpc>
              <a:spcBef>
                <a:spcPts val="2100"/>
              </a:spcBef>
              <a:spcAft>
                <a:spcPts val="0"/>
              </a:spcAft>
              <a:buClr>
                <a:schemeClr val="dk1"/>
              </a:buClr>
              <a:buSzPts val="1800"/>
              <a:buNone/>
              <a:defRPr b="1" sz="1800">
                <a:solidFill>
                  <a:schemeClr val="dk1"/>
                </a:solidFill>
              </a:defRPr>
            </a:lvl8pPr>
            <a:lvl9pPr lvl="8" algn="l">
              <a:lnSpc>
                <a:spcPct val="115000"/>
              </a:lnSpc>
              <a:spcBef>
                <a:spcPts val="2100"/>
              </a:spcBef>
              <a:spcAft>
                <a:spcPts val="2100"/>
              </a:spcAft>
              <a:buClr>
                <a:schemeClr val="dk1"/>
              </a:buClr>
              <a:buSzPts val="1800"/>
              <a:buNone/>
              <a:defRPr b="1" sz="1800">
                <a:solidFill>
                  <a:schemeClr val="dk1"/>
                </a:solidFill>
              </a:defRPr>
            </a:lvl9pPr>
          </a:lstStyle>
          <a:p/>
        </p:txBody>
      </p:sp>
      <p:sp>
        <p:nvSpPr>
          <p:cNvPr id="110" name="Google Shape;110;p25"/>
          <p:cNvSpPr txBox="1"/>
          <p:nvPr>
            <p:ph idx="4" type="subTitle"/>
          </p:nvPr>
        </p:nvSpPr>
        <p:spPr>
          <a:xfrm>
            <a:off x="3790957" y="4939762"/>
            <a:ext cx="76131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dk1"/>
              </a:buClr>
              <a:buSzPts val="1800"/>
              <a:buNone/>
              <a:defRPr b="1" sz="1800">
                <a:solidFill>
                  <a:schemeClr val="dk1"/>
                </a:solidFill>
              </a:defRPr>
            </a:lvl1pPr>
            <a:lvl2pPr lvl="1" algn="l">
              <a:lnSpc>
                <a:spcPct val="115000"/>
              </a:lnSpc>
              <a:spcBef>
                <a:spcPts val="2100"/>
              </a:spcBef>
              <a:spcAft>
                <a:spcPts val="0"/>
              </a:spcAft>
              <a:buClr>
                <a:schemeClr val="dk1"/>
              </a:buClr>
              <a:buSzPts val="1800"/>
              <a:buNone/>
              <a:defRPr b="1" sz="1800">
                <a:solidFill>
                  <a:schemeClr val="dk1"/>
                </a:solidFill>
              </a:defRPr>
            </a:lvl2pPr>
            <a:lvl3pPr lvl="2" algn="l">
              <a:lnSpc>
                <a:spcPct val="115000"/>
              </a:lnSpc>
              <a:spcBef>
                <a:spcPts val="2100"/>
              </a:spcBef>
              <a:spcAft>
                <a:spcPts val="0"/>
              </a:spcAft>
              <a:buClr>
                <a:schemeClr val="dk1"/>
              </a:buClr>
              <a:buSzPts val="1800"/>
              <a:buNone/>
              <a:defRPr b="1" sz="1800">
                <a:solidFill>
                  <a:schemeClr val="dk1"/>
                </a:solidFill>
              </a:defRPr>
            </a:lvl3pPr>
            <a:lvl4pPr lvl="3" algn="l">
              <a:lnSpc>
                <a:spcPct val="115000"/>
              </a:lnSpc>
              <a:spcBef>
                <a:spcPts val="2100"/>
              </a:spcBef>
              <a:spcAft>
                <a:spcPts val="0"/>
              </a:spcAft>
              <a:buClr>
                <a:schemeClr val="dk1"/>
              </a:buClr>
              <a:buSzPts val="1800"/>
              <a:buNone/>
              <a:defRPr b="1" sz="1800">
                <a:solidFill>
                  <a:schemeClr val="dk1"/>
                </a:solidFill>
              </a:defRPr>
            </a:lvl4pPr>
            <a:lvl5pPr lvl="4" algn="l">
              <a:lnSpc>
                <a:spcPct val="115000"/>
              </a:lnSpc>
              <a:spcBef>
                <a:spcPts val="2100"/>
              </a:spcBef>
              <a:spcAft>
                <a:spcPts val="0"/>
              </a:spcAft>
              <a:buClr>
                <a:schemeClr val="dk1"/>
              </a:buClr>
              <a:buSzPts val="1800"/>
              <a:buNone/>
              <a:defRPr b="1" sz="1800">
                <a:solidFill>
                  <a:schemeClr val="dk1"/>
                </a:solidFill>
              </a:defRPr>
            </a:lvl5pPr>
            <a:lvl6pPr lvl="5" algn="l">
              <a:lnSpc>
                <a:spcPct val="115000"/>
              </a:lnSpc>
              <a:spcBef>
                <a:spcPts val="2100"/>
              </a:spcBef>
              <a:spcAft>
                <a:spcPts val="0"/>
              </a:spcAft>
              <a:buClr>
                <a:schemeClr val="dk1"/>
              </a:buClr>
              <a:buSzPts val="1800"/>
              <a:buNone/>
              <a:defRPr b="1" sz="1800">
                <a:solidFill>
                  <a:schemeClr val="dk1"/>
                </a:solidFill>
              </a:defRPr>
            </a:lvl6pPr>
            <a:lvl7pPr lvl="6" algn="l">
              <a:lnSpc>
                <a:spcPct val="115000"/>
              </a:lnSpc>
              <a:spcBef>
                <a:spcPts val="2100"/>
              </a:spcBef>
              <a:spcAft>
                <a:spcPts val="0"/>
              </a:spcAft>
              <a:buClr>
                <a:schemeClr val="dk1"/>
              </a:buClr>
              <a:buSzPts val="1800"/>
              <a:buNone/>
              <a:defRPr b="1" sz="1800">
                <a:solidFill>
                  <a:schemeClr val="dk1"/>
                </a:solidFill>
              </a:defRPr>
            </a:lvl7pPr>
            <a:lvl8pPr lvl="7" algn="l">
              <a:lnSpc>
                <a:spcPct val="115000"/>
              </a:lnSpc>
              <a:spcBef>
                <a:spcPts val="2100"/>
              </a:spcBef>
              <a:spcAft>
                <a:spcPts val="0"/>
              </a:spcAft>
              <a:buClr>
                <a:schemeClr val="dk1"/>
              </a:buClr>
              <a:buSzPts val="1800"/>
              <a:buNone/>
              <a:defRPr b="1" sz="1800">
                <a:solidFill>
                  <a:schemeClr val="dk1"/>
                </a:solidFill>
              </a:defRPr>
            </a:lvl8pPr>
            <a:lvl9pPr lvl="8" algn="l">
              <a:lnSpc>
                <a:spcPct val="115000"/>
              </a:lnSpc>
              <a:spcBef>
                <a:spcPts val="2100"/>
              </a:spcBef>
              <a:spcAft>
                <a:spcPts val="2100"/>
              </a:spcAft>
              <a:buClr>
                <a:schemeClr val="dk1"/>
              </a:buClr>
              <a:buSzPts val="1800"/>
              <a:buNone/>
              <a:defRPr b="1" sz="1800">
                <a:solidFill>
                  <a:schemeClr val="dk1"/>
                </a:solidFill>
              </a:defRPr>
            </a:lvl9pPr>
          </a:lstStyle>
          <a:p/>
        </p:txBody>
      </p:sp>
      <p:sp>
        <p:nvSpPr>
          <p:cNvPr id="111" name="Google Shape;111;p25"/>
          <p:cNvSpPr txBox="1"/>
          <p:nvPr>
            <p:ph type="title"/>
          </p:nvPr>
        </p:nvSpPr>
        <p:spPr>
          <a:xfrm>
            <a:off x="3790950" y="593375"/>
            <a:ext cx="6229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2" name="Google Shape;112;p25"/>
          <p:cNvSpPr txBox="1"/>
          <p:nvPr>
            <p:ph idx="5" type="body"/>
          </p:nvPr>
        </p:nvSpPr>
        <p:spPr>
          <a:xfrm>
            <a:off x="3790950" y="2167925"/>
            <a:ext cx="7613100" cy="9252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17500" lvl="1" marL="914400" algn="l">
              <a:lnSpc>
                <a:spcPct val="115000"/>
              </a:lnSpc>
              <a:spcBef>
                <a:spcPts val="2100"/>
              </a:spcBef>
              <a:spcAft>
                <a:spcPts val="0"/>
              </a:spcAft>
              <a:buClr>
                <a:schemeClr val="dk1"/>
              </a:buClr>
              <a:buSzPts val="1400"/>
              <a:buChar char="○"/>
              <a:defRPr sz="1400">
                <a:solidFill>
                  <a:schemeClr val="dk1"/>
                </a:solidFill>
              </a:defRPr>
            </a:lvl2pPr>
            <a:lvl3pPr indent="-317500" lvl="2" marL="1371600" algn="l">
              <a:lnSpc>
                <a:spcPct val="115000"/>
              </a:lnSpc>
              <a:spcBef>
                <a:spcPts val="2100"/>
              </a:spcBef>
              <a:spcAft>
                <a:spcPts val="0"/>
              </a:spcAft>
              <a:buClr>
                <a:schemeClr val="dk1"/>
              </a:buClr>
              <a:buSzPts val="1400"/>
              <a:buChar char="■"/>
              <a:defRPr sz="1400">
                <a:solidFill>
                  <a:schemeClr val="dk1"/>
                </a:solidFill>
              </a:defRPr>
            </a:lvl3pPr>
            <a:lvl4pPr indent="-317500" lvl="3" marL="1828800" algn="l">
              <a:lnSpc>
                <a:spcPct val="115000"/>
              </a:lnSpc>
              <a:spcBef>
                <a:spcPts val="2100"/>
              </a:spcBef>
              <a:spcAft>
                <a:spcPts val="0"/>
              </a:spcAft>
              <a:buClr>
                <a:schemeClr val="dk1"/>
              </a:buClr>
              <a:buSzPts val="1400"/>
              <a:buChar char="●"/>
              <a:defRPr sz="1400">
                <a:solidFill>
                  <a:schemeClr val="dk1"/>
                </a:solidFill>
              </a:defRPr>
            </a:lvl4pPr>
            <a:lvl5pPr indent="-317500" lvl="4" marL="2286000" algn="l">
              <a:lnSpc>
                <a:spcPct val="115000"/>
              </a:lnSpc>
              <a:spcBef>
                <a:spcPts val="2100"/>
              </a:spcBef>
              <a:spcAft>
                <a:spcPts val="0"/>
              </a:spcAft>
              <a:buClr>
                <a:schemeClr val="dk1"/>
              </a:buClr>
              <a:buSzPts val="1400"/>
              <a:buChar char="○"/>
              <a:defRPr sz="1400">
                <a:solidFill>
                  <a:schemeClr val="dk1"/>
                </a:solidFill>
              </a:defRPr>
            </a:lvl5pPr>
            <a:lvl6pPr indent="-317500" lvl="5" marL="2743200" algn="l">
              <a:lnSpc>
                <a:spcPct val="115000"/>
              </a:lnSpc>
              <a:spcBef>
                <a:spcPts val="2100"/>
              </a:spcBef>
              <a:spcAft>
                <a:spcPts val="0"/>
              </a:spcAft>
              <a:buClr>
                <a:schemeClr val="dk1"/>
              </a:buClr>
              <a:buSzPts val="1400"/>
              <a:buChar char="■"/>
              <a:defRPr sz="1400">
                <a:solidFill>
                  <a:schemeClr val="dk1"/>
                </a:solidFill>
              </a:defRPr>
            </a:lvl6pPr>
            <a:lvl7pPr indent="-317500" lvl="6" marL="3200400" algn="l">
              <a:lnSpc>
                <a:spcPct val="115000"/>
              </a:lnSpc>
              <a:spcBef>
                <a:spcPts val="2100"/>
              </a:spcBef>
              <a:spcAft>
                <a:spcPts val="0"/>
              </a:spcAft>
              <a:buClr>
                <a:schemeClr val="dk1"/>
              </a:buClr>
              <a:buSzPts val="1400"/>
              <a:buChar char="●"/>
              <a:defRPr sz="1400">
                <a:solidFill>
                  <a:schemeClr val="dk1"/>
                </a:solidFill>
              </a:defRPr>
            </a:lvl7pPr>
            <a:lvl8pPr indent="-317500" lvl="7" marL="3657600" algn="l">
              <a:lnSpc>
                <a:spcPct val="115000"/>
              </a:lnSpc>
              <a:spcBef>
                <a:spcPts val="2100"/>
              </a:spcBef>
              <a:spcAft>
                <a:spcPts val="0"/>
              </a:spcAft>
              <a:buClr>
                <a:schemeClr val="dk1"/>
              </a:buClr>
              <a:buSzPts val="1400"/>
              <a:buChar char="○"/>
              <a:defRPr sz="1400">
                <a:solidFill>
                  <a:schemeClr val="dk1"/>
                </a:solidFill>
              </a:defRPr>
            </a:lvl8pPr>
            <a:lvl9pPr indent="-317500" lvl="8" marL="4114800" algn="l">
              <a:lnSpc>
                <a:spcPct val="115000"/>
              </a:lnSpc>
              <a:spcBef>
                <a:spcPts val="2100"/>
              </a:spcBef>
              <a:spcAft>
                <a:spcPts val="2100"/>
              </a:spcAft>
              <a:buClr>
                <a:schemeClr val="dk1"/>
              </a:buClr>
              <a:buSzPts val="1400"/>
              <a:buChar char="■"/>
              <a:defRPr sz="1400">
                <a:solidFill>
                  <a:schemeClr val="dk1"/>
                </a:solidFill>
              </a:defRPr>
            </a:lvl9pPr>
          </a:lstStyle>
          <a:p/>
        </p:txBody>
      </p:sp>
      <p:sp>
        <p:nvSpPr>
          <p:cNvPr id="113" name="Google Shape;113;p25"/>
          <p:cNvSpPr txBox="1"/>
          <p:nvPr>
            <p:ph idx="6" type="body"/>
          </p:nvPr>
        </p:nvSpPr>
        <p:spPr>
          <a:xfrm>
            <a:off x="3790950" y="3761388"/>
            <a:ext cx="76131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17500" lvl="1" marL="914400" algn="l">
              <a:lnSpc>
                <a:spcPct val="115000"/>
              </a:lnSpc>
              <a:spcBef>
                <a:spcPts val="2100"/>
              </a:spcBef>
              <a:spcAft>
                <a:spcPts val="0"/>
              </a:spcAft>
              <a:buClr>
                <a:schemeClr val="dk1"/>
              </a:buClr>
              <a:buSzPts val="1400"/>
              <a:buChar char="○"/>
              <a:defRPr sz="1400">
                <a:solidFill>
                  <a:schemeClr val="dk1"/>
                </a:solidFill>
              </a:defRPr>
            </a:lvl2pPr>
            <a:lvl3pPr indent="-317500" lvl="2" marL="1371600" algn="l">
              <a:lnSpc>
                <a:spcPct val="115000"/>
              </a:lnSpc>
              <a:spcBef>
                <a:spcPts val="2100"/>
              </a:spcBef>
              <a:spcAft>
                <a:spcPts val="0"/>
              </a:spcAft>
              <a:buClr>
                <a:schemeClr val="dk1"/>
              </a:buClr>
              <a:buSzPts val="1400"/>
              <a:buChar char="■"/>
              <a:defRPr sz="1400">
                <a:solidFill>
                  <a:schemeClr val="dk1"/>
                </a:solidFill>
              </a:defRPr>
            </a:lvl3pPr>
            <a:lvl4pPr indent="-317500" lvl="3" marL="1828800" algn="l">
              <a:lnSpc>
                <a:spcPct val="115000"/>
              </a:lnSpc>
              <a:spcBef>
                <a:spcPts val="2100"/>
              </a:spcBef>
              <a:spcAft>
                <a:spcPts val="0"/>
              </a:spcAft>
              <a:buClr>
                <a:schemeClr val="dk1"/>
              </a:buClr>
              <a:buSzPts val="1400"/>
              <a:buChar char="●"/>
              <a:defRPr sz="1400">
                <a:solidFill>
                  <a:schemeClr val="dk1"/>
                </a:solidFill>
              </a:defRPr>
            </a:lvl4pPr>
            <a:lvl5pPr indent="-317500" lvl="4" marL="2286000" algn="l">
              <a:lnSpc>
                <a:spcPct val="115000"/>
              </a:lnSpc>
              <a:spcBef>
                <a:spcPts val="2100"/>
              </a:spcBef>
              <a:spcAft>
                <a:spcPts val="0"/>
              </a:spcAft>
              <a:buClr>
                <a:schemeClr val="dk1"/>
              </a:buClr>
              <a:buSzPts val="1400"/>
              <a:buChar char="○"/>
              <a:defRPr sz="1400">
                <a:solidFill>
                  <a:schemeClr val="dk1"/>
                </a:solidFill>
              </a:defRPr>
            </a:lvl5pPr>
            <a:lvl6pPr indent="-317500" lvl="5" marL="2743200" algn="l">
              <a:lnSpc>
                <a:spcPct val="115000"/>
              </a:lnSpc>
              <a:spcBef>
                <a:spcPts val="2100"/>
              </a:spcBef>
              <a:spcAft>
                <a:spcPts val="0"/>
              </a:spcAft>
              <a:buClr>
                <a:schemeClr val="dk1"/>
              </a:buClr>
              <a:buSzPts val="1400"/>
              <a:buChar char="■"/>
              <a:defRPr sz="1400">
                <a:solidFill>
                  <a:schemeClr val="dk1"/>
                </a:solidFill>
              </a:defRPr>
            </a:lvl6pPr>
            <a:lvl7pPr indent="-317500" lvl="6" marL="3200400" algn="l">
              <a:lnSpc>
                <a:spcPct val="115000"/>
              </a:lnSpc>
              <a:spcBef>
                <a:spcPts val="2100"/>
              </a:spcBef>
              <a:spcAft>
                <a:spcPts val="0"/>
              </a:spcAft>
              <a:buClr>
                <a:schemeClr val="dk1"/>
              </a:buClr>
              <a:buSzPts val="1400"/>
              <a:buChar char="●"/>
              <a:defRPr sz="1400">
                <a:solidFill>
                  <a:schemeClr val="dk1"/>
                </a:solidFill>
              </a:defRPr>
            </a:lvl7pPr>
            <a:lvl8pPr indent="-317500" lvl="7" marL="3657600" algn="l">
              <a:lnSpc>
                <a:spcPct val="115000"/>
              </a:lnSpc>
              <a:spcBef>
                <a:spcPts val="2100"/>
              </a:spcBef>
              <a:spcAft>
                <a:spcPts val="0"/>
              </a:spcAft>
              <a:buClr>
                <a:schemeClr val="dk1"/>
              </a:buClr>
              <a:buSzPts val="1400"/>
              <a:buChar char="○"/>
              <a:defRPr sz="1400">
                <a:solidFill>
                  <a:schemeClr val="dk1"/>
                </a:solidFill>
              </a:defRPr>
            </a:lvl8pPr>
            <a:lvl9pPr indent="-317500" lvl="8" marL="4114800" algn="l">
              <a:lnSpc>
                <a:spcPct val="115000"/>
              </a:lnSpc>
              <a:spcBef>
                <a:spcPts val="2100"/>
              </a:spcBef>
              <a:spcAft>
                <a:spcPts val="2100"/>
              </a:spcAft>
              <a:buClr>
                <a:schemeClr val="dk1"/>
              </a:buClr>
              <a:buSzPts val="1400"/>
              <a:buChar char="■"/>
              <a:defRPr sz="1400">
                <a:solidFill>
                  <a:schemeClr val="dk1"/>
                </a:solidFill>
              </a:defRPr>
            </a:lvl9pPr>
          </a:lstStyle>
          <a:p/>
        </p:txBody>
      </p:sp>
      <p:sp>
        <p:nvSpPr>
          <p:cNvPr id="114" name="Google Shape;114;p25"/>
          <p:cNvSpPr/>
          <p:nvPr/>
        </p:nvSpPr>
        <p:spPr>
          <a:xfrm flipH="1">
            <a:off x="0" y="0"/>
            <a:ext cx="914400" cy="914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5"/>
          <p:cNvSpPr txBox="1"/>
          <p:nvPr>
            <p:ph idx="12" type="sldNum"/>
          </p:nvPr>
        </p:nvSpPr>
        <p:spPr>
          <a:xfrm>
            <a:off x="11332845" y="63331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16" name="Shape 116"/>
        <p:cNvGrpSpPr/>
        <p:nvPr/>
      </p:nvGrpSpPr>
      <p:grpSpPr>
        <a:xfrm>
          <a:off x="0" y="0"/>
          <a:ext cx="0" cy="0"/>
          <a:chOff x="0" y="0"/>
          <a:chExt cx="0" cy="0"/>
        </a:xfrm>
      </p:grpSpPr>
      <p:sp>
        <p:nvSpPr>
          <p:cNvPr id="117" name="Google Shape;117;p26"/>
          <p:cNvSpPr txBox="1"/>
          <p:nvPr>
            <p:ph idx="1" type="subTitle"/>
          </p:nvPr>
        </p:nvSpPr>
        <p:spPr>
          <a:xfrm>
            <a:off x="1189052" y="4020675"/>
            <a:ext cx="26589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18" name="Google Shape;118;p26"/>
          <p:cNvSpPr txBox="1"/>
          <p:nvPr>
            <p:ph idx="2" type="subTitle"/>
          </p:nvPr>
        </p:nvSpPr>
        <p:spPr>
          <a:xfrm>
            <a:off x="4713302" y="4020675"/>
            <a:ext cx="26589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19" name="Google Shape;119;p26"/>
          <p:cNvSpPr txBox="1"/>
          <p:nvPr>
            <p:ph idx="3" type="subTitle"/>
          </p:nvPr>
        </p:nvSpPr>
        <p:spPr>
          <a:xfrm>
            <a:off x="8237552" y="4020675"/>
            <a:ext cx="26586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20" name="Google Shape;120;p26"/>
          <p:cNvSpPr txBox="1"/>
          <p:nvPr>
            <p:ph type="title"/>
          </p:nvPr>
        </p:nvSpPr>
        <p:spPr>
          <a:xfrm>
            <a:off x="1189050" y="669575"/>
            <a:ext cx="97074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1" name="Google Shape;121;p26"/>
          <p:cNvSpPr txBox="1"/>
          <p:nvPr>
            <p:ph idx="4" type="body"/>
          </p:nvPr>
        </p:nvSpPr>
        <p:spPr>
          <a:xfrm>
            <a:off x="1189050" y="4458625"/>
            <a:ext cx="2658900" cy="9252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122" name="Google Shape;122;p26"/>
          <p:cNvSpPr txBox="1"/>
          <p:nvPr>
            <p:ph idx="5" type="body"/>
          </p:nvPr>
        </p:nvSpPr>
        <p:spPr>
          <a:xfrm>
            <a:off x="4713300" y="4447196"/>
            <a:ext cx="26589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123" name="Google Shape;123;p26"/>
          <p:cNvSpPr txBox="1"/>
          <p:nvPr>
            <p:ph idx="6" type="body"/>
          </p:nvPr>
        </p:nvSpPr>
        <p:spPr>
          <a:xfrm>
            <a:off x="8237550" y="4433967"/>
            <a:ext cx="26589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pic>
        <p:nvPicPr>
          <p:cNvPr id="124" name="Google Shape;124;p26"/>
          <p:cNvPicPr preferRelativeResize="0"/>
          <p:nvPr/>
        </p:nvPicPr>
        <p:blipFill rotWithShape="1">
          <a:blip r:embed="rId2">
            <a:alphaModFix amt="19000"/>
          </a:blip>
          <a:srcRect b="3540" l="47653" r="0" t="21458"/>
          <a:stretch/>
        </p:blipFill>
        <p:spPr>
          <a:xfrm rot="10800000">
            <a:off x="1" y="-76199"/>
            <a:ext cx="4476749" cy="4810825"/>
          </a:xfrm>
          <a:prstGeom prst="rect">
            <a:avLst/>
          </a:prstGeom>
          <a:noFill/>
          <a:ln>
            <a:noFill/>
          </a:ln>
        </p:spPr>
      </p:pic>
      <p:sp>
        <p:nvSpPr>
          <p:cNvPr id="125" name="Google Shape;125;p26"/>
          <p:cNvSpPr/>
          <p:nvPr/>
        </p:nvSpPr>
        <p:spPr>
          <a:xfrm flipH="1" rot="-5400000">
            <a:off x="-12"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6"/>
          <p:cNvSpPr/>
          <p:nvPr/>
        </p:nvSpPr>
        <p:spPr>
          <a:xfrm flipH="1" rot="-5400000">
            <a:off x="9143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6"/>
          <p:cNvSpPr/>
          <p:nvPr/>
        </p:nvSpPr>
        <p:spPr>
          <a:xfrm flipH="1">
            <a:off x="11106000" y="0"/>
            <a:ext cx="1086000" cy="108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129" name="Google Shape;129;p26"/>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30" name="Shape 130"/>
        <p:cNvGrpSpPr/>
        <p:nvPr/>
      </p:nvGrpSpPr>
      <p:grpSpPr>
        <a:xfrm>
          <a:off x="0" y="0"/>
          <a:ext cx="0" cy="0"/>
          <a:chOff x="0" y="0"/>
          <a:chExt cx="0" cy="0"/>
        </a:xfrm>
      </p:grpSpPr>
      <p:pic>
        <p:nvPicPr>
          <p:cNvPr id="131" name="Google Shape;131;p27"/>
          <p:cNvPicPr preferRelativeResize="0"/>
          <p:nvPr/>
        </p:nvPicPr>
        <p:blipFill rotWithShape="1">
          <a:blip r:embed="rId2">
            <a:alphaModFix amt="21000"/>
          </a:blip>
          <a:srcRect b="24997" l="0" r="0" t="0"/>
          <a:stretch/>
        </p:blipFill>
        <p:spPr>
          <a:xfrm>
            <a:off x="26750" y="0"/>
            <a:ext cx="12192000" cy="6858002"/>
          </a:xfrm>
          <a:prstGeom prst="rect">
            <a:avLst/>
          </a:prstGeom>
          <a:noFill/>
          <a:ln>
            <a:noFill/>
          </a:ln>
        </p:spPr>
      </p:pic>
      <p:sp>
        <p:nvSpPr>
          <p:cNvPr id="132" name="Google Shape;132;p27"/>
          <p:cNvSpPr txBox="1"/>
          <p:nvPr>
            <p:ph type="title"/>
          </p:nvPr>
        </p:nvSpPr>
        <p:spPr>
          <a:xfrm>
            <a:off x="7223375" y="2088000"/>
            <a:ext cx="4458300" cy="2377200"/>
          </a:xfrm>
          <a:prstGeom prst="rect">
            <a:avLst/>
          </a:prstGeom>
          <a:noFill/>
          <a:ln>
            <a:noFill/>
          </a:ln>
        </p:spPr>
        <p:txBody>
          <a:bodyPr anchorCtr="0" anchor="ctr" bIns="121900" lIns="121900" spcFirstLastPara="1" rIns="121900" wrap="square" tIns="121900">
            <a:noAutofit/>
          </a:bodyPr>
          <a:lstStyle>
            <a:lvl1pPr lvl="0" algn="r">
              <a:lnSpc>
                <a:spcPct val="100000"/>
              </a:lnSpc>
              <a:spcBef>
                <a:spcPts val="0"/>
              </a:spcBef>
              <a:spcAft>
                <a:spcPts val="0"/>
              </a:spcAft>
              <a:buClr>
                <a:schemeClr val="accent2"/>
              </a:buClr>
              <a:buSzPts val="6000"/>
              <a:buNone/>
              <a:defRPr sz="6000">
                <a:solidFill>
                  <a:schemeClr val="accent2"/>
                </a:solidFill>
              </a:defRPr>
            </a:lvl1pPr>
            <a:lvl2pPr lvl="1" algn="r">
              <a:lnSpc>
                <a:spcPct val="100000"/>
              </a:lnSpc>
              <a:spcBef>
                <a:spcPts val="0"/>
              </a:spcBef>
              <a:spcAft>
                <a:spcPts val="0"/>
              </a:spcAft>
              <a:buClr>
                <a:schemeClr val="lt1"/>
              </a:buClr>
              <a:buSzPts val="15000"/>
              <a:buNone/>
              <a:defRPr sz="15000">
                <a:solidFill>
                  <a:schemeClr val="lt1"/>
                </a:solidFill>
              </a:defRPr>
            </a:lvl2pPr>
            <a:lvl3pPr lvl="2" algn="r">
              <a:lnSpc>
                <a:spcPct val="100000"/>
              </a:lnSpc>
              <a:spcBef>
                <a:spcPts val="0"/>
              </a:spcBef>
              <a:spcAft>
                <a:spcPts val="0"/>
              </a:spcAft>
              <a:buClr>
                <a:schemeClr val="lt1"/>
              </a:buClr>
              <a:buSzPts val="15000"/>
              <a:buNone/>
              <a:defRPr sz="15000">
                <a:solidFill>
                  <a:schemeClr val="lt1"/>
                </a:solidFill>
              </a:defRPr>
            </a:lvl3pPr>
            <a:lvl4pPr lvl="3" algn="r">
              <a:lnSpc>
                <a:spcPct val="100000"/>
              </a:lnSpc>
              <a:spcBef>
                <a:spcPts val="0"/>
              </a:spcBef>
              <a:spcAft>
                <a:spcPts val="0"/>
              </a:spcAft>
              <a:buClr>
                <a:schemeClr val="lt1"/>
              </a:buClr>
              <a:buSzPts val="15000"/>
              <a:buNone/>
              <a:defRPr sz="15000">
                <a:solidFill>
                  <a:schemeClr val="lt1"/>
                </a:solidFill>
              </a:defRPr>
            </a:lvl4pPr>
            <a:lvl5pPr lvl="4" algn="r">
              <a:lnSpc>
                <a:spcPct val="100000"/>
              </a:lnSpc>
              <a:spcBef>
                <a:spcPts val="0"/>
              </a:spcBef>
              <a:spcAft>
                <a:spcPts val="0"/>
              </a:spcAft>
              <a:buClr>
                <a:schemeClr val="lt1"/>
              </a:buClr>
              <a:buSzPts val="15000"/>
              <a:buNone/>
              <a:defRPr sz="15000">
                <a:solidFill>
                  <a:schemeClr val="lt1"/>
                </a:solidFill>
              </a:defRPr>
            </a:lvl5pPr>
            <a:lvl6pPr lvl="5" algn="r">
              <a:lnSpc>
                <a:spcPct val="100000"/>
              </a:lnSpc>
              <a:spcBef>
                <a:spcPts val="0"/>
              </a:spcBef>
              <a:spcAft>
                <a:spcPts val="0"/>
              </a:spcAft>
              <a:buClr>
                <a:schemeClr val="lt1"/>
              </a:buClr>
              <a:buSzPts val="15000"/>
              <a:buNone/>
              <a:defRPr sz="15000">
                <a:solidFill>
                  <a:schemeClr val="lt1"/>
                </a:solidFill>
              </a:defRPr>
            </a:lvl6pPr>
            <a:lvl7pPr lvl="6" algn="r">
              <a:lnSpc>
                <a:spcPct val="100000"/>
              </a:lnSpc>
              <a:spcBef>
                <a:spcPts val="0"/>
              </a:spcBef>
              <a:spcAft>
                <a:spcPts val="0"/>
              </a:spcAft>
              <a:buClr>
                <a:schemeClr val="lt1"/>
              </a:buClr>
              <a:buSzPts val="15000"/>
              <a:buNone/>
              <a:defRPr sz="15000">
                <a:solidFill>
                  <a:schemeClr val="lt1"/>
                </a:solidFill>
              </a:defRPr>
            </a:lvl7pPr>
            <a:lvl8pPr lvl="7" algn="r">
              <a:lnSpc>
                <a:spcPct val="100000"/>
              </a:lnSpc>
              <a:spcBef>
                <a:spcPts val="0"/>
              </a:spcBef>
              <a:spcAft>
                <a:spcPts val="0"/>
              </a:spcAft>
              <a:buClr>
                <a:schemeClr val="lt1"/>
              </a:buClr>
              <a:buSzPts val="15000"/>
              <a:buNone/>
              <a:defRPr sz="15000">
                <a:solidFill>
                  <a:schemeClr val="lt1"/>
                </a:solidFill>
              </a:defRPr>
            </a:lvl8pPr>
            <a:lvl9pPr lvl="8" algn="r">
              <a:lnSpc>
                <a:spcPct val="100000"/>
              </a:lnSpc>
              <a:spcBef>
                <a:spcPts val="0"/>
              </a:spcBef>
              <a:spcAft>
                <a:spcPts val="0"/>
              </a:spcAft>
              <a:buClr>
                <a:schemeClr val="lt1"/>
              </a:buClr>
              <a:buSzPts val="15000"/>
              <a:buNone/>
              <a:defRPr sz="15000">
                <a:solidFill>
                  <a:schemeClr val="lt1"/>
                </a:solidFill>
              </a:defRPr>
            </a:lvl9pPr>
          </a:lstStyle>
          <a:p/>
        </p:txBody>
      </p:sp>
      <p:sp>
        <p:nvSpPr>
          <p:cNvPr id="133" name="Google Shape;133;p27"/>
          <p:cNvSpPr/>
          <p:nvPr/>
        </p:nvSpPr>
        <p:spPr>
          <a:xfrm rot="-5400000">
            <a:off x="-12" y="-12"/>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7"/>
          <p:cNvSpPr/>
          <p:nvPr/>
        </p:nvSpPr>
        <p:spPr>
          <a:xfrm rot="-5400000">
            <a:off x="914388" y="91436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7"/>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36" name="Shape 136"/>
        <p:cNvGrpSpPr/>
        <p:nvPr/>
      </p:nvGrpSpPr>
      <p:grpSpPr>
        <a:xfrm>
          <a:off x="0" y="0"/>
          <a:ext cx="0" cy="0"/>
          <a:chOff x="0" y="0"/>
          <a:chExt cx="0" cy="0"/>
        </a:xfrm>
      </p:grpSpPr>
      <p:sp>
        <p:nvSpPr>
          <p:cNvPr id="137" name="Google Shape;137;p28"/>
          <p:cNvSpPr/>
          <p:nvPr/>
        </p:nvSpPr>
        <p:spPr>
          <a:xfrm>
            <a:off x="3923225" y="0"/>
            <a:ext cx="4134600" cy="6444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28"/>
          <p:cNvPicPr preferRelativeResize="0"/>
          <p:nvPr/>
        </p:nvPicPr>
        <p:blipFill rotWithShape="1">
          <a:blip r:embed="rId2">
            <a:alphaModFix amt="21000"/>
          </a:blip>
          <a:srcRect b="24997" l="0" r="0" t="0"/>
          <a:stretch/>
        </p:blipFill>
        <p:spPr>
          <a:xfrm flipH="1">
            <a:off x="26750" y="0"/>
            <a:ext cx="12192000" cy="6858002"/>
          </a:xfrm>
          <a:prstGeom prst="rect">
            <a:avLst/>
          </a:prstGeom>
          <a:noFill/>
          <a:ln>
            <a:noFill/>
          </a:ln>
        </p:spPr>
      </p:pic>
      <p:sp>
        <p:nvSpPr>
          <p:cNvPr id="139" name="Google Shape;139;p28"/>
          <p:cNvSpPr txBox="1"/>
          <p:nvPr>
            <p:ph type="title"/>
          </p:nvPr>
        </p:nvSpPr>
        <p:spPr>
          <a:xfrm>
            <a:off x="715025" y="23781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40" name="Google Shape;140;p28"/>
          <p:cNvSpPr txBox="1"/>
          <p:nvPr>
            <p:ph idx="2" type="title"/>
          </p:nvPr>
        </p:nvSpPr>
        <p:spPr>
          <a:xfrm>
            <a:off x="715025" y="898175"/>
            <a:ext cx="107148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41" name="Google Shape;141;p28"/>
          <p:cNvSpPr txBox="1"/>
          <p:nvPr>
            <p:ph idx="3" type="title"/>
          </p:nvPr>
        </p:nvSpPr>
        <p:spPr>
          <a:xfrm>
            <a:off x="4516336" y="23781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42" name="Google Shape;142;p28"/>
          <p:cNvSpPr txBox="1"/>
          <p:nvPr>
            <p:ph idx="4" type="title"/>
          </p:nvPr>
        </p:nvSpPr>
        <p:spPr>
          <a:xfrm>
            <a:off x="8481454" y="23781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43" name="Google Shape;143;p28"/>
          <p:cNvSpPr txBox="1"/>
          <p:nvPr>
            <p:ph idx="1" type="body"/>
          </p:nvPr>
        </p:nvSpPr>
        <p:spPr>
          <a:xfrm>
            <a:off x="8481446" y="361972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44" name="Google Shape;144;p28"/>
          <p:cNvSpPr txBox="1"/>
          <p:nvPr>
            <p:ph idx="5" type="body"/>
          </p:nvPr>
        </p:nvSpPr>
        <p:spPr>
          <a:xfrm>
            <a:off x="4516345" y="360857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45" name="Google Shape;145;p28"/>
          <p:cNvSpPr txBox="1"/>
          <p:nvPr>
            <p:ph idx="6" type="body"/>
          </p:nvPr>
        </p:nvSpPr>
        <p:spPr>
          <a:xfrm>
            <a:off x="715025" y="360857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46" name="Google Shape;146;p28"/>
          <p:cNvSpPr/>
          <p:nvPr/>
        </p:nvSpPr>
        <p:spPr>
          <a:xfrm rot="10800000">
            <a:off x="0" y="594360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8"/>
          <p:cNvSpPr/>
          <p:nvPr/>
        </p:nvSpPr>
        <p:spPr>
          <a:xfrm rot="10800000">
            <a:off x="914375" y="55248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8"/>
          <p:cNvSpPr/>
          <p:nvPr/>
        </p:nvSpPr>
        <p:spPr>
          <a:xfrm>
            <a:off x="11277600" y="0"/>
            <a:ext cx="914400" cy="914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150" name="Google Shape;150;p28"/>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51" name="Shape 151"/>
        <p:cNvGrpSpPr/>
        <p:nvPr/>
      </p:nvGrpSpPr>
      <p:grpSpPr>
        <a:xfrm>
          <a:off x="0" y="0"/>
          <a:ext cx="0" cy="0"/>
          <a:chOff x="0" y="0"/>
          <a:chExt cx="0" cy="0"/>
        </a:xfrm>
      </p:grpSpPr>
      <p:sp>
        <p:nvSpPr>
          <p:cNvPr id="152" name="Google Shape;152;p29"/>
          <p:cNvSpPr/>
          <p:nvPr/>
        </p:nvSpPr>
        <p:spPr>
          <a:xfrm>
            <a:off x="0" y="1668700"/>
            <a:ext cx="12192000" cy="421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p29"/>
          <p:cNvPicPr preferRelativeResize="0"/>
          <p:nvPr/>
        </p:nvPicPr>
        <p:blipFill rotWithShape="1">
          <a:blip r:embed="rId2">
            <a:alphaModFix amt="19000"/>
          </a:blip>
          <a:srcRect b="3540" l="47653" r="0" t="21458"/>
          <a:stretch/>
        </p:blipFill>
        <p:spPr>
          <a:xfrm>
            <a:off x="7545300" y="1901600"/>
            <a:ext cx="4612198" cy="4956399"/>
          </a:xfrm>
          <a:prstGeom prst="rect">
            <a:avLst/>
          </a:prstGeom>
          <a:noFill/>
          <a:ln>
            <a:noFill/>
          </a:ln>
        </p:spPr>
      </p:pic>
      <p:sp>
        <p:nvSpPr>
          <p:cNvPr id="154" name="Google Shape;154;p29"/>
          <p:cNvSpPr txBox="1"/>
          <p:nvPr>
            <p:ph idx="1" type="subTitle"/>
          </p:nvPr>
        </p:nvSpPr>
        <p:spPr>
          <a:xfrm>
            <a:off x="720400" y="216360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5" name="Google Shape;155;p29"/>
          <p:cNvSpPr txBox="1"/>
          <p:nvPr>
            <p:ph idx="2" type="subTitle"/>
          </p:nvPr>
        </p:nvSpPr>
        <p:spPr>
          <a:xfrm>
            <a:off x="720400" y="40203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6" name="Google Shape;156;p29"/>
          <p:cNvSpPr txBox="1"/>
          <p:nvPr>
            <p:ph idx="3" type="subTitle"/>
          </p:nvPr>
        </p:nvSpPr>
        <p:spPr>
          <a:xfrm>
            <a:off x="8381787" y="21729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7" name="Google Shape;157;p29"/>
          <p:cNvSpPr txBox="1"/>
          <p:nvPr>
            <p:ph idx="4" type="subTitle"/>
          </p:nvPr>
        </p:nvSpPr>
        <p:spPr>
          <a:xfrm>
            <a:off x="4571787" y="218095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8" name="Google Shape;158;p29"/>
          <p:cNvSpPr txBox="1"/>
          <p:nvPr>
            <p:ph idx="5" type="subTitle"/>
          </p:nvPr>
        </p:nvSpPr>
        <p:spPr>
          <a:xfrm>
            <a:off x="4571787" y="40203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9" name="Google Shape;159;p29"/>
          <p:cNvSpPr txBox="1"/>
          <p:nvPr>
            <p:ph idx="6" type="subTitle"/>
          </p:nvPr>
        </p:nvSpPr>
        <p:spPr>
          <a:xfrm>
            <a:off x="8381787" y="40017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60" name="Google Shape;160;p29"/>
          <p:cNvSpPr txBox="1"/>
          <p:nvPr>
            <p:ph type="title"/>
          </p:nvPr>
        </p:nvSpPr>
        <p:spPr>
          <a:xfrm>
            <a:off x="720400" y="898175"/>
            <a:ext cx="10911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1" name="Google Shape;161;p29"/>
          <p:cNvSpPr txBox="1"/>
          <p:nvPr>
            <p:ph idx="7" type="body"/>
          </p:nvPr>
        </p:nvSpPr>
        <p:spPr>
          <a:xfrm>
            <a:off x="4571787"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2" name="Google Shape;162;p29"/>
          <p:cNvSpPr txBox="1"/>
          <p:nvPr>
            <p:ph idx="8" type="body"/>
          </p:nvPr>
        </p:nvSpPr>
        <p:spPr>
          <a:xfrm>
            <a:off x="8381787"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3" name="Google Shape;163;p29"/>
          <p:cNvSpPr txBox="1"/>
          <p:nvPr>
            <p:ph idx="9" type="body"/>
          </p:nvPr>
        </p:nvSpPr>
        <p:spPr>
          <a:xfrm>
            <a:off x="4571787"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4" name="Google Shape;164;p29"/>
          <p:cNvSpPr txBox="1"/>
          <p:nvPr>
            <p:ph idx="13" type="body"/>
          </p:nvPr>
        </p:nvSpPr>
        <p:spPr>
          <a:xfrm>
            <a:off x="720400"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5" name="Google Shape;165;p29"/>
          <p:cNvSpPr txBox="1"/>
          <p:nvPr>
            <p:ph idx="14" type="body"/>
          </p:nvPr>
        </p:nvSpPr>
        <p:spPr>
          <a:xfrm>
            <a:off x="8381787"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6" name="Google Shape;166;p29"/>
          <p:cNvSpPr txBox="1"/>
          <p:nvPr>
            <p:ph idx="15" type="body"/>
          </p:nvPr>
        </p:nvSpPr>
        <p:spPr>
          <a:xfrm>
            <a:off x="720400"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pic>
        <p:nvPicPr>
          <p:cNvPr id="167" name="Google Shape;167;p29"/>
          <p:cNvPicPr preferRelativeResize="0"/>
          <p:nvPr/>
        </p:nvPicPr>
        <p:blipFill rotWithShape="1">
          <a:blip r:embed="rId2">
            <a:alphaModFix amt="19000"/>
          </a:blip>
          <a:srcRect b="3540" l="47653" r="0" t="21458"/>
          <a:stretch/>
        </p:blipFill>
        <p:spPr>
          <a:xfrm rot="10800000">
            <a:off x="1" y="-76200"/>
            <a:ext cx="3203599" cy="3442675"/>
          </a:xfrm>
          <a:prstGeom prst="rect">
            <a:avLst/>
          </a:prstGeom>
          <a:noFill/>
          <a:ln>
            <a:noFill/>
          </a:ln>
        </p:spPr>
      </p:pic>
      <p:sp>
        <p:nvSpPr>
          <p:cNvPr id="168" name="Google Shape;168;p29"/>
          <p:cNvSpPr/>
          <p:nvPr/>
        </p:nvSpPr>
        <p:spPr>
          <a:xfrm flipH="1" rot="5400000">
            <a:off x="11277588" y="-12"/>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9"/>
          <p:cNvSpPr/>
          <p:nvPr/>
        </p:nvSpPr>
        <p:spPr>
          <a:xfrm flipH="1" rot="5400000">
            <a:off x="10858788" y="91436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171" name="Google Shape;171;p29"/>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72" name="Shape 172"/>
        <p:cNvGrpSpPr/>
        <p:nvPr/>
      </p:nvGrpSpPr>
      <p:grpSpPr>
        <a:xfrm>
          <a:off x="0" y="0"/>
          <a:ext cx="0" cy="0"/>
          <a:chOff x="0" y="0"/>
          <a:chExt cx="0" cy="0"/>
        </a:xfrm>
      </p:grpSpPr>
      <p:sp>
        <p:nvSpPr>
          <p:cNvPr id="173" name="Google Shape;173;p30"/>
          <p:cNvSpPr/>
          <p:nvPr/>
        </p:nvSpPr>
        <p:spPr>
          <a:xfrm>
            <a:off x="381000" y="22625"/>
            <a:ext cx="7315200" cy="6324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0"/>
          <p:cNvSpPr/>
          <p:nvPr/>
        </p:nvSpPr>
        <p:spPr>
          <a:xfrm>
            <a:off x="863250" y="584850"/>
            <a:ext cx="7480800" cy="50781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0"/>
          <p:cNvSpPr txBox="1"/>
          <p:nvPr>
            <p:ph idx="1" type="subTitle"/>
          </p:nvPr>
        </p:nvSpPr>
        <p:spPr>
          <a:xfrm>
            <a:off x="8378500" y="1882375"/>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6" name="Google Shape;176;p30"/>
          <p:cNvSpPr txBox="1"/>
          <p:nvPr>
            <p:ph idx="2" type="subTitle"/>
          </p:nvPr>
        </p:nvSpPr>
        <p:spPr>
          <a:xfrm>
            <a:off x="8378500" y="4102757"/>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7" name="Google Shape;177;p30"/>
          <p:cNvSpPr txBox="1"/>
          <p:nvPr>
            <p:ph type="title"/>
          </p:nvPr>
        </p:nvSpPr>
        <p:spPr>
          <a:xfrm>
            <a:off x="1153300" y="745775"/>
            <a:ext cx="106230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8" name="Google Shape;178;p30"/>
          <p:cNvSpPr txBox="1"/>
          <p:nvPr>
            <p:ph idx="3" type="body"/>
          </p:nvPr>
        </p:nvSpPr>
        <p:spPr>
          <a:xfrm>
            <a:off x="8378500" y="2318375"/>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179" name="Google Shape;179;p30"/>
          <p:cNvSpPr txBox="1"/>
          <p:nvPr>
            <p:ph idx="4" type="body"/>
          </p:nvPr>
        </p:nvSpPr>
        <p:spPr>
          <a:xfrm>
            <a:off x="8378500" y="4506700"/>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pic>
        <p:nvPicPr>
          <p:cNvPr id="180" name="Google Shape;180;p30"/>
          <p:cNvPicPr preferRelativeResize="0"/>
          <p:nvPr/>
        </p:nvPicPr>
        <p:blipFill rotWithShape="1">
          <a:blip r:embed="rId2">
            <a:alphaModFix amt="19000"/>
          </a:blip>
          <a:srcRect b="3540" l="47653" r="0" t="21458"/>
          <a:stretch/>
        </p:blipFill>
        <p:spPr>
          <a:xfrm flipH="1" rot="10800000">
            <a:off x="7715251" y="1"/>
            <a:ext cx="4476749" cy="4810825"/>
          </a:xfrm>
          <a:prstGeom prst="rect">
            <a:avLst/>
          </a:prstGeom>
          <a:noFill/>
          <a:ln>
            <a:noFill/>
          </a:ln>
        </p:spPr>
      </p:pic>
      <p:sp>
        <p:nvSpPr>
          <p:cNvPr id="181" name="Google Shape;181;p30"/>
          <p:cNvSpPr/>
          <p:nvPr/>
        </p:nvSpPr>
        <p:spPr>
          <a:xfrm rot="5400000">
            <a:off x="11277588"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0"/>
          <p:cNvSpPr/>
          <p:nvPr/>
        </p:nvSpPr>
        <p:spPr>
          <a:xfrm rot="5400000">
            <a:off x="108587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0"/>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84" name="Shape 184"/>
        <p:cNvGrpSpPr/>
        <p:nvPr/>
      </p:nvGrpSpPr>
      <p:grpSpPr>
        <a:xfrm>
          <a:off x="0" y="0"/>
          <a:ext cx="0" cy="0"/>
          <a:chOff x="0" y="0"/>
          <a:chExt cx="0" cy="0"/>
        </a:xfrm>
      </p:grpSpPr>
      <p:sp>
        <p:nvSpPr>
          <p:cNvPr id="185" name="Google Shape;185;p31"/>
          <p:cNvSpPr/>
          <p:nvPr/>
        </p:nvSpPr>
        <p:spPr>
          <a:xfrm>
            <a:off x="0" y="4691525"/>
            <a:ext cx="12192000" cy="1190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1"/>
          <p:cNvSpPr/>
          <p:nvPr/>
        </p:nvSpPr>
        <p:spPr>
          <a:xfrm flipH="1">
            <a:off x="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1"/>
          <p:cNvSpPr/>
          <p:nvPr/>
        </p:nvSpPr>
        <p:spPr>
          <a:xfrm flipH="1">
            <a:off x="91437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p31"/>
          <p:cNvPicPr preferRelativeResize="0"/>
          <p:nvPr/>
        </p:nvPicPr>
        <p:blipFill rotWithShape="1">
          <a:blip r:embed="rId2">
            <a:alphaModFix amt="21000"/>
          </a:blip>
          <a:srcRect b="24997" l="0" r="0" t="0"/>
          <a:stretch/>
        </p:blipFill>
        <p:spPr>
          <a:xfrm>
            <a:off x="26750" y="0"/>
            <a:ext cx="12192000" cy="6858002"/>
          </a:xfrm>
          <a:prstGeom prst="rect">
            <a:avLst/>
          </a:prstGeom>
          <a:noFill/>
          <a:ln>
            <a:noFill/>
          </a:ln>
        </p:spPr>
      </p:pic>
      <p:sp>
        <p:nvSpPr>
          <p:cNvPr id="189" name="Google Shape;189;p31"/>
          <p:cNvSpPr txBox="1"/>
          <p:nvPr>
            <p:ph idx="1" type="subTitle"/>
          </p:nvPr>
        </p:nvSpPr>
        <p:spPr>
          <a:xfrm>
            <a:off x="415600"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190" name="Google Shape;190;p31"/>
          <p:cNvSpPr txBox="1"/>
          <p:nvPr>
            <p:ph idx="2" type="subTitle"/>
          </p:nvPr>
        </p:nvSpPr>
        <p:spPr>
          <a:xfrm>
            <a:off x="2775377"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191" name="Google Shape;191;p31"/>
          <p:cNvSpPr txBox="1"/>
          <p:nvPr>
            <p:ph idx="3" type="subTitle"/>
          </p:nvPr>
        </p:nvSpPr>
        <p:spPr>
          <a:xfrm>
            <a:off x="5135153" y="23425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192" name="Google Shape;192;p31"/>
          <p:cNvSpPr txBox="1"/>
          <p:nvPr>
            <p:ph idx="4" type="subTitle"/>
          </p:nvPr>
        </p:nvSpPr>
        <p:spPr>
          <a:xfrm>
            <a:off x="7494930" y="23425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193" name="Google Shape;193;p31"/>
          <p:cNvSpPr txBox="1"/>
          <p:nvPr>
            <p:ph idx="5" type="subTitle"/>
          </p:nvPr>
        </p:nvSpPr>
        <p:spPr>
          <a:xfrm>
            <a:off x="9854707"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b="1" sz="2200"/>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194" name="Google Shape;194;p31"/>
          <p:cNvSpPr txBox="1"/>
          <p:nvPr>
            <p:ph type="title"/>
          </p:nvPr>
        </p:nvSpPr>
        <p:spPr>
          <a:xfrm>
            <a:off x="415600" y="974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5" name="Google Shape;195;p31"/>
          <p:cNvSpPr txBox="1"/>
          <p:nvPr>
            <p:ph idx="6" type="body"/>
          </p:nvPr>
        </p:nvSpPr>
        <p:spPr>
          <a:xfrm>
            <a:off x="4156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6" name="Google Shape;196;p31"/>
          <p:cNvSpPr txBox="1"/>
          <p:nvPr>
            <p:ph idx="7" type="body"/>
          </p:nvPr>
        </p:nvSpPr>
        <p:spPr>
          <a:xfrm>
            <a:off x="277537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7" name="Google Shape;197;p31"/>
          <p:cNvSpPr txBox="1"/>
          <p:nvPr>
            <p:ph idx="8" type="body"/>
          </p:nvPr>
        </p:nvSpPr>
        <p:spPr>
          <a:xfrm>
            <a:off x="513515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8" name="Google Shape;198;p31"/>
          <p:cNvSpPr txBox="1"/>
          <p:nvPr>
            <p:ph idx="9" type="body"/>
          </p:nvPr>
        </p:nvSpPr>
        <p:spPr>
          <a:xfrm>
            <a:off x="749492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9" name="Google Shape;199;p31"/>
          <p:cNvSpPr txBox="1"/>
          <p:nvPr>
            <p:ph idx="13" type="body"/>
          </p:nvPr>
        </p:nvSpPr>
        <p:spPr>
          <a:xfrm>
            <a:off x="98547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00" name="Google Shape;200;p3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201" name="Google Shape;201;p31"/>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02" name="Shape 202"/>
        <p:cNvGrpSpPr/>
        <p:nvPr/>
      </p:nvGrpSpPr>
      <p:grpSpPr>
        <a:xfrm>
          <a:off x="0" y="0"/>
          <a:ext cx="0" cy="0"/>
          <a:chOff x="0" y="0"/>
          <a:chExt cx="0" cy="0"/>
        </a:xfrm>
      </p:grpSpPr>
      <p:pic>
        <p:nvPicPr>
          <p:cNvPr id="203" name="Google Shape;203;p32"/>
          <p:cNvPicPr preferRelativeResize="0"/>
          <p:nvPr/>
        </p:nvPicPr>
        <p:blipFill rotWithShape="1">
          <a:blip r:embed="rId2">
            <a:alphaModFix amt="19000"/>
          </a:blip>
          <a:srcRect b="3540" l="47653" r="0" t="21458"/>
          <a:stretch/>
        </p:blipFill>
        <p:spPr>
          <a:xfrm flipH="1">
            <a:off x="0" y="2"/>
            <a:ext cx="6381752" cy="6857998"/>
          </a:xfrm>
          <a:prstGeom prst="rect">
            <a:avLst/>
          </a:prstGeom>
          <a:noFill/>
          <a:ln>
            <a:noFill/>
          </a:ln>
        </p:spPr>
      </p:pic>
      <p:sp>
        <p:nvSpPr>
          <p:cNvPr id="204" name="Google Shape;204;p32"/>
          <p:cNvSpPr txBox="1"/>
          <p:nvPr>
            <p:ph type="title"/>
          </p:nvPr>
        </p:nvSpPr>
        <p:spPr>
          <a:xfrm>
            <a:off x="644200" y="974375"/>
            <a:ext cx="5581500" cy="7635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5" name="Google Shape;205;p32"/>
          <p:cNvSpPr txBox="1"/>
          <p:nvPr>
            <p:ph idx="1" type="body"/>
          </p:nvPr>
        </p:nvSpPr>
        <p:spPr>
          <a:xfrm>
            <a:off x="644050" y="2097700"/>
            <a:ext cx="5581500" cy="35658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206" name="Google Shape;206;p32"/>
          <p:cNvSpPr/>
          <p:nvPr/>
        </p:nvSpPr>
        <p:spPr>
          <a:xfrm>
            <a:off x="7166372" y="0"/>
            <a:ext cx="4134600" cy="6324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2"/>
          <p:cNvSpPr/>
          <p:nvPr/>
        </p:nvSpPr>
        <p:spPr>
          <a:xfrm>
            <a:off x="6705600" y="593375"/>
            <a:ext cx="5070900" cy="50697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2"/>
          <p:cNvSpPr/>
          <p:nvPr/>
        </p:nvSpPr>
        <p:spPr>
          <a:xfrm flipH="1">
            <a:off x="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2"/>
          <p:cNvSpPr/>
          <p:nvPr/>
        </p:nvSpPr>
        <p:spPr>
          <a:xfrm flipH="1">
            <a:off x="91437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2"/>
          <p:cNvSpPr/>
          <p:nvPr/>
        </p:nvSpPr>
        <p:spPr>
          <a:xfrm>
            <a:off x="0" y="5943500"/>
            <a:ext cx="914400" cy="914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212" name="Google Shape;212;p32"/>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bg>
      <p:bgPr>
        <a:solidFill>
          <a:schemeClr val="accent4"/>
        </a:solidFill>
      </p:bgPr>
    </p:bg>
    <p:spTree>
      <p:nvGrpSpPr>
        <p:cNvPr id="213" name="Shape 213"/>
        <p:cNvGrpSpPr/>
        <p:nvPr/>
      </p:nvGrpSpPr>
      <p:grpSpPr>
        <a:xfrm>
          <a:off x="0" y="0"/>
          <a:ext cx="0" cy="0"/>
          <a:chOff x="0" y="0"/>
          <a:chExt cx="0" cy="0"/>
        </a:xfrm>
      </p:grpSpPr>
      <p:pic>
        <p:nvPicPr>
          <p:cNvPr id="214" name="Google Shape;214;p33"/>
          <p:cNvPicPr preferRelativeResize="0"/>
          <p:nvPr/>
        </p:nvPicPr>
        <p:blipFill rotWithShape="1">
          <a:blip r:embed="rId2">
            <a:alphaModFix amt="19000"/>
          </a:blip>
          <a:srcRect b="3540" l="47653" r="0" t="21458"/>
          <a:stretch/>
        </p:blipFill>
        <p:spPr>
          <a:xfrm>
            <a:off x="5810248" y="2"/>
            <a:ext cx="6381752" cy="6857998"/>
          </a:xfrm>
          <a:prstGeom prst="rect">
            <a:avLst/>
          </a:prstGeom>
          <a:noFill/>
          <a:ln>
            <a:noFill/>
          </a:ln>
        </p:spPr>
      </p:pic>
      <p:sp>
        <p:nvSpPr>
          <p:cNvPr id="215" name="Google Shape;215;p33"/>
          <p:cNvSpPr txBox="1"/>
          <p:nvPr>
            <p:ph type="title"/>
          </p:nvPr>
        </p:nvSpPr>
        <p:spPr>
          <a:xfrm>
            <a:off x="5978200" y="9743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SzPts val="4000"/>
              <a:buFont typeface="Aldrich"/>
              <a:buNone/>
              <a:defRPr/>
            </a:lvl1pPr>
            <a:lvl2pPr lvl="1"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2pPr>
            <a:lvl3pPr lvl="2"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3pPr>
            <a:lvl4pPr lvl="3"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4pPr>
            <a:lvl5pPr lvl="4"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5pPr>
            <a:lvl6pPr lvl="5"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6pPr>
            <a:lvl7pPr lvl="6"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7pPr>
            <a:lvl8pPr lvl="7"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8pPr>
            <a:lvl9pPr lvl="8"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9pPr>
          </a:lstStyle>
          <a:p/>
        </p:txBody>
      </p:sp>
      <p:sp>
        <p:nvSpPr>
          <p:cNvPr id="216" name="Google Shape;216;p33"/>
          <p:cNvSpPr txBox="1"/>
          <p:nvPr>
            <p:ph idx="1" type="body"/>
          </p:nvPr>
        </p:nvSpPr>
        <p:spPr>
          <a:xfrm>
            <a:off x="6012800" y="2508475"/>
            <a:ext cx="5581500" cy="3106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Clr>
                <a:schemeClr val="dk1"/>
              </a:buClr>
              <a:buSzPts val="1900"/>
              <a:buChar char="●"/>
              <a:defRPr>
                <a:solidFill>
                  <a:schemeClr val="dk1"/>
                </a:solidFill>
              </a:defRPr>
            </a:lvl1pPr>
            <a:lvl2pPr indent="-349250" lvl="1" marL="914400" algn="l">
              <a:lnSpc>
                <a:spcPct val="115000"/>
              </a:lnSpc>
              <a:spcBef>
                <a:spcPts val="2100"/>
              </a:spcBef>
              <a:spcAft>
                <a:spcPts val="0"/>
              </a:spcAft>
              <a:buClr>
                <a:schemeClr val="dk1"/>
              </a:buClr>
              <a:buSzPts val="1900"/>
              <a:buChar char="○"/>
              <a:defRPr>
                <a:solidFill>
                  <a:schemeClr val="dk1"/>
                </a:solidFill>
              </a:defRPr>
            </a:lvl2pPr>
            <a:lvl3pPr indent="-349250" lvl="2" marL="1371600" algn="l">
              <a:lnSpc>
                <a:spcPct val="115000"/>
              </a:lnSpc>
              <a:spcBef>
                <a:spcPts val="2100"/>
              </a:spcBef>
              <a:spcAft>
                <a:spcPts val="0"/>
              </a:spcAft>
              <a:buClr>
                <a:schemeClr val="dk1"/>
              </a:buClr>
              <a:buSzPts val="1900"/>
              <a:buChar char="■"/>
              <a:defRPr>
                <a:solidFill>
                  <a:schemeClr val="dk1"/>
                </a:solidFill>
              </a:defRPr>
            </a:lvl3pPr>
            <a:lvl4pPr indent="-349250" lvl="3" marL="1828800" algn="l">
              <a:lnSpc>
                <a:spcPct val="115000"/>
              </a:lnSpc>
              <a:spcBef>
                <a:spcPts val="2100"/>
              </a:spcBef>
              <a:spcAft>
                <a:spcPts val="0"/>
              </a:spcAft>
              <a:buClr>
                <a:schemeClr val="dk1"/>
              </a:buClr>
              <a:buSzPts val="1900"/>
              <a:buChar char="●"/>
              <a:defRPr>
                <a:solidFill>
                  <a:schemeClr val="dk1"/>
                </a:solidFill>
              </a:defRPr>
            </a:lvl4pPr>
            <a:lvl5pPr indent="-349250" lvl="4" marL="2286000" algn="l">
              <a:lnSpc>
                <a:spcPct val="115000"/>
              </a:lnSpc>
              <a:spcBef>
                <a:spcPts val="2100"/>
              </a:spcBef>
              <a:spcAft>
                <a:spcPts val="0"/>
              </a:spcAft>
              <a:buClr>
                <a:schemeClr val="dk1"/>
              </a:buClr>
              <a:buSzPts val="1900"/>
              <a:buChar char="○"/>
              <a:defRPr>
                <a:solidFill>
                  <a:schemeClr val="dk1"/>
                </a:solidFill>
              </a:defRPr>
            </a:lvl5pPr>
            <a:lvl6pPr indent="-349250" lvl="5" marL="2743200" algn="l">
              <a:lnSpc>
                <a:spcPct val="115000"/>
              </a:lnSpc>
              <a:spcBef>
                <a:spcPts val="2100"/>
              </a:spcBef>
              <a:spcAft>
                <a:spcPts val="0"/>
              </a:spcAft>
              <a:buClr>
                <a:schemeClr val="dk1"/>
              </a:buClr>
              <a:buSzPts val="1900"/>
              <a:buChar char="■"/>
              <a:defRPr>
                <a:solidFill>
                  <a:schemeClr val="dk1"/>
                </a:solidFill>
              </a:defRPr>
            </a:lvl6pPr>
            <a:lvl7pPr indent="-349250" lvl="6" marL="3200400" algn="l">
              <a:lnSpc>
                <a:spcPct val="115000"/>
              </a:lnSpc>
              <a:spcBef>
                <a:spcPts val="2100"/>
              </a:spcBef>
              <a:spcAft>
                <a:spcPts val="0"/>
              </a:spcAft>
              <a:buClr>
                <a:schemeClr val="dk1"/>
              </a:buClr>
              <a:buSzPts val="1900"/>
              <a:buChar char="●"/>
              <a:defRPr>
                <a:solidFill>
                  <a:schemeClr val="dk1"/>
                </a:solidFill>
              </a:defRPr>
            </a:lvl7pPr>
            <a:lvl8pPr indent="-349250" lvl="7" marL="3657600" algn="l">
              <a:lnSpc>
                <a:spcPct val="115000"/>
              </a:lnSpc>
              <a:spcBef>
                <a:spcPts val="2100"/>
              </a:spcBef>
              <a:spcAft>
                <a:spcPts val="0"/>
              </a:spcAft>
              <a:buClr>
                <a:schemeClr val="dk1"/>
              </a:buClr>
              <a:buSzPts val="1900"/>
              <a:buChar char="○"/>
              <a:defRPr>
                <a:solidFill>
                  <a:schemeClr val="dk1"/>
                </a:solidFill>
              </a:defRPr>
            </a:lvl8pPr>
            <a:lvl9pPr indent="-349250" lvl="8" marL="4114800" algn="l">
              <a:lnSpc>
                <a:spcPct val="115000"/>
              </a:lnSpc>
              <a:spcBef>
                <a:spcPts val="2100"/>
              </a:spcBef>
              <a:spcAft>
                <a:spcPts val="2100"/>
              </a:spcAft>
              <a:buClr>
                <a:schemeClr val="dk1"/>
              </a:buClr>
              <a:buSzPts val="1900"/>
              <a:buChar char="■"/>
              <a:defRPr>
                <a:solidFill>
                  <a:schemeClr val="dk1"/>
                </a:solidFill>
              </a:defRPr>
            </a:lvl9pPr>
          </a:lstStyle>
          <a:p/>
        </p:txBody>
      </p:sp>
      <p:sp>
        <p:nvSpPr>
          <p:cNvPr id="217" name="Google Shape;217;p33"/>
          <p:cNvSpPr/>
          <p:nvPr/>
        </p:nvSpPr>
        <p:spPr>
          <a:xfrm flipH="1">
            <a:off x="856528" y="0"/>
            <a:ext cx="4134600" cy="6324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3"/>
          <p:cNvSpPr/>
          <p:nvPr/>
        </p:nvSpPr>
        <p:spPr>
          <a:xfrm flipH="1">
            <a:off x="381000" y="593375"/>
            <a:ext cx="5070900" cy="5069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3"/>
          <p:cNvSpPr/>
          <p:nvPr/>
        </p:nvSpPr>
        <p:spPr>
          <a:xfrm>
            <a:off x="11277600" y="5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3"/>
          <p:cNvSpPr/>
          <p:nvPr/>
        </p:nvSpPr>
        <p:spPr>
          <a:xfrm>
            <a:off x="10858825" y="91445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3"/>
          <p:cNvSpPr/>
          <p:nvPr/>
        </p:nvSpPr>
        <p:spPr>
          <a:xfrm flipH="1">
            <a:off x="11277600" y="5943550"/>
            <a:ext cx="914400" cy="91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3"/>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1" name="Shape 21"/>
        <p:cNvGrpSpPr/>
        <p:nvPr/>
      </p:nvGrpSpPr>
      <p:grpSpPr>
        <a:xfrm>
          <a:off x="0" y="0"/>
          <a:ext cx="0" cy="0"/>
          <a:chOff x="0" y="0"/>
          <a:chExt cx="0" cy="0"/>
        </a:xfrm>
      </p:grpSpPr>
      <p:sp>
        <p:nvSpPr>
          <p:cNvPr id="22" name="Google Shape;22;p16"/>
          <p:cNvSpPr/>
          <p:nvPr/>
        </p:nvSpPr>
        <p:spPr>
          <a:xfrm>
            <a:off x="11277600" y="0"/>
            <a:ext cx="914400" cy="914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6"/>
          <p:cNvSpPr/>
          <p:nvPr/>
        </p:nvSpPr>
        <p:spPr>
          <a:xfrm>
            <a:off x="0" y="6256100"/>
            <a:ext cx="601800" cy="601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6"/>
          <p:cNvSpPr/>
          <p:nvPr/>
        </p:nvSpPr>
        <p:spPr>
          <a:xfrm>
            <a:off x="11391900" y="6066239"/>
            <a:ext cx="800100" cy="79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6"/>
          <p:cNvSpPr/>
          <p:nvPr/>
        </p:nvSpPr>
        <p:spPr>
          <a:xfrm rot="10800000">
            <a:off x="4781550" y="0"/>
            <a:ext cx="2933700" cy="2886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 name="Google Shape;26;p16"/>
          <p:cNvPicPr preferRelativeResize="0"/>
          <p:nvPr/>
        </p:nvPicPr>
        <p:blipFill rotWithShape="1">
          <a:blip r:embed="rId2">
            <a:alphaModFix amt="19000"/>
          </a:blip>
          <a:srcRect b="3540" l="47653" r="0" t="21458"/>
          <a:stretch/>
        </p:blipFill>
        <p:spPr>
          <a:xfrm flipH="1" rot="10800000">
            <a:off x="5810250" y="2"/>
            <a:ext cx="6381752" cy="6857998"/>
          </a:xfrm>
          <a:prstGeom prst="rect">
            <a:avLst/>
          </a:prstGeom>
          <a:noFill/>
          <a:ln>
            <a:noFill/>
          </a:ln>
        </p:spPr>
      </p:pic>
      <p:sp>
        <p:nvSpPr>
          <p:cNvPr id="27" name="Google Shape;27;p16"/>
          <p:cNvSpPr txBox="1"/>
          <p:nvPr>
            <p:ph type="title"/>
          </p:nvPr>
        </p:nvSpPr>
        <p:spPr>
          <a:xfrm>
            <a:off x="6903771" y="1583975"/>
            <a:ext cx="4491600" cy="13248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5000"/>
              <a:buFont typeface="Aldrich"/>
              <a:buNone/>
              <a:defRPr sz="5000"/>
            </a:lvl1pPr>
            <a:lvl2pPr lvl="1" algn="r">
              <a:lnSpc>
                <a:spcPct val="100000"/>
              </a:lnSpc>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sp>
        <p:nvSpPr>
          <p:cNvPr id="28" name="Google Shape;28;p16"/>
          <p:cNvSpPr txBox="1"/>
          <p:nvPr>
            <p:ph idx="1" type="body"/>
          </p:nvPr>
        </p:nvSpPr>
        <p:spPr>
          <a:xfrm>
            <a:off x="6903750" y="2988275"/>
            <a:ext cx="4491600" cy="22359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29" name="Google Shape;29;p16"/>
          <p:cNvSpPr/>
          <p:nvPr/>
        </p:nvSpPr>
        <p:spPr>
          <a:xfrm>
            <a:off x="10858825" y="914400"/>
            <a:ext cx="418800" cy="418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 name="Google Shape;30;p16"/>
          <p:cNvCxnSpPr/>
          <p:nvPr/>
        </p:nvCxnSpPr>
        <p:spPr>
          <a:xfrm>
            <a:off x="7867650" y="6452500"/>
            <a:ext cx="3539700" cy="0"/>
          </a:xfrm>
          <a:prstGeom prst="straightConnector1">
            <a:avLst/>
          </a:prstGeom>
          <a:noFill/>
          <a:ln cap="rnd" cmpd="sng" w="28575">
            <a:solidFill>
              <a:schemeClr val="dk2"/>
            </a:solidFill>
            <a:prstDash val="solid"/>
            <a:round/>
            <a:headEnd len="sm" w="sm" type="none"/>
            <a:tailEnd len="sm" w="sm" type="none"/>
          </a:ln>
        </p:spPr>
      </p:cxnSp>
      <p:sp>
        <p:nvSpPr>
          <p:cNvPr id="31" name="Google Shape;31;p1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32" name="Google Shape;32;p16"/>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23" name="Shape 223"/>
        <p:cNvGrpSpPr/>
        <p:nvPr/>
      </p:nvGrpSpPr>
      <p:grpSpPr>
        <a:xfrm>
          <a:off x="0" y="0"/>
          <a:ext cx="0" cy="0"/>
          <a:chOff x="0" y="0"/>
          <a:chExt cx="0" cy="0"/>
        </a:xfrm>
      </p:grpSpPr>
      <p:sp>
        <p:nvSpPr>
          <p:cNvPr id="224" name="Google Shape;224;p34"/>
          <p:cNvSpPr txBox="1"/>
          <p:nvPr>
            <p:ph idx="1" type="subTitle"/>
          </p:nvPr>
        </p:nvSpPr>
        <p:spPr>
          <a:xfrm>
            <a:off x="6130600" y="2516825"/>
            <a:ext cx="55815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25" name="Google Shape;225;p34"/>
          <p:cNvSpPr txBox="1"/>
          <p:nvPr>
            <p:ph type="title"/>
          </p:nvPr>
        </p:nvSpPr>
        <p:spPr>
          <a:xfrm>
            <a:off x="6130600" y="1583975"/>
            <a:ext cx="5581500" cy="763500"/>
          </a:xfrm>
          <a:prstGeom prst="rect">
            <a:avLst/>
          </a:prstGeom>
          <a:noFill/>
          <a:ln>
            <a:noFill/>
          </a:ln>
        </p:spPr>
        <p:txBody>
          <a:bodyPr anchorCtr="0" anchor="b" bIns="121900" lIns="121900" spcFirstLastPara="1" rIns="121900" wrap="square" tIns="121900">
            <a:noAutofit/>
          </a:bodyPr>
          <a:lstStyle>
            <a:lvl1pPr lvl="0" marR="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26" name="Google Shape;226;p34"/>
          <p:cNvSpPr txBox="1"/>
          <p:nvPr>
            <p:ph idx="2" type="body"/>
          </p:nvPr>
        </p:nvSpPr>
        <p:spPr>
          <a:xfrm>
            <a:off x="6130650" y="3381625"/>
            <a:ext cx="5581500" cy="13416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pic>
        <p:nvPicPr>
          <p:cNvPr id="227" name="Google Shape;227;p34"/>
          <p:cNvPicPr preferRelativeResize="0"/>
          <p:nvPr/>
        </p:nvPicPr>
        <p:blipFill rotWithShape="1">
          <a:blip r:embed="rId2">
            <a:alphaModFix amt="21000"/>
          </a:blip>
          <a:srcRect b="24997" l="0" r="0" t="0"/>
          <a:stretch/>
        </p:blipFill>
        <p:spPr>
          <a:xfrm flipH="1">
            <a:off x="26750" y="0"/>
            <a:ext cx="12192000" cy="6858002"/>
          </a:xfrm>
          <a:prstGeom prst="rect">
            <a:avLst/>
          </a:prstGeom>
          <a:noFill/>
          <a:ln>
            <a:noFill/>
          </a:ln>
        </p:spPr>
      </p:pic>
      <p:sp>
        <p:nvSpPr>
          <p:cNvPr id="228" name="Google Shape;228;p34"/>
          <p:cNvSpPr/>
          <p:nvPr/>
        </p:nvSpPr>
        <p:spPr>
          <a:xfrm rot="5400000">
            <a:off x="11277588"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4"/>
          <p:cNvSpPr/>
          <p:nvPr/>
        </p:nvSpPr>
        <p:spPr>
          <a:xfrm rot="5400000">
            <a:off x="108587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4"/>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31" name="Shape 231"/>
        <p:cNvGrpSpPr/>
        <p:nvPr/>
      </p:nvGrpSpPr>
      <p:grpSpPr>
        <a:xfrm>
          <a:off x="0" y="0"/>
          <a:ext cx="0" cy="0"/>
          <a:chOff x="0" y="0"/>
          <a:chExt cx="0" cy="0"/>
        </a:xfrm>
      </p:grpSpPr>
      <p:grpSp>
        <p:nvGrpSpPr>
          <p:cNvPr id="232" name="Google Shape;232;p35"/>
          <p:cNvGrpSpPr/>
          <p:nvPr/>
        </p:nvGrpSpPr>
        <p:grpSpPr>
          <a:xfrm>
            <a:off x="0" y="0"/>
            <a:ext cx="12192000" cy="6858000"/>
            <a:chOff x="0" y="0"/>
            <a:chExt cx="12192000" cy="6858000"/>
          </a:xfrm>
        </p:grpSpPr>
        <p:sp>
          <p:nvSpPr>
            <p:cNvPr id="233" name="Google Shape;233;p35"/>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5"/>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2">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235" name="Google Shape;235;p35"/>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236" name="Google Shape;236;p35">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237" name="Google Shape;237;p35">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238" name="Google Shape;238;p35">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239" name="Google Shape;239;p35">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240" name="Google Shape;240;p35"/>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241" name="Google Shape;241;p35"/>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
        <p:nvSpPr>
          <p:cNvPr id="242" name="Google Shape;242;p35"/>
          <p:cNvSpPr txBox="1"/>
          <p:nvPr>
            <p:ph idx="12" type="sldNum"/>
          </p:nvPr>
        </p:nvSpPr>
        <p:spPr>
          <a:xfrm>
            <a:off x="11409045" y="63331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33" name="Shape 33"/>
        <p:cNvGrpSpPr/>
        <p:nvPr/>
      </p:nvGrpSpPr>
      <p:grpSpPr>
        <a:xfrm>
          <a:off x="0" y="0"/>
          <a:ext cx="0" cy="0"/>
          <a:chOff x="0" y="0"/>
          <a:chExt cx="0" cy="0"/>
        </a:xfrm>
      </p:grpSpPr>
      <p:sp>
        <p:nvSpPr>
          <p:cNvPr id="34" name="Google Shape;34;p17"/>
          <p:cNvSpPr/>
          <p:nvPr/>
        </p:nvSpPr>
        <p:spPr>
          <a:xfrm>
            <a:off x="381000" y="22625"/>
            <a:ext cx="7315200" cy="6324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 name="Google Shape;35;p17"/>
          <p:cNvPicPr preferRelativeResize="0"/>
          <p:nvPr/>
        </p:nvPicPr>
        <p:blipFill rotWithShape="1">
          <a:blip r:embed="rId2">
            <a:alphaModFix amt="19000"/>
          </a:blip>
          <a:srcRect b="3540" l="47653" r="0" t="21458"/>
          <a:stretch/>
        </p:blipFill>
        <p:spPr>
          <a:xfrm flipH="1" rot="10800000">
            <a:off x="5810250" y="2"/>
            <a:ext cx="6381752" cy="6857998"/>
          </a:xfrm>
          <a:prstGeom prst="rect">
            <a:avLst/>
          </a:prstGeom>
          <a:noFill/>
          <a:ln>
            <a:noFill/>
          </a:ln>
        </p:spPr>
      </p:pic>
      <p:sp>
        <p:nvSpPr>
          <p:cNvPr id="36" name="Google Shape;36;p17"/>
          <p:cNvSpPr/>
          <p:nvPr/>
        </p:nvSpPr>
        <p:spPr>
          <a:xfrm>
            <a:off x="863250" y="584850"/>
            <a:ext cx="7480800" cy="50781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p:nvPr/>
        </p:nvSpPr>
        <p:spPr>
          <a:xfrm rot="5400000">
            <a:off x="11277588"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7"/>
          <p:cNvSpPr/>
          <p:nvPr/>
        </p:nvSpPr>
        <p:spPr>
          <a:xfrm rot="5400000">
            <a:off x="108587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7"/>
          <p:cNvSpPr txBox="1"/>
          <p:nvPr>
            <p:ph type="title"/>
          </p:nvPr>
        </p:nvSpPr>
        <p:spPr>
          <a:xfrm>
            <a:off x="2933700" y="296825"/>
            <a:ext cx="3126000" cy="18396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10000"/>
              <a:buNone/>
              <a:defRPr sz="10000"/>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p:txBody>
      </p:sp>
      <p:sp>
        <p:nvSpPr>
          <p:cNvPr id="40" name="Google Shape;40;p17"/>
          <p:cNvSpPr txBox="1"/>
          <p:nvPr>
            <p:ph idx="1" type="body"/>
          </p:nvPr>
        </p:nvSpPr>
        <p:spPr>
          <a:xfrm>
            <a:off x="1206525" y="3213275"/>
            <a:ext cx="6356400" cy="2075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1" name="Google Shape;41;p17"/>
          <p:cNvSpPr txBox="1"/>
          <p:nvPr>
            <p:ph idx="2" type="title"/>
          </p:nvPr>
        </p:nvSpPr>
        <p:spPr>
          <a:xfrm>
            <a:off x="1206525" y="2288825"/>
            <a:ext cx="63564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2" name="Google Shape;42;p17"/>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43" name="Shape 43"/>
        <p:cNvGrpSpPr/>
        <p:nvPr/>
      </p:nvGrpSpPr>
      <p:grpSpPr>
        <a:xfrm>
          <a:off x="0" y="0"/>
          <a:ext cx="0" cy="0"/>
          <a:chOff x="0" y="0"/>
          <a:chExt cx="0" cy="0"/>
        </a:xfrm>
      </p:grpSpPr>
      <p:sp>
        <p:nvSpPr>
          <p:cNvPr id="44" name="Google Shape;44;p18"/>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45" name="Google Shape;45;p18"/>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pic>
        <p:nvPicPr>
          <p:cNvPr id="46" name="Google Shape;46;p18"/>
          <p:cNvPicPr preferRelativeResize="0"/>
          <p:nvPr/>
        </p:nvPicPr>
        <p:blipFill rotWithShape="1">
          <a:blip r:embed="rId2">
            <a:alphaModFix amt="19000"/>
          </a:blip>
          <a:srcRect b="3540" l="47653" r="0" t="21458"/>
          <a:stretch/>
        </p:blipFill>
        <p:spPr>
          <a:xfrm rot="10800000">
            <a:off x="1" y="-76199"/>
            <a:ext cx="4476749" cy="4810825"/>
          </a:xfrm>
          <a:prstGeom prst="rect">
            <a:avLst/>
          </a:prstGeom>
          <a:noFill/>
          <a:ln>
            <a:noFill/>
          </a:ln>
        </p:spPr>
      </p:pic>
      <p:sp>
        <p:nvSpPr>
          <p:cNvPr id="47" name="Google Shape;47;p18"/>
          <p:cNvSpPr/>
          <p:nvPr/>
        </p:nvSpPr>
        <p:spPr>
          <a:xfrm flipH="1" rot="-5400000">
            <a:off x="-12" y="5943588"/>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8"/>
          <p:cNvSpPr/>
          <p:nvPr/>
        </p:nvSpPr>
        <p:spPr>
          <a:xfrm flipH="1" rot="-5400000">
            <a:off x="914388" y="5524813"/>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8"/>
          <p:cNvSpPr/>
          <p:nvPr/>
        </p:nvSpPr>
        <p:spPr>
          <a:xfrm flipH="1">
            <a:off x="11106000" y="0"/>
            <a:ext cx="1086000" cy="108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51" name="Google Shape;51;p18"/>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52" name="Shape 52"/>
        <p:cNvGrpSpPr/>
        <p:nvPr/>
      </p:nvGrpSpPr>
      <p:grpSpPr>
        <a:xfrm>
          <a:off x="0" y="0"/>
          <a:ext cx="0" cy="0"/>
          <a:chOff x="0" y="0"/>
          <a:chExt cx="0" cy="0"/>
        </a:xfrm>
      </p:grpSpPr>
      <p:sp>
        <p:nvSpPr>
          <p:cNvPr id="53" name="Google Shape;53;p19"/>
          <p:cNvSpPr txBox="1"/>
          <p:nvPr>
            <p:ph type="title"/>
          </p:nvPr>
        </p:nvSpPr>
        <p:spPr>
          <a:xfrm>
            <a:off x="415650" y="421105"/>
            <a:ext cx="11360700" cy="12306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pic>
        <p:nvPicPr>
          <p:cNvPr id="54" name="Google Shape;54;p19"/>
          <p:cNvPicPr preferRelativeResize="0"/>
          <p:nvPr/>
        </p:nvPicPr>
        <p:blipFill rotWithShape="1">
          <a:blip r:embed="rId2">
            <a:alphaModFix amt="21000"/>
          </a:blip>
          <a:srcRect b="24997" l="0" r="0" t="0"/>
          <a:stretch/>
        </p:blipFill>
        <p:spPr>
          <a:xfrm>
            <a:off x="26750" y="0"/>
            <a:ext cx="12192000" cy="6858002"/>
          </a:xfrm>
          <a:prstGeom prst="rect">
            <a:avLst/>
          </a:prstGeom>
          <a:noFill/>
          <a:ln>
            <a:noFill/>
          </a:ln>
        </p:spPr>
      </p:pic>
      <p:sp>
        <p:nvSpPr>
          <p:cNvPr id="55" name="Google Shape;55;p19"/>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56" name="Shape 56"/>
        <p:cNvGrpSpPr/>
        <p:nvPr/>
      </p:nvGrpSpPr>
      <p:grpSpPr>
        <a:xfrm>
          <a:off x="0" y="0"/>
          <a:ext cx="0" cy="0"/>
          <a:chOff x="0" y="0"/>
          <a:chExt cx="0" cy="0"/>
        </a:xfrm>
      </p:grpSpPr>
      <p:sp>
        <p:nvSpPr>
          <p:cNvPr id="57" name="Google Shape;57;p20"/>
          <p:cNvSpPr/>
          <p:nvPr/>
        </p:nvSpPr>
        <p:spPr>
          <a:xfrm>
            <a:off x="4228075" y="0"/>
            <a:ext cx="6821100" cy="6324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0"/>
          <p:cNvSpPr/>
          <p:nvPr/>
        </p:nvSpPr>
        <p:spPr>
          <a:xfrm>
            <a:off x="3559150" y="1924050"/>
            <a:ext cx="8217300" cy="4043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 name="Google Shape;59;p20"/>
          <p:cNvPicPr preferRelativeResize="0"/>
          <p:nvPr/>
        </p:nvPicPr>
        <p:blipFill rotWithShape="1">
          <a:blip r:embed="rId2">
            <a:alphaModFix amt="19000"/>
          </a:blip>
          <a:srcRect b="3540" l="47653" r="0" t="21458"/>
          <a:stretch/>
        </p:blipFill>
        <p:spPr>
          <a:xfrm flipH="1">
            <a:off x="0" y="2"/>
            <a:ext cx="6381752" cy="6857998"/>
          </a:xfrm>
          <a:prstGeom prst="rect">
            <a:avLst/>
          </a:prstGeom>
          <a:noFill/>
          <a:ln>
            <a:noFill/>
          </a:ln>
        </p:spPr>
      </p:pic>
      <p:sp>
        <p:nvSpPr>
          <p:cNvPr id="60" name="Google Shape;60;p20"/>
          <p:cNvSpPr/>
          <p:nvPr/>
        </p:nvSpPr>
        <p:spPr>
          <a:xfrm>
            <a:off x="1127760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0"/>
          <p:cNvSpPr/>
          <p:nvPr/>
        </p:nvSpPr>
        <p:spPr>
          <a:xfrm>
            <a:off x="1085882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0"/>
          <p:cNvSpPr/>
          <p:nvPr/>
        </p:nvSpPr>
        <p:spPr>
          <a:xfrm>
            <a:off x="0" y="5524400"/>
            <a:ext cx="1333500" cy="133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0"/>
          <p:cNvSpPr txBox="1"/>
          <p:nvPr>
            <p:ph type="title"/>
          </p:nvPr>
        </p:nvSpPr>
        <p:spPr>
          <a:xfrm>
            <a:off x="720400" y="669575"/>
            <a:ext cx="11055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4" name="Google Shape;64;p20"/>
          <p:cNvSpPr txBox="1"/>
          <p:nvPr>
            <p:ph idx="1" type="body"/>
          </p:nvPr>
        </p:nvSpPr>
        <p:spPr>
          <a:xfrm>
            <a:off x="4819650" y="2212800"/>
            <a:ext cx="6096000" cy="763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65" name="Google Shape;65;p2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66" name="Google Shape;66;p20"/>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bg>
      <p:bgPr>
        <a:solidFill>
          <a:schemeClr val="accent4"/>
        </a:solidFill>
      </p:bgPr>
    </p:bg>
    <p:spTree>
      <p:nvGrpSpPr>
        <p:cNvPr id="67" name="Shape 67"/>
        <p:cNvGrpSpPr/>
        <p:nvPr/>
      </p:nvGrpSpPr>
      <p:grpSpPr>
        <a:xfrm>
          <a:off x="0" y="0"/>
          <a:ext cx="0" cy="0"/>
          <a:chOff x="0" y="0"/>
          <a:chExt cx="0" cy="0"/>
        </a:xfrm>
      </p:grpSpPr>
      <p:sp>
        <p:nvSpPr>
          <p:cNvPr id="68" name="Google Shape;68;p21"/>
          <p:cNvSpPr txBox="1"/>
          <p:nvPr>
            <p:ph idx="1" type="subTitle"/>
          </p:nvPr>
        </p:nvSpPr>
        <p:spPr>
          <a:xfrm>
            <a:off x="873360" y="1813775"/>
            <a:ext cx="49611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69" name="Google Shape;69;p21"/>
          <p:cNvSpPr txBox="1"/>
          <p:nvPr>
            <p:ph idx="2" type="subTitle"/>
          </p:nvPr>
        </p:nvSpPr>
        <p:spPr>
          <a:xfrm>
            <a:off x="6464155" y="1813775"/>
            <a:ext cx="49608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70" name="Google Shape;70;p21"/>
          <p:cNvSpPr txBox="1"/>
          <p:nvPr>
            <p:ph type="title"/>
          </p:nvPr>
        </p:nvSpPr>
        <p:spPr>
          <a:xfrm>
            <a:off x="873350" y="836300"/>
            <a:ext cx="10551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1" name="Google Shape;71;p21"/>
          <p:cNvSpPr txBox="1"/>
          <p:nvPr>
            <p:ph idx="3" type="body"/>
          </p:nvPr>
        </p:nvSpPr>
        <p:spPr>
          <a:xfrm>
            <a:off x="873350" y="2750800"/>
            <a:ext cx="49608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72" name="Google Shape;72;p21"/>
          <p:cNvSpPr txBox="1"/>
          <p:nvPr>
            <p:ph idx="4" type="body"/>
          </p:nvPr>
        </p:nvSpPr>
        <p:spPr>
          <a:xfrm>
            <a:off x="6464146" y="2739050"/>
            <a:ext cx="49611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pic>
        <p:nvPicPr>
          <p:cNvPr id="73" name="Google Shape;73;p21"/>
          <p:cNvPicPr preferRelativeResize="0"/>
          <p:nvPr/>
        </p:nvPicPr>
        <p:blipFill rotWithShape="1">
          <a:blip r:embed="rId2">
            <a:alphaModFix amt="19000"/>
          </a:blip>
          <a:srcRect b="3540" l="47653" r="0" t="21458"/>
          <a:stretch/>
        </p:blipFill>
        <p:spPr>
          <a:xfrm flipH="1">
            <a:off x="0" y="2"/>
            <a:ext cx="6381752" cy="6857998"/>
          </a:xfrm>
          <a:prstGeom prst="rect">
            <a:avLst/>
          </a:prstGeom>
          <a:noFill/>
          <a:ln>
            <a:noFill/>
          </a:ln>
        </p:spPr>
      </p:pic>
      <p:sp>
        <p:nvSpPr>
          <p:cNvPr id="74" name="Google Shape;74;p21"/>
          <p:cNvSpPr/>
          <p:nvPr/>
        </p:nvSpPr>
        <p:spPr>
          <a:xfrm rot="5400000">
            <a:off x="11277588" y="5943588"/>
            <a:ext cx="914400" cy="91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1"/>
          <p:cNvSpPr/>
          <p:nvPr/>
        </p:nvSpPr>
        <p:spPr>
          <a:xfrm rot="5400000">
            <a:off x="10858788" y="5524813"/>
            <a:ext cx="418800" cy="41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1"/>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77" name="Shape 77"/>
        <p:cNvGrpSpPr/>
        <p:nvPr/>
      </p:nvGrpSpPr>
      <p:grpSpPr>
        <a:xfrm>
          <a:off x="0" y="0"/>
          <a:ext cx="0" cy="0"/>
          <a:chOff x="0" y="0"/>
          <a:chExt cx="0" cy="0"/>
        </a:xfrm>
      </p:grpSpPr>
      <p:sp>
        <p:nvSpPr>
          <p:cNvPr id="78" name="Google Shape;78;p22"/>
          <p:cNvSpPr txBox="1"/>
          <p:nvPr>
            <p:ph idx="1" type="subTitle"/>
          </p:nvPr>
        </p:nvSpPr>
        <p:spPr>
          <a:xfrm>
            <a:off x="758914" y="2557575"/>
            <a:ext cx="56799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79" name="Google Shape;79;p22"/>
          <p:cNvSpPr txBox="1"/>
          <p:nvPr>
            <p:ph type="title"/>
          </p:nvPr>
        </p:nvSpPr>
        <p:spPr>
          <a:xfrm>
            <a:off x="720400" y="1660175"/>
            <a:ext cx="5679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0" name="Google Shape;80;p22"/>
          <p:cNvSpPr txBox="1"/>
          <p:nvPr>
            <p:ph idx="2" type="body"/>
          </p:nvPr>
        </p:nvSpPr>
        <p:spPr>
          <a:xfrm>
            <a:off x="758916" y="3217750"/>
            <a:ext cx="5679900" cy="3436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81" name="Google Shape;81;p22"/>
          <p:cNvSpPr/>
          <p:nvPr/>
        </p:nvSpPr>
        <p:spPr>
          <a:xfrm>
            <a:off x="7166372" y="0"/>
            <a:ext cx="4134600" cy="6324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2"/>
          <p:cNvSpPr/>
          <p:nvPr/>
        </p:nvSpPr>
        <p:spPr>
          <a:xfrm>
            <a:off x="6705600" y="593375"/>
            <a:ext cx="5070900" cy="5069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 name="Google Shape;83;p22"/>
          <p:cNvPicPr preferRelativeResize="0"/>
          <p:nvPr/>
        </p:nvPicPr>
        <p:blipFill rotWithShape="1">
          <a:blip r:embed="rId2">
            <a:alphaModFix amt="19000"/>
          </a:blip>
          <a:srcRect b="3540" l="47653" r="0" t="21458"/>
          <a:stretch/>
        </p:blipFill>
        <p:spPr>
          <a:xfrm>
            <a:off x="5810250" y="2"/>
            <a:ext cx="6381752" cy="6857998"/>
          </a:xfrm>
          <a:prstGeom prst="rect">
            <a:avLst/>
          </a:prstGeom>
          <a:noFill/>
          <a:ln>
            <a:noFill/>
          </a:ln>
        </p:spPr>
      </p:pic>
      <p:sp>
        <p:nvSpPr>
          <p:cNvPr id="84" name="Google Shape;84;p22"/>
          <p:cNvSpPr/>
          <p:nvPr/>
        </p:nvSpPr>
        <p:spPr>
          <a:xfrm flipH="1">
            <a:off x="0" y="0"/>
            <a:ext cx="914400" cy="914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2"/>
          <p:cNvSpPr/>
          <p:nvPr/>
        </p:nvSpPr>
        <p:spPr>
          <a:xfrm flipH="1">
            <a:off x="914375" y="914400"/>
            <a:ext cx="418800" cy="4188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2"/>
          <p:cNvSpPr/>
          <p:nvPr/>
        </p:nvSpPr>
        <p:spPr>
          <a:xfrm>
            <a:off x="0" y="5943500"/>
            <a:ext cx="914400" cy="914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
        <p:nvSpPr>
          <p:cNvPr id="88" name="Google Shape;88;p22"/>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89" name="Shape 89"/>
        <p:cNvGrpSpPr/>
        <p:nvPr/>
      </p:nvGrpSpPr>
      <p:grpSpPr>
        <a:xfrm>
          <a:off x="0" y="0"/>
          <a:ext cx="0" cy="0"/>
          <a:chOff x="0" y="0"/>
          <a:chExt cx="0" cy="0"/>
        </a:xfrm>
      </p:grpSpPr>
      <p:sp>
        <p:nvSpPr>
          <p:cNvPr id="90" name="Google Shape;90;p23"/>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91" name="Google Shape;91;p23"/>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pic>
        <p:nvPicPr>
          <p:cNvPr id="92" name="Google Shape;92;p23"/>
          <p:cNvPicPr preferRelativeResize="0"/>
          <p:nvPr/>
        </p:nvPicPr>
        <p:blipFill rotWithShape="1">
          <a:blip r:embed="rId2">
            <a:alphaModFix amt="19000"/>
          </a:blip>
          <a:srcRect b="3540" l="47653" r="0" t="21458"/>
          <a:stretch/>
        </p:blipFill>
        <p:spPr>
          <a:xfrm rot="10800000">
            <a:off x="0" y="2"/>
            <a:ext cx="6381752" cy="6857998"/>
          </a:xfrm>
          <a:prstGeom prst="rect">
            <a:avLst/>
          </a:prstGeom>
          <a:noFill/>
          <a:ln>
            <a:noFill/>
          </a:ln>
        </p:spPr>
      </p:pic>
      <p:sp>
        <p:nvSpPr>
          <p:cNvPr id="93" name="Google Shape;93;p23"/>
          <p:cNvSpPr txBox="1"/>
          <p:nvPr>
            <p:ph idx="12" type="sldNum"/>
          </p:nvPr>
        </p:nvSpPr>
        <p:spPr>
          <a:xfrm>
            <a:off x="11180445" y="6180734"/>
            <a:ext cx="731700" cy="525000"/>
          </a:xfrm>
          <a:prstGeom prst="rect">
            <a:avLst/>
          </a:prstGeom>
          <a:noFill/>
          <a:ln>
            <a:noFill/>
          </a:ln>
        </p:spPr>
        <p:txBody>
          <a:bodyPr anchorCtr="0" anchor="t"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1pPr>
            <a:lvl2pPr lvl="1"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2pPr>
            <a:lvl3pPr lvl="2"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3pPr>
            <a:lvl4pPr lvl="3"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4pPr>
            <a:lvl5pPr lvl="4"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5pPr>
            <a:lvl6pPr lvl="5"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6pPr>
            <a:lvl7pPr lvl="6"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7pPr>
            <a:lvl8pPr lvl="7"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8pPr>
            <a:lvl9pPr lvl="8" marR="0" rtl="0" algn="l">
              <a:lnSpc>
                <a:spcPct val="100000"/>
              </a:lnSpc>
              <a:spcBef>
                <a:spcPts val="0"/>
              </a:spcBef>
              <a:spcAft>
                <a:spcPts val="0"/>
              </a:spcAft>
              <a:buClr>
                <a:schemeClr val="dk1"/>
              </a:buClr>
              <a:buSzPts val="3500"/>
              <a:buFont typeface="Playfair Display SemiBold"/>
              <a:buNone/>
              <a:defRPr b="0" i="0" sz="3500" u="none" cap="none" strike="noStrike">
                <a:solidFill>
                  <a:schemeClr val="dk1"/>
                </a:solidFill>
                <a:latin typeface="Playfair Display SemiBold"/>
                <a:ea typeface="Playfair Display SemiBold"/>
                <a:cs typeface="Playfair Display SemiBold"/>
                <a:sym typeface="Playfair Display SemiBold"/>
              </a:defRPr>
            </a:lvl9pPr>
          </a:lstStyle>
          <a:p/>
        </p:txBody>
      </p:sp>
      <p:sp>
        <p:nvSpPr>
          <p:cNvPr id="7" name="Google Shape;7;p1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1pPr>
            <a:lvl2pPr indent="-349250" lvl="1" marL="9144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2pPr>
            <a:lvl3pPr indent="-349250" lvl="2" marL="13716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3pPr>
            <a:lvl4pPr indent="-349250" lvl="3" marL="18288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4pPr>
            <a:lvl5pPr indent="-349250" lvl="4" marL="22860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5pPr>
            <a:lvl6pPr indent="-349250" lvl="5" marL="27432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6pPr>
            <a:lvl7pPr indent="-349250" lvl="6" marL="32004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7pPr>
            <a:lvl8pPr indent="-349250" lvl="7" marL="3657600" marR="0" rtl="0" algn="l">
              <a:lnSpc>
                <a:spcPct val="115000"/>
              </a:lnSpc>
              <a:spcBef>
                <a:spcPts val="2100"/>
              </a:spcBef>
              <a:spcAft>
                <a:spcPts val="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8pPr>
            <a:lvl9pPr indent="-349250" lvl="8" marL="4114800" marR="0" rtl="0" algn="l">
              <a:lnSpc>
                <a:spcPct val="115000"/>
              </a:lnSpc>
              <a:spcBef>
                <a:spcPts val="2100"/>
              </a:spcBef>
              <a:spcAft>
                <a:spcPts val="2100"/>
              </a:spcAft>
              <a:buClr>
                <a:schemeClr val="dk2"/>
              </a:buClr>
              <a:buSzPts val="1900"/>
              <a:buFont typeface="Questrial"/>
              <a:buChar char="■"/>
              <a:defRPr b="0" i="0" sz="1900" u="none" cap="none" strike="noStrike">
                <a:solidFill>
                  <a:schemeClr val="dk2"/>
                </a:solidFill>
                <a:latin typeface="Questrial"/>
                <a:ea typeface="Questrial"/>
                <a:cs typeface="Questrial"/>
                <a:sym typeface="Questrial"/>
              </a:defRPr>
            </a:lvl9pPr>
          </a:lstStyle>
          <a:p/>
        </p:txBody>
      </p:sp>
      <p:sp>
        <p:nvSpPr>
          <p:cNvPr id="8" name="Google Shape;8;p14"/>
          <p:cNvSpPr txBox="1"/>
          <p:nvPr>
            <p:ph idx="12" type="sldNum"/>
          </p:nvPr>
        </p:nvSpPr>
        <p:spPr>
          <a:xfrm>
            <a:off x="10763210" y="61414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ocs.google.com/document/u/0/d/1kId9U9XVBrif1JpoYnU63OxZLoSmALdQiJE91miDpZg/edit" TargetMode="External"/><Relationship Id="rId4" Type="http://schemas.openxmlformats.org/officeDocument/2006/relationships/image" Target="../media/image8.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myschoolapps.com/Home/DistrictRedirect/ROCHESTER_MI?langid=1"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hyperlink" Target="https://docs.google.com/forms/d/1AW7ny1UWdQR6Nvlm4-r9_3qqMlAhaZQRRpnJ1joYges/edit" TargetMode="External"/><Relationship Id="rId6" Type="http://schemas.openxmlformats.org/officeDocument/2006/relationships/hyperlink" Target="https://docs.google.com/forms/d/e/1FAIpQLSfM59qQRN0XbN2PCNqgFJ7gBa7ERnyzr1CfHU05k4pqp_uMSw/viewform?usp=sf_link" TargetMode="External"/><Relationship Id="rId7" Type="http://schemas.openxmlformats.org/officeDocument/2006/relationships/hyperlink" Target="https://docs.google.com/forms/d/e/1FAIpQLSflLy-8lZHS-rDqw6H9fmH5lT62XSIYeavl4SCFwznF2BDSVg/viewform?usp=sf_link" TargetMode="External"/><Relationship Id="rId8" Type="http://schemas.openxmlformats.org/officeDocument/2006/relationships/hyperlink" Target="https://forms.gle/cK5BYUN4EQEaspsi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document/d/18hEN-a6nPYZ8TWhCiI2LnAtV_EXjrLAP/edit" TargetMode="External"/><Relationship Id="rId4" Type="http://schemas.openxmlformats.org/officeDocument/2006/relationships/hyperlink" Target="https://docs.google.com/document/d/1qeyVoUub5mJ0XkzmlO4lSXn-gCPSuVVEt0QSxkvVx84/edit?usp=sharing" TargetMode="External"/><Relationship Id="rId5" Type="http://schemas.openxmlformats.org/officeDocument/2006/relationships/hyperlink" Target="https://docs.google.com/document/d/1KWMFP4mXFHe46MdyyH3L4hU6sDBN1hEC/edit?usp=sharing&amp;ouid=115394610647746756055&amp;rtpof=true&amp;sd=tru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cxnSp>
        <p:nvCxnSpPr>
          <p:cNvPr id="247" name="Google Shape;247;p1"/>
          <p:cNvCxnSpPr/>
          <p:nvPr/>
        </p:nvCxnSpPr>
        <p:spPr>
          <a:xfrm rot="10800000">
            <a:off x="5019950" y="2655200"/>
            <a:ext cx="3060000" cy="0"/>
          </a:xfrm>
          <a:prstGeom prst="straightConnector1">
            <a:avLst/>
          </a:prstGeom>
          <a:noFill/>
          <a:ln cap="rnd" cmpd="sng" w="28575">
            <a:solidFill>
              <a:schemeClr val="dk2"/>
            </a:solidFill>
            <a:prstDash val="solid"/>
            <a:round/>
            <a:headEnd len="sm" w="sm" type="none"/>
            <a:tailEnd len="sm" w="sm" type="none"/>
          </a:ln>
        </p:spPr>
      </p:cxnSp>
      <p:sp>
        <p:nvSpPr>
          <p:cNvPr id="248" name="Google Shape;248;p1"/>
          <p:cNvSpPr txBox="1"/>
          <p:nvPr>
            <p:ph type="title"/>
          </p:nvPr>
        </p:nvSpPr>
        <p:spPr>
          <a:xfrm>
            <a:off x="4884450" y="365350"/>
            <a:ext cx="5809800" cy="28302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6000"/>
              <a:buNone/>
            </a:pPr>
            <a:r>
              <a:rPr lang="en" sz="7000"/>
              <a:t>Title 1 Presentation</a:t>
            </a:r>
            <a:r>
              <a:rPr lang="en" sz="5100"/>
              <a:t> </a:t>
            </a:r>
            <a:endParaRPr sz="5100"/>
          </a:p>
        </p:txBody>
      </p:sp>
      <p:sp>
        <p:nvSpPr>
          <p:cNvPr id="249" name="Google Shape;249;p1"/>
          <p:cNvSpPr txBox="1"/>
          <p:nvPr>
            <p:ph type="title"/>
          </p:nvPr>
        </p:nvSpPr>
        <p:spPr>
          <a:xfrm>
            <a:off x="4226250" y="3015725"/>
            <a:ext cx="7336500" cy="12501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6000"/>
              <a:buNone/>
            </a:pPr>
            <a:r>
              <a:rPr lang="en" sz="2400"/>
              <a:t>Rochester Community</a:t>
            </a:r>
            <a:r>
              <a:rPr lang="en"/>
              <a:t> </a:t>
            </a:r>
            <a:r>
              <a:rPr lang="en" sz="2400"/>
              <a:t>Schools </a:t>
            </a:r>
            <a:endParaRPr sz="2400"/>
          </a:p>
        </p:txBody>
      </p:sp>
      <p:cxnSp>
        <p:nvCxnSpPr>
          <p:cNvPr id="250" name="Google Shape;250;p1"/>
          <p:cNvCxnSpPr/>
          <p:nvPr/>
        </p:nvCxnSpPr>
        <p:spPr>
          <a:xfrm rot="10800000">
            <a:off x="10127850" y="4678275"/>
            <a:ext cx="1434900" cy="0"/>
          </a:xfrm>
          <a:prstGeom prst="straightConnector1">
            <a:avLst/>
          </a:prstGeom>
          <a:noFill/>
          <a:ln cap="rnd" cmpd="sng" w="28575">
            <a:solidFill>
              <a:schemeClr val="dk2"/>
            </a:solidFill>
            <a:prstDash val="solid"/>
            <a:round/>
            <a:headEnd len="sm" w="sm" type="none"/>
            <a:tailEnd len="sm" w="sm" type="none"/>
          </a:ln>
        </p:spPr>
      </p:cxnSp>
      <p:pic>
        <p:nvPicPr>
          <p:cNvPr id="251" name="Google Shape;251;p1"/>
          <p:cNvPicPr preferRelativeResize="0"/>
          <p:nvPr/>
        </p:nvPicPr>
        <p:blipFill rotWithShape="1">
          <a:blip r:embed="rId3">
            <a:alphaModFix amt="58000"/>
          </a:blip>
          <a:srcRect b="5275" l="0" r="0" t="0"/>
          <a:stretch/>
        </p:blipFill>
        <p:spPr>
          <a:xfrm>
            <a:off x="432800" y="209550"/>
            <a:ext cx="3793444" cy="5391150"/>
          </a:xfrm>
          <a:prstGeom prst="rect">
            <a:avLst/>
          </a:prstGeom>
          <a:noFill/>
          <a:ln>
            <a:noFill/>
          </a:ln>
        </p:spPr>
      </p:pic>
      <p:pic>
        <p:nvPicPr>
          <p:cNvPr id="252" name="Google Shape;252;p1"/>
          <p:cNvPicPr preferRelativeResize="0"/>
          <p:nvPr/>
        </p:nvPicPr>
        <p:blipFill rotWithShape="1">
          <a:blip r:embed="rId4">
            <a:alphaModFix/>
          </a:blip>
          <a:srcRect b="0" l="0" r="0" t="0"/>
          <a:stretch/>
        </p:blipFill>
        <p:spPr>
          <a:xfrm>
            <a:off x="10559525" y="4784126"/>
            <a:ext cx="1216925" cy="189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0"/>
          <p:cNvSpPr txBox="1"/>
          <p:nvPr>
            <p:ph type="title"/>
          </p:nvPr>
        </p:nvSpPr>
        <p:spPr>
          <a:xfrm>
            <a:off x="3354977" y="655600"/>
            <a:ext cx="7024800" cy="13248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5000"/>
              <a:buNone/>
            </a:pPr>
            <a:r>
              <a:rPr lang="en"/>
              <a:t>School-Parent Compact:</a:t>
            </a:r>
            <a:endParaRPr/>
          </a:p>
        </p:txBody>
      </p:sp>
      <p:sp>
        <p:nvSpPr>
          <p:cNvPr id="316" name="Google Shape;316;p10"/>
          <p:cNvSpPr txBox="1"/>
          <p:nvPr>
            <p:ph idx="1" type="body"/>
          </p:nvPr>
        </p:nvSpPr>
        <p:spPr>
          <a:xfrm>
            <a:off x="287500" y="2296975"/>
            <a:ext cx="11107800" cy="3758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500"/>
              </a:spcBef>
              <a:spcAft>
                <a:spcPts val="0"/>
              </a:spcAft>
              <a:buClr>
                <a:schemeClr val="hlink"/>
              </a:buClr>
              <a:buSzPts val="1100"/>
              <a:buFont typeface="Arial"/>
              <a:buNone/>
            </a:pPr>
            <a:r>
              <a:rPr lang="en" sz="2400">
                <a:solidFill>
                  <a:schemeClr val="dk1"/>
                </a:solidFill>
                <a:latin typeface="Playfair Display"/>
                <a:ea typeface="Playfair Display"/>
                <a:cs typeface="Playfair Display"/>
                <a:sym typeface="Playfair Display"/>
              </a:rPr>
              <a:t>Each Title I school will jointly develop with families a school-parent compact that outlines how guardians, the entire school staff, and students share the responsibility for improved student academic achievement and how the school and guardians will build a partnership.</a:t>
            </a:r>
            <a:endParaRPr sz="2400">
              <a:solidFill>
                <a:schemeClr val="dk1"/>
              </a:solidFill>
              <a:latin typeface="Playfair Display"/>
              <a:ea typeface="Playfair Display"/>
              <a:cs typeface="Playfair Display"/>
              <a:sym typeface="Playfair Display"/>
            </a:endParaRPr>
          </a:p>
          <a:p>
            <a:pPr indent="0" lvl="0" marL="0" rtl="0" algn="l">
              <a:lnSpc>
                <a:spcPct val="115000"/>
              </a:lnSpc>
              <a:spcBef>
                <a:spcPts val="500"/>
              </a:spcBef>
              <a:spcAft>
                <a:spcPts val="0"/>
              </a:spcAft>
              <a:buClr>
                <a:schemeClr val="hlink"/>
              </a:buClr>
              <a:buSzPts val="1100"/>
              <a:buFont typeface="Arial"/>
              <a:buNone/>
            </a:pPr>
            <a:r>
              <a:t/>
            </a:r>
            <a:endParaRPr sz="2400">
              <a:solidFill>
                <a:schemeClr val="dk1"/>
              </a:solidFill>
              <a:latin typeface="Playfair Display"/>
              <a:ea typeface="Playfair Display"/>
              <a:cs typeface="Playfair Display"/>
              <a:sym typeface="Playfair Display"/>
            </a:endParaRPr>
          </a:p>
          <a:p>
            <a:pPr indent="0" lvl="0" marL="0" rtl="0" algn="l">
              <a:lnSpc>
                <a:spcPct val="115000"/>
              </a:lnSpc>
              <a:spcBef>
                <a:spcPts val="500"/>
              </a:spcBef>
              <a:spcAft>
                <a:spcPts val="0"/>
              </a:spcAft>
              <a:buClr>
                <a:schemeClr val="hlink"/>
              </a:buClr>
              <a:buSzPts val="1100"/>
              <a:buFont typeface="Arial"/>
              <a:buNone/>
            </a:pPr>
            <a:r>
              <a:rPr lang="en" sz="2400">
                <a:solidFill>
                  <a:schemeClr val="dk1"/>
                </a:solidFill>
                <a:latin typeface="Playfair Display"/>
                <a:ea typeface="Playfair Display"/>
                <a:cs typeface="Playfair Display"/>
                <a:sym typeface="Playfair Display"/>
              </a:rPr>
              <a:t>The </a:t>
            </a:r>
            <a:r>
              <a:rPr lang="en" sz="2400" u="sng">
                <a:solidFill>
                  <a:schemeClr val="hlink"/>
                </a:solidFill>
                <a:latin typeface="Playfair Display"/>
                <a:ea typeface="Playfair Display"/>
                <a:cs typeface="Playfair Display"/>
                <a:sym typeface="Playfair Display"/>
                <a:hlinkClick r:id="rId3"/>
              </a:rPr>
              <a:t>School-Parent Compact</a:t>
            </a:r>
            <a:r>
              <a:rPr lang="en" sz="2400">
                <a:solidFill>
                  <a:schemeClr val="dk1"/>
                </a:solidFill>
                <a:latin typeface="Playfair Display"/>
                <a:ea typeface="Playfair Display"/>
                <a:cs typeface="Playfair Display"/>
                <a:sym typeface="Playfair Display"/>
              </a:rPr>
              <a:t> is a written agreement distributed to parents annually.</a:t>
            </a:r>
            <a:endParaRPr sz="2400">
              <a:solidFill>
                <a:schemeClr val="dk1"/>
              </a:solidFill>
              <a:latin typeface="Playfair Display"/>
              <a:ea typeface="Playfair Display"/>
              <a:cs typeface="Playfair Display"/>
              <a:sym typeface="Playfair Display"/>
            </a:endParaRPr>
          </a:p>
          <a:p>
            <a:pPr indent="0" lvl="0" marL="0" rtl="0" algn="r">
              <a:lnSpc>
                <a:spcPct val="115000"/>
              </a:lnSpc>
              <a:spcBef>
                <a:spcPts val="0"/>
              </a:spcBef>
              <a:spcAft>
                <a:spcPts val="2100"/>
              </a:spcAft>
              <a:buSzPts val="1900"/>
              <a:buNone/>
            </a:pPr>
            <a:r>
              <a:t/>
            </a:r>
            <a:endParaRPr>
              <a:latin typeface="Playfair Display"/>
              <a:ea typeface="Playfair Display"/>
              <a:cs typeface="Playfair Display"/>
              <a:sym typeface="Playfair Display"/>
            </a:endParaRPr>
          </a:p>
        </p:txBody>
      </p:sp>
      <p:pic>
        <p:nvPicPr>
          <p:cNvPr id="317" name="Google Shape;317;p10"/>
          <p:cNvPicPr preferRelativeResize="0"/>
          <p:nvPr/>
        </p:nvPicPr>
        <p:blipFill rotWithShape="1">
          <a:blip r:embed="rId4">
            <a:alphaModFix/>
          </a:blip>
          <a:srcRect b="0" l="0" r="0" t="0"/>
          <a:stretch/>
        </p:blipFill>
        <p:spPr>
          <a:xfrm>
            <a:off x="1121300" y="290325"/>
            <a:ext cx="3390900" cy="1905000"/>
          </a:xfrm>
          <a:prstGeom prst="rect">
            <a:avLst/>
          </a:prstGeom>
          <a:noFill/>
          <a:ln>
            <a:noFill/>
          </a:ln>
        </p:spPr>
      </p:pic>
      <p:pic>
        <p:nvPicPr>
          <p:cNvPr id="318" name="Google Shape;318;p10"/>
          <p:cNvPicPr preferRelativeResize="0"/>
          <p:nvPr/>
        </p:nvPicPr>
        <p:blipFill rotWithShape="1">
          <a:blip r:embed="rId5">
            <a:alphaModFix/>
          </a:blip>
          <a:srcRect b="0" l="0" r="0" t="0"/>
          <a:stretch/>
        </p:blipFill>
        <p:spPr>
          <a:xfrm>
            <a:off x="11153225" y="5291750"/>
            <a:ext cx="891775" cy="139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1"/>
          <p:cNvSpPr txBox="1"/>
          <p:nvPr>
            <p:ph type="title"/>
          </p:nvPr>
        </p:nvSpPr>
        <p:spPr>
          <a:xfrm>
            <a:off x="422275" y="108250"/>
            <a:ext cx="7072200" cy="746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5000"/>
              <a:buNone/>
            </a:pPr>
            <a:r>
              <a:rPr lang="en" sz="3600"/>
              <a:t>Free and Reduced Meal Application</a:t>
            </a:r>
            <a:endParaRPr sz="3600"/>
          </a:p>
        </p:txBody>
      </p:sp>
      <p:sp>
        <p:nvSpPr>
          <p:cNvPr id="324" name="Google Shape;324;p11"/>
          <p:cNvSpPr txBox="1"/>
          <p:nvPr>
            <p:ph idx="1" type="body"/>
          </p:nvPr>
        </p:nvSpPr>
        <p:spPr>
          <a:xfrm>
            <a:off x="735750" y="1558000"/>
            <a:ext cx="5133300" cy="5004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1000"/>
              </a:spcBef>
              <a:spcAft>
                <a:spcPts val="0"/>
              </a:spcAft>
              <a:buClr>
                <a:schemeClr val="hlink"/>
              </a:buClr>
              <a:buSzPts val="1100"/>
              <a:buFont typeface="Arial"/>
              <a:buNone/>
            </a:pPr>
            <a:r>
              <a:rPr lang="en" sz="1700">
                <a:solidFill>
                  <a:schemeClr val="hlink"/>
                </a:solidFill>
                <a:latin typeface="Playfair Display"/>
                <a:ea typeface="Playfair Display"/>
                <a:cs typeface="Playfair Display"/>
                <a:sym typeface="Playfair Display"/>
              </a:rPr>
              <a:t>Families are encouraged to continue to fill out the online free and reduced meal application. A new application is required at the beginning of each school year.</a:t>
            </a:r>
            <a:endParaRPr sz="1700">
              <a:solidFill>
                <a:schemeClr val="hlink"/>
              </a:solidFill>
              <a:latin typeface="Playfair Display"/>
              <a:ea typeface="Playfair Display"/>
              <a:cs typeface="Playfair Display"/>
              <a:sym typeface="Playfair Display"/>
            </a:endParaRPr>
          </a:p>
          <a:p>
            <a:pPr indent="0" lvl="0" marL="0" rtl="0" algn="l">
              <a:lnSpc>
                <a:spcPct val="100000"/>
              </a:lnSpc>
              <a:spcBef>
                <a:spcPts val="1000"/>
              </a:spcBef>
              <a:spcAft>
                <a:spcPts val="0"/>
              </a:spcAft>
              <a:buClr>
                <a:schemeClr val="hlink"/>
              </a:buClr>
              <a:buSzPts val="1100"/>
              <a:buFont typeface="Arial"/>
              <a:buNone/>
            </a:pPr>
            <a:r>
              <a:t/>
            </a:r>
            <a:endParaRPr sz="1700">
              <a:solidFill>
                <a:schemeClr val="hlink"/>
              </a:solidFill>
              <a:latin typeface="Playfair Display"/>
              <a:ea typeface="Playfair Display"/>
              <a:cs typeface="Playfair Display"/>
              <a:sym typeface="Playfair Display"/>
            </a:endParaRPr>
          </a:p>
          <a:p>
            <a:pPr indent="0" lvl="0" marL="0" rtl="0" algn="l">
              <a:lnSpc>
                <a:spcPct val="100000"/>
              </a:lnSpc>
              <a:spcBef>
                <a:spcPts val="1000"/>
              </a:spcBef>
              <a:spcAft>
                <a:spcPts val="0"/>
              </a:spcAft>
              <a:buClr>
                <a:schemeClr val="hlink"/>
              </a:buClr>
              <a:buSzPts val="1100"/>
              <a:buFont typeface="Arial"/>
              <a:buNone/>
            </a:pPr>
            <a:r>
              <a:rPr lang="en" sz="1700">
                <a:solidFill>
                  <a:schemeClr val="hlink"/>
                </a:solidFill>
                <a:latin typeface="Playfair Display"/>
                <a:ea typeface="Playfair Display"/>
                <a:cs typeface="Playfair Display"/>
                <a:sym typeface="Playfair Display"/>
              </a:rPr>
              <a:t>Applications for this program also support the district beyond food service including Title I and 31a funding. This program also connects families to additional community resources including Fueling Kid’s Futures, Neighborhood House and possible individual support for district programs.</a:t>
            </a:r>
            <a:endParaRPr sz="1700">
              <a:solidFill>
                <a:schemeClr val="hlink"/>
              </a:solidFill>
              <a:latin typeface="Playfair Display"/>
              <a:ea typeface="Playfair Display"/>
              <a:cs typeface="Playfair Display"/>
              <a:sym typeface="Playfair Display"/>
            </a:endParaRPr>
          </a:p>
          <a:p>
            <a:pPr indent="0" lvl="0" marL="0" rtl="0" algn="l">
              <a:lnSpc>
                <a:spcPct val="100000"/>
              </a:lnSpc>
              <a:spcBef>
                <a:spcPts val="1000"/>
              </a:spcBef>
              <a:spcAft>
                <a:spcPts val="0"/>
              </a:spcAft>
              <a:buClr>
                <a:schemeClr val="hlink"/>
              </a:buClr>
              <a:buSzPts val="1100"/>
              <a:buFont typeface="Arial"/>
              <a:buNone/>
            </a:pPr>
            <a:r>
              <a:t/>
            </a:r>
            <a:endParaRPr sz="1700">
              <a:solidFill>
                <a:schemeClr val="hlink"/>
              </a:solidFill>
              <a:latin typeface="Playfair Display"/>
              <a:ea typeface="Playfair Display"/>
              <a:cs typeface="Playfair Display"/>
              <a:sym typeface="Playfair Display"/>
            </a:endParaRPr>
          </a:p>
          <a:p>
            <a:pPr indent="0" lvl="0" marL="0" rtl="0" algn="l">
              <a:lnSpc>
                <a:spcPct val="100000"/>
              </a:lnSpc>
              <a:spcBef>
                <a:spcPts val="1000"/>
              </a:spcBef>
              <a:spcAft>
                <a:spcPts val="0"/>
              </a:spcAft>
              <a:buClr>
                <a:schemeClr val="hlink"/>
              </a:buClr>
              <a:buSzPts val="1100"/>
              <a:buFont typeface="Arial"/>
              <a:buNone/>
            </a:pPr>
            <a:r>
              <a:rPr lang="en" sz="1700">
                <a:solidFill>
                  <a:schemeClr val="hlink"/>
                </a:solidFill>
                <a:latin typeface="Playfair Display"/>
                <a:ea typeface="Playfair Display"/>
                <a:cs typeface="Playfair Display"/>
                <a:sym typeface="Playfair Display"/>
              </a:rPr>
              <a:t>For the online free and reduced meal application process, please use this link: </a:t>
            </a:r>
            <a:r>
              <a:rPr lang="en" sz="1700">
                <a:solidFill>
                  <a:srgbClr val="7F132A"/>
                </a:solidFill>
                <a:uFill>
                  <a:noFill/>
                </a:uFill>
                <a:latin typeface="Playfair Display"/>
                <a:ea typeface="Playfair Display"/>
                <a:cs typeface="Playfair Display"/>
                <a:sym typeface="Playfair Display"/>
                <a:hlinkClick r:id="rId3">
                  <a:extLst>
                    <a:ext uri="{A12FA001-AC4F-418D-AE19-62706E023703}">
                      <ahyp:hlinkClr val="tx"/>
                    </a:ext>
                  </a:extLst>
                </a:hlinkClick>
              </a:rPr>
              <a:t>https://www.myschoolapps.com/Home/DistrictRedirect/ROCHESTER_MI?langid=1</a:t>
            </a:r>
            <a:endParaRPr sz="1700">
              <a:latin typeface="Playfair Display"/>
              <a:ea typeface="Playfair Display"/>
              <a:cs typeface="Playfair Display"/>
              <a:sym typeface="Playfair Display"/>
            </a:endParaRPr>
          </a:p>
        </p:txBody>
      </p:sp>
      <p:pic>
        <p:nvPicPr>
          <p:cNvPr id="325" name="Google Shape;325;p11"/>
          <p:cNvPicPr preferRelativeResize="0"/>
          <p:nvPr/>
        </p:nvPicPr>
        <p:blipFill rotWithShape="1">
          <a:blip r:embed="rId4">
            <a:alphaModFix/>
          </a:blip>
          <a:srcRect b="0" l="0" r="0" t="0"/>
          <a:stretch/>
        </p:blipFill>
        <p:spPr>
          <a:xfrm>
            <a:off x="7010400" y="353800"/>
            <a:ext cx="4708051" cy="6402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2"/>
          <p:cNvSpPr txBox="1"/>
          <p:nvPr>
            <p:ph type="title"/>
          </p:nvPr>
        </p:nvSpPr>
        <p:spPr>
          <a:xfrm>
            <a:off x="411275" y="784625"/>
            <a:ext cx="5204700" cy="22161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6000"/>
              <a:buNone/>
            </a:pPr>
            <a:r>
              <a:rPr lang="en"/>
              <a:t>School Surveys</a:t>
            </a:r>
            <a:endParaRPr/>
          </a:p>
        </p:txBody>
      </p:sp>
      <p:sp>
        <p:nvSpPr>
          <p:cNvPr id="331" name="Google Shape;331;p12"/>
          <p:cNvSpPr/>
          <p:nvPr/>
        </p:nvSpPr>
        <p:spPr>
          <a:xfrm>
            <a:off x="5616000" y="1085850"/>
            <a:ext cx="5490300" cy="49722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p12"/>
          <p:cNvPicPr preferRelativeResize="0"/>
          <p:nvPr/>
        </p:nvPicPr>
        <p:blipFill rotWithShape="1">
          <a:blip r:embed="rId3">
            <a:alphaModFix amt="92000"/>
          </a:blip>
          <a:srcRect b="0" l="12972" r="8025" t="5517"/>
          <a:stretch/>
        </p:blipFill>
        <p:spPr>
          <a:xfrm>
            <a:off x="5752925" y="1308287"/>
            <a:ext cx="5056300" cy="4527325"/>
          </a:xfrm>
          <a:prstGeom prst="rect">
            <a:avLst/>
          </a:prstGeom>
          <a:noFill/>
          <a:ln>
            <a:noFill/>
          </a:ln>
        </p:spPr>
      </p:pic>
      <p:pic>
        <p:nvPicPr>
          <p:cNvPr id="333" name="Google Shape;333;p12"/>
          <p:cNvPicPr preferRelativeResize="0"/>
          <p:nvPr/>
        </p:nvPicPr>
        <p:blipFill rotWithShape="1">
          <a:blip r:embed="rId4">
            <a:alphaModFix/>
          </a:blip>
          <a:srcRect b="0" l="0" r="0" t="0"/>
          <a:stretch/>
        </p:blipFill>
        <p:spPr>
          <a:xfrm>
            <a:off x="11153225" y="5711000"/>
            <a:ext cx="623225" cy="972925"/>
          </a:xfrm>
          <a:prstGeom prst="rect">
            <a:avLst/>
          </a:prstGeom>
          <a:noFill/>
          <a:ln>
            <a:noFill/>
          </a:ln>
        </p:spPr>
      </p:pic>
      <p:sp>
        <p:nvSpPr>
          <p:cNvPr id="334" name="Google Shape;334;p12"/>
          <p:cNvSpPr txBox="1"/>
          <p:nvPr/>
        </p:nvSpPr>
        <p:spPr>
          <a:xfrm>
            <a:off x="961325" y="3045675"/>
            <a:ext cx="4013100" cy="2823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hlink"/>
              </a:buClr>
              <a:buSzPts val="1100"/>
              <a:buFont typeface="Arial"/>
              <a:buNone/>
            </a:pPr>
            <a:r>
              <a:rPr b="0" i="0" lang="en" sz="1900" u="none" cap="none" strike="noStrike">
                <a:solidFill>
                  <a:schemeClr val="dk2"/>
                </a:solidFill>
                <a:latin typeface="Playfair Display"/>
                <a:ea typeface="Playfair Display"/>
                <a:cs typeface="Playfair Display"/>
                <a:sym typeface="Playfair Display"/>
              </a:rPr>
              <a:t>Brooklands: </a:t>
            </a:r>
            <a:r>
              <a:rPr lang="en" sz="1900" u="sng">
                <a:solidFill>
                  <a:schemeClr val="hlink"/>
                </a:solidFill>
                <a:latin typeface="Playfair Display"/>
                <a:ea typeface="Playfair Display"/>
                <a:cs typeface="Playfair Display"/>
                <a:sym typeface="Playfair Display"/>
                <a:hlinkClick r:id="rId5"/>
              </a:rPr>
              <a:t>Click Here</a:t>
            </a:r>
            <a:endParaRPr b="0" i="0" sz="19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2100"/>
              </a:spcBef>
              <a:spcAft>
                <a:spcPts val="0"/>
              </a:spcAft>
              <a:buClr>
                <a:schemeClr val="hlink"/>
              </a:buClr>
              <a:buSzPts val="1100"/>
              <a:buFont typeface="Arial"/>
              <a:buNone/>
            </a:pPr>
            <a:r>
              <a:rPr b="0" i="0" lang="en" sz="1900" u="none" cap="none" strike="noStrike">
                <a:solidFill>
                  <a:schemeClr val="dk2"/>
                </a:solidFill>
                <a:latin typeface="Playfair Display"/>
                <a:ea typeface="Playfair Display"/>
                <a:cs typeface="Playfair Display"/>
                <a:sym typeface="Playfair Display"/>
              </a:rPr>
              <a:t>Hamlin: </a:t>
            </a:r>
            <a:r>
              <a:rPr b="0" i="0" lang="en" sz="1900" u="sng" cap="none" strike="noStrike">
                <a:solidFill>
                  <a:schemeClr val="hlink"/>
                </a:solidFill>
                <a:latin typeface="Playfair Display"/>
                <a:ea typeface="Playfair Display"/>
                <a:cs typeface="Playfair Display"/>
                <a:sym typeface="Playfair Display"/>
                <a:hlinkClick r:id="rId6"/>
              </a:rPr>
              <a:t>Click Here</a:t>
            </a:r>
            <a:endParaRPr b="0" i="0" sz="19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2100"/>
              </a:spcBef>
              <a:spcAft>
                <a:spcPts val="0"/>
              </a:spcAft>
              <a:buClr>
                <a:schemeClr val="hlink"/>
              </a:buClr>
              <a:buSzPts val="1100"/>
              <a:buFont typeface="Arial"/>
              <a:buNone/>
            </a:pPr>
            <a:r>
              <a:rPr b="0" i="0" lang="en" sz="1900" u="none" cap="none" strike="noStrike">
                <a:solidFill>
                  <a:schemeClr val="dk2"/>
                </a:solidFill>
                <a:latin typeface="Playfair Display"/>
                <a:ea typeface="Playfair Display"/>
                <a:cs typeface="Playfair Display"/>
                <a:sym typeface="Playfair Display"/>
              </a:rPr>
              <a:t>Hampton: </a:t>
            </a:r>
            <a:r>
              <a:rPr b="0" i="0" lang="en" sz="1900" u="sng" cap="none" strike="noStrike">
                <a:solidFill>
                  <a:schemeClr val="hlink"/>
                </a:solidFill>
                <a:latin typeface="Playfair Display"/>
                <a:ea typeface="Playfair Display"/>
                <a:cs typeface="Playfair Display"/>
                <a:sym typeface="Playfair Display"/>
                <a:hlinkClick r:id="rId7"/>
              </a:rPr>
              <a:t>Click Here</a:t>
            </a:r>
            <a:endParaRPr b="0" i="0" sz="1900" u="none" cap="none" strike="noStrike">
              <a:solidFill>
                <a:schemeClr val="dk2"/>
              </a:solidFill>
              <a:latin typeface="Playfair Display"/>
              <a:ea typeface="Playfair Display"/>
              <a:cs typeface="Playfair Display"/>
              <a:sym typeface="Playfair Display"/>
            </a:endParaRPr>
          </a:p>
          <a:p>
            <a:pPr indent="0" lvl="0" marL="0" marR="0" rtl="0" algn="l">
              <a:lnSpc>
                <a:spcPct val="115000"/>
              </a:lnSpc>
              <a:spcBef>
                <a:spcPts val="2100"/>
              </a:spcBef>
              <a:spcAft>
                <a:spcPts val="0"/>
              </a:spcAft>
              <a:buClr>
                <a:schemeClr val="hlink"/>
              </a:buClr>
              <a:buSzPts val="1100"/>
              <a:buFont typeface="Arial"/>
              <a:buNone/>
            </a:pPr>
            <a:r>
              <a:rPr b="0" i="0" lang="en" sz="1900" u="none" cap="none" strike="noStrike">
                <a:solidFill>
                  <a:schemeClr val="dk2"/>
                </a:solidFill>
                <a:latin typeface="Playfair Display"/>
                <a:ea typeface="Playfair Display"/>
                <a:cs typeface="Playfair Display"/>
                <a:sym typeface="Playfair Display"/>
              </a:rPr>
              <a:t>McGregor: </a:t>
            </a:r>
            <a:r>
              <a:rPr b="0" i="0" lang="en" sz="1900" u="sng" cap="none" strike="noStrike">
                <a:solidFill>
                  <a:schemeClr val="hlink"/>
                </a:solidFill>
                <a:latin typeface="Playfair Display"/>
                <a:ea typeface="Playfair Display"/>
                <a:cs typeface="Playfair Display"/>
                <a:sym typeface="Playfair Display"/>
                <a:hlinkClick r:id="rId8"/>
              </a:rPr>
              <a:t>Click Here</a:t>
            </a:r>
            <a:endParaRPr b="0" i="0" sz="1900" u="none" cap="none" strike="noStrike">
              <a:solidFill>
                <a:schemeClr val="dk2"/>
              </a:solidFill>
              <a:latin typeface="Playfair Display"/>
              <a:ea typeface="Playfair Display"/>
              <a:cs typeface="Playfair Display"/>
              <a:sym typeface="Playfair Display"/>
            </a:endParaRPr>
          </a:p>
          <a:p>
            <a:pPr indent="0" lvl="0" marL="0" marR="0" rtl="0" algn="l">
              <a:lnSpc>
                <a:spcPct val="100000"/>
              </a:lnSpc>
              <a:spcBef>
                <a:spcPts val="2100"/>
              </a:spcBef>
              <a:spcAft>
                <a:spcPts val="0"/>
              </a:spcAft>
              <a:buClr>
                <a:srgbClr val="000000"/>
              </a:buClr>
              <a:buSzPts val="1400"/>
              <a:buFont typeface="Arial"/>
              <a:buNone/>
            </a:pPr>
            <a:r>
              <a:t/>
            </a:r>
            <a:endParaRPr b="0"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13"/>
          <p:cNvPicPr preferRelativeResize="0"/>
          <p:nvPr/>
        </p:nvPicPr>
        <p:blipFill rotWithShape="1">
          <a:blip r:embed="rId3">
            <a:alphaModFix/>
          </a:blip>
          <a:srcRect b="0" l="0" r="0" t="0"/>
          <a:stretch/>
        </p:blipFill>
        <p:spPr>
          <a:xfrm>
            <a:off x="1461438" y="817626"/>
            <a:ext cx="9269126" cy="5003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
          <p:cNvSpPr txBox="1"/>
          <p:nvPr>
            <p:ph type="title"/>
          </p:nvPr>
        </p:nvSpPr>
        <p:spPr>
          <a:xfrm>
            <a:off x="4659850" y="754675"/>
            <a:ext cx="7116600" cy="52110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6000"/>
              <a:buNone/>
            </a:pPr>
            <a:r>
              <a:rPr lang="en"/>
              <a:t>Agenda</a:t>
            </a:r>
            <a:endParaRPr/>
          </a:p>
          <a:p>
            <a:pPr indent="-355600" lvl="0" marL="457200" rtl="0" algn="l">
              <a:lnSpc>
                <a:spcPct val="150000"/>
              </a:lnSpc>
              <a:spcBef>
                <a:spcPts val="0"/>
              </a:spcBef>
              <a:spcAft>
                <a:spcPts val="0"/>
              </a:spcAft>
              <a:buSzPts val="2000"/>
              <a:buFont typeface="Playfair Display"/>
              <a:buChar char="●"/>
            </a:pPr>
            <a:r>
              <a:rPr lang="en" sz="2000">
                <a:latin typeface="Playfair Display"/>
                <a:ea typeface="Playfair Display"/>
                <a:cs typeface="Playfair Display"/>
                <a:sym typeface="Playfair Display"/>
              </a:rPr>
              <a:t>Purpose</a:t>
            </a:r>
            <a:endParaRPr sz="2000">
              <a:latin typeface="Playfair Display"/>
              <a:ea typeface="Playfair Display"/>
              <a:cs typeface="Playfair Display"/>
              <a:sym typeface="Playfair Display"/>
            </a:endParaRPr>
          </a:p>
          <a:p>
            <a:pPr indent="-355600" lvl="0" marL="457200" rtl="0" algn="l">
              <a:lnSpc>
                <a:spcPct val="150000"/>
              </a:lnSpc>
              <a:spcBef>
                <a:spcPts val="0"/>
              </a:spcBef>
              <a:spcAft>
                <a:spcPts val="0"/>
              </a:spcAft>
              <a:buSzPts val="2000"/>
              <a:buFont typeface="Playfair Display"/>
              <a:buChar char="●"/>
            </a:pPr>
            <a:r>
              <a:rPr lang="en" sz="2000">
                <a:latin typeface="Playfair Display"/>
                <a:ea typeface="Playfair Display"/>
                <a:cs typeface="Playfair Display"/>
                <a:sym typeface="Playfair Display"/>
              </a:rPr>
              <a:t>Title I Goals</a:t>
            </a:r>
            <a:endParaRPr sz="2000">
              <a:latin typeface="Playfair Display"/>
              <a:ea typeface="Playfair Display"/>
              <a:cs typeface="Playfair Display"/>
              <a:sym typeface="Playfair Display"/>
            </a:endParaRPr>
          </a:p>
          <a:p>
            <a:pPr indent="-355600" lvl="0" marL="457200" rtl="0" algn="l">
              <a:lnSpc>
                <a:spcPct val="150000"/>
              </a:lnSpc>
              <a:spcBef>
                <a:spcPts val="0"/>
              </a:spcBef>
              <a:spcAft>
                <a:spcPts val="0"/>
              </a:spcAft>
              <a:buSzPts val="2000"/>
              <a:buFont typeface="Playfair Display"/>
              <a:buChar char="●"/>
            </a:pPr>
            <a:r>
              <a:rPr lang="en" sz="2000">
                <a:latin typeface="Playfair Display"/>
                <a:ea typeface="Playfair Display"/>
                <a:cs typeface="Playfair Display"/>
                <a:sym typeface="Playfair Display"/>
              </a:rPr>
              <a:t>What is Title I?</a:t>
            </a:r>
            <a:endParaRPr sz="2000">
              <a:latin typeface="Playfair Display"/>
              <a:ea typeface="Playfair Display"/>
              <a:cs typeface="Playfair Display"/>
              <a:sym typeface="Playfair Display"/>
            </a:endParaRPr>
          </a:p>
          <a:p>
            <a:pPr indent="-355600" lvl="0" marL="457200" rtl="0" algn="l">
              <a:lnSpc>
                <a:spcPct val="150000"/>
              </a:lnSpc>
              <a:spcBef>
                <a:spcPts val="0"/>
              </a:spcBef>
              <a:spcAft>
                <a:spcPts val="0"/>
              </a:spcAft>
              <a:buSzPts val="2000"/>
              <a:buChar char="●"/>
            </a:pPr>
            <a:r>
              <a:rPr lang="en" sz="2000">
                <a:latin typeface="Playfair Display"/>
                <a:ea typeface="Playfair Display"/>
                <a:cs typeface="Playfair Display"/>
                <a:sym typeface="Playfair Display"/>
              </a:rPr>
              <a:t>Parent and Family Engagement Policy</a:t>
            </a:r>
            <a:endParaRPr sz="2000">
              <a:latin typeface="Playfair Display"/>
              <a:ea typeface="Playfair Display"/>
              <a:cs typeface="Playfair Display"/>
              <a:sym typeface="Playfair Display"/>
            </a:endParaRPr>
          </a:p>
          <a:p>
            <a:pPr indent="-355600" lvl="0" marL="457200" rtl="0" algn="l">
              <a:lnSpc>
                <a:spcPct val="150000"/>
              </a:lnSpc>
              <a:spcBef>
                <a:spcPts val="0"/>
              </a:spcBef>
              <a:spcAft>
                <a:spcPts val="0"/>
              </a:spcAft>
              <a:buSzPts val="2000"/>
              <a:buChar char="●"/>
            </a:pPr>
            <a:r>
              <a:rPr lang="en" sz="2000">
                <a:latin typeface="Playfair Display"/>
                <a:ea typeface="Playfair Display"/>
                <a:cs typeface="Playfair Display"/>
                <a:sym typeface="Playfair Display"/>
              </a:rPr>
              <a:t>School-Parent Compact</a:t>
            </a:r>
            <a:endParaRPr sz="2000">
              <a:latin typeface="Playfair Display"/>
              <a:ea typeface="Playfair Display"/>
              <a:cs typeface="Playfair Display"/>
              <a:sym typeface="Playfair Display"/>
            </a:endParaRPr>
          </a:p>
          <a:p>
            <a:pPr indent="-355600" lvl="0" marL="457200" rtl="0" algn="l">
              <a:lnSpc>
                <a:spcPct val="150000"/>
              </a:lnSpc>
              <a:spcBef>
                <a:spcPts val="0"/>
              </a:spcBef>
              <a:spcAft>
                <a:spcPts val="0"/>
              </a:spcAft>
              <a:buSzPts val="2000"/>
              <a:buFont typeface="Playfair Display"/>
              <a:buChar char="●"/>
            </a:pPr>
            <a:r>
              <a:rPr lang="en" sz="2000">
                <a:latin typeface="Playfair Display"/>
                <a:ea typeface="Playfair Display"/>
                <a:cs typeface="Playfair Display"/>
                <a:sym typeface="Playfair Display"/>
              </a:rPr>
              <a:t>Free and Reduced Meal Application</a:t>
            </a:r>
            <a:endParaRPr sz="2000">
              <a:latin typeface="Playfair Display"/>
              <a:ea typeface="Playfair Display"/>
              <a:cs typeface="Playfair Display"/>
              <a:sym typeface="Playfair Display"/>
            </a:endParaRPr>
          </a:p>
          <a:p>
            <a:pPr indent="-355600" lvl="0" marL="457200" rtl="0" algn="l">
              <a:lnSpc>
                <a:spcPct val="150000"/>
              </a:lnSpc>
              <a:spcBef>
                <a:spcPts val="0"/>
              </a:spcBef>
              <a:spcAft>
                <a:spcPts val="0"/>
              </a:spcAft>
              <a:buSzPts val="2000"/>
              <a:buFont typeface="Playfair Display"/>
              <a:buChar char="●"/>
            </a:pPr>
            <a:r>
              <a:rPr lang="en" sz="2000">
                <a:latin typeface="Playfair Display"/>
                <a:ea typeface="Playfair Display"/>
                <a:cs typeface="Playfair Display"/>
                <a:sym typeface="Playfair Display"/>
              </a:rPr>
              <a:t>Survey </a:t>
            </a:r>
            <a:endParaRPr sz="2000">
              <a:latin typeface="Playfair Display"/>
              <a:ea typeface="Playfair Display"/>
              <a:cs typeface="Playfair Display"/>
              <a:sym typeface="Playfair Display"/>
            </a:endParaRPr>
          </a:p>
        </p:txBody>
      </p:sp>
      <p:pic>
        <p:nvPicPr>
          <p:cNvPr id="258" name="Google Shape;258;p2"/>
          <p:cNvPicPr preferRelativeResize="0"/>
          <p:nvPr/>
        </p:nvPicPr>
        <p:blipFill rotWithShape="1">
          <a:blip r:embed="rId3">
            <a:alphaModFix/>
          </a:blip>
          <a:srcRect b="6030" l="7967" r="0" t="0"/>
          <a:stretch/>
        </p:blipFill>
        <p:spPr>
          <a:xfrm flipH="1">
            <a:off x="432800" y="1255801"/>
            <a:ext cx="3897950" cy="3940124"/>
          </a:xfrm>
          <a:prstGeom prst="rect">
            <a:avLst/>
          </a:prstGeom>
          <a:noFill/>
          <a:ln>
            <a:noFill/>
          </a:ln>
        </p:spPr>
      </p:pic>
      <p:pic>
        <p:nvPicPr>
          <p:cNvPr id="259" name="Google Shape;259;p2"/>
          <p:cNvPicPr preferRelativeResize="0"/>
          <p:nvPr/>
        </p:nvPicPr>
        <p:blipFill rotWithShape="1">
          <a:blip r:embed="rId4">
            <a:alphaModFix/>
          </a:blip>
          <a:srcRect b="0" l="0" r="0" t="0"/>
          <a:stretch/>
        </p:blipFill>
        <p:spPr>
          <a:xfrm>
            <a:off x="10740825" y="5067170"/>
            <a:ext cx="1035625" cy="1616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
          <p:cNvSpPr txBox="1"/>
          <p:nvPr>
            <p:ph type="title"/>
          </p:nvPr>
        </p:nvSpPr>
        <p:spPr>
          <a:xfrm>
            <a:off x="4824550" y="290500"/>
            <a:ext cx="6951900" cy="572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6000"/>
              <a:buNone/>
            </a:pPr>
            <a:r>
              <a:rPr b="1" lang="en" sz="2700" u="sng">
                <a:latin typeface="Playfair Display"/>
                <a:ea typeface="Playfair Display"/>
                <a:cs typeface="Playfair Display"/>
                <a:sym typeface="Playfair Display"/>
              </a:rPr>
              <a:t>Purpose:</a:t>
            </a:r>
            <a:endParaRPr b="1" sz="2700" u="sng">
              <a:latin typeface="Playfair Display"/>
              <a:ea typeface="Playfair Display"/>
              <a:cs typeface="Playfair Display"/>
              <a:sym typeface="Playfair Display"/>
            </a:endParaRPr>
          </a:p>
          <a:p>
            <a:pPr indent="0" lvl="0" marL="0" rtl="0" algn="l">
              <a:lnSpc>
                <a:spcPct val="115000"/>
              </a:lnSpc>
              <a:spcBef>
                <a:spcPts val="0"/>
              </a:spcBef>
              <a:spcAft>
                <a:spcPts val="0"/>
              </a:spcAft>
              <a:buSzPts val="6000"/>
              <a:buNone/>
            </a:pPr>
            <a:r>
              <a:rPr lang="en" sz="2500">
                <a:latin typeface="Playfair Display"/>
                <a:ea typeface="Playfair Display"/>
                <a:cs typeface="Playfair Display"/>
                <a:sym typeface="Playfair Display"/>
              </a:rPr>
              <a:t>All Title I schools are required to hold </a:t>
            </a:r>
            <a:endParaRPr sz="2500">
              <a:latin typeface="Playfair Display"/>
              <a:ea typeface="Playfair Display"/>
              <a:cs typeface="Playfair Display"/>
              <a:sym typeface="Playfair Display"/>
            </a:endParaRPr>
          </a:p>
          <a:p>
            <a:pPr indent="0" lvl="0" marL="0" rtl="0" algn="l">
              <a:lnSpc>
                <a:spcPct val="115000"/>
              </a:lnSpc>
              <a:spcBef>
                <a:spcPts val="0"/>
              </a:spcBef>
              <a:spcAft>
                <a:spcPts val="0"/>
              </a:spcAft>
              <a:buSzPts val="6000"/>
              <a:buNone/>
            </a:pPr>
            <a:r>
              <a:rPr lang="en" sz="2500">
                <a:latin typeface="Playfair Display"/>
                <a:ea typeface="Playfair Display"/>
                <a:cs typeface="Playfair Display"/>
                <a:sym typeface="Playfair Display"/>
              </a:rPr>
              <a:t>a Title I Annual  meeting at the beginning of each school year to:</a:t>
            </a:r>
            <a:endParaRPr sz="2500">
              <a:latin typeface="Playfair Display"/>
              <a:ea typeface="Playfair Display"/>
              <a:cs typeface="Playfair Display"/>
              <a:sym typeface="Playfair Display"/>
            </a:endParaRPr>
          </a:p>
          <a:p>
            <a:pPr indent="0" lvl="0" marL="0" rtl="0" algn="l">
              <a:lnSpc>
                <a:spcPct val="115000"/>
              </a:lnSpc>
              <a:spcBef>
                <a:spcPts val="0"/>
              </a:spcBef>
              <a:spcAft>
                <a:spcPts val="0"/>
              </a:spcAft>
              <a:buClr>
                <a:schemeClr val="hlink"/>
              </a:buClr>
              <a:buSzPts val="1100"/>
              <a:buFont typeface="Arial"/>
              <a:buNone/>
            </a:pPr>
            <a:r>
              <a:t/>
            </a:r>
            <a:endParaRPr sz="2500">
              <a:latin typeface="Playfair Display"/>
              <a:ea typeface="Playfair Display"/>
              <a:cs typeface="Playfair Display"/>
              <a:sym typeface="Playfair Display"/>
            </a:endParaRPr>
          </a:p>
          <a:p>
            <a:pPr indent="-387350" lvl="0" marL="457200" rtl="0" algn="l">
              <a:lnSpc>
                <a:spcPct val="115000"/>
              </a:lnSpc>
              <a:spcBef>
                <a:spcPts val="500"/>
              </a:spcBef>
              <a:spcAft>
                <a:spcPts val="0"/>
              </a:spcAft>
              <a:buSzPts val="2500"/>
              <a:buFont typeface="Playfair Display"/>
              <a:buChar char="●"/>
            </a:pPr>
            <a:r>
              <a:rPr lang="en" sz="2500">
                <a:latin typeface="Playfair Display"/>
                <a:ea typeface="Playfair Display"/>
                <a:cs typeface="Playfair Display"/>
                <a:sym typeface="Playfair Display"/>
              </a:rPr>
              <a:t>Inform guardians about Title I programming</a:t>
            </a:r>
            <a:endParaRPr sz="2500">
              <a:latin typeface="Playfair Display"/>
              <a:ea typeface="Playfair Display"/>
              <a:cs typeface="Playfair Display"/>
              <a:sym typeface="Playfair Display"/>
            </a:endParaRPr>
          </a:p>
          <a:p>
            <a:pPr indent="-387350" lvl="0" marL="457200" rtl="0" algn="l">
              <a:lnSpc>
                <a:spcPct val="115000"/>
              </a:lnSpc>
              <a:spcBef>
                <a:spcPts val="0"/>
              </a:spcBef>
              <a:spcAft>
                <a:spcPts val="0"/>
              </a:spcAft>
              <a:buSzPts val="2500"/>
              <a:buFont typeface="Playfair Display"/>
              <a:buChar char="●"/>
            </a:pPr>
            <a:r>
              <a:rPr lang="en" sz="2500">
                <a:latin typeface="Playfair Display"/>
                <a:ea typeface="Playfair Display"/>
                <a:cs typeface="Playfair Display"/>
                <a:sym typeface="Playfair Display"/>
              </a:rPr>
              <a:t>Share how guardians can become involved and participate in Title I services</a:t>
            </a:r>
            <a:endParaRPr sz="2500">
              <a:latin typeface="Playfair Display"/>
              <a:ea typeface="Playfair Display"/>
              <a:cs typeface="Playfair Display"/>
              <a:sym typeface="Playfair Display"/>
            </a:endParaRPr>
          </a:p>
          <a:p>
            <a:pPr indent="-387350" lvl="0" marL="457200" rtl="0" algn="l">
              <a:lnSpc>
                <a:spcPct val="115000"/>
              </a:lnSpc>
              <a:spcBef>
                <a:spcPts val="0"/>
              </a:spcBef>
              <a:spcAft>
                <a:spcPts val="0"/>
              </a:spcAft>
              <a:buSzPts val="2500"/>
              <a:buFont typeface="Playfair Display"/>
              <a:buChar char="●"/>
            </a:pPr>
            <a:r>
              <a:rPr lang="en" sz="2500">
                <a:latin typeface="Playfair Display"/>
                <a:ea typeface="Playfair Display"/>
                <a:cs typeface="Playfair Display"/>
                <a:sym typeface="Playfair Display"/>
              </a:rPr>
              <a:t>Allow opportunities for families to provide feedback for the Title I program</a:t>
            </a:r>
            <a:endParaRPr sz="2500">
              <a:latin typeface="Playfair Display"/>
              <a:ea typeface="Playfair Display"/>
              <a:cs typeface="Playfair Display"/>
              <a:sym typeface="Playfair Display"/>
            </a:endParaRPr>
          </a:p>
          <a:p>
            <a:pPr indent="0" lvl="0" marL="0" rtl="0" algn="r">
              <a:lnSpc>
                <a:spcPct val="100000"/>
              </a:lnSpc>
              <a:spcBef>
                <a:spcPts val="0"/>
              </a:spcBef>
              <a:spcAft>
                <a:spcPts val="0"/>
              </a:spcAft>
              <a:buSzPts val="6000"/>
              <a:buNone/>
            </a:pPr>
            <a:r>
              <a:t/>
            </a:r>
            <a:endParaRPr sz="5700"/>
          </a:p>
        </p:txBody>
      </p:sp>
      <p:pic>
        <p:nvPicPr>
          <p:cNvPr id="265" name="Google Shape;265;p3"/>
          <p:cNvPicPr preferRelativeResize="0"/>
          <p:nvPr/>
        </p:nvPicPr>
        <p:blipFill rotWithShape="1">
          <a:blip r:embed="rId3">
            <a:alphaModFix amt="92000"/>
          </a:blip>
          <a:srcRect b="0" l="12972" r="8025" t="5517"/>
          <a:stretch/>
        </p:blipFill>
        <p:spPr>
          <a:xfrm>
            <a:off x="333900" y="1608437"/>
            <a:ext cx="4066550" cy="3641125"/>
          </a:xfrm>
          <a:prstGeom prst="rect">
            <a:avLst/>
          </a:prstGeom>
          <a:noFill/>
          <a:ln>
            <a:noFill/>
          </a:ln>
        </p:spPr>
      </p:pic>
      <p:pic>
        <p:nvPicPr>
          <p:cNvPr id="266" name="Google Shape;266;p3"/>
          <p:cNvPicPr preferRelativeResize="0"/>
          <p:nvPr/>
        </p:nvPicPr>
        <p:blipFill rotWithShape="1">
          <a:blip r:embed="rId4">
            <a:alphaModFix/>
          </a:blip>
          <a:srcRect b="0" l="0" r="0" t="0"/>
          <a:stretch/>
        </p:blipFill>
        <p:spPr>
          <a:xfrm>
            <a:off x="10990175" y="5456449"/>
            <a:ext cx="786275" cy="1227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
          <p:cNvSpPr txBox="1"/>
          <p:nvPr>
            <p:ph type="title"/>
          </p:nvPr>
        </p:nvSpPr>
        <p:spPr>
          <a:xfrm>
            <a:off x="45771" y="1674750"/>
            <a:ext cx="4491600" cy="13248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5000"/>
              <a:buNone/>
            </a:pPr>
            <a:r>
              <a:rPr lang="en"/>
              <a:t>Title 1 Goals:</a:t>
            </a:r>
            <a:endParaRPr/>
          </a:p>
        </p:txBody>
      </p:sp>
      <p:sp>
        <p:nvSpPr>
          <p:cNvPr id="272" name="Google Shape;272;p4"/>
          <p:cNvSpPr txBox="1"/>
          <p:nvPr>
            <p:ph idx="1" type="body"/>
          </p:nvPr>
        </p:nvSpPr>
        <p:spPr>
          <a:xfrm>
            <a:off x="1036175" y="2536550"/>
            <a:ext cx="10359300" cy="3833400"/>
          </a:xfrm>
          <a:prstGeom prst="rect">
            <a:avLst/>
          </a:prstGeom>
          <a:noFill/>
          <a:ln>
            <a:noFill/>
          </a:ln>
        </p:spPr>
        <p:txBody>
          <a:bodyPr anchorCtr="0" anchor="t" bIns="121900" lIns="121900" spcFirstLastPara="1" rIns="121900" wrap="square" tIns="121900">
            <a:noAutofit/>
          </a:bodyPr>
          <a:lstStyle/>
          <a:p>
            <a:pPr indent="0" lvl="0" marL="114300" rtl="0" algn="l">
              <a:lnSpc>
                <a:spcPct val="115000"/>
              </a:lnSpc>
              <a:spcBef>
                <a:spcPts val="0"/>
              </a:spcBef>
              <a:spcAft>
                <a:spcPts val="0"/>
              </a:spcAft>
              <a:buClr>
                <a:schemeClr val="hlink"/>
              </a:buClr>
              <a:buSzPts val="1100"/>
              <a:buFont typeface="Arial"/>
              <a:buNone/>
            </a:pPr>
            <a:r>
              <a:t/>
            </a:r>
            <a:endParaRPr sz="2000">
              <a:solidFill>
                <a:srgbClr val="FFFFFF"/>
              </a:solidFill>
              <a:latin typeface="Playfair Display"/>
              <a:ea typeface="Playfair Display"/>
              <a:cs typeface="Playfair Display"/>
              <a:sym typeface="Playfair Display"/>
            </a:endParaRPr>
          </a:p>
          <a:p>
            <a:pPr indent="-381000" lvl="0" marL="457200" rtl="0" algn="l">
              <a:lnSpc>
                <a:spcPct val="115000"/>
              </a:lnSpc>
              <a:spcBef>
                <a:spcPts val="400"/>
              </a:spcBef>
              <a:spcAft>
                <a:spcPts val="0"/>
              </a:spcAft>
              <a:buClr>
                <a:schemeClr val="dk1"/>
              </a:buClr>
              <a:buSzPts val="2400"/>
              <a:buFont typeface="Playfair Display"/>
              <a:buChar char="●"/>
            </a:pPr>
            <a:r>
              <a:rPr lang="en" sz="2400">
                <a:solidFill>
                  <a:schemeClr val="dk1"/>
                </a:solidFill>
                <a:latin typeface="Playfair Display"/>
                <a:ea typeface="Playfair Display"/>
                <a:cs typeface="Playfair Display"/>
                <a:sym typeface="Playfair Display"/>
              </a:rPr>
              <a:t>Increase academic achievement</a:t>
            </a:r>
            <a:endParaRPr sz="2400">
              <a:solidFill>
                <a:schemeClr val="dk1"/>
              </a:solidFill>
              <a:latin typeface="Playfair Display"/>
              <a:ea typeface="Playfair Display"/>
              <a:cs typeface="Playfair Display"/>
              <a:sym typeface="Playfair Display"/>
            </a:endParaRPr>
          </a:p>
          <a:p>
            <a:pPr indent="0" lvl="0" marL="457200" rtl="0" algn="l">
              <a:lnSpc>
                <a:spcPct val="115000"/>
              </a:lnSpc>
              <a:spcBef>
                <a:spcPts val="400"/>
              </a:spcBef>
              <a:spcAft>
                <a:spcPts val="0"/>
              </a:spcAft>
              <a:buSzPts val="1900"/>
              <a:buNone/>
            </a:pPr>
            <a:r>
              <a:t/>
            </a:r>
            <a:endParaRPr sz="2400">
              <a:solidFill>
                <a:schemeClr val="dk1"/>
              </a:solidFill>
              <a:latin typeface="Playfair Display"/>
              <a:ea typeface="Playfair Display"/>
              <a:cs typeface="Playfair Display"/>
              <a:sym typeface="Playfair Display"/>
            </a:endParaRPr>
          </a:p>
          <a:p>
            <a:pPr indent="-381000" lvl="0" marL="457200" rtl="0" algn="l">
              <a:lnSpc>
                <a:spcPct val="115000"/>
              </a:lnSpc>
              <a:spcBef>
                <a:spcPts val="400"/>
              </a:spcBef>
              <a:spcAft>
                <a:spcPts val="0"/>
              </a:spcAft>
              <a:buClr>
                <a:schemeClr val="dk1"/>
              </a:buClr>
              <a:buSzPts val="2400"/>
              <a:buFont typeface="Playfair Display"/>
              <a:buChar char="●"/>
            </a:pPr>
            <a:r>
              <a:rPr lang="en" sz="2400">
                <a:solidFill>
                  <a:schemeClr val="dk1"/>
                </a:solidFill>
                <a:latin typeface="Playfair Display"/>
                <a:ea typeface="Playfair Display"/>
                <a:cs typeface="Playfair Display"/>
                <a:sym typeface="Playfair Display"/>
              </a:rPr>
              <a:t>Provide direct instructional support to students</a:t>
            </a:r>
            <a:endParaRPr sz="2400">
              <a:solidFill>
                <a:schemeClr val="dk1"/>
              </a:solidFill>
              <a:latin typeface="Playfair Display"/>
              <a:ea typeface="Playfair Display"/>
              <a:cs typeface="Playfair Display"/>
              <a:sym typeface="Playfair Display"/>
            </a:endParaRPr>
          </a:p>
          <a:p>
            <a:pPr indent="0" lvl="0" marL="457200" rtl="0" algn="l">
              <a:lnSpc>
                <a:spcPct val="115000"/>
              </a:lnSpc>
              <a:spcBef>
                <a:spcPts val="400"/>
              </a:spcBef>
              <a:spcAft>
                <a:spcPts val="0"/>
              </a:spcAft>
              <a:buSzPts val="1900"/>
              <a:buNone/>
            </a:pPr>
            <a:r>
              <a:t/>
            </a:r>
            <a:endParaRPr sz="2400">
              <a:solidFill>
                <a:schemeClr val="dk1"/>
              </a:solidFill>
              <a:latin typeface="Playfair Display"/>
              <a:ea typeface="Playfair Display"/>
              <a:cs typeface="Playfair Display"/>
              <a:sym typeface="Playfair Display"/>
            </a:endParaRPr>
          </a:p>
          <a:p>
            <a:pPr indent="-381000" lvl="0" marL="457200" rtl="0" algn="l">
              <a:lnSpc>
                <a:spcPct val="115000"/>
              </a:lnSpc>
              <a:spcBef>
                <a:spcPts val="400"/>
              </a:spcBef>
              <a:spcAft>
                <a:spcPts val="0"/>
              </a:spcAft>
              <a:buClr>
                <a:schemeClr val="dk1"/>
              </a:buClr>
              <a:buSzPts val="2400"/>
              <a:buFont typeface="Playfair Display"/>
              <a:buChar char="●"/>
            </a:pPr>
            <a:r>
              <a:rPr lang="en" sz="2400">
                <a:solidFill>
                  <a:schemeClr val="dk1"/>
                </a:solidFill>
                <a:latin typeface="Playfair Display"/>
                <a:ea typeface="Playfair Display"/>
                <a:cs typeface="Playfair Display"/>
                <a:sym typeface="Playfair Display"/>
              </a:rPr>
              <a:t>Provide professional development for teachers and  staff</a:t>
            </a:r>
            <a:endParaRPr sz="2400">
              <a:solidFill>
                <a:schemeClr val="dk1"/>
              </a:solidFill>
              <a:latin typeface="Playfair Display"/>
              <a:ea typeface="Playfair Display"/>
              <a:cs typeface="Playfair Display"/>
              <a:sym typeface="Playfair Display"/>
            </a:endParaRPr>
          </a:p>
          <a:p>
            <a:pPr indent="0" lvl="0" marL="457200" rtl="0" algn="l">
              <a:lnSpc>
                <a:spcPct val="115000"/>
              </a:lnSpc>
              <a:spcBef>
                <a:spcPts val="400"/>
              </a:spcBef>
              <a:spcAft>
                <a:spcPts val="0"/>
              </a:spcAft>
              <a:buSzPts val="1900"/>
              <a:buNone/>
            </a:pPr>
            <a:r>
              <a:t/>
            </a:r>
            <a:endParaRPr sz="2400">
              <a:solidFill>
                <a:schemeClr val="dk1"/>
              </a:solidFill>
              <a:latin typeface="Playfair Display"/>
              <a:ea typeface="Playfair Display"/>
              <a:cs typeface="Playfair Display"/>
              <a:sym typeface="Playfair Display"/>
            </a:endParaRPr>
          </a:p>
          <a:p>
            <a:pPr indent="-381000" lvl="0" marL="457200" rtl="0" algn="l">
              <a:lnSpc>
                <a:spcPct val="115000"/>
              </a:lnSpc>
              <a:spcBef>
                <a:spcPts val="400"/>
              </a:spcBef>
              <a:spcAft>
                <a:spcPts val="0"/>
              </a:spcAft>
              <a:buClr>
                <a:schemeClr val="dk1"/>
              </a:buClr>
              <a:buSzPts val="2400"/>
              <a:buFont typeface="Playfair Display"/>
              <a:buChar char="●"/>
            </a:pPr>
            <a:r>
              <a:rPr lang="en" sz="2400">
                <a:solidFill>
                  <a:schemeClr val="dk1"/>
                </a:solidFill>
                <a:latin typeface="Playfair Display"/>
                <a:ea typeface="Playfair Display"/>
                <a:cs typeface="Playfair Display"/>
                <a:sym typeface="Playfair Display"/>
              </a:rPr>
              <a:t>Promote family engagement</a:t>
            </a:r>
            <a:endParaRPr sz="2400">
              <a:solidFill>
                <a:schemeClr val="dk1"/>
              </a:solidFill>
              <a:latin typeface="Playfair Display"/>
              <a:ea typeface="Playfair Display"/>
              <a:cs typeface="Playfair Display"/>
              <a:sym typeface="Playfair Display"/>
            </a:endParaRPr>
          </a:p>
          <a:p>
            <a:pPr indent="0" lvl="0" marL="0" rtl="0" algn="r">
              <a:lnSpc>
                <a:spcPct val="115000"/>
              </a:lnSpc>
              <a:spcBef>
                <a:spcPts val="0"/>
              </a:spcBef>
              <a:spcAft>
                <a:spcPts val="2100"/>
              </a:spcAft>
              <a:buSzPts val="1900"/>
              <a:buNone/>
            </a:pPr>
            <a:r>
              <a:t/>
            </a:r>
            <a:endParaRPr>
              <a:latin typeface="Playfair Display"/>
              <a:ea typeface="Playfair Display"/>
              <a:cs typeface="Playfair Display"/>
              <a:sym typeface="Playfair Display"/>
            </a:endParaRPr>
          </a:p>
        </p:txBody>
      </p:sp>
      <p:pic>
        <p:nvPicPr>
          <p:cNvPr id="273" name="Google Shape;273;p4"/>
          <p:cNvPicPr preferRelativeResize="0"/>
          <p:nvPr/>
        </p:nvPicPr>
        <p:blipFill rotWithShape="1">
          <a:blip r:embed="rId3">
            <a:alphaModFix/>
          </a:blip>
          <a:srcRect b="0" l="0" r="0" t="0"/>
          <a:stretch/>
        </p:blipFill>
        <p:spPr>
          <a:xfrm>
            <a:off x="10990175" y="5456449"/>
            <a:ext cx="786275" cy="122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
          <p:cNvSpPr txBox="1"/>
          <p:nvPr>
            <p:ph type="title"/>
          </p:nvPr>
        </p:nvSpPr>
        <p:spPr>
          <a:xfrm>
            <a:off x="317430" y="416025"/>
            <a:ext cx="9700200" cy="1324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5000"/>
              <a:buNone/>
            </a:pPr>
            <a:r>
              <a:rPr lang="en"/>
              <a:t>What is Title I?</a:t>
            </a:r>
            <a:endParaRPr/>
          </a:p>
        </p:txBody>
      </p:sp>
      <p:sp>
        <p:nvSpPr>
          <p:cNvPr id="279" name="Google Shape;279;p5"/>
          <p:cNvSpPr txBox="1"/>
          <p:nvPr>
            <p:ph idx="1" type="body"/>
          </p:nvPr>
        </p:nvSpPr>
        <p:spPr>
          <a:xfrm>
            <a:off x="467175" y="1659100"/>
            <a:ext cx="10928100" cy="4809600"/>
          </a:xfrm>
          <a:prstGeom prst="rect">
            <a:avLst/>
          </a:prstGeom>
          <a:noFill/>
          <a:ln>
            <a:noFill/>
          </a:ln>
        </p:spPr>
        <p:txBody>
          <a:bodyPr anchorCtr="0" anchor="t" bIns="121900" lIns="121900" spcFirstLastPara="1" rIns="121900" wrap="square" tIns="121900">
            <a:noAutofit/>
          </a:bodyPr>
          <a:lstStyle/>
          <a:p>
            <a:pPr indent="0" lvl="0" marL="101600" rtl="0" algn="ctr">
              <a:lnSpc>
                <a:spcPct val="90000"/>
              </a:lnSpc>
              <a:spcBef>
                <a:spcPts val="400"/>
              </a:spcBef>
              <a:spcAft>
                <a:spcPts val="0"/>
              </a:spcAft>
              <a:buSzPts val="1900"/>
              <a:buNone/>
            </a:pPr>
            <a:r>
              <a:rPr lang="en" sz="2400">
                <a:solidFill>
                  <a:schemeClr val="dk1"/>
                </a:solidFill>
                <a:latin typeface="Playfair Display"/>
                <a:ea typeface="Playfair Display"/>
                <a:cs typeface="Playfair Display"/>
                <a:sym typeface="Playfair Display"/>
              </a:rPr>
              <a:t>The purpose of Title I is to provide ALL children “significant opportunity to receive fair, equitable, and high-quality education to close achievement gaps.”</a:t>
            </a:r>
            <a:endParaRPr sz="2400">
              <a:solidFill>
                <a:schemeClr val="dk1"/>
              </a:solidFill>
              <a:latin typeface="Playfair Display"/>
              <a:ea typeface="Playfair Display"/>
              <a:cs typeface="Playfair Display"/>
              <a:sym typeface="Playfair Display"/>
            </a:endParaRPr>
          </a:p>
          <a:p>
            <a:pPr indent="0" lvl="0" marL="101600" rtl="0" algn="ctr">
              <a:lnSpc>
                <a:spcPct val="90000"/>
              </a:lnSpc>
              <a:spcBef>
                <a:spcPts val="400"/>
              </a:spcBef>
              <a:spcAft>
                <a:spcPts val="0"/>
              </a:spcAft>
              <a:buSzPts val="1900"/>
              <a:buNone/>
            </a:pPr>
            <a:r>
              <a:t/>
            </a:r>
            <a:endParaRPr sz="2400">
              <a:solidFill>
                <a:schemeClr val="dk1"/>
              </a:solidFill>
              <a:latin typeface="Playfair Display"/>
              <a:ea typeface="Playfair Display"/>
              <a:cs typeface="Playfair Display"/>
              <a:sym typeface="Playfair Display"/>
            </a:endParaRPr>
          </a:p>
          <a:p>
            <a:pPr indent="0" lvl="0" marL="101600" rtl="0" algn="ctr">
              <a:lnSpc>
                <a:spcPct val="90000"/>
              </a:lnSpc>
              <a:spcBef>
                <a:spcPts val="400"/>
              </a:spcBef>
              <a:spcAft>
                <a:spcPts val="0"/>
              </a:spcAft>
              <a:buClr>
                <a:schemeClr val="hlink"/>
              </a:buClr>
              <a:buSzPts val="1100"/>
              <a:buFont typeface="Arial"/>
              <a:buNone/>
            </a:pPr>
            <a:r>
              <a:t/>
            </a:r>
            <a:endParaRPr sz="2400">
              <a:solidFill>
                <a:schemeClr val="dk1"/>
              </a:solidFill>
              <a:latin typeface="Playfair Display"/>
              <a:ea typeface="Playfair Display"/>
              <a:cs typeface="Playfair Display"/>
              <a:sym typeface="Playfair Display"/>
            </a:endParaRPr>
          </a:p>
          <a:p>
            <a:pPr indent="0" lvl="0" marL="101600" rtl="0" algn="ctr">
              <a:lnSpc>
                <a:spcPct val="90000"/>
              </a:lnSpc>
              <a:spcBef>
                <a:spcPts val="400"/>
              </a:spcBef>
              <a:spcAft>
                <a:spcPts val="0"/>
              </a:spcAft>
              <a:buClr>
                <a:schemeClr val="hlink"/>
              </a:buClr>
              <a:buSzPts val="1100"/>
              <a:buFont typeface="Arial"/>
              <a:buNone/>
            </a:pPr>
            <a:r>
              <a:rPr lang="en" sz="2400">
                <a:solidFill>
                  <a:schemeClr val="dk1"/>
                </a:solidFill>
                <a:latin typeface="Playfair Display"/>
                <a:ea typeface="Playfair Display"/>
                <a:cs typeface="Playfair Display"/>
                <a:sym typeface="Playfair Display"/>
              </a:rPr>
              <a:t>As a school-wide program your school must develop a plan describing the services it will provide based on a comprehensive assessment of the school’s needs.  This assessment must take into account the academic achievement of all students, particularly the needs of students striving to meet state academic standards and any other factors as determined by the school district.</a:t>
            </a:r>
            <a:endParaRPr sz="2400">
              <a:solidFill>
                <a:schemeClr val="dk1"/>
              </a:solidFill>
              <a:latin typeface="Playfair Display"/>
              <a:ea typeface="Playfair Display"/>
              <a:cs typeface="Playfair Display"/>
              <a:sym typeface="Playfair Display"/>
            </a:endParaRPr>
          </a:p>
          <a:p>
            <a:pPr indent="0" lvl="0" marL="0" rtl="0" algn="r">
              <a:lnSpc>
                <a:spcPct val="115000"/>
              </a:lnSpc>
              <a:spcBef>
                <a:spcPts val="0"/>
              </a:spcBef>
              <a:spcAft>
                <a:spcPts val="2100"/>
              </a:spcAft>
              <a:buSzPts val="1900"/>
              <a:buNone/>
            </a:pPr>
            <a:r>
              <a:t/>
            </a:r>
            <a:endParaRPr>
              <a:latin typeface="Playfair Display"/>
              <a:ea typeface="Playfair Display"/>
              <a:cs typeface="Playfair Display"/>
              <a:sym typeface="Playfair Display"/>
            </a:endParaRPr>
          </a:p>
        </p:txBody>
      </p:sp>
      <p:pic>
        <p:nvPicPr>
          <p:cNvPr id="280" name="Google Shape;280;p5"/>
          <p:cNvPicPr preferRelativeResize="0"/>
          <p:nvPr/>
        </p:nvPicPr>
        <p:blipFill rotWithShape="1">
          <a:blip r:embed="rId3">
            <a:alphaModFix/>
          </a:blip>
          <a:srcRect b="0" l="0" r="0" t="0"/>
          <a:stretch/>
        </p:blipFill>
        <p:spPr>
          <a:xfrm>
            <a:off x="11153225" y="5711000"/>
            <a:ext cx="623225" cy="972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6"/>
          <p:cNvSpPr txBox="1"/>
          <p:nvPr>
            <p:ph type="title"/>
          </p:nvPr>
        </p:nvSpPr>
        <p:spPr>
          <a:xfrm>
            <a:off x="3304226" y="468550"/>
            <a:ext cx="5093100" cy="13248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5000"/>
              <a:buNone/>
            </a:pPr>
            <a:r>
              <a:rPr lang="en"/>
              <a:t>What is Title I?</a:t>
            </a:r>
            <a:endParaRPr/>
          </a:p>
        </p:txBody>
      </p:sp>
      <p:sp>
        <p:nvSpPr>
          <p:cNvPr id="286" name="Google Shape;286;p6"/>
          <p:cNvSpPr/>
          <p:nvPr/>
        </p:nvSpPr>
        <p:spPr>
          <a:xfrm>
            <a:off x="941900" y="1588775"/>
            <a:ext cx="10516200" cy="50349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15000"/>
              </a:lnSpc>
              <a:spcBef>
                <a:spcPts val="1000"/>
              </a:spcBef>
              <a:spcAft>
                <a:spcPts val="0"/>
              </a:spcAft>
              <a:buClr>
                <a:srgbClr val="000000"/>
              </a:buClr>
              <a:buSzPts val="1900"/>
              <a:buFont typeface="Arial"/>
              <a:buNone/>
            </a:pPr>
            <a:r>
              <a:t/>
            </a:r>
            <a:endParaRPr b="0" i="0" sz="1900" u="none" cap="none" strike="noStrike">
              <a:solidFill>
                <a:srgbClr val="695D46"/>
              </a:solidFill>
              <a:latin typeface="Playfair Display"/>
              <a:ea typeface="Playfair Display"/>
              <a:cs typeface="Playfair Display"/>
              <a:sym typeface="Playfair Display"/>
            </a:endParaRPr>
          </a:p>
          <a:p>
            <a:pPr indent="0" lvl="0" marL="457200" marR="0" rtl="0" algn="l">
              <a:lnSpc>
                <a:spcPct val="115000"/>
              </a:lnSpc>
              <a:spcBef>
                <a:spcPts val="1000"/>
              </a:spcBef>
              <a:spcAft>
                <a:spcPts val="0"/>
              </a:spcAft>
              <a:buClr>
                <a:srgbClr val="000000"/>
              </a:buClr>
              <a:buSzPts val="1900"/>
              <a:buFont typeface="Arial"/>
              <a:buNone/>
            </a:pPr>
            <a:r>
              <a:t/>
            </a:r>
            <a:endParaRPr b="0" i="0" sz="1900" u="none" cap="none" strike="noStrike">
              <a:solidFill>
                <a:srgbClr val="695D46"/>
              </a:solidFill>
              <a:latin typeface="Playfair Display"/>
              <a:ea typeface="Playfair Display"/>
              <a:cs typeface="Playfair Display"/>
              <a:sym typeface="Playfair Display"/>
            </a:endParaRPr>
          </a:p>
          <a:p>
            <a:pPr indent="-361950" lvl="0" marL="457200" marR="0" rtl="0" algn="l">
              <a:lnSpc>
                <a:spcPct val="100000"/>
              </a:lnSpc>
              <a:spcBef>
                <a:spcPts val="0"/>
              </a:spcBef>
              <a:spcAft>
                <a:spcPts val="0"/>
              </a:spcAft>
              <a:buClr>
                <a:schemeClr val="dk1"/>
              </a:buClr>
              <a:buSzPts val="2100"/>
              <a:buFont typeface="Playfair Display"/>
              <a:buChar char="●"/>
            </a:pPr>
            <a:r>
              <a:rPr b="0" i="0" lang="en" sz="2000" u="none" cap="none" strike="noStrike">
                <a:solidFill>
                  <a:schemeClr val="dk1"/>
                </a:solidFill>
                <a:latin typeface="Playfair Display"/>
                <a:ea typeface="Playfair Display"/>
                <a:cs typeface="Playfair Display"/>
                <a:sym typeface="Playfair Display"/>
              </a:rPr>
              <a:t>Targeted Assistance programs are supplemental Title I services provided to a select group of eligible children—those identified as not meeting standards or most at risk of not being able to meet the state’s standards for reading that all children are expected to master. Two or more academically related criteria must be used to determine student eligibility for the program.  Students who meet these criteria will be eligible to receive services. We typically use district assessments, standardized tests, teacher observation, and an Observation Survey for first grade for reading.  </a:t>
            </a:r>
            <a:endParaRPr b="0" i="0" sz="2000" u="none" cap="none" strike="noStrike">
              <a:solidFill>
                <a:schemeClr val="dk1"/>
              </a:solidFill>
              <a:latin typeface="Playfair Display"/>
              <a:ea typeface="Playfair Display"/>
              <a:cs typeface="Playfair Display"/>
              <a:sym typeface="Playfair Display"/>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361950" lvl="0" marL="457200" marR="0" rtl="0" algn="l">
              <a:lnSpc>
                <a:spcPct val="115000"/>
              </a:lnSpc>
              <a:spcBef>
                <a:spcPts val="1000"/>
              </a:spcBef>
              <a:spcAft>
                <a:spcPts val="0"/>
              </a:spcAft>
              <a:buClr>
                <a:srgbClr val="695D46"/>
              </a:buClr>
              <a:buSzPts val="2100"/>
              <a:buFont typeface="Playfair Display"/>
              <a:buChar char="●"/>
            </a:pPr>
            <a:r>
              <a:rPr b="0" i="0" lang="en" sz="2100" u="none" cap="none" strike="noStrike">
                <a:solidFill>
                  <a:srgbClr val="695D46"/>
                </a:solidFill>
                <a:latin typeface="Playfair Display"/>
                <a:ea typeface="Playfair Display"/>
                <a:cs typeface="Playfair Display"/>
                <a:sym typeface="Playfair Display"/>
              </a:rPr>
              <a:t>Title I is allocated to schools based on the percentage of students receiving free/reduced lunch.</a:t>
            </a:r>
            <a:endParaRPr b="0" i="0" sz="2100" u="none" cap="none" strike="noStrike">
              <a:solidFill>
                <a:srgbClr val="695D46"/>
              </a:solidFill>
              <a:latin typeface="Playfair Display"/>
              <a:ea typeface="Playfair Display"/>
              <a:cs typeface="Playfair Display"/>
              <a:sym typeface="Playfair Display"/>
            </a:endParaRPr>
          </a:p>
          <a:p>
            <a:pPr indent="0" lvl="0" marL="457200" marR="0" rtl="0" algn="l">
              <a:lnSpc>
                <a:spcPct val="115000"/>
              </a:lnSpc>
              <a:spcBef>
                <a:spcPts val="1000"/>
              </a:spcBef>
              <a:spcAft>
                <a:spcPts val="0"/>
              </a:spcAft>
              <a:buClr>
                <a:srgbClr val="000000"/>
              </a:buClr>
              <a:buSzPts val="2100"/>
              <a:buFont typeface="Arial"/>
              <a:buNone/>
            </a:pPr>
            <a:r>
              <a:t/>
            </a:r>
            <a:endParaRPr b="0" i="0" sz="2100" u="none" cap="none" strike="noStrike">
              <a:solidFill>
                <a:srgbClr val="695D46"/>
              </a:solidFill>
              <a:latin typeface="Playfair Display"/>
              <a:ea typeface="Playfair Display"/>
              <a:cs typeface="Playfair Display"/>
              <a:sym typeface="Playfair Display"/>
            </a:endParaRPr>
          </a:p>
          <a:p>
            <a:pPr indent="0" lvl="0" marL="457200" marR="0" rtl="0" algn="l">
              <a:lnSpc>
                <a:spcPct val="115000"/>
              </a:lnSpc>
              <a:spcBef>
                <a:spcPts val="1000"/>
              </a:spcBef>
              <a:spcAft>
                <a:spcPts val="0"/>
              </a:spcAft>
              <a:buClr>
                <a:srgbClr val="000000"/>
              </a:buClr>
              <a:buSzPts val="1900"/>
              <a:buFont typeface="Arial"/>
              <a:buNone/>
            </a:pPr>
            <a:r>
              <a:t/>
            </a:r>
            <a:endParaRPr b="0" i="0" sz="1900" u="none" cap="none" strike="noStrike">
              <a:solidFill>
                <a:srgbClr val="695D46"/>
              </a:solidFill>
              <a:latin typeface="Playfair Display"/>
              <a:ea typeface="Playfair Display"/>
              <a:cs typeface="Playfair Display"/>
              <a:sym typeface="Playfair Display"/>
            </a:endParaRPr>
          </a:p>
          <a:p>
            <a:pPr indent="0" lvl="0" marL="0" marR="0" rtl="0" algn="l">
              <a:lnSpc>
                <a:spcPct val="115000"/>
              </a:lnSpc>
              <a:spcBef>
                <a:spcPts val="1000"/>
              </a:spcBef>
              <a:spcAft>
                <a:spcPts val="0"/>
              </a:spcAft>
              <a:buClr>
                <a:srgbClr val="000000"/>
              </a:buClr>
              <a:buSzPts val="1900"/>
              <a:buFont typeface="Arial"/>
              <a:buNone/>
            </a:pPr>
            <a:r>
              <a:t/>
            </a:r>
            <a:endParaRPr b="0" i="0" sz="1900" u="none" cap="none" strike="noStrike">
              <a:solidFill>
                <a:srgbClr val="695D46"/>
              </a:solidFill>
              <a:latin typeface="Playfair Display"/>
              <a:ea typeface="Playfair Display"/>
              <a:cs typeface="Playfair Display"/>
              <a:sym typeface="Playfair Display"/>
            </a:endParaRPr>
          </a:p>
        </p:txBody>
      </p:sp>
      <p:cxnSp>
        <p:nvCxnSpPr>
          <p:cNvPr id="287" name="Google Shape;287;p6"/>
          <p:cNvCxnSpPr/>
          <p:nvPr/>
        </p:nvCxnSpPr>
        <p:spPr>
          <a:xfrm rot="10800000">
            <a:off x="6606100" y="1588775"/>
            <a:ext cx="800100" cy="0"/>
          </a:xfrm>
          <a:prstGeom prst="straightConnector1">
            <a:avLst/>
          </a:prstGeom>
          <a:noFill/>
          <a:ln cap="rnd" cmpd="sng" w="28575">
            <a:solidFill>
              <a:schemeClr val="dk2"/>
            </a:solidFill>
            <a:prstDash val="solid"/>
            <a:round/>
            <a:headEnd len="sm" w="sm" type="none"/>
            <a:tailEnd len="sm" w="sm" type="none"/>
          </a:ln>
        </p:spPr>
      </p:cxnSp>
      <p:pic>
        <p:nvPicPr>
          <p:cNvPr id="288" name="Google Shape;288;p6"/>
          <p:cNvPicPr preferRelativeResize="0"/>
          <p:nvPr/>
        </p:nvPicPr>
        <p:blipFill rotWithShape="1">
          <a:blip r:embed="rId3">
            <a:alphaModFix/>
          </a:blip>
          <a:srcRect b="0" l="0" r="0" t="0"/>
          <a:stretch/>
        </p:blipFill>
        <p:spPr>
          <a:xfrm>
            <a:off x="11153225" y="5711000"/>
            <a:ext cx="623225" cy="97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7"/>
          <p:cNvSpPr txBox="1"/>
          <p:nvPr>
            <p:ph idx="1" type="body"/>
          </p:nvPr>
        </p:nvSpPr>
        <p:spPr>
          <a:xfrm>
            <a:off x="976300" y="1967550"/>
            <a:ext cx="7247400" cy="4162800"/>
          </a:xfrm>
          <a:prstGeom prst="rect">
            <a:avLst/>
          </a:prstGeom>
          <a:noFill/>
          <a:ln>
            <a:noFill/>
          </a:ln>
        </p:spPr>
        <p:txBody>
          <a:bodyPr anchorCtr="0" anchor="t" bIns="121900" lIns="121900" spcFirstLastPara="1" rIns="121900" wrap="square" tIns="121900">
            <a:noAutofit/>
          </a:bodyPr>
          <a:lstStyle/>
          <a:p>
            <a:pPr indent="-355600" lvl="0" marL="457200" rtl="0" algn="l">
              <a:lnSpc>
                <a:spcPct val="115000"/>
              </a:lnSpc>
              <a:spcBef>
                <a:spcPts val="1000"/>
              </a:spcBef>
              <a:spcAft>
                <a:spcPts val="0"/>
              </a:spcAft>
              <a:buClr>
                <a:srgbClr val="695D46"/>
              </a:buClr>
              <a:buSzPts val="2000"/>
              <a:buFont typeface="Playfair Display"/>
              <a:buChar char="●"/>
            </a:pPr>
            <a:r>
              <a:rPr lang="en" sz="2000">
                <a:solidFill>
                  <a:srgbClr val="695D46"/>
                </a:solidFill>
                <a:latin typeface="Playfair Display"/>
                <a:ea typeface="Playfair Display"/>
                <a:cs typeface="Playfair Display"/>
                <a:sym typeface="Playfair Display"/>
              </a:rPr>
              <a:t>All Schools are Targeted Assisted Schools</a:t>
            </a:r>
            <a:endParaRPr sz="2000">
              <a:solidFill>
                <a:srgbClr val="695D46"/>
              </a:solidFill>
              <a:latin typeface="Playfair Display"/>
              <a:ea typeface="Playfair Display"/>
              <a:cs typeface="Playfair Display"/>
              <a:sym typeface="Playfair Display"/>
            </a:endParaRPr>
          </a:p>
          <a:p>
            <a:pPr indent="0" lvl="0" marL="457200" rtl="0" algn="l">
              <a:lnSpc>
                <a:spcPct val="115000"/>
              </a:lnSpc>
              <a:spcBef>
                <a:spcPts val="1000"/>
              </a:spcBef>
              <a:spcAft>
                <a:spcPts val="0"/>
              </a:spcAft>
              <a:buSzPts val="1900"/>
              <a:buNone/>
            </a:pPr>
            <a:r>
              <a:t/>
            </a:r>
            <a:endParaRPr sz="2000">
              <a:solidFill>
                <a:srgbClr val="695D46"/>
              </a:solidFill>
              <a:latin typeface="Playfair Display"/>
              <a:ea typeface="Playfair Display"/>
              <a:cs typeface="Playfair Display"/>
              <a:sym typeface="Playfair Display"/>
            </a:endParaRPr>
          </a:p>
          <a:p>
            <a:pPr indent="-355600" lvl="0" marL="457200" rtl="0" algn="l">
              <a:lnSpc>
                <a:spcPct val="115000"/>
              </a:lnSpc>
              <a:spcBef>
                <a:spcPts val="1000"/>
              </a:spcBef>
              <a:spcAft>
                <a:spcPts val="0"/>
              </a:spcAft>
              <a:buClr>
                <a:srgbClr val="695D46"/>
              </a:buClr>
              <a:buSzPts val="2000"/>
              <a:buFont typeface="Playfair Display"/>
              <a:buChar char="●"/>
            </a:pPr>
            <a:r>
              <a:rPr lang="en" sz="2000">
                <a:solidFill>
                  <a:srgbClr val="695D46"/>
                </a:solidFill>
                <a:latin typeface="Playfair Display"/>
                <a:ea typeface="Playfair Display"/>
                <a:cs typeface="Playfair Display"/>
                <a:sym typeface="Playfair Display"/>
              </a:rPr>
              <a:t>Services offered through Title I Targeted Assistance are above and beyond the required curriculum.</a:t>
            </a:r>
            <a:endParaRPr sz="2000">
              <a:solidFill>
                <a:srgbClr val="695D46"/>
              </a:solidFill>
              <a:latin typeface="Playfair Display"/>
              <a:ea typeface="Playfair Display"/>
              <a:cs typeface="Playfair Display"/>
              <a:sym typeface="Playfair Display"/>
            </a:endParaRPr>
          </a:p>
          <a:p>
            <a:pPr indent="0" lvl="0" marL="457200" rtl="0" algn="l">
              <a:lnSpc>
                <a:spcPct val="115000"/>
              </a:lnSpc>
              <a:spcBef>
                <a:spcPts val="1000"/>
              </a:spcBef>
              <a:spcAft>
                <a:spcPts val="0"/>
              </a:spcAft>
              <a:buSzPts val="1900"/>
              <a:buNone/>
            </a:pPr>
            <a:r>
              <a:t/>
            </a:r>
            <a:endParaRPr sz="2000">
              <a:solidFill>
                <a:srgbClr val="695D46"/>
              </a:solidFill>
              <a:latin typeface="Playfair Display"/>
              <a:ea typeface="Playfair Display"/>
              <a:cs typeface="Playfair Display"/>
              <a:sym typeface="Playfair Display"/>
            </a:endParaRPr>
          </a:p>
          <a:p>
            <a:pPr indent="-355600" lvl="0" marL="457200" rtl="0" algn="l">
              <a:lnSpc>
                <a:spcPct val="115000"/>
              </a:lnSpc>
              <a:spcBef>
                <a:spcPts val="1000"/>
              </a:spcBef>
              <a:spcAft>
                <a:spcPts val="0"/>
              </a:spcAft>
              <a:buClr>
                <a:srgbClr val="695D46"/>
              </a:buClr>
              <a:buSzPts val="2000"/>
              <a:buFont typeface="Playfair Display"/>
              <a:buChar char="●"/>
            </a:pPr>
            <a:r>
              <a:rPr lang="en" sz="2000">
                <a:solidFill>
                  <a:srgbClr val="695D46"/>
                </a:solidFill>
                <a:latin typeface="Playfair Display"/>
                <a:ea typeface="Playfair Display"/>
                <a:cs typeface="Playfair Display"/>
                <a:sym typeface="Playfair Display"/>
              </a:rPr>
              <a:t>Funding might be used  for small group literacy interventions/interventionist, tutoring programs, additional books, or other supplies.  </a:t>
            </a:r>
            <a:endParaRPr sz="2000">
              <a:solidFill>
                <a:srgbClr val="695D46"/>
              </a:solidFill>
              <a:latin typeface="Playfair Display"/>
              <a:ea typeface="Playfair Display"/>
              <a:cs typeface="Playfair Display"/>
              <a:sym typeface="Playfair Display"/>
            </a:endParaRPr>
          </a:p>
          <a:p>
            <a:pPr indent="0" lvl="0" marL="0" rtl="0" algn="l">
              <a:lnSpc>
                <a:spcPct val="115000"/>
              </a:lnSpc>
              <a:spcBef>
                <a:spcPts val="0"/>
              </a:spcBef>
              <a:spcAft>
                <a:spcPts val="2100"/>
              </a:spcAft>
              <a:buSzPts val="1900"/>
              <a:buNone/>
            </a:pPr>
            <a:r>
              <a:t/>
            </a:r>
            <a:endParaRPr>
              <a:latin typeface="Playfair Display"/>
              <a:ea typeface="Playfair Display"/>
              <a:cs typeface="Playfair Display"/>
              <a:sym typeface="Playfair Display"/>
            </a:endParaRPr>
          </a:p>
        </p:txBody>
      </p:sp>
      <p:cxnSp>
        <p:nvCxnSpPr>
          <p:cNvPr id="294" name="Google Shape;294;p7"/>
          <p:cNvCxnSpPr/>
          <p:nvPr/>
        </p:nvCxnSpPr>
        <p:spPr>
          <a:xfrm rot="10800000">
            <a:off x="2537100" y="0"/>
            <a:ext cx="0" cy="2133600"/>
          </a:xfrm>
          <a:prstGeom prst="straightConnector1">
            <a:avLst/>
          </a:prstGeom>
          <a:noFill/>
          <a:ln cap="rnd" cmpd="sng" w="28575">
            <a:solidFill>
              <a:schemeClr val="dk2"/>
            </a:solidFill>
            <a:prstDash val="solid"/>
            <a:round/>
            <a:headEnd len="sm" w="sm" type="none"/>
            <a:tailEnd len="sm" w="sm" type="none"/>
          </a:ln>
        </p:spPr>
      </p:cxnSp>
      <p:sp>
        <p:nvSpPr>
          <p:cNvPr id="295" name="Google Shape;295;p7"/>
          <p:cNvSpPr txBox="1"/>
          <p:nvPr>
            <p:ph type="title"/>
          </p:nvPr>
        </p:nvSpPr>
        <p:spPr>
          <a:xfrm>
            <a:off x="2537100" y="659725"/>
            <a:ext cx="8262000" cy="15516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10000"/>
              <a:buNone/>
            </a:pPr>
            <a:r>
              <a:rPr b="1" lang="en" sz="3600">
                <a:latin typeface="Playfair Display"/>
                <a:ea typeface="Playfair Display"/>
                <a:cs typeface="Playfair Display"/>
                <a:sym typeface="Playfair Display"/>
              </a:rPr>
              <a:t>Targeted Assistance Under Title I</a:t>
            </a:r>
            <a:endParaRPr>
              <a:latin typeface="Playfair Display"/>
              <a:ea typeface="Playfair Display"/>
              <a:cs typeface="Playfair Display"/>
              <a:sym typeface="Playfair Display"/>
            </a:endParaRPr>
          </a:p>
        </p:txBody>
      </p:sp>
      <p:cxnSp>
        <p:nvCxnSpPr>
          <p:cNvPr id="296" name="Google Shape;296;p7"/>
          <p:cNvCxnSpPr/>
          <p:nvPr/>
        </p:nvCxnSpPr>
        <p:spPr>
          <a:xfrm>
            <a:off x="1573350" y="6227100"/>
            <a:ext cx="9045300" cy="0"/>
          </a:xfrm>
          <a:prstGeom prst="straightConnector1">
            <a:avLst/>
          </a:prstGeom>
          <a:noFill/>
          <a:ln cap="rnd" cmpd="sng" w="28575">
            <a:solidFill>
              <a:schemeClr val="dk2"/>
            </a:solidFill>
            <a:prstDash val="solid"/>
            <a:round/>
            <a:headEnd len="sm" w="sm" type="none"/>
            <a:tailEnd len="sm" w="sm" type="none"/>
          </a:ln>
        </p:spPr>
      </p:cxnSp>
      <p:pic>
        <p:nvPicPr>
          <p:cNvPr id="297" name="Google Shape;297;p7"/>
          <p:cNvPicPr preferRelativeResize="0"/>
          <p:nvPr/>
        </p:nvPicPr>
        <p:blipFill rotWithShape="1">
          <a:blip r:embed="rId3">
            <a:alphaModFix/>
          </a:blip>
          <a:srcRect b="0" l="0" r="0" t="0"/>
          <a:stretch/>
        </p:blipFill>
        <p:spPr>
          <a:xfrm>
            <a:off x="11153225" y="5711000"/>
            <a:ext cx="623225" cy="97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8"/>
          <p:cNvSpPr txBox="1"/>
          <p:nvPr>
            <p:ph type="title"/>
          </p:nvPr>
        </p:nvSpPr>
        <p:spPr>
          <a:xfrm>
            <a:off x="941900" y="125775"/>
            <a:ext cx="8809800" cy="1272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5000"/>
              <a:buNone/>
            </a:pPr>
            <a:r>
              <a:rPr lang="en" sz="3600">
                <a:latin typeface="Playfair Display"/>
                <a:ea typeface="Playfair Display"/>
                <a:cs typeface="Playfair Display"/>
                <a:sym typeface="Playfair Display"/>
              </a:rPr>
              <a:t>Title I Parent and Family Engagement Policy</a:t>
            </a:r>
            <a:endParaRPr/>
          </a:p>
        </p:txBody>
      </p:sp>
      <p:sp>
        <p:nvSpPr>
          <p:cNvPr id="303" name="Google Shape;303;p8"/>
          <p:cNvSpPr/>
          <p:nvPr/>
        </p:nvSpPr>
        <p:spPr>
          <a:xfrm>
            <a:off x="941900" y="1530325"/>
            <a:ext cx="10516200" cy="50934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1270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1270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1270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1270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Playfair Display"/>
                <a:ea typeface="Playfair Display"/>
                <a:cs typeface="Playfair Display"/>
                <a:sym typeface="Playfair Display"/>
              </a:rPr>
              <a:t>Every Title I school, in collaboration with guardians, must develop a Parent and Family Engagement Policy/plan and reviewed on annual basis.</a:t>
            </a:r>
            <a:endParaRPr b="0" i="0" sz="2000" u="none" cap="none" strike="noStrike">
              <a:solidFill>
                <a:schemeClr val="dk1"/>
              </a:solidFill>
              <a:latin typeface="Playfair Display"/>
              <a:ea typeface="Playfair Display"/>
              <a:cs typeface="Playfair Display"/>
              <a:sym typeface="Playfair Display"/>
            </a:endParaRPr>
          </a:p>
          <a:p>
            <a:pPr indent="0" lvl="0" marL="12700" marR="0" rtl="0" algn="l">
              <a:lnSpc>
                <a:spcPct val="115000"/>
              </a:lnSpc>
              <a:spcBef>
                <a:spcPts val="0"/>
              </a:spcBef>
              <a:spcAft>
                <a:spcPts val="0"/>
              </a:spcAft>
              <a:buClr>
                <a:schemeClr val="hlink"/>
              </a:buClr>
              <a:buSzPts val="11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1270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Playfair Display"/>
                <a:ea typeface="Playfair Display"/>
                <a:cs typeface="Playfair Display"/>
                <a:sym typeface="Playfair Display"/>
              </a:rPr>
              <a:t>•The Parent and Family Engagement Policy describes how the school will involve the families in an organized, ongoing, and timely way in the planning, review and improvement of the Title I program at the school.</a:t>
            </a:r>
            <a:endParaRPr b="0" i="0" sz="2000" u="none" cap="none" strike="noStrike">
              <a:solidFill>
                <a:schemeClr val="dk1"/>
              </a:solidFill>
              <a:latin typeface="Playfair Display"/>
              <a:ea typeface="Playfair Display"/>
              <a:cs typeface="Playfair Display"/>
              <a:sym typeface="Playfair Display"/>
            </a:endParaRPr>
          </a:p>
          <a:p>
            <a:pPr indent="0" lvl="0" marL="1270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12700" marR="0" rtl="0" algn="l">
              <a:lnSpc>
                <a:spcPct val="115000"/>
              </a:lnSpc>
              <a:spcBef>
                <a:spcPts val="0"/>
              </a:spcBef>
              <a:spcAft>
                <a:spcPts val="0"/>
              </a:spcAft>
              <a:buClr>
                <a:schemeClr val="hlink"/>
              </a:buClr>
              <a:buSzPts val="11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12700" marR="0" rtl="0" algn="l">
              <a:lnSpc>
                <a:spcPct val="115000"/>
              </a:lnSpc>
              <a:spcBef>
                <a:spcPts val="0"/>
              </a:spcBef>
              <a:spcAft>
                <a:spcPts val="0"/>
              </a:spcAft>
              <a:buClr>
                <a:schemeClr val="hlink"/>
              </a:buClr>
              <a:buSzPts val="1100"/>
              <a:buFont typeface="Arial"/>
              <a:buNone/>
            </a:pPr>
            <a:r>
              <a:rPr b="0" i="0" lang="en" sz="2000" u="none" cap="none" strike="noStrike">
                <a:solidFill>
                  <a:schemeClr val="dk1"/>
                </a:solidFill>
                <a:latin typeface="Playfair Display"/>
                <a:ea typeface="Playfair Display"/>
                <a:cs typeface="Playfair Display"/>
                <a:sym typeface="Playfair Display"/>
              </a:rPr>
              <a:t>•A copy of the plan will be on the the school’s website and made available to you upon completion. It is a live document and will continue to be updated throughout the school year. </a:t>
            </a:r>
            <a:endParaRPr b="0" i="0" sz="2000" u="none" cap="none" strike="noStrike">
              <a:solidFill>
                <a:schemeClr val="dk1"/>
              </a:solidFill>
              <a:latin typeface="Playfair Display"/>
              <a:ea typeface="Playfair Display"/>
              <a:cs typeface="Playfair Display"/>
              <a:sym typeface="Playfair Display"/>
            </a:endParaRPr>
          </a:p>
          <a:p>
            <a:pPr indent="0" lvl="0" marL="0" marR="0" rtl="0" algn="l">
              <a:lnSpc>
                <a:spcPct val="115000"/>
              </a:lnSpc>
              <a:spcBef>
                <a:spcPts val="1000"/>
              </a:spcBef>
              <a:spcAft>
                <a:spcPts val="0"/>
              </a:spcAft>
              <a:buClr>
                <a:srgbClr val="000000"/>
              </a:buClr>
              <a:buSzPts val="1900"/>
              <a:buFont typeface="Arial"/>
              <a:buNone/>
            </a:pPr>
            <a:r>
              <a:t/>
            </a:r>
            <a:endParaRPr b="0" i="0" sz="1900" u="none" cap="none" strike="noStrike">
              <a:solidFill>
                <a:srgbClr val="695D46"/>
              </a:solidFill>
              <a:latin typeface="Playfair Display"/>
              <a:ea typeface="Playfair Display"/>
              <a:cs typeface="Playfair Display"/>
              <a:sym typeface="Playfair Display"/>
            </a:endParaRPr>
          </a:p>
          <a:p>
            <a:pPr indent="0" lvl="0" marL="457200" marR="0" rtl="0" algn="l">
              <a:lnSpc>
                <a:spcPct val="115000"/>
              </a:lnSpc>
              <a:spcBef>
                <a:spcPts val="1000"/>
              </a:spcBef>
              <a:spcAft>
                <a:spcPts val="0"/>
              </a:spcAft>
              <a:buClr>
                <a:srgbClr val="000000"/>
              </a:buClr>
              <a:buSzPts val="1900"/>
              <a:buFont typeface="Arial"/>
              <a:buNone/>
            </a:pPr>
            <a:r>
              <a:t/>
            </a:r>
            <a:endParaRPr b="0" i="0" sz="1900" u="none" cap="none" strike="noStrike">
              <a:solidFill>
                <a:srgbClr val="695D46"/>
              </a:solidFill>
              <a:latin typeface="Playfair Display"/>
              <a:ea typeface="Playfair Display"/>
              <a:cs typeface="Playfair Display"/>
              <a:sym typeface="Playfair Display"/>
            </a:endParaRPr>
          </a:p>
          <a:p>
            <a:pPr indent="0" lvl="0" marL="0" marR="0" rtl="0" algn="l">
              <a:lnSpc>
                <a:spcPct val="115000"/>
              </a:lnSpc>
              <a:spcBef>
                <a:spcPts val="1000"/>
              </a:spcBef>
              <a:spcAft>
                <a:spcPts val="0"/>
              </a:spcAft>
              <a:buClr>
                <a:srgbClr val="000000"/>
              </a:buClr>
              <a:buSzPts val="1900"/>
              <a:buFont typeface="Arial"/>
              <a:buNone/>
            </a:pPr>
            <a:r>
              <a:t/>
            </a:r>
            <a:endParaRPr b="0" i="0" sz="1900" u="none" cap="none" strike="noStrike">
              <a:solidFill>
                <a:srgbClr val="695D46"/>
              </a:solidFill>
              <a:latin typeface="Playfair Display"/>
              <a:ea typeface="Playfair Display"/>
              <a:cs typeface="Playfair Display"/>
              <a:sym typeface="Playfair Display"/>
            </a:endParaRPr>
          </a:p>
        </p:txBody>
      </p:sp>
      <p:pic>
        <p:nvPicPr>
          <p:cNvPr id="304" name="Google Shape;304;p8"/>
          <p:cNvPicPr preferRelativeResize="0"/>
          <p:nvPr/>
        </p:nvPicPr>
        <p:blipFill rotWithShape="1">
          <a:blip r:embed="rId3">
            <a:alphaModFix/>
          </a:blip>
          <a:srcRect b="0" l="0" r="0" t="0"/>
          <a:stretch/>
        </p:blipFill>
        <p:spPr>
          <a:xfrm>
            <a:off x="11153225" y="5711000"/>
            <a:ext cx="623225" cy="972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9"/>
          <p:cNvSpPr txBox="1"/>
          <p:nvPr>
            <p:ph type="title"/>
          </p:nvPr>
        </p:nvSpPr>
        <p:spPr>
          <a:xfrm>
            <a:off x="361955" y="1663475"/>
            <a:ext cx="10014900" cy="1324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5000"/>
              <a:buNone/>
            </a:pPr>
            <a:r>
              <a:rPr lang="en"/>
              <a:t>Family Engagement Plans:</a:t>
            </a:r>
            <a:endParaRPr/>
          </a:p>
        </p:txBody>
      </p:sp>
      <p:sp>
        <p:nvSpPr>
          <p:cNvPr id="310" name="Google Shape;310;p9"/>
          <p:cNvSpPr txBox="1"/>
          <p:nvPr>
            <p:ph idx="1" type="body"/>
          </p:nvPr>
        </p:nvSpPr>
        <p:spPr>
          <a:xfrm>
            <a:off x="1994500" y="2988275"/>
            <a:ext cx="9400800" cy="2235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latin typeface="Playfair Display"/>
                <a:ea typeface="Playfair Display"/>
                <a:cs typeface="Playfair Display"/>
                <a:sym typeface="Playfair Display"/>
              </a:rPr>
              <a:t>Brooklands: </a:t>
            </a:r>
            <a:r>
              <a:rPr lang="en" u="sng">
                <a:solidFill>
                  <a:schemeClr val="hlink"/>
                </a:solidFill>
                <a:latin typeface="Playfair Display"/>
                <a:ea typeface="Playfair Display"/>
                <a:cs typeface="Playfair Display"/>
                <a:sym typeface="Playfair Display"/>
                <a:hlinkClick r:id="rId3"/>
              </a:rPr>
              <a:t>Click Here</a:t>
            </a:r>
            <a:endParaRPr>
              <a:latin typeface="Playfair Display"/>
              <a:ea typeface="Playfair Display"/>
              <a:cs typeface="Playfair Display"/>
              <a:sym typeface="Playfair Display"/>
            </a:endParaRPr>
          </a:p>
          <a:p>
            <a:pPr indent="0" lvl="0" marL="0" rtl="0" algn="l">
              <a:lnSpc>
                <a:spcPct val="115000"/>
              </a:lnSpc>
              <a:spcBef>
                <a:spcPts val="2100"/>
              </a:spcBef>
              <a:spcAft>
                <a:spcPts val="0"/>
              </a:spcAft>
              <a:buSzPts val="1900"/>
              <a:buNone/>
            </a:pPr>
            <a:r>
              <a:rPr lang="en">
                <a:latin typeface="Playfair Display"/>
                <a:ea typeface="Playfair Display"/>
                <a:cs typeface="Playfair Display"/>
                <a:sym typeface="Playfair Display"/>
              </a:rPr>
              <a:t>Hamlin: </a:t>
            </a:r>
            <a:r>
              <a:rPr lang="en" u="sng">
                <a:solidFill>
                  <a:schemeClr val="hlink"/>
                </a:solidFill>
                <a:latin typeface="Playfair Display"/>
                <a:ea typeface="Playfair Display"/>
                <a:cs typeface="Playfair Display"/>
                <a:sym typeface="Playfair Display"/>
                <a:hlinkClick r:id="rId4"/>
              </a:rPr>
              <a:t>Click Here</a:t>
            </a:r>
            <a:endParaRPr>
              <a:latin typeface="Playfair Display"/>
              <a:ea typeface="Playfair Display"/>
              <a:cs typeface="Playfair Display"/>
              <a:sym typeface="Playfair Display"/>
            </a:endParaRPr>
          </a:p>
          <a:p>
            <a:pPr indent="0" lvl="0" marL="0" rtl="0" algn="l">
              <a:lnSpc>
                <a:spcPct val="115000"/>
              </a:lnSpc>
              <a:spcBef>
                <a:spcPts val="2100"/>
              </a:spcBef>
              <a:spcAft>
                <a:spcPts val="0"/>
              </a:spcAft>
              <a:buSzPts val="1900"/>
              <a:buNone/>
            </a:pPr>
            <a:r>
              <a:rPr lang="en">
                <a:latin typeface="Playfair Display"/>
                <a:ea typeface="Playfair Display"/>
                <a:cs typeface="Playfair Display"/>
                <a:sym typeface="Playfair Display"/>
              </a:rPr>
              <a:t>Hampton: </a:t>
            </a:r>
            <a:r>
              <a:rPr lang="en" u="sng">
                <a:solidFill>
                  <a:schemeClr val="hlink"/>
                </a:solidFill>
                <a:latin typeface="Playfair Display"/>
                <a:ea typeface="Playfair Display"/>
                <a:cs typeface="Playfair Display"/>
                <a:sym typeface="Playfair Display"/>
                <a:hlinkClick r:id="rId5"/>
              </a:rPr>
              <a:t>Click Here</a:t>
            </a:r>
            <a:endParaRPr>
              <a:latin typeface="Playfair Display"/>
              <a:ea typeface="Playfair Display"/>
              <a:cs typeface="Playfair Display"/>
              <a:sym typeface="Playfair Display"/>
            </a:endParaRPr>
          </a:p>
          <a:p>
            <a:pPr indent="0" lvl="0" marL="0" rtl="0" algn="l">
              <a:lnSpc>
                <a:spcPct val="115000"/>
              </a:lnSpc>
              <a:spcBef>
                <a:spcPts val="2100"/>
              </a:spcBef>
              <a:spcAft>
                <a:spcPts val="2100"/>
              </a:spcAft>
              <a:buSzPts val="1900"/>
              <a:buNone/>
            </a:pPr>
            <a:r>
              <a:rPr lang="en">
                <a:latin typeface="Playfair Display"/>
                <a:ea typeface="Playfair Display"/>
                <a:cs typeface="Playfair Display"/>
                <a:sym typeface="Playfair Display"/>
              </a:rPr>
              <a:t>McGregor: Click Here</a:t>
            </a: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69615C"/>
      </a:dk1>
      <a:lt1>
        <a:srgbClr val="EBE8DF"/>
      </a:lt1>
      <a:dk2>
        <a:srgbClr val="88807B"/>
      </a:dk2>
      <a:lt2>
        <a:srgbClr val="FFFFFF"/>
      </a:lt2>
      <a:accent1>
        <a:srgbClr val="BEA398"/>
      </a:accent1>
      <a:accent2>
        <a:srgbClr val="838780"/>
      </a:accent2>
      <a:accent3>
        <a:srgbClr val="C6B19D"/>
      </a:accent3>
      <a:accent4>
        <a:srgbClr val="D3C8BC"/>
      </a:accent4>
      <a:accent5>
        <a:srgbClr val="5D615A"/>
      </a:accent5>
      <a:accent6>
        <a:srgbClr val="333F2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Ross, Sara</dc:creator>
</cp:coreProperties>
</file>