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60" r:id="rId1"/>
  </p:sldMasterIdLst>
  <p:notesMasterIdLst>
    <p:notesMasterId r:id="rId16"/>
  </p:notesMasterIdLst>
  <p:sldIdLst>
    <p:sldId id="264" r:id="rId2"/>
    <p:sldId id="258" r:id="rId3"/>
    <p:sldId id="260" r:id="rId4"/>
    <p:sldId id="259" r:id="rId5"/>
    <p:sldId id="261" r:id="rId6"/>
    <p:sldId id="265" r:id="rId7"/>
    <p:sldId id="266" r:id="rId8"/>
    <p:sldId id="262" r:id="rId9"/>
    <p:sldId id="263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093"/>
    <a:srgbClr val="FDB71A"/>
    <a:srgbClr val="FFFFFF"/>
    <a:srgbClr val="000000"/>
    <a:srgbClr val="212151"/>
    <a:srgbClr val="ED1F24"/>
    <a:srgbClr val="009490"/>
    <a:srgbClr val="6ECB98"/>
    <a:srgbClr val="B0BC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84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22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C5EB1A-CDF1-A24D-9C97-8D2645BD1619}" type="doc">
      <dgm:prSet loTypeId="urn:microsoft.com/office/officeart/2005/8/layout/equation2" loCatId="" qsTypeId="urn:microsoft.com/office/officeart/2005/8/quickstyle/simple1" qsCatId="simple" csTypeId="urn:microsoft.com/office/officeart/2005/8/colors/accent1_2" csCatId="accent1" phldr="1"/>
      <dgm:spPr/>
    </dgm:pt>
    <dgm:pt modelId="{B2DCA8C7-CF82-0A47-BB1D-F011C3444351}">
      <dgm:prSet phldrT="[Text]" custT="1"/>
      <dgm:spPr>
        <a:solidFill>
          <a:srgbClr val="FDB71A">
            <a:alpha val="75294"/>
          </a:srgbClr>
        </a:solidFill>
        <a:ln w="28575">
          <a:solidFill>
            <a:srgbClr val="FDB71A"/>
          </a:solidFill>
        </a:ln>
      </dgm:spPr>
      <dgm:t>
        <a:bodyPr/>
        <a:lstStyle/>
        <a:p>
          <a:r>
            <a:rPr lang="en-US" sz="2800" b="0" dirty="0">
              <a:solidFill>
                <a:srgbClr val="212151"/>
              </a:solidFill>
            </a:rPr>
            <a:t>More educational opportunities</a:t>
          </a:r>
        </a:p>
      </dgm:t>
    </dgm:pt>
    <dgm:pt modelId="{E5B87946-E6D6-C240-944F-07C1858C1581}" type="parTrans" cxnId="{EA23418C-26D6-774C-BF16-8F5A740757F9}">
      <dgm:prSet/>
      <dgm:spPr/>
      <dgm:t>
        <a:bodyPr/>
        <a:lstStyle/>
        <a:p>
          <a:endParaRPr lang="en-US"/>
        </a:p>
      </dgm:t>
    </dgm:pt>
    <dgm:pt modelId="{E4B5B40A-83CC-E848-955B-4F31A7519FAD}" type="sibTrans" cxnId="{EA23418C-26D6-774C-BF16-8F5A740757F9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4B5D7CEA-2FD2-6D40-82C0-5968DC642DE0}">
      <dgm:prSet phldrT="[Text]" custT="1"/>
      <dgm:spPr>
        <a:solidFill>
          <a:srgbClr val="FDB71A">
            <a:alpha val="74902"/>
          </a:srgbClr>
        </a:solidFill>
        <a:ln w="28575">
          <a:solidFill>
            <a:srgbClr val="FDB71A"/>
          </a:solidFill>
        </a:ln>
      </dgm:spPr>
      <dgm:t>
        <a:bodyPr/>
        <a:lstStyle/>
        <a:p>
          <a:r>
            <a:rPr lang="en-US" sz="2800" b="0" dirty="0">
              <a:solidFill>
                <a:srgbClr val="212151"/>
              </a:solidFill>
            </a:rPr>
            <a:t>Innovative teaching  models</a:t>
          </a:r>
        </a:p>
      </dgm:t>
    </dgm:pt>
    <dgm:pt modelId="{96DF81E1-B334-C24F-9A7F-768D9E5BE1A7}" type="parTrans" cxnId="{04E6F3EB-6CA4-9B4C-A73B-F343B38CD5F3}">
      <dgm:prSet/>
      <dgm:spPr/>
      <dgm:t>
        <a:bodyPr/>
        <a:lstStyle/>
        <a:p>
          <a:endParaRPr lang="en-US"/>
        </a:p>
      </dgm:t>
    </dgm:pt>
    <dgm:pt modelId="{72FA0F51-6706-2443-8D9A-0507CC3BBE3D}" type="sibTrans" cxnId="{04E6F3EB-6CA4-9B4C-A73B-F343B38CD5F3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0B4EBCCD-175C-3D48-94C1-808FB36507E3}">
      <dgm:prSet phldrT="[Text]" custT="1"/>
      <dgm:spPr>
        <a:solidFill>
          <a:srgbClr val="FDB71A">
            <a:alpha val="74902"/>
          </a:srgbClr>
        </a:solidFill>
        <a:ln w="28575">
          <a:solidFill>
            <a:srgbClr val="FDB71A"/>
          </a:solidFill>
        </a:ln>
      </dgm:spPr>
      <dgm:t>
        <a:bodyPr/>
        <a:lstStyle/>
        <a:p>
          <a:r>
            <a:rPr lang="en-US" sz="3200" b="1" i="0" dirty="0">
              <a:solidFill>
                <a:srgbClr val="21215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Need for fresh marketing strategies</a:t>
          </a:r>
        </a:p>
      </dgm:t>
    </dgm:pt>
    <dgm:pt modelId="{C06ACE28-A8F2-2C41-A386-B79299012D5B}" type="parTrans" cxnId="{B44034F2-C88E-B24F-8EF2-5366DB7CFA85}">
      <dgm:prSet/>
      <dgm:spPr/>
      <dgm:t>
        <a:bodyPr/>
        <a:lstStyle/>
        <a:p>
          <a:endParaRPr lang="en-US"/>
        </a:p>
      </dgm:t>
    </dgm:pt>
    <dgm:pt modelId="{4A5245FD-BBF2-AB47-A243-E043BF1EC7E3}" type="sibTrans" cxnId="{B44034F2-C88E-B24F-8EF2-5366DB7CFA85}">
      <dgm:prSet/>
      <dgm:spPr/>
      <dgm:t>
        <a:bodyPr/>
        <a:lstStyle/>
        <a:p>
          <a:endParaRPr lang="en-US"/>
        </a:p>
      </dgm:t>
    </dgm:pt>
    <dgm:pt modelId="{8D5C8AF6-F094-254B-977B-E72FAB8243EE}" type="pres">
      <dgm:prSet presAssocID="{B9C5EB1A-CDF1-A24D-9C97-8D2645BD1619}" presName="Name0" presStyleCnt="0">
        <dgm:presLayoutVars>
          <dgm:dir/>
          <dgm:resizeHandles val="exact"/>
        </dgm:presLayoutVars>
      </dgm:prSet>
      <dgm:spPr/>
    </dgm:pt>
    <dgm:pt modelId="{6B4D8F8C-7D88-094C-8ABE-538F495FC083}" type="pres">
      <dgm:prSet presAssocID="{B9C5EB1A-CDF1-A24D-9C97-8D2645BD1619}" presName="vNodes" presStyleCnt="0"/>
      <dgm:spPr/>
    </dgm:pt>
    <dgm:pt modelId="{04470289-EB03-F441-88DD-D820C621A9BF}" type="pres">
      <dgm:prSet presAssocID="{B2DCA8C7-CF82-0A47-BB1D-F011C3444351}" presName="node" presStyleLbl="node1" presStyleIdx="0" presStyleCnt="3" custScaleX="284050" custScaleY="119464">
        <dgm:presLayoutVars>
          <dgm:bulletEnabled val="1"/>
        </dgm:presLayoutVars>
      </dgm:prSet>
      <dgm:spPr>
        <a:prstGeom prst="roundRect">
          <a:avLst/>
        </a:prstGeom>
      </dgm:spPr>
    </dgm:pt>
    <dgm:pt modelId="{B548E41F-D2EA-9643-996A-10DAAD02935F}" type="pres">
      <dgm:prSet presAssocID="{E4B5B40A-83CC-E848-955B-4F31A7519FAD}" presName="spacerT" presStyleCnt="0"/>
      <dgm:spPr/>
    </dgm:pt>
    <dgm:pt modelId="{C30D25E8-8D90-914C-A724-107AFFAB0C61}" type="pres">
      <dgm:prSet presAssocID="{E4B5B40A-83CC-E848-955B-4F31A7519FAD}" presName="sibTrans" presStyleLbl="sibTrans2D1" presStyleIdx="0" presStyleCnt="2"/>
      <dgm:spPr/>
    </dgm:pt>
    <dgm:pt modelId="{FE8554FC-EF9B-EB4D-9EE6-6B597D3752F1}" type="pres">
      <dgm:prSet presAssocID="{E4B5B40A-83CC-E848-955B-4F31A7519FAD}" presName="spacerB" presStyleCnt="0"/>
      <dgm:spPr/>
    </dgm:pt>
    <dgm:pt modelId="{FFC7D20E-B9B2-3043-AF22-04FF869A71F7}" type="pres">
      <dgm:prSet presAssocID="{4B5D7CEA-2FD2-6D40-82C0-5968DC642DE0}" presName="node" presStyleLbl="node1" presStyleIdx="1" presStyleCnt="3" custScaleX="284050" custScaleY="119464">
        <dgm:presLayoutVars>
          <dgm:bulletEnabled val="1"/>
        </dgm:presLayoutVars>
      </dgm:prSet>
      <dgm:spPr>
        <a:prstGeom prst="roundRect">
          <a:avLst/>
        </a:prstGeom>
      </dgm:spPr>
    </dgm:pt>
    <dgm:pt modelId="{4FA7243C-C741-9748-8DB4-2A4A28ED7478}" type="pres">
      <dgm:prSet presAssocID="{B9C5EB1A-CDF1-A24D-9C97-8D2645BD1619}" presName="sibTransLast" presStyleLbl="sibTrans2D1" presStyleIdx="1" presStyleCnt="2"/>
      <dgm:spPr>
        <a:prstGeom prst="mathEqual">
          <a:avLst/>
        </a:prstGeom>
      </dgm:spPr>
    </dgm:pt>
    <dgm:pt modelId="{2900215B-47CF-E248-9A3B-BC230F21C8B7}" type="pres">
      <dgm:prSet presAssocID="{B9C5EB1A-CDF1-A24D-9C97-8D2645BD1619}" presName="connectorText" presStyleLbl="sibTrans2D1" presStyleIdx="1" presStyleCnt="2"/>
      <dgm:spPr/>
    </dgm:pt>
    <dgm:pt modelId="{F73F95D9-DC91-6D48-BA41-97092D1A2607}" type="pres">
      <dgm:prSet presAssocID="{B9C5EB1A-CDF1-A24D-9C97-8D2645BD1619}" presName="lastNode" presStyleLbl="node1" presStyleIdx="2" presStyleCnt="3" custScaleX="191027" custScaleY="63297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86B40821-129E-1A4E-AD37-5C6813A34335}" type="presOf" srcId="{E4B5B40A-83CC-E848-955B-4F31A7519FAD}" destId="{C30D25E8-8D90-914C-A724-107AFFAB0C61}" srcOrd="0" destOrd="0" presId="urn:microsoft.com/office/officeart/2005/8/layout/equation2"/>
    <dgm:cxn modelId="{DFC1242A-77A6-0948-812F-4A2B1CB487B0}" type="presOf" srcId="{72FA0F51-6706-2443-8D9A-0507CC3BBE3D}" destId="{4FA7243C-C741-9748-8DB4-2A4A28ED7478}" srcOrd="0" destOrd="0" presId="urn:microsoft.com/office/officeart/2005/8/layout/equation2"/>
    <dgm:cxn modelId="{B572F650-15C4-3A48-88C4-4979B7E43D98}" type="presOf" srcId="{B2DCA8C7-CF82-0A47-BB1D-F011C3444351}" destId="{04470289-EB03-F441-88DD-D820C621A9BF}" srcOrd="0" destOrd="0" presId="urn:microsoft.com/office/officeart/2005/8/layout/equation2"/>
    <dgm:cxn modelId="{657D2C87-0C59-E249-92AA-06F72DD084A2}" type="presOf" srcId="{4B5D7CEA-2FD2-6D40-82C0-5968DC642DE0}" destId="{FFC7D20E-B9B2-3043-AF22-04FF869A71F7}" srcOrd="0" destOrd="0" presId="urn:microsoft.com/office/officeart/2005/8/layout/equation2"/>
    <dgm:cxn modelId="{EA23418C-26D6-774C-BF16-8F5A740757F9}" srcId="{B9C5EB1A-CDF1-A24D-9C97-8D2645BD1619}" destId="{B2DCA8C7-CF82-0A47-BB1D-F011C3444351}" srcOrd="0" destOrd="0" parTransId="{E5B87946-E6D6-C240-944F-07C1858C1581}" sibTransId="{E4B5B40A-83CC-E848-955B-4F31A7519FAD}"/>
    <dgm:cxn modelId="{11AA19A3-82C0-F848-9E97-F2E3B721F0CF}" type="presOf" srcId="{B9C5EB1A-CDF1-A24D-9C97-8D2645BD1619}" destId="{8D5C8AF6-F094-254B-977B-E72FAB8243EE}" srcOrd="0" destOrd="0" presId="urn:microsoft.com/office/officeart/2005/8/layout/equation2"/>
    <dgm:cxn modelId="{8CB737C0-1223-AD48-8672-26AFCFBC8765}" type="presOf" srcId="{72FA0F51-6706-2443-8D9A-0507CC3BBE3D}" destId="{2900215B-47CF-E248-9A3B-BC230F21C8B7}" srcOrd="1" destOrd="0" presId="urn:microsoft.com/office/officeart/2005/8/layout/equation2"/>
    <dgm:cxn modelId="{0105CDE4-C682-6B4C-8156-5D923DC1D6B7}" type="presOf" srcId="{0B4EBCCD-175C-3D48-94C1-808FB36507E3}" destId="{F73F95D9-DC91-6D48-BA41-97092D1A2607}" srcOrd="0" destOrd="0" presId="urn:microsoft.com/office/officeart/2005/8/layout/equation2"/>
    <dgm:cxn modelId="{04E6F3EB-6CA4-9B4C-A73B-F343B38CD5F3}" srcId="{B9C5EB1A-CDF1-A24D-9C97-8D2645BD1619}" destId="{4B5D7CEA-2FD2-6D40-82C0-5968DC642DE0}" srcOrd="1" destOrd="0" parTransId="{96DF81E1-B334-C24F-9A7F-768D9E5BE1A7}" sibTransId="{72FA0F51-6706-2443-8D9A-0507CC3BBE3D}"/>
    <dgm:cxn modelId="{B44034F2-C88E-B24F-8EF2-5366DB7CFA85}" srcId="{B9C5EB1A-CDF1-A24D-9C97-8D2645BD1619}" destId="{0B4EBCCD-175C-3D48-94C1-808FB36507E3}" srcOrd="2" destOrd="0" parTransId="{C06ACE28-A8F2-2C41-A386-B79299012D5B}" sibTransId="{4A5245FD-BBF2-AB47-A243-E043BF1EC7E3}"/>
    <dgm:cxn modelId="{CC0770C3-0276-BC41-80EF-2CD2BBB66993}" type="presParOf" srcId="{8D5C8AF6-F094-254B-977B-E72FAB8243EE}" destId="{6B4D8F8C-7D88-094C-8ABE-538F495FC083}" srcOrd="0" destOrd="0" presId="urn:microsoft.com/office/officeart/2005/8/layout/equation2"/>
    <dgm:cxn modelId="{CA345122-300E-BC47-8304-9A09EBAC53A4}" type="presParOf" srcId="{6B4D8F8C-7D88-094C-8ABE-538F495FC083}" destId="{04470289-EB03-F441-88DD-D820C621A9BF}" srcOrd="0" destOrd="0" presId="urn:microsoft.com/office/officeart/2005/8/layout/equation2"/>
    <dgm:cxn modelId="{F1212F6D-30C3-A842-8D22-BE51665FE52E}" type="presParOf" srcId="{6B4D8F8C-7D88-094C-8ABE-538F495FC083}" destId="{B548E41F-D2EA-9643-996A-10DAAD02935F}" srcOrd="1" destOrd="0" presId="urn:microsoft.com/office/officeart/2005/8/layout/equation2"/>
    <dgm:cxn modelId="{23ED42FB-4474-8745-A283-B1826F07A0D8}" type="presParOf" srcId="{6B4D8F8C-7D88-094C-8ABE-538F495FC083}" destId="{C30D25E8-8D90-914C-A724-107AFFAB0C61}" srcOrd="2" destOrd="0" presId="urn:microsoft.com/office/officeart/2005/8/layout/equation2"/>
    <dgm:cxn modelId="{FFEB3DD0-FAFA-AD4A-BAA7-ED9703C1B1A0}" type="presParOf" srcId="{6B4D8F8C-7D88-094C-8ABE-538F495FC083}" destId="{FE8554FC-EF9B-EB4D-9EE6-6B597D3752F1}" srcOrd="3" destOrd="0" presId="urn:microsoft.com/office/officeart/2005/8/layout/equation2"/>
    <dgm:cxn modelId="{3B5B6502-21D0-9842-A989-2E887D9D490F}" type="presParOf" srcId="{6B4D8F8C-7D88-094C-8ABE-538F495FC083}" destId="{FFC7D20E-B9B2-3043-AF22-04FF869A71F7}" srcOrd="4" destOrd="0" presId="urn:microsoft.com/office/officeart/2005/8/layout/equation2"/>
    <dgm:cxn modelId="{C80E0A74-FF24-104F-98D1-CEBF740E961F}" type="presParOf" srcId="{8D5C8AF6-F094-254B-977B-E72FAB8243EE}" destId="{4FA7243C-C741-9748-8DB4-2A4A28ED7478}" srcOrd="1" destOrd="0" presId="urn:microsoft.com/office/officeart/2005/8/layout/equation2"/>
    <dgm:cxn modelId="{B48BFAF5-2866-114B-8B3C-A5ACE8455BE9}" type="presParOf" srcId="{4FA7243C-C741-9748-8DB4-2A4A28ED7478}" destId="{2900215B-47CF-E248-9A3B-BC230F21C8B7}" srcOrd="0" destOrd="0" presId="urn:microsoft.com/office/officeart/2005/8/layout/equation2"/>
    <dgm:cxn modelId="{E48BFFAE-D52C-F644-BFF1-E750EEA6C749}" type="presParOf" srcId="{8D5C8AF6-F094-254B-977B-E72FAB8243EE}" destId="{F73F95D9-DC91-6D48-BA41-97092D1A2607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470289-EB03-F441-88DD-D820C621A9BF}">
      <dsp:nvSpPr>
        <dsp:cNvPr id="0" name=""/>
        <dsp:cNvSpPr/>
      </dsp:nvSpPr>
      <dsp:spPr>
        <a:xfrm>
          <a:off x="746" y="785248"/>
          <a:ext cx="3090505" cy="1299785"/>
        </a:xfrm>
        <a:prstGeom prst="roundRect">
          <a:avLst/>
        </a:prstGeom>
        <a:solidFill>
          <a:srgbClr val="FDB71A">
            <a:alpha val="75294"/>
          </a:srgbClr>
        </a:solidFill>
        <a:ln w="28575" cap="flat" cmpd="sng" algn="ctr">
          <a:solidFill>
            <a:srgbClr val="FDB71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>
              <a:solidFill>
                <a:srgbClr val="212151"/>
              </a:solidFill>
            </a:rPr>
            <a:t>More educational opportunities</a:t>
          </a:r>
        </a:p>
      </dsp:txBody>
      <dsp:txXfrm>
        <a:off x="64196" y="848698"/>
        <a:ext cx="2963605" cy="1172885"/>
      </dsp:txXfrm>
    </dsp:sp>
    <dsp:sp modelId="{C30D25E8-8D90-914C-A724-107AFFAB0C61}">
      <dsp:nvSpPr>
        <dsp:cNvPr id="0" name=""/>
        <dsp:cNvSpPr/>
      </dsp:nvSpPr>
      <dsp:spPr>
        <a:xfrm>
          <a:off x="1230474" y="2173381"/>
          <a:ext cx="631048" cy="631048"/>
        </a:xfrm>
        <a:prstGeom prst="mathPlus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1314119" y="2414694"/>
        <a:ext cx="463758" cy="148422"/>
      </dsp:txXfrm>
    </dsp:sp>
    <dsp:sp modelId="{FFC7D20E-B9B2-3043-AF22-04FF869A71F7}">
      <dsp:nvSpPr>
        <dsp:cNvPr id="0" name=""/>
        <dsp:cNvSpPr/>
      </dsp:nvSpPr>
      <dsp:spPr>
        <a:xfrm>
          <a:off x="746" y="2892776"/>
          <a:ext cx="3090505" cy="1299785"/>
        </a:xfrm>
        <a:prstGeom prst="roundRect">
          <a:avLst/>
        </a:prstGeom>
        <a:solidFill>
          <a:srgbClr val="FDB71A">
            <a:alpha val="74902"/>
          </a:srgbClr>
        </a:solidFill>
        <a:ln w="28575" cap="flat" cmpd="sng" algn="ctr">
          <a:solidFill>
            <a:srgbClr val="FDB71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>
              <a:solidFill>
                <a:srgbClr val="212151"/>
              </a:solidFill>
            </a:rPr>
            <a:t>Innovative teaching  models</a:t>
          </a:r>
        </a:p>
      </dsp:txBody>
      <dsp:txXfrm>
        <a:off x="64196" y="2956226"/>
        <a:ext cx="2963605" cy="1172885"/>
      </dsp:txXfrm>
    </dsp:sp>
    <dsp:sp modelId="{4FA7243C-C741-9748-8DB4-2A4A28ED7478}">
      <dsp:nvSpPr>
        <dsp:cNvPr id="0" name=""/>
        <dsp:cNvSpPr/>
      </dsp:nvSpPr>
      <dsp:spPr>
        <a:xfrm>
          <a:off x="3254453" y="2286534"/>
          <a:ext cx="345988" cy="404741"/>
        </a:xfrm>
        <a:prstGeom prst="mathEqual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3254453" y="2367482"/>
        <a:ext cx="242192" cy="242845"/>
      </dsp:txXfrm>
    </dsp:sp>
    <dsp:sp modelId="{F73F95D9-DC91-6D48-BA41-97092D1A2607}">
      <dsp:nvSpPr>
        <dsp:cNvPr id="0" name=""/>
        <dsp:cNvSpPr/>
      </dsp:nvSpPr>
      <dsp:spPr>
        <a:xfrm>
          <a:off x="3744059" y="1800224"/>
          <a:ext cx="4156802" cy="1377361"/>
        </a:xfrm>
        <a:prstGeom prst="roundRect">
          <a:avLst/>
        </a:prstGeom>
        <a:solidFill>
          <a:srgbClr val="FDB71A">
            <a:alpha val="74902"/>
          </a:srgbClr>
        </a:solidFill>
        <a:ln w="28575" cap="flat" cmpd="sng" algn="ctr">
          <a:solidFill>
            <a:srgbClr val="FDB71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i="0" kern="1200" dirty="0">
              <a:solidFill>
                <a:srgbClr val="21215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Need for fresh marketing strategies</a:t>
          </a:r>
        </a:p>
      </dsp:txBody>
      <dsp:txXfrm>
        <a:off x="3811296" y="1867461"/>
        <a:ext cx="4022328" cy="12428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78AEE3-B179-814A-B16F-E89F7426AF14}" type="datetimeFigureOut">
              <a:rPr lang="en-US" smtClean="0"/>
              <a:t>1/22/21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524B3-2B7F-2747-997A-42A917775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50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4524B3-2B7F-2747-997A-42A91777547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339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4091B1E-8798-1F4C-AEBA-F72E5A64A3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9777" y="5277679"/>
            <a:ext cx="7143790" cy="488720"/>
          </a:xfrm>
          <a:prstGeom prst="rect">
            <a:avLst/>
          </a:prstGeom>
        </p:spPr>
        <p:txBody>
          <a:bodyPr/>
          <a:lstStyle>
            <a:lvl1pPr algn="r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8CEAC0C-A9AD-FF45-8E30-697E9E32CB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9774" y="5773291"/>
            <a:ext cx="7143790" cy="803005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608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2A0756CB-FB9C-514B-A09F-4B06FA68CB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045" y="407254"/>
            <a:ext cx="1675120" cy="46795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9C7B0B-7C65-4A4F-AFB0-A26B2D5A0E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6269" y="400362"/>
            <a:ext cx="1659751" cy="46795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66F819-1608-0046-B999-1EF4A3D1FD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2124" y="400362"/>
            <a:ext cx="1667436" cy="46795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B9293C-2A83-924D-8F67-F8A8E50514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5664" y="400362"/>
            <a:ext cx="1667436" cy="46795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0E9EFB3-A225-7549-8DB3-C40CD82F52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1519" y="400362"/>
            <a:ext cx="1667436" cy="467957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13A3345-E926-F547-A86B-5ADD5BD2BF27}"/>
              </a:ext>
            </a:extLst>
          </p:cNvPr>
          <p:cNvSpPr/>
          <p:nvPr userDrawn="1"/>
        </p:nvSpPr>
        <p:spPr>
          <a:xfrm>
            <a:off x="161365" y="5997388"/>
            <a:ext cx="1483018" cy="772246"/>
          </a:xfrm>
          <a:prstGeom prst="rect">
            <a:avLst/>
          </a:prstGeom>
          <a:solidFill>
            <a:srgbClr val="336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491EF7-410F-F543-B8DB-793D5EFD6FDB}"/>
              </a:ext>
            </a:extLst>
          </p:cNvPr>
          <p:cNvSpPr/>
          <p:nvPr userDrawn="1"/>
        </p:nvSpPr>
        <p:spPr>
          <a:xfrm>
            <a:off x="0" y="4011066"/>
            <a:ext cx="9144000" cy="2846934"/>
          </a:xfrm>
          <a:prstGeom prst="rect">
            <a:avLst/>
          </a:prstGeom>
          <a:solidFill>
            <a:srgbClr val="33609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745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812E64-6EB6-1145-8411-E8E33FA498C2}"/>
              </a:ext>
            </a:extLst>
          </p:cNvPr>
          <p:cNvSpPr/>
          <p:nvPr userDrawn="1"/>
        </p:nvSpPr>
        <p:spPr>
          <a:xfrm>
            <a:off x="7442521" y="5984111"/>
            <a:ext cx="1354238" cy="520861"/>
          </a:xfrm>
          <a:prstGeom prst="rect">
            <a:avLst/>
          </a:prstGeom>
          <a:solidFill>
            <a:srgbClr val="336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79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AC7945E9-FF4B-7141-AB7E-7CBE7E9653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9672" y="6059037"/>
            <a:ext cx="1870364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E547C7A-7BED-4DD7-9102-04905C9CAC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00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728F5-422B-A040-8BD2-01ABBD57D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681038"/>
            <a:ext cx="7589708" cy="1009651"/>
          </a:xfrm>
          <a:prstGeom prst="rect">
            <a:avLst/>
          </a:prstGeom>
        </p:spPr>
        <p:txBody>
          <a:bodyPr anchor="ctr"/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ABE3F-140F-DA48-9ED3-67A6314F99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7589708" cy="409549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4F20C82-1584-C348-B909-3D7E9A568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9672" y="6059037"/>
            <a:ext cx="1870364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E547C7A-7BED-4DD7-9102-04905C9CAC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78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B7EB522-3FEA-D14B-9DBF-E6729489C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681038"/>
            <a:ext cx="7589708" cy="1009651"/>
          </a:xfrm>
          <a:prstGeom prst="rect">
            <a:avLst/>
          </a:prstGeom>
        </p:spPr>
        <p:txBody>
          <a:bodyPr anchor="ctr"/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BEF2487-38C7-9644-A6A2-A0BF70F271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680085" cy="409549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D89662A-0943-A948-A562-5EC85E1348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38273" y="1825625"/>
            <a:ext cx="3680085" cy="409549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8725495-E050-234D-A49A-820F8298E4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9672" y="6059037"/>
            <a:ext cx="1870364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E547C7A-7BED-4DD7-9102-04905C9CAC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95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50D569D-1C8F-6E47-A01B-64984DA31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43790"/>
            <a:ext cx="3680085" cy="66128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B76A8973-A1C8-D54D-AB40-24002101F5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38273" y="1843790"/>
            <a:ext cx="3680085" cy="66128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2ED834A-7832-8047-B063-D00FFF142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681038"/>
            <a:ext cx="7589708" cy="1009651"/>
          </a:xfrm>
          <a:prstGeom prst="rect">
            <a:avLst/>
          </a:prstGeom>
        </p:spPr>
        <p:txBody>
          <a:bodyPr anchor="ctr"/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8C0B877-5EA6-4841-B6BB-C70AF8501964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28650" y="2690814"/>
            <a:ext cx="3680085" cy="323030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F98DC2AC-4F40-474F-A2D3-401C5E2E3F6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538273" y="2690814"/>
            <a:ext cx="3680085" cy="323030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C3F431-B079-0644-857C-8CDBB0F359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9672" y="6059037"/>
            <a:ext cx="1870364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E547C7A-7BED-4DD7-9102-04905C9CAC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218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7E41C83-6A6B-5A45-891D-FFC8B32AD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809468"/>
            <a:ext cx="2949178" cy="1409076"/>
          </a:xfrm>
          <a:prstGeom prst="rect">
            <a:avLst/>
          </a:prstGeom>
        </p:spPr>
        <p:txBody>
          <a:bodyPr anchor="b"/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ACFA1558-737A-354B-AFEB-876500CB29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338466"/>
            <a:ext cx="2949178" cy="35305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8C169F9A-7ECC-D049-9DE9-D9D6970D6264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3753985" y="824458"/>
            <a:ext cx="4464374" cy="50515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ADF6E3A-EA28-234F-A9C7-4A950A7108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9672" y="6059037"/>
            <a:ext cx="1870364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E547C7A-7BED-4DD7-9102-04905C9CAC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787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088F69B-445F-4547-876B-6C676202D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809468"/>
            <a:ext cx="2949178" cy="1409076"/>
          </a:xfrm>
          <a:prstGeom prst="rect">
            <a:avLst/>
          </a:prstGeom>
        </p:spPr>
        <p:txBody>
          <a:bodyPr anchor="b"/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C97E5E2-EE8C-6445-883E-2EB6296EFC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338466"/>
            <a:ext cx="2949178" cy="35305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299FC51-1BC6-DB4D-8207-59D83D4E3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3985" y="817393"/>
            <a:ext cx="4464374" cy="5058647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25E1D77-2BB8-9143-9C4B-1C978CB22C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9672" y="6059037"/>
            <a:ext cx="1870364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E547C7A-7BED-4DD7-9102-04905C9CAC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604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ACA4F57-5405-EE42-84DC-B6E400862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9672" y="6059037"/>
            <a:ext cx="1870364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E547C7A-7BED-4DD7-9102-04905C9CAC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696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74" r:id="rId3"/>
    <p:sldLayoutId id="2147483662" r:id="rId4"/>
    <p:sldLayoutId id="2147483672" r:id="rId5"/>
    <p:sldLayoutId id="2147483664" r:id="rId6"/>
    <p:sldLayoutId id="2147483665" r:id="rId7"/>
    <p:sldLayoutId id="2147483666" r:id="rId8"/>
    <p:sldLayoutId id="214748366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eg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hyperlink" Target="mailto:sverduzco@dallasisd.org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DFC8532-CE2A-234C-BF42-6A1CF89CDE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9592" y="6015239"/>
            <a:ext cx="7143790" cy="803005"/>
          </a:xfrm>
        </p:spPr>
        <p:txBody>
          <a:bodyPr/>
          <a:lstStyle/>
          <a:p>
            <a:r>
              <a:rPr lang="en-US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SCHOOL MARKETING </a:t>
            </a:r>
          </a:p>
        </p:txBody>
      </p:sp>
    </p:spTree>
    <p:extLst>
      <p:ext uri="{BB962C8B-B14F-4D97-AF65-F5344CB8AC3E}">
        <p14:creationId xmlns:p14="http://schemas.microsoft.com/office/powerpoint/2010/main" val="3028861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633A39-E6C5-7044-B991-1CB5A4DF3B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E547C7A-7BED-4DD7-9102-04905C9CAC2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CFC3A9-35B7-6344-A3F9-492B1C16E7AA}"/>
              </a:ext>
            </a:extLst>
          </p:cNvPr>
          <p:cNvSpPr/>
          <p:nvPr/>
        </p:nvSpPr>
        <p:spPr>
          <a:xfrm>
            <a:off x="288235" y="556571"/>
            <a:ext cx="85675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AMBASSADORS</a:t>
            </a:r>
            <a:endParaRPr lang="en-US" sz="4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7E2078E-413D-1440-A2BA-33DFD6BF39EC}"/>
              </a:ext>
            </a:extLst>
          </p:cNvPr>
          <p:cNvSpPr/>
          <p:nvPr/>
        </p:nvSpPr>
        <p:spPr>
          <a:xfrm>
            <a:off x="682752" y="3538146"/>
            <a:ext cx="3739896" cy="1088136"/>
          </a:xfrm>
          <a:prstGeom prst="roundRect">
            <a:avLst/>
          </a:prstGeom>
          <a:solidFill>
            <a:srgbClr val="FDB71A">
              <a:alpha val="74902"/>
            </a:srgbClr>
          </a:solidFill>
          <a:ln>
            <a:solidFill>
              <a:srgbClr val="FDB71A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5883275-B07D-7746-884D-71C7276213A1}"/>
              </a:ext>
            </a:extLst>
          </p:cNvPr>
          <p:cNvSpPr/>
          <p:nvPr/>
        </p:nvSpPr>
        <p:spPr>
          <a:xfrm>
            <a:off x="682752" y="4762042"/>
            <a:ext cx="3739896" cy="1088136"/>
          </a:xfrm>
          <a:prstGeom prst="roundRect">
            <a:avLst/>
          </a:prstGeom>
          <a:solidFill>
            <a:srgbClr val="FDB71A">
              <a:alpha val="74902"/>
            </a:srgbClr>
          </a:solidFill>
          <a:ln>
            <a:solidFill>
              <a:srgbClr val="FDB71A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E06BF4F-73C5-834E-B20F-3AF562B8718B}"/>
              </a:ext>
            </a:extLst>
          </p:cNvPr>
          <p:cNvSpPr/>
          <p:nvPr/>
        </p:nvSpPr>
        <p:spPr>
          <a:xfrm>
            <a:off x="4721352" y="3538146"/>
            <a:ext cx="3739896" cy="1088136"/>
          </a:xfrm>
          <a:prstGeom prst="roundRect">
            <a:avLst/>
          </a:prstGeom>
          <a:solidFill>
            <a:srgbClr val="FDB71A">
              <a:alpha val="74902"/>
            </a:srgbClr>
          </a:solidFill>
          <a:ln>
            <a:solidFill>
              <a:srgbClr val="FDB71A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1317DA1-C460-5643-ABC1-320A126192DA}"/>
              </a:ext>
            </a:extLst>
          </p:cNvPr>
          <p:cNvSpPr/>
          <p:nvPr/>
        </p:nvSpPr>
        <p:spPr>
          <a:xfrm>
            <a:off x="4803648" y="3632466"/>
            <a:ext cx="914458" cy="91445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AC8C21B-78C7-164E-8D3D-235AA36FF461}"/>
              </a:ext>
            </a:extLst>
          </p:cNvPr>
          <p:cNvSpPr/>
          <p:nvPr/>
        </p:nvSpPr>
        <p:spPr>
          <a:xfrm>
            <a:off x="765048" y="4848465"/>
            <a:ext cx="914458" cy="91445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33E2E1A4-2880-7344-AE9A-9A69A239BD36}"/>
              </a:ext>
            </a:extLst>
          </p:cNvPr>
          <p:cNvSpPr txBox="1">
            <a:spLocks/>
          </p:cNvSpPr>
          <p:nvPr/>
        </p:nvSpPr>
        <p:spPr>
          <a:xfrm>
            <a:off x="5319333" y="3945461"/>
            <a:ext cx="3141915" cy="2754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1800" dirty="0">
                <a:solidFill>
                  <a:srgbClr val="212151"/>
                </a:solidFill>
                <a:latin typeface="+mn-lt"/>
              </a:rPr>
              <a:t>Students</a:t>
            </a:r>
          </a:p>
          <a:p>
            <a:endParaRPr lang="en-US" sz="1600" dirty="0">
              <a:latin typeface="+mn-lt"/>
            </a:endParaRP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800A862D-D5CF-3043-B46A-718050FD41BF}"/>
              </a:ext>
            </a:extLst>
          </p:cNvPr>
          <p:cNvSpPr txBox="1">
            <a:spLocks/>
          </p:cNvSpPr>
          <p:nvPr/>
        </p:nvSpPr>
        <p:spPr>
          <a:xfrm>
            <a:off x="1280733" y="5150489"/>
            <a:ext cx="3141915" cy="31040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1800" dirty="0">
                <a:solidFill>
                  <a:srgbClr val="212151"/>
                </a:solidFill>
                <a:latin typeface="+mn-lt"/>
              </a:rPr>
              <a:t>Staff</a:t>
            </a:r>
            <a:endParaRPr lang="en-US" sz="1600" dirty="0">
              <a:latin typeface="+mn-lt"/>
            </a:endParaRP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A719894F-CB9F-D643-A789-FF8E1EFC8116}"/>
              </a:ext>
            </a:extLst>
          </p:cNvPr>
          <p:cNvSpPr txBox="1">
            <a:spLocks/>
          </p:cNvSpPr>
          <p:nvPr/>
        </p:nvSpPr>
        <p:spPr>
          <a:xfrm>
            <a:off x="1280734" y="3943559"/>
            <a:ext cx="3141914" cy="2773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1800" dirty="0">
                <a:solidFill>
                  <a:srgbClr val="212151"/>
                </a:solidFill>
                <a:latin typeface="+mn-lt"/>
              </a:rPr>
              <a:t>Parents</a:t>
            </a:r>
            <a:endParaRPr lang="en-US" sz="1600" dirty="0">
              <a:latin typeface="+mn-lt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2A354DC-6596-554E-92CE-A60A7BA6E95E}"/>
              </a:ext>
            </a:extLst>
          </p:cNvPr>
          <p:cNvSpPr/>
          <p:nvPr/>
        </p:nvSpPr>
        <p:spPr>
          <a:xfrm>
            <a:off x="765048" y="3624061"/>
            <a:ext cx="914458" cy="91445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2447B1AB-BE87-0A40-AAC5-E448D2292C81}"/>
              </a:ext>
            </a:extLst>
          </p:cNvPr>
          <p:cNvSpPr/>
          <p:nvPr/>
        </p:nvSpPr>
        <p:spPr>
          <a:xfrm>
            <a:off x="4721352" y="4762042"/>
            <a:ext cx="3739896" cy="1088136"/>
          </a:xfrm>
          <a:prstGeom prst="roundRect">
            <a:avLst/>
          </a:prstGeom>
          <a:solidFill>
            <a:srgbClr val="FDB71A">
              <a:alpha val="74902"/>
            </a:srgbClr>
          </a:solidFill>
          <a:ln>
            <a:solidFill>
              <a:srgbClr val="FDB71A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236476C-A57A-454B-B89E-E3A2146EEC5B}"/>
              </a:ext>
            </a:extLst>
          </p:cNvPr>
          <p:cNvSpPr/>
          <p:nvPr/>
        </p:nvSpPr>
        <p:spPr>
          <a:xfrm>
            <a:off x="4803648" y="4856362"/>
            <a:ext cx="914458" cy="91445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6F321B1A-B241-874E-80DD-365232A1118D}"/>
              </a:ext>
            </a:extLst>
          </p:cNvPr>
          <p:cNvSpPr txBox="1">
            <a:spLocks/>
          </p:cNvSpPr>
          <p:nvPr/>
        </p:nvSpPr>
        <p:spPr>
          <a:xfrm>
            <a:off x="5319332" y="5150489"/>
            <a:ext cx="3141915" cy="3046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1800" dirty="0">
                <a:solidFill>
                  <a:srgbClr val="212151"/>
                </a:solidFill>
                <a:latin typeface="+mn-lt"/>
              </a:rPr>
              <a:t>Partners and Volunteers</a:t>
            </a:r>
          </a:p>
          <a:p>
            <a:endParaRPr lang="en-US" sz="1600" dirty="0">
              <a:latin typeface="+mn-lt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09A6EA3-723C-864F-B84A-D02E3ABAD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617" y="4966499"/>
            <a:ext cx="703955" cy="67266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BFA4000-0060-2A42-A77B-F6ED65696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617" y="3791483"/>
            <a:ext cx="632356" cy="59992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70CF62C-21F8-D844-BE63-87B0B547D1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369" y="3784842"/>
            <a:ext cx="587816" cy="56169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F75929F-20CF-BD47-BDBE-C5E8651602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141" y="4985662"/>
            <a:ext cx="634342" cy="634342"/>
          </a:xfrm>
          <a:prstGeom prst="rect">
            <a:avLst/>
          </a:prstGeom>
        </p:spPr>
      </p:pic>
      <p:pic>
        <p:nvPicPr>
          <p:cNvPr id="3" name="Picture 2" descr="A group of people in a room&#10;&#10;Description automatically generated">
            <a:extLst>
              <a:ext uri="{FF2B5EF4-FFF2-40B4-BE49-F238E27FC236}">
                <a16:creationId xmlns:a16="http://schemas.microsoft.com/office/drawing/2014/main" id="{9CD848A1-34C0-A046-B4E8-DFA65CE57DF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82182"/>
            <a:ext cx="9144000" cy="191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471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633A39-E6C5-7044-B991-1CB5A4DF3B4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273925" y="6059488"/>
            <a:ext cx="1870075" cy="365125"/>
          </a:xfrm>
        </p:spPr>
        <p:txBody>
          <a:bodyPr/>
          <a:lstStyle/>
          <a:p>
            <a:fld id="{EE547C7A-7BED-4DD7-9102-04905C9CAC27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" name="Picture 2" descr="A close up of a newspaper&#10;&#10;Description automatically generated">
            <a:extLst>
              <a:ext uri="{FF2B5EF4-FFF2-40B4-BE49-F238E27FC236}">
                <a16:creationId xmlns:a16="http://schemas.microsoft.com/office/drawing/2014/main" id="{77313CAE-BCDE-9342-9A53-2C1C21C5E53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3692" y="-711554"/>
            <a:ext cx="10351384" cy="828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439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633A39-E6C5-7044-B991-1CB5A4DF3B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E547C7A-7BED-4DD7-9102-04905C9CAC2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CFC3A9-35B7-6344-A3F9-492B1C16E7AA}"/>
              </a:ext>
            </a:extLst>
          </p:cNvPr>
          <p:cNvSpPr/>
          <p:nvPr/>
        </p:nvSpPr>
        <p:spPr>
          <a:xfrm>
            <a:off x="288235" y="556571"/>
            <a:ext cx="85675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MEASURE YOUR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MARKETING SUCCESS</a:t>
            </a:r>
            <a:endParaRPr lang="en-US" sz="4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74FAC60-A5D3-D64A-A1F7-48733B5FB923}"/>
              </a:ext>
            </a:extLst>
          </p:cNvPr>
          <p:cNvSpPr/>
          <p:nvPr/>
        </p:nvSpPr>
        <p:spPr>
          <a:xfrm>
            <a:off x="663702" y="2114318"/>
            <a:ext cx="3739896" cy="1088136"/>
          </a:xfrm>
          <a:prstGeom prst="roundRect">
            <a:avLst/>
          </a:prstGeom>
          <a:solidFill>
            <a:srgbClr val="FDB71A">
              <a:alpha val="74902"/>
            </a:srgbClr>
          </a:solidFill>
          <a:ln>
            <a:solidFill>
              <a:srgbClr val="FDB71A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9143B64-1F1F-3A4E-AE4C-8C4DC52D8251}"/>
              </a:ext>
            </a:extLst>
          </p:cNvPr>
          <p:cNvSpPr/>
          <p:nvPr/>
        </p:nvSpPr>
        <p:spPr>
          <a:xfrm>
            <a:off x="663702" y="3425455"/>
            <a:ext cx="3739896" cy="1088136"/>
          </a:xfrm>
          <a:prstGeom prst="roundRect">
            <a:avLst/>
          </a:prstGeom>
          <a:solidFill>
            <a:srgbClr val="FDB71A">
              <a:alpha val="74902"/>
            </a:srgbClr>
          </a:solidFill>
          <a:ln>
            <a:solidFill>
              <a:srgbClr val="FDB71A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A251CBD-873F-1647-9603-CC43C4511507}"/>
              </a:ext>
            </a:extLst>
          </p:cNvPr>
          <p:cNvSpPr/>
          <p:nvPr/>
        </p:nvSpPr>
        <p:spPr>
          <a:xfrm>
            <a:off x="663702" y="4747900"/>
            <a:ext cx="3739896" cy="1088136"/>
          </a:xfrm>
          <a:prstGeom prst="roundRect">
            <a:avLst/>
          </a:prstGeom>
          <a:solidFill>
            <a:srgbClr val="FDB71A">
              <a:alpha val="74902"/>
            </a:srgbClr>
          </a:solidFill>
          <a:ln>
            <a:solidFill>
              <a:srgbClr val="FDB71A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34A5DF7-03AF-FA42-A935-DF1D069B36EE}"/>
              </a:ext>
            </a:extLst>
          </p:cNvPr>
          <p:cNvSpPr/>
          <p:nvPr/>
        </p:nvSpPr>
        <p:spPr>
          <a:xfrm>
            <a:off x="745998" y="4842220"/>
            <a:ext cx="914458" cy="91445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BE96DAE-6815-7E4E-BF96-279B7E423BF0}"/>
              </a:ext>
            </a:extLst>
          </p:cNvPr>
          <p:cNvSpPr/>
          <p:nvPr/>
        </p:nvSpPr>
        <p:spPr>
          <a:xfrm>
            <a:off x="745998" y="3511878"/>
            <a:ext cx="914458" cy="91445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85941D04-00EF-3943-9319-9C185EBD7B31}"/>
              </a:ext>
            </a:extLst>
          </p:cNvPr>
          <p:cNvSpPr txBox="1">
            <a:spLocks/>
          </p:cNvSpPr>
          <p:nvPr/>
        </p:nvSpPr>
        <p:spPr>
          <a:xfrm>
            <a:off x="1261683" y="5015143"/>
            <a:ext cx="2840417" cy="5737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1800" dirty="0">
                <a:solidFill>
                  <a:srgbClr val="212151"/>
                </a:solidFill>
                <a:latin typeface="+mn-lt"/>
              </a:rPr>
              <a:t>50/50 low and high socioeconomic status</a:t>
            </a:r>
          </a:p>
          <a:p>
            <a:endParaRPr lang="en-US" sz="1600" dirty="0">
              <a:latin typeface="+mn-lt"/>
            </a:endParaRP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27A66135-72BE-0148-BEFA-BDAF4BDD7DEB}"/>
              </a:ext>
            </a:extLst>
          </p:cNvPr>
          <p:cNvSpPr txBox="1">
            <a:spLocks/>
          </p:cNvSpPr>
          <p:nvPr/>
        </p:nvSpPr>
        <p:spPr>
          <a:xfrm>
            <a:off x="1261683" y="3712095"/>
            <a:ext cx="3141915" cy="6124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1800" dirty="0">
                <a:solidFill>
                  <a:srgbClr val="212151"/>
                </a:solidFill>
                <a:latin typeface="+mn-lt"/>
              </a:rPr>
              <a:t>Higher recruitment and retention</a:t>
            </a:r>
            <a:endParaRPr lang="en-US" sz="1600" dirty="0">
              <a:latin typeface="+mn-lt"/>
            </a:endParaRP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27D8E77C-BE4F-5942-8591-AE2E67CBAF3F}"/>
              </a:ext>
            </a:extLst>
          </p:cNvPr>
          <p:cNvSpPr txBox="1">
            <a:spLocks/>
          </p:cNvSpPr>
          <p:nvPr/>
        </p:nvSpPr>
        <p:spPr>
          <a:xfrm>
            <a:off x="1261684" y="2367764"/>
            <a:ext cx="3141914" cy="5793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1800" dirty="0">
                <a:solidFill>
                  <a:srgbClr val="212151"/>
                </a:solidFill>
                <a:latin typeface="+mn-lt"/>
              </a:rPr>
              <a:t>Increasing parental engagement</a:t>
            </a:r>
            <a:endParaRPr lang="en-US" sz="1600" dirty="0">
              <a:latin typeface="+mn-lt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CC22D50-3AD0-2E4E-B86A-3D873531F0BE}"/>
              </a:ext>
            </a:extLst>
          </p:cNvPr>
          <p:cNvSpPr/>
          <p:nvPr/>
        </p:nvSpPr>
        <p:spPr>
          <a:xfrm>
            <a:off x="4740402" y="2114318"/>
            <a:ext cx="3739896" cy="1088136"/>
          </a:xfrm>
          <a:prstGeom prst="roundRect">
            <a:avLst/>
          </a:prstGeom>
          <a:solidFill>
            <a:srgbClr val="FDB71A">
              <a:alpha val="74902"/>
            </a:srgbClr>
          </a:solidFill>
          <a:ln>
            <a:solidFill>
              <a:srgbClr val="FDB71A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8B9375BB-D3C2-6C41-8E23-36CFB84E8658}"/>
              </a:ext>
            </a:extLst>
          </p:cNvPr>
          <p:cNvSpPr/>
          <p:nvPr/>
        </p:nvSpPr>
        <p:spPr>
          <a:xfrm>
            <a:off x="4740402" y="3425455"/>
            <a:ext cx="3739896" cy="1088136"/>
          </a:xfrm>
          <a:prstGeom prst="roundRect">
            <a:avLst/>
          </a:prstGeom>
          <a:solidFill>
            <a:srgbClr val="FDB71A">
              <a:alpha val="74902"/>
            </a:srgbClr>
          </a:solidFill>
          <a:ln>
            <a:solidFill>
              <a:srgbClr val="FDB71A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91D1C82D-9A60-3C40-9575-D05A8AC67336}"/>
              </a:ext>
            </a:extLst>
          </p:cNvPr>
          <p:cNvSpPr/>
          <p:nvPr/>
        </p:nvSpPr>
        <p:spPr>
          <a:xfrm>
            <a:off x="4740402" y="4747900"/>
            <a:ext cx="3739896" cy="1088136"/>
          </a:xfrm>
          <a:prstGeom prst="roundRect">
            <a:avLst/>
          </a:prstGeom>
          <a:solidFill>
            <a:srgbClr val="FDB71A">
              <a:alpha val="74902"/>
            </a:srgbClr>
          </a:solidFill>
          <a:ln>
            <a:solidFill>
              <a:srgbClr val="FDB71A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F2801A8-CD7B-4D4A-AE59-BA94B2EB859E}"/>
              </a:ext>
            </a:extLst>
          </p:cNvPr>
          <p:cNvSpPr/>
          <p:nvPr/>
        </p:nvSpPr>
        <p:spPr>
          <a:xfrm>
            <a:off x="4822698" y="4842220"/>
            <a:ext cx="914458" cy="91445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B1E0ACC-BE8E-AA42-833A-EB7317F24936}"/>
              </a:ext>
            </a:extLst>
          </p:cNvPr>
          <p:cNvSpPr/>
          <p:nvPr/>
        </p:nvSpPr>
        <p:spPr>
          <a:xfrm>
            <a:off x="4822698" y="3511878"/>
            <a:ext cx="914458" cy="91445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68A99402-6FA6-F742-A271-BC308A0AD101}"/>
              </a:ext>
            </a:extLst>
          </p:cNvPr>
          <p:cNvSpPr txBox="1">
            <a:spLocks/>
          </p:cNvSpPr>
          <p:nvPr/>
        </p:nvSpPr>
        <p:spPr>
          <a:xfrm>
            <a:off x="5338383" y="5015143"/>
            <a:ext cx="3141915" cy="5737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1800" dirty="0">
                <a:solidFill>
                  <a:srgbClr val="212151"/>
                </a:solidFill>
                <a:latin typeface="+mn-lt"/>
              </a:rPr>
              <a:t>50/50 English language speakers</a:t>
            </a:r>
          </a:p>
          <a:p>
            <a:endParaRPr lang="en-US" sz="1600" dirty="0">
              <a:latin typeface="+mn-lt"/>
            </a:endParaRP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A39F9046-9603-F744-B7C2-FA8433659212}"/>
              </a:ext>
            </a:extLst>
          </p:cNvPr>
          <p:cNvSpPr txBox="1">
            <a:spLocks/>
          </p:cNvSpPr>
          <p:nvPr/>
        </p:nvSpPr>
        <p:spPr>
          <a:xfrm>
            <a:off x="5338383" y="3813902"/>
            <a:ext cx="3141915" cy="31040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1800" dirty="0">
                <a:solidFill>
                  <a:srgbClr val="212151"/>
                </a:solidFill>
                <a:latin typeface="+mn-lt"/>
              </a:rPr>
              <a:t>Increase market share</a:t>
            </a:r>
            <a:endParaRPr lang="en-US" sz="1600" dirty="0">
              <a:latin typeface="+mn-lt"/>
            </a:endParaRP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846EA3E5-8FC9-0A47-A400-573281555478}"/>
              </a:ext>
            </a:extLst>
          </p:cNvPr>
          <p:cNvSpPr txBox="1">
            <a:spLocks/>
          </p:cNvSpPr>
          <p:nvPr/>
        </p:nvSpPr>
        <p:spPr>
          <a:xfrm>
            <a:off x="5338384" y="2494927"/>
            <a:ext cx="3141914" cy="3250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1800" dirty="0">
                <a:solidFill>
                  <a:srgbClr val="212151"/>
                </a:solidFill>
                <a:latin typeface="+mn-lt"/>
              </a:rPr>
              <a:t>Increase student diversity</a:t>
            </a:r>
            <a:endParaRPr lang="en-US" sz="1600" dirty="0">
              <a:latin typeface="+mn-lt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BA6B011-A8E0-154D-9B7C-880DD1347C22}"/>
              </a:ext>
            </a:extLst>
          </p:cNvPr>
          <p:cNvSpPr/>
          <p:nvPr/>
        </p:nvSpPr>
        <p:spPr>
          <a:xfrm>
            <a:off x="745998" y="2200233"/>
            <a:ext cx="914458" cy="91445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A8A4DFB-440B-464C-A336-0125BAA6DB71}"/>
              </a:ext>
            </a:extLst>
          </p:cNvPr>
          <p:cNvSpPr/>
          <p:nvPr/>
        </p:nvSpPr>
        <p:spPr>
          <a:xfrm>
            <a:off x="4822698" y="2200233"/>
            <a:ext cx="914458" cy="91445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60">
            <a:extLst>
              <a:ext uri="{FF2B5EF4-FFF2-40B4-BE49-F238E27FC236}">
                <a16:creationId xmlns:a16="http://schemas.microsoft.com/office/drawing/2014/main" id="{310B8365-FDE6-5A40-913A-453C0042D303}"/>
              </a:ext>
            </a:extLst>
          </p:cNvPr>
          <p:cNvSpPr>
            <a:spLocks noEditPoints="1"/>
          </p:cNvSpPr>
          <p:nvPr/>
        </p:nvSpPr>
        <p:spPr bwMode="auto">
          <a:xfrm>
            <a:off x="5004307" y="5079752"/>
            <a:ext cx="551240" cy="439394"/>
          </a:xfrm>
          <a:custGeom>
            <a:avLst/>
            <a:gdLst>
              <a:gd name="T0" fmla="*/ 2147483646 w 64"/>
              <a:gd name="T1" fmla="*/ 2147483646 h 51"/>
              <a:gd name="T2" fmla="*/ 2147483646 w 64"/>
              <a:gd name="T3" fmla="*/ 2147483646 h 51"/>
              <a:gd name="T4" fmla="*/ 2147483646 w 64"/>
              <a:gd name="T5" fmla="*/ 2147483646 h 51"/>
              <a:gd name="T6" fmla="*/ 2147483646 w 64"/>
              <a:gd name="T7" fmla="*/ 2147483646 h 51"/>
              <a:gd name="T8" fmla="*/ 2147483646 w 64"/>
              <a:gd name="T9" fmla="*/ 2147483646 h 51"/>
              <a:gd name="T10" fmla="*/ 2147483646 w 64"/>
              <a:gd name="T11" fmla="*/ 2147483646 h 51"/>
              <a:gd name="T12" fmla="*/ 2147483646 w 64"/>
              <a:gd name="T13" fmla="*/ 2147483646 h 51"/>
              <a:gd name="T14" fmla="*/ 2147483646 w 64"/>
              <a:gd name="T15" fmla="*/ 2147483646 h 51"/>
              <a:gd name="T16" fmla="*/ 2147483646 w 64"/>
              <a:gd name="T17" fmla="*/ 2147483646 h 51"/>
              <a:gd name="T18" fmla="*/ 0 w 64"/>
              <a:gd name="T19" fmla="*/ 2147483646 h 51"/>
              <a:gd name="T20" fmla="*/ 2147483646 w 64"/>
              <a:gd name="T21" fmla="*/ 0 h 51"/>
              <a:gd name="T22" fmla="*/ 2147483646 w 64"/>
              <a:gd name="T23" fmla="*/ 2147483646 h 51"/>
              <a:gd name="T24" fmla="*/ 2147483646 w 64"/>
              <a:gd name="T25" fmla="*/ 2147483646 h 51"/>
              <a:gd name="T26" fmla="*/ 2147483646 w 64"/>
              <a:gd name="T27" fmla="*/ 2147483646 h 51"/>
              <a:gd name="T28" fmla="*/ 2147483646 w 64"/>
              <a:gd name="T29" fmla="*/ 2147483646 h 51"/>
              <a:gd name="T30" fmla="*/ 2147483646 w 64"/>
              <a:gd name="T31" fmla="*/ 2147483646 h 51"/>
              <a:gd name="T32" fmla="*/ 2147483646 w 64"/>
              <a:gd name="T33" fmla="*/ 2147483646 h 51"/>
              <a:gd name="T34" fmla="*/ 2147483646 w 64"/>
              <a:gd name="T35" fmla="*/ 2147483646 h 51"/>
              <a:gd name="T36" fmla="*/ 2147483646 w 64"/>
              <a:gd name="T37" fmla="*/ 2147483646 h 51"/>
              <a:gd name="T38" fmla="*/ 2147483646 w 64"/>
              <a:gd name="T39" fmla="*/ 2147483646 h 51"/>
              <a:gd name="T40" fmla="*/ 2147483646 w 64"/>
              <a:gd name="T41" fmla="*/ 2147483646 h 51"/>
              <a:gd name="T42" fmla="*/ 2147483646 w 64"/>
              <a:gd name="T43" fmla="*/ 2147483646 h 51"/>
              <a:gd name="T44" fmla="*/ 2147483646 w 64"/>
              <a:gd name="T45" fmla="*/ 2147483646 h 51"/>
              <a:gd name="T46" fmla="*/ 2147483646 w 64"/>
              <a:gd name="T47" fmla="*/ 2147483646 h 51"/>
              <a:gd name="T48" fmla="*/ 2147483646 w 64"/>
              <a:gd name="T49" fmla="*/ 2147483646 h 51"/>
              <a:gd name="T50" fmla="*/ 2147483646 w 64"/>
              <a:gd name="T51" fmla="*/ 2147483646 h 51"/>
              <a:gd name="T52" fmla="*/ 2147483646 w 64"/>
              <a:gd name="T53" fmla="*/ 2147483646 h 51"/>
              <a:gd name="T54" fmla="*/ 2147483646 w 64"/>
              <a:gd name="T55" fmla="*/ 2147483646 h 51"/>
              <a:gd name="T56" fmla="*/ 2147483646 w 64"/>
              <a:gd name="T57" fmla="*/ 2147483646 h 51"/>
              <a:gd name="T58" fmla="*/ 2147483646 w 64"/>
              <a:gd name="T59" fmla="*/ 2147483646 h 51"/>
              <a:gd name="T60" fmla="*/ 2147483646 w 64"/>
              <a:gd name="T61" fmla="*/ 2147483646 h 51"/>
              <a:gd name="T62" fmla="*/ 2147483646 w 64"/>
              <a:gd name="T63" fmla="*/ 2147483646 h 51"/>
              <a:gd name="T64" fmla="*/ 2147483646 w 64"/>
              <a:gd name="T65" fmla="*/ 2147483646 h 51"/>
              <a:gd name="T66" fmla="*/ 2147483646 w 64"/>
              <a:gd name="T67" fmla="*/ 2147483646 h 51"/>
              <a:gd name="T68" fmla="*/ 2147483646 w 64"/>
              <a:gd name="T69" fmla="*/ 2147483646 h 51"/>
              <a:gd name="T70" fmla="*/ 2147483646 w 64"/>
              <a:gd name="T71" fmla="*/ 2147483646 h 51"/>
              <a:gd name="T72" fmla="*/ 2147483646 w 64"/>
              <a:gd name="T73" fmla="*/ 2147483646 h 5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64" h="51">
                <a:moveTo>
                  <a:pt x="50" y="19"/>
                </a:moveTo>
                <a:cubicBezTo>
                  <a:pt x="50" y="29"/>
                  <a:pt x="39" y="37"/>
                  <a:pt x="25" y="37"/>
                </a:cubicBezTo>
                <a:cubicBezTo>
                  <a:pt x="23" y="37"/>
                  <a:pt x="21" y="37"/>
                  <a:pt x="19" y="36"/>
                </a:cubicBezTo>
                <a:cubicBezTo>
                  <a:pt x="16" y="39"/>
                  <a:pt x="12" y="40"/>
                  <a:pt x="9" y="41"/>
                </a:cubicBezTo>
                <a:cubicBezTo>
                  <a:pt x="8" y="41"/>
                  <a:pt x="7" y="41"/>
                  <a:pt x="6" y="42"/>
                </a:cubicBezTo>
                <a:cubicBezTo>
                  <a:pt x="6" y="42"/>
                  <a:pt x="6" y="42"/>
                  <a:pt x="6" y="42"/>
                </a:cubicBezTo>
                <a:cubicBezTo>
                  <a:pt x="5" y="42"/>
                  <a:pt x="4" y="41"/>
                  <a:pt x="4" y="41"/>
                </a:cubicBezTo>
                <a:cubicBezTo>
                  <a:pt x="4" y="40"/>
                  <a:pt x="5" y="39"/>
                  <a:pt x="5" y="39"/>
                </a:cubicBezTo>
                <a:cubicBezTo>
                  <a:pt x="6" y="37"/>
                  <a:pt x="8" y="36"/>
                  <a:pt x="9" y="33"/>
                </a:cubicBezTo>
                <a:cubicBezTo>
                  <a:pt x="3" y="30"/>
                  <a:pt x="0" y="25"/>
                  <a:pt x="0" y="19"/>
                </a:cubicBezTo>
                <a:cubicBezTo>
                  <a:pt x="0" y="9"/>
                  <a:pt x="11" y="0"/>
                  <a:pt x="25" y="0"/>
                </a:cubicBezTo>
                <a:cubicBezTo>
                  <a:pt x="39" y="0"/>
                  <a:pt x="50" y="9"/>
                  <a:pt x="50" y="19"/>
                </a:cubicBezTo>
                <a:close/>
                <a:moveTo>
                  <a:pt x="4" y="19"/>
                </a:moveTo>
                <a:cubicBezTo>
                  <a:pt x="4" y="23"/>
                  <a:pt x="7" y="26"/>
                  <a:pt x="12" y="29"/>
                </a:cubicBezTo>
                <a:cubicBezTo>
                  <a:pt x="15" y="31"/>
                  <a:pt x="15" y="31"/>
                  <a:pt x="15" y="31"/>
                </a:cubicBezTo>
                <a:cubicBezTo>
                  <a:pt x="14" y="34"/>
                  <a:pt x="14" y="34"/>
                  <a:pt x="14" y="34"/>
                </a:cubicBezTo>
                <a:cubicBezTo>
                  <a:pt x="15" y="34"/>
                  <a:pt x="15" y="33"/>
                  <a:pt x="16" y="33"/>
                </a:cubicBezTo>
                <a:cubicBezTo>
                  <a:pt x="18" y="32"/>
                  <a:pt x="18" y="32"/>
                  <a:pt x="18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21" y="32"/>
                  <a:pt x="23" y="32"/>
                  <a:pt x="25" y="32"/>
                </a:cubicBezTo>
                <a:cubicBezTo>
                  <a:pt x="36" y="32"/>
                  <a:pt x="45" y="26"/>
                  <a:pt x="45" y="19"/>
                </a:cubicBezTo>
                <a:cubicBezTo>
                  <a:pt x="45" y="11"/>
                  <a:pt x="36" y="5"/>
                  <a:pt x="25" y="5"/>
                </a:cubicBezTo>
                <a:cubicBezTo>
                  <a:pt x="14" y="5"/>
                  <a:pt x="4" y="11"/>
                  <a:pt x="4" y="19"/>
                </a:cubicBezTo>
                <a:close/>
                <a:moveTo>
                  <a:pt x="58" y="48"/>
                </a:moveTo>
                <a:cubicBezTo>
                  <a:pt x="59" y="49"/>
                  <a:pt x="59" y="49"/>
                  <a:pt x="59" y="50"/>
                </a:cubicBezTo>
                <a:cubicBezTo>
                  <a:pt x="59" y="50"/>
                  <a:pt x="58" y="51"/>
                  <a:pt x="58" y="51"/>
                </a:cubicBezTo>
                <a:cubicBezTo>
                  <a:pt x="57" y="51"/>
                  <a:pt x="56" y="50"/>
                  <a:pt x="55" y="50"/>
                </a:cubicBezTo>
                <a:cubicBezTo>
                  <a:pt x="51" y="49"/>
                  <a:pt x="48" y="48"/>
                  <a:pt x="45" y="46"/>
                </a:cubicBezTo>
                <a:cubicBezTo>
                  <a:pt x="43" y="46"/>
                  <a:pt x="41" y="46"/>
                  <a:pt x="39" y="46"/>
                </a:cubicBezTo>
                <a:cubicBezTo>
                  <a:pt x="32" y="46"/>
                  <a:pt x="26" y="44"/>
                  <a:pt x="22" y="41"/>
                </a:cubicBezTo>
                <a:cubicBezTo>
                  <a:pt x="23" y="42"/>
                  <a:pt x="24" y="42"/>
                  <a:pt x="25" y="42"/>
                </a:cubicBezTo>
                <a:cubicBezTo>
                  <a:pt x="33" y="42"/>
                  <a:pt x="40" y="39"/>
                  <a:pt x="45" y="35"/>
                </a:cubicBezTo>
                <a:cubicBezTo>
                  <a:pt x="51" y="31"/>
                  <a:pt x="55" y="25"/>
                  <a:pt x="55" y="19"/>
                </a:cubicBezTo>
                <a:cubicBezTo>
                  <a:pt x="55" y="17"/>
                  <a:pt x="54" y="15"/>
                  <a:pt x="54" y="13"/>
                </a:cubicBezTo>
                <a:cubicBezTo>
                  <a:pt x="60" y="17"/>
                  <a:pt x="64" y="22"/>
                  <a:pt x="64" y="28"/>
                </a:cubicBezTo>
                <a:cubicBezTo>
                  <a:pt x="64" y="34"/>
                  <a:pt x="60" y="39"/>
                  <a:pt x="54" y="42"/>
                </a:cubicBezTo>
                <a:cubicBezTo>
                  <a:pt x="55" y="45"/>
                  <a:pt x="57" y="47"/>
                  <a:pt x="58" y="48"/>
                </a:cubicBezTo>
                <a:close/>
              </a:path>
            </a:pathLst>
          </a:custGeom>
          <a:solidFill>
            <a:srgbClr val="336093"/>
          </a:solidFill>
          <a:ln>
            <a:noFill/>
          </a:ln>
        </p:spPr>
        <p:txBody>
          <a:bodyPr/>
          <a:lstStyle/>
          <a:p>
            <a:endParaRPr lang="th-TH"/>
          </a:p>
        </p:txBody>
      </p:sp>
      <p:sp>
        <p:nvSpPr>
          <p:cNvPr id="26" name="Freeform 109">
            <a:extLst>
              <a:ext uri="{FF2B5EF4-FFF2-40B4-BE49-F238E27FC236}">
                <a16:creationId xmlns:a16="http://schemas.microsoft.com/office/drawing/2014/main" id="{2564D550-1CC5-0746-A2DB-C7B0FC314E43}"/>
              </a:ext>
            </a:extLst>
          </p:cNvPr>
          <p:cNvSpPr>
            <a:spLocks noEditPoints="1"/>
          </p:cNvSpPr>
          <p:nvPr/>
        </p:nvSpPr>
        <p:spPr bwMode="auto">
          <a:xfrm>
            <a:off x="5053271" y="3776371"/>
            <a:ext cx="453312" cy="385470"/>
          </a:xfrm>
          <a:custGeom>
            <a:avLst/>
            <a:gdLst>
              <a:gd name="T0" fmla="*/ 2147483646 w 68"/>
              <a:gd name="T1" fmla="*/ 2147483646 h 58"/>
              <a:gd name="T2" fmla="*/ 2147483646 w 68"/>
              <a:gd name="T3" fmla="*/ 2147483646 h 58"/>
              <a:gd name="T4" fmla="*/ 2147483646 w 68"/>
              <a:gd name="T5" fmla="*/ 2147483646 h 58"/>
              <a:gd name="T6" fmla="*/ 0 w 68"/>
              <a:gd name="T7" fmla="*/ 2147483646 h 58"/>
              <a:gd name="T8" fmla="*/ 0 w 68"/>
              <a:gd name="T9" fmla="*/ 2147483646 h 58"/>
              <a:gd name="T10" fmla="*/ 2147483646 w 68"/>
              <a:gd name="T11" fmla="*/ 2147483646 h 58"/>
              <a:gd name="T12" fmla="*/ 2147483646 w 68"/>
              <a:gd name="T13" fmla="*/ 2147483646 h 58"/>
              <a:gd name="T14" fmla="*/ 2147483646 w 68"/>
              <a:gd name="T15" fmla="*/ 2147483646 h 58"/>
              <a:gd name="T16" fmla="*/ 2147483646 w 68"/>
              <a:gd name="T17" fmla="*/ 2147483646 h 58"/>
              <a:gd name="T18" fmla="*/ 2147483646 w 68"/>
              <a:gd name="T19" fmla="*/ 2147483646 h 58"/>
              <a:gd name="T20" fmla="*/ 2147483646 w 68"/>
              <a:gd name="T21" fmla="*/ 2147483646 h 58"/>
              <a:gd name="T22" fmla="*/ 2147483646 w 68"/>
              <a:gd name="T23" fmla="*/ 2147483646 h 58"/>
              <a:gd name="T24" fmla="*/ 2147483646 w 68"/>
              <a:gd name="T25" fmla="*/ 2147483646 h 58"/>
              <a:gd name="T26" fmla="*/ 2147483646 w 68"/>
              <a:gd name="T27" fmla="*/ 2147483646 h 58"/>
              <a:gd name="T28" fmla="*/ 2147483646 w 68"/>
              <a:gd name="T29" fmla="*/ 2147483646 h 58"/>
              <a:gd name="T30" fmla="*/ 2147483646 w 68"/>
              <a:gd name="T31" fmla="*/ 2147483646 h 58"/>
              <a:gd name="T32" fmla="*/ 2147483646 w 68"/>
              <a:gd name="T33" fmla="*/ 2147483646 h 58"/>
              <a:gd name="T34" fmla="*/ 2147483646 w 68"/>
              <a:gd name="T35" fmla="*/ 2147483646 h 58"/>
              <a:gd name="T36" fmla="*/ 2147483646 w 68"/>
              <a:gd name="T37" fmla="*/ 2147483646 h 58"/>
              <a:gd name="T38" fmla="*/ 2147483646 w 68"/>
              <a:gd name="T39" fmla="*/ 2147483646 h 58"/>
              <a:gd name="T40" fmla="*/ 2147483646 w 68"/>
              <a:gd name="T41" fmla="*/ 2147483646 h 58"/>
              <a:gd name="T42" fmla="*/ 2147483646 w 68"/>
              <a:gd name="T43" fmla="*/ 2147483646 h 58"/>
              <a:gd name="T44" fmla="*/ 2147483646 w 68"/>
              <a:gd name="T45" fmla="*/ 2147483646 h 58"/>
              <a:gd name="T46" fmla="*/ 2147483646 w 68"/>
              <a:gd name="T47" fmla="*/ 2147483646 h 58"/>
              <a:gd name="T48" fmla="*/ 2147483646 w 68"/>
              <a:gd name="T49" fmla="*/ 2147483646 h 58"/>
              <a:gd name="T50" fmla="*/ 2147483646 w 68"/>
              <a:gd name="T51" fmla="*/ 2147483646 h 58"/>
              <a:gd name="T52" fmla="*/ 2147483646 w 68"/>
              <a:gd name="T53" fmla="*/ 2147483646 h 58"/>
              <a:gd name="T54" fmla="*/ 2147483646 w 68"/>
              <a:gd name="T55" fmla="*/ 2147483646 h 58"/>
              <a:gd name="T56" fmla="*/ 2147483646 w 68"/>
              <a:gd name="T57" fmla="*/ 2147483646 h 58"/>
              <a:gd name="T58" fmla="*/ 2147483646 w 68"/>
              <a:gd name="T59" fmla="*/ 2147483646 h 58"/>
              <a:gd name="T60" fmla="*/ 2147483646 w 68"/>
              <a:gd name="T61" fmla="*/ 2147483646 h 58"/>
              <a:gd name="T62" fmla="*/ 2147483646 w 68"/>
              <a:gd name="T63" fmla="*/ 2147483646 h 58"/>
              <a:gd name="T64" fmla="*/ 2147483646 w 68"/>
              <a:gd name="T65" fmla="*/ 2147483646 h 58"/>
              <a:gd name="T66" fmla="*/ 2147483646 w 68"/>
              <a:gd name="T67" fmla="*/ 2147483646 h 58"/>
              <a:gd name="T68" fmla="*/ 2147483646 w 68"/>
              <a:gd name="T69" fmla="*/ 2147483646 h 58"/>
              <a:gd name="T70" fmla="*/ 2147483646 w 68"/>
              <a:gd name="T71" fmla="*/ 2147483646 h 58"/>
              <a:gd name="T72" fmla="*/ 2147483646 w 68"/>
              <a:gd name="T73" fmla="*/ 2147483646 h 58"/>
              <a:gd name="T74" fmla="*/ 2147483646 w 68"/>
              <a:gd name="T75" fmla="*/ 2147483646 h 58"/>
              <a:gd name="T76" fmla="*/ 2147483646 w 68"/>
              <a:gd name="T77" fmla="*/ 2147483646 h 58"/>
              <a:gd name="T78" fmla="*/ 2147483646 w 68"/>
              <a:gd name="T79" fmla="*/ 2147483646 h 58"/>
              <a:gd name="T80" fmla="*/ 2147483646 w 68"/>
              <a:gd name="T81" fmla="*/ 2147483646 h 58"/>
              <a:gd name="T82" fmla="*/ 2147483646 w 68"/>
              <a:gd name="T83" fmla="*/ 0 h 58"/>
              <a:gd name="T84" fmla="*/ 2147483646 w 68"/>
              <a:gd name="T85" fmla="*/ 0 h 58"/>
              <a:gd name="T86" fmla="*/ 2147483646 w 68"/>
              <a:gd name="T87" fmla="*/ 2147483646 h 58"/>
              <a:gd name="T88" fmla="*/ 2147483646 w 68"/>
              <a:gd name="T89" fmla="*/ 2147483646 h 5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68" h="58">
                <a:moveTo>
                  <a:pt x="10" y="57"/>
                </a:moveTo>
                <a:cubicBezTo>
                  <a:pt x="10" y="57"/>
                  <a:pt x="10" y="58"/>
                  <a:pt x="9" y="58"/>
                </a:cubicBezTo>
                <a:cubicBezTo>
                  <a:pt x="2" y="58"/>
                  <a:pt x="2" y="58"/>
                  <a:pt x="2" y="58"/>
                </a:cubicBezTo>
                <a:cubicBezTo>
                  <a:pt x="1" y="58"/>
                  <a:pt x="0" y="57"/>
                  <a:pt x="0" y="57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49"/>
                  <a:pt x="1" y="48"/>
                  <a:pt x="2" y="48"/>
                </a:cubicBezTo>
                <a:cubicBezTo>
                  <a:pt x="9" y="48"/>
                  <a:pt x="9" y="48"/>
                  <a:pt x="9" y="48"/>
                </a:cubicBezTo>
                <a:cubicBezTo>
                  <a:pt x="10" y="48"/>
                  <a:pt x="10" y="49"/>
                  <a:pt x="10" y="49"/>
                </a:cubicBezTo>
                <a:lnTo>
                  <a:pt x="10" y="57"/>
                </a:lnTo>
                <a:close/>
                <a:moveTo>
                  <a:pt x="25" y="57"/>
                </a:moveTo>
                <a:cubicBezTo>
                  <a:pt x="25" y="57"/>
                  <a:pt x="24" y="58"/>
                  <a:pt x="24" y="58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8"/>
                  <a:pt x="15" y="57"/>
                  <a:pt x="15" y="57"/>
                </a:cubicBezTo>
                <a:cubicBezTo>
                  <a:pt x="15" y="44"/>
                  <a:pt x="15" y="44"/>
                  <a:pt x="15" y="44"/>
                </a:cubicBezTo>
                <a:cubicBezTo>
                  <a:pt x="15" y="44"/>
                  <a:pt x="16" y="43"/>
                  <a:pt x="16" y="43"/>
                </a:cubicBezTo>
                <a:cubicBezTo>
                  <a:pt x="24" y="43"/>
                  <a:pt x="24" y="43"/>
                  <a:pt x="24" y="43"/>
                </a:cubicBezTo>
                <a:cubicBezTo>
                  <a:pt x="24" y="43"/>
                  <a:pt x="25" y="44"/>
                  <a:pt x="25" y="44"/>
                </a:cubicBezTo>
                <a:lnTo>
                  <a:pt x="25" y="57"/>
                </a:lnTo>
                <a:close/>
                <a:moveTo>
                  <a:pt x="39" y="57"/>
                </a:moveTo>
                <a:cubicBezTo>
                  <a:pt x="39" y="57"/>
                  <a:pt x="39" y="58"/>
                  <a:pt x="38" y="58"/>
                </a:cubicBezTo>
                <a:cubicBezTo>
                  <a:pt x="31" y="58"/>
                  <a:pt x="31" y="58"/>
                  <a:pt x="31" y="58"/>
                </a:cubicBezTo>
                <a:cubicBezTo>
                  <a:pt x="30" y="58"/>
                  <a:pt x="30" y="57"/>
                  <a:pt x="30" y="57"/>
                </a:cubicBezTo>
                <a:cubicBezTo>
                  <a:pt x="30" y="35"/>
                  <a:pt x="30" y="35"/>
                  <a:pt x="30" y="35"/>
                </a:cubicBezTo>
                <a:cubicBezTo>
                  <a:pt x="30" y="34"/>
                  <a:pt x="30" y="34"/>
                  <a:pt x="31" y="34"/>
                </a:cubicBezTo>
                <a:cubicBezTo>
                  <a:pt x="38" y="34"/>
                  <a:pt x="38" y="34"/>
                  <a:pt x="38" y="34"/>
                </a:cubicBezTo>
                <a:cubicBezTo>
                  <a:pt x="39" y="34"/>
                  <a:pt x="39" y="34"/>
                  <a:pt x="39" y="35"/>
                </a:cubicBezTo>
                <a:lnTo>
                  <a:pt x="39" y="57"/>
                </a:lnTo>
                <a:close/>
                <a:moveTo>
                  <a:pt x="54" y="57"/>
                </a:moveTo>
                <a:cubicBezTo>
                  <a:pt x="54" y="57"/>
                  <a:pt x="53" y="58"/>
                  <a:pt x="53" y="58"/>
                </a:cubicBezTo>
                <a:cubicBezTo>
                  <a:pt x="45" y="58"/>
                  <a:pt x="45" y="58"/>
                  <a:pt x="45" y="58"/>
                </a:cubicBezTo>
                <a:cubicBezTo>
                  <a:pt x="45" y="58"/>
                  <a:pt x="44" y="57"/>
                  <a:pt x="44" y="57"/>
                </a:cubicBezTo>
                <a:cubicBezTo>
                  <a:pt x="44" y="20"/>
                  <a:pt x="44" y="20"/>
                  <a:pt x="44" y="20"/>
                </a:cubicBezTo>
                <a:cubicBezTo>
                  <a:pt x="44" y="20"/>
                  <a:pt x="45" y="19"/>
                  <a:pt x="45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53" y="19"/>
                  <a:pt x="54" y="20"/>
                  <a:pt x="54" y="20"/>
                </a:cubicBezTo>
                <a:lnTo>
                  <a:pt x="54" y="57"/>
                </a:lnTo>
                <a:close/>
                <a:moveTo>
                  <a:pt x="68" y="57"/>
                </a:moveTo>
                <a:cubicBezTo>
                  <a:pt x="68" y="57"/>
                  <a:pt x="68" y="58"/>
                  <a:pt x="67" y="58"/>
                </a:cubicBezTo>
                <a:cubicBezTo>
                  <a:pt x="60" y="58"/>
                  <a:pt x="60" y="58"/>
                  <a:pt x="60" y="58"/>
                </a:cubicBezTo>
                <a:cubicBezTo>
                  <a:pt x="59" y="58"/>
                  <a:pt x="59" y="57"/>
                  <a:pt x="59" y="57"/>
                </a:cubicBezTo>
                <a:cubicBezTo>
                  <a:pt x="59" y="1"/>
                  <a:pt x="59" y="1"/>
                  <a:pt x="59" y="1"/>
                </a:cubicBezTo>
                <a:cubicBezTo>
                  <a:pt x="59" y="0"/>
                  <a:pt x="59" y="0"/>
                  <a:pt x="60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0"/>
                  <a:pt x="68" y="0"/>
                  <a:pt x="68" y="1"/>
                </a:cubicBezTo>
                <a:lnTo>
                  <a:pt x="68" y="57"/>
                </a:lnTo>
                <a:close/>
              </a:path>
            </a:pathLst>
          </a:custGeom>
          <a:solidFill>
            <a:srgbClr val="336093"/>
          </a:solidFill>
          <a:ln>
            <a:noFill/>
          </a:ln>
        </p:spPr>
        <p:txBody>
          <a:bodyPr/>
          <a:lstStyle/>
          <a:p>
            <a:endParaRPr lang="th-TH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A77814-02E1-7A41-9145-02EE93D759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937" y="3666300"/>
            <a:ext cx="558470" cy="61103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8023AFB-6708-5C41-97E3-00485EB0FD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854" y="4994413"/>
            <a:ext cx="658820" cy="68627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8B16170-309B-5749-89AE-F58F52C6F1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837" y="2391253"/>
            <a:ext cx="587473" cy="58747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17C3B80-631D-DE4F-AF58-D8B2520450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9359" y="2275025"/>
            <a:ext cx="781135" cy="78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029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0F595-9954-BD48-A6AC-37D5C0BB09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7343" y="1611169"/>
            <a:ext cx="2490970" cy="4288745"/>
          </a:xfrm>
        </p:spPr>
        <p:txBody>
          <a:bodyPr/>
          <a:lstStyle/>
          <a:p>
            <a:pPr>
              <a:buClr>
                <a:srgbClr val="FDB71A"/>
              </a:buClr>
              <a:buFont typeface="Wingdings" pitchFamily="2" charset="2"/>
              <a:buChar char="§"/>
            </a:pPr>
            <a:r>
              <a:rPr lang="en-US" dirty="0"/>
              <a:t>Discover Dallas ISD</a:t>
            </a:r>
          </a:p>
          <a:p>
            <a:pPr>
              <a:buClr>
                <a:srgbClr val="FDB71A"/>
              </a:buClr>
              <a:buFont typeface="Wingdings" pitchFamily="2" charset="2"/>
              <a:buChar char="§"/>
            </a:pPr>
            <a:r>
              <a:rPr lang="en-US" dirty="0"/>
              <a:t>Virtual community meetings</a:t>
            </a:r>
          </a:p>
          <a:p>
            <a:pPr>
              <a:buClr>
                <a:srgbClr val="FDB71A"/>
              </a:buClr>
              <a:buFont typeface="Wingdings" pitchFamily="2" charset="2"/>
              <a:buChar char="§"/>
            </a:pPr>
            <a:r>
              <a:rPr lang="en-US" dirty="0"/>
              <a:t>Campus brochures</a:t>
            </a:r>
          </a:p>
          <a:p>
            <a:pPr>
              <a:buClr>
                <a:srgbClr val="FDB71A"/>
              </a:buClr>
              <a:buFont typeface="Wingdings" pitchFamily="2" charset="2"/>
              <a:buChar char="§"/>
            </a:pPr>
            <a:r>
              <a:rPr lang="en-US" dirty="0"/>
              <a:t>Digital toolkits</a:t>
            </a:r>
          </a:p>
          <a:p>
            <a:pPr>
              <a:buClr>
                <a:srgbClr val="FDB71A"/>
              </a:buClr>
              <a:buFont typeface="Wingdings" pitchFamily="2" charset="2"/>
              <a:buChar char="§"/>
            </a:pPr>
            <a:r>
              <a:rPr lang="en-US" dirty="0"/>
              <a:t>Social Media Outreach</a:t>
            </a:r>
          </a:p>
          <a:p>
            <a:pPr>
              <a:buClr>
                <a:srgbClr val="FDB71A"/>
              </a:buClr>
              <a:buFont typeface="Wingdings" pitchFamily="2" charset="2"/>
              <a:buChar char="§"/>
            </a:pPr>
            <a:r>
              <a:rPr lang="en-US" dirty="0"/>
              <a:t>Marketing plan</a:t>
            </a:r>
          </a:p>
          <a:p>
            <a:pPr>
              <a:buClr>
                <a:srgbClr val="FDB71A"/>
              </a:buClr>
              <a:buFont typeface="Wingdings" pitchFamily="2" charset="2"/>
              <a:buChar char="§"/>
            </a:pPr>
            <a:r>
              <a:rPr lang="en-US" dirty="0"/>
              <a:t>Feature stories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FDB71A"/>
              </a:buClr>
              <a:buNone/>
            </a:pPr>
            <a:r>
              <a:rPr lang="en-US" sz="1400" i="1" dirty="0"/>
              <a:t>    (HUB, social media and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FDB71A"/>
              </a:buClr>
              <a:buNone/>
            </a:pPr>
            <a:r>
              <a:rPr lang="en-US" sz="1400" i="1" dirty="0"/>
              <a:t>    news outlets)</a:t>
            </a:r>
            <a:endParaRPr lang="en-US" i="1" dirty="0"/>
          </a:p>
          <a:p>
            <a:pPr>
              <a:buClr>
                <a:srgbClr val="FDB71A"/>
              </a:buClr>
              <a:buFont typeface="Wingdings" pitchFamily="2" charset="2"/>
              <a:buChar char="§"/>
            </a:pPr>
            <a:r>
              <a:rPr lang="en-US" dirty="0"/>
              <a:t>Mailers</a:t>
            </a:r>
          </a:p>
          <a:p>
            <a:pPr>
              <a:buClr>
                <a:srgbClr val="FDB71A"/>
              </a:buClr>
              <a:buFont typeface="Wingdings" pitchFamily="2" charset="2"/>
              <a:buChar char="§"/>
            </a:pPr>
            <a:r>
              <a:rPr lang="en-US" dirty="0"/>
              <a:t>Flyers</a:t>
            </a:r>
          </a:p>
          <a:p>
            <a:pPr>
              <a:buClr>
                <a:srgbClr val="FDB71A"/>
              </a:buClr>
              <a:buFont typeface="Wingdings" pitchFamily="2" charset="2"/>
              <a:buChar char="§"/>
            </a:pPr>
            <a:r>
              <a:rPr lang="en-US" dirty="0"/>
              <a:t>Messaging</a:t>
            </a:r>
          </a:p>
          <a:p>
            <a:pPr>
              <a:buClr>
                <a:srgbClr val="FDB71A"/>
              </a:buClr>
              <a:buFont typeface="Wingdings" pitchFamily="2" charset="2"/>
              <a:buChar char="§"/>
            </a:pPr>
            <a:r>
              <a:rPr lang="en-US" dirty="0"/>
              <a:t>School logos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633A39-E6C5-7044-B991-1CB5A4DF3B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E547C7A-7BED-4DD7-9102-04905C9CAC2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CFC3A9-35B7-6344-A3F9-492B1C16E7AA}"/>
              </a:ext>
            </a:extLst>
          </p:cNvPr>
          <p:cNvSpPr/>
          <p:nvPr/>
        </p:nvSpPr>
        <p:spPr>
          <a:xfrm>
            <a:off x="288235" y="556571"/>
            <a:ext cx="85675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WE CAN HELP YOU!</a:t>
            </a:r>
            <a:endParaRPr lang="en-US" sz="4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EA96415-5653-CC43-A655-263C6FCBF79E}"/>
              </a:ext>
            </a:extLst>
          </p:cNvPr>
          <p:cNvSpPr txBox="1">
            <a:spLocks/>
          </p:cNvSpPr>
          <p:nvPr/>
        </p:nvSpPr>
        <p:spPr>
          <a:xfrm>
            <a:off x="657343" y="1264457"/>
            <a:ext cx="7829314" cy="410158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spc="300" dirty="0">
                <a:solidFill>
                  <a:srgbClr val="FDB71A"/>
                </a:solidFill>
                <a:latin typeface="+mn-lt"/>
              </a:rPr>
              <a:t>WE ARE YOUR AGENCY!</a:t>
            </a:r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FF611823-665A-2045-878A-6734C9446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8930" y="1778280"/>
            <a:ext cx="3152021" cy="258875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663EC61-4FF2-D344-B49E-21445D8B8BD5}"/>
              </a:ext>
            </a:extLst>
          </p:cNvPr>
          <p:cNvSpPr/>
          <p:nvPr/>
        </p:nvSpPr>
        <p:spPr>
          <a:xfrm>
            <a:off x="7199697" y="5852160"/>
            <a:ext cx="1578543" cy="667678"/>
          </a:xfrm>
          <a:prstGeom prst="rect">
            <a:avLst/>
          </a:prstGeom>
          <a:solidFill>
            <a:srgbClr val="336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screen shot of a person&#10;&#10;Description automatically generated">
            <a:extLst>
              <a:ext uri="{FF2B5EF4-FFF2-40B4-BE49-F238E27FC236}">
                <a16:creationId xmlns:a16="http://schemas.microsoft.com/office/drawing/2014/main" id="{FFE5F3B6-2000-5D42-966A-5C3A67A9A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1328" y="3755542"/>
            <a:ext cx="5517573" cy="3102458"/>
          </a:xfrm>
          <a:prstGeom prst="rect">
            <a:avLst/>
          </a:prstGeom>
        </p:spPr>
      </p:pic>
      <p:pic>
        <p:nvPicPr>
          <p:cNvPr id="18" name="Picture 17" descr="A picture containing food&#10;&#10;Description automatically generated">
            <a:extLst>
              <a:ext uri="{FF2B5EF4-FFF2-40B4-BE49-F238E27FC236}">
                <a16:creationId xmlns:a16="http://schemas.microsoft.com/office/drawing/2014/main" id="{D87D1BC5-A6D6-754E-A214-11FBD5A2FD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1584" t="3280" r="-11698" b="-7895"/>
          <a:stretch/>
        </p:blipFill>
        <p:spPr>
          <a:xfrm>
            <a:off x="3816806" y="2190638"/>
            <a:ext cx="1510388" cy="1461239"/>
          </a:xfrm>
          <a:prstGeom prst="ellipse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750211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633A39-E6C5-7044-B991-1CB5A4DF3B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E547C7A-7BED-4DD7-9102-04905C9CAC2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CFC3A9-35B7-6344-A3F9-492B1C16E7AA}"/>
              </a:ext>
            </a:extLst>
          </p:cNvPr>
          <p:cNvSpPr/>
          <p:nvPr/>
        </p:nvSpPr>
        <p:spPr>
          <a:xfrm>
            <a:off x="288235" y="556571"/>
            <a:ext cx="85675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CONTACT US</a:t>
            </a:r>
            <a:endParaRPr lang="en-US" sz="4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08E27FA-F276-2F41-BE44-D87FE5E66A6A}"/>
              </a:ext>
            </a:extLst>
          </p:cNvPr>
          <p:cNvSpPr txBox="1">
            <a:spLocks/>
          </p:cNvSpPr>
          <p:nvPr/>
        </p:nvSpPr>
        <p:spPr>
          <a:xfrm>
            <a:off x="288235" y="2055042"/>
            <a:ext cx="8567530" cy="90258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FF"/>
                </a:solidFill>
                <a:latin typeface="+mn-lt"/>
              </a:rPr>
              <a:t>SANDRA VERDUZCO</a:t>
            </a:r>
          </a:p>
          <a:p>
            <a:pPr algn="ctr">
              <a:spcBef>
                <a:spcPts val="400"/>
              </a:spcBef>
            </a:pPr>
            <a:r>
              <a:rPr lang="en-US" sz="2400" b="0" i="1" dirty="0">
                <a:solidFill>
                  <a:srgbClr val="FFFFFF"/>
                </a:solidFill>
                <a:latin typeface="+mn-lt"/>
              </a:rPr>
              <a:t>Marketing Director</a:t>
            </a:r>
            <a:endParaRPr lang="en-US" sz="2400" b="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7FC3C75-1B49-7D4A-9763-09AD624C9756}"/>
              </a:ext>
            </a:extLst>
          </p:cNvPr>
          <p:cNvSpPr txBox="1">
            <a:spLocks/>
          </p:cNvSpPr>
          <p:nvPr/>
        </p:nvSpPr>
        <p:spPr>
          <a:xfrm>
            <a:off x="3558504" y="3296886"/>
            <a:ext cx="3226350" cy="2137962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2400" b="0" dirty="0">
                <a:solidFill>
                  <a:srgbClr val="FDB71A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sverduzco@dallasisd.org</a:t>
            </a:r>
            <a:endParaRPr lang="en-US" sz="2400" b="0" dirty="0">
              <a:solidFill>
                <a:srgbClr val="FDB71A"/>
              </a:solidFill>
              <a:latin typeface="+mn-lt"/>
            </a:endParaRP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2400" b="0" dirty="0">
                <a:solidFill>
                  <a:srgbClr val="FFFFFF"/>
                </a:solidFill>
                <a:latin typeface="+mn-lt"/>
              </a:rPr>
              <a:t>972-925-3922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2400" b="0">
                <a:solidFill>
                  <a:srgbClr val="FFFFFF"/>
                </a:solidFill>
                <a:latin typeface="+mn-lt"/>
              </a:rPr>
              <a:t>972-249-5111</a:t>
            </a:r>
            <a:endParaRPr lang="en-US" sz="2400" b="0" dirty="0">
              <a:solidFill>
                <a:srgbClr val="FFFFFF"/>
              </a:solidFill>
              <a:latin typeface="+mn-lt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094B370-C4EA-4E47-B8BA-41DB59F74ABA}"/>
              </a:ext>
            </a:extLst>
          </p:cNvPr>
          <p:cNvGrpSpPr/>
          <p:nvPr/>
        </p:nvGrpSpPr>
        <p:grpSpPr>
          <a:xfrm>
            <a:off x="2830264" y="4245103"/>
            <a:ext cx="638228" cy="603887"/>
            <a:chOff x="3500654" y="3905844"/>
            <a:chExt cx="638228" cy="603887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C3818DE7-481F-EE45-A36F-1C35EAA0B221}"/>
                </a:ext>
              </a:extLst>
            </p:cNvPr>
            <p:cNvSpPr/>
            <p:nvPr/>
          </p:nvSpPr>
          <p:spPr>
            <a:xfrm>
              <a:off x="3500654" y="3905844"/>
              <a:ext cx="638228" cy="603887"/>
            </a:xfrm>
            <a:prstGeom prst="roundRect">
              <a:avLst/>
            </a:prstGeom>
            <a:solidFill>
              <a:srgbClr val="FDB71A">
                <a:alpha val="90196"/>
              </a:srgbClr>
            </a:solidFill>
            <a:ln>
              <a:solidFill>
                <a:srgbClr val="FDB71A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CB44641-1E4D-4D45-BC2C-6277FC231A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22288" y="4012127"/>
              <a:ext cx="391319" cy="391319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38A2CD1-AA96-A348-A5DD-8D97F459BA57}"/>
              </a:ext>
            </a:extLst>
          </p:cNvPr>
          <p:cNvGrpSpPr/>
          <p:nvPr/>
        </p:nvGrpSpPr>
        <p:grpSpPr>
          <a:xfrm>
            <a:off x="2830264" y="4957676"/>
            <a:ext cx="638228" cy="603887"/>
            <a:chOff x="3500654" y="4618417"/>
            <a:chExt cx="638228" cy="603887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CCFCBE1E-C858-5D4B-A882-2EFCD60B3FC2}"/>
                </a:ext>
              </a:extLst>
            </p:cNvPr>
            <p:cNvSpPr/>
            <p:nvPr/>
          </p:nvSpPr>
          <p:spPr>
            <a:xfrm>
              <a:off x="3500654" y="4618417"/>
              <a:ext cx="638228" cy="603887"/>
            </a:xfrm>
            <a:prstGeom prst="roundRect">
              <a:avLst/>
            </a:prstGeom>
            <a:solidFill>
              <a:srgbClr val="FDB71A">
                <a:alpha val="90196"/>
              </a:srgbClr>
            </a:solidFill>
            <a:ln>
              <a:solidFill>
                <a:srgbClr val="FDB71A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5D85974-71CB-EC43-B73B-557A0DD0A3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60112" y="4656754"/>
              <a:ext cx="315669" cy="527211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5A6EC00-38C2-3446-A106-8B2D41D7546B}"/>
              </a:ext>
            </a:extLst>
          </p:cNvPr>
          <p:cNvGrpSpPr/>
          <p:nvPr/>
        </p:nvGrpSpPr>
        <p:grpSpPr>
          <a:xfrm>
            <a:off x="2830264" y="3532530"/>
            <a:ext cx="638228" cy="603887"/>
            <a:chOff x="3500654" y="3193271"/>
            <a:chExt cx="638228" cy="603887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ECBAEC33-2C90-E54F-9395-4D64D748CC31}"/>
                </a:ext>
              </a:extLst>
            </p:cNvPr>
            <p:cNvSpPr/>
            <p:nvPr/>
          </p:nvSpPr>
          <p:spPr>
            <a:xfrm>
              <a:off x="3500654" y="3193271"/>
              <a:ext cx="638228" cy="603887"/>
            </a:xfrm>
            <a:prstGeom prst="roundRect">
              <a:avLst/>
            </a:prstGeom>
            <a:solidFill>
              <a:srgbClr val="FDB71A">
                <a:alpha val="90196"/>
              </a:srgbClr>
            </a:solidFill>
            <a:ln>
              <a:solidFill>
                <a:srgbClr val="FDB71A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F211AD5-92EF-8741-82F2-4E721E1639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25326" y="3302594"/>
              <a:ext cx="385239" cy="3852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44228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8711BF7-3281-0E42-A226-A102815E7BD4}"/>
              </a:ext>
            </a:extLst>
          </p:cNvPr>
          <p:cNvSpPr/>
          <p:nvPr/>
        </p:nvSpPr>
        <p:spPr>
          <a:xfrm>
            <a:off x="621195" y="2077278"/>
            <a:ext cx="3089844" cy="130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188EE51-025C-6F4B-9144-DB18F9A93F80}"/>
              </a:ext>
            </a:extLst>
          </p:cNvPr>
          <p:cNvSpPr/>
          <p:nvPr/>
        </p:nvSpPr>
        <p:spPr>
          <a:xfrm>
            <a:off x="621195" y="4185148"/>
            <a:ext cx="3089844" cy="130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90886C4-96E2-4647-91DE-B9455C2D1BBE}"/>
              </a:ext>
            </a:extLst>
          </p:cNvPr>
          <p:cNvSpPr/>
          <p:nvPr/>
        </p:nvSpPr>
        <p:spPr>
          <a:xfrm>
            <a:off x="4361922" y="3092617"/>
            <a:ext cx="4160881" cy="138437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25E1314-353E-F541-8D38-E8576F3E1A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2039099"/>
              </p:ext>
            </p:extLst>
          </p:nvPr>
        </p:nvGraphicFramePr>
        <p:xfrm>
          <a:off x="621195" y="1299435"/>
          <a:ext cx="7901609" cy="4977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C91AF53C-4C0A-5543-944D-18C136C79035}"/>
              </a:ext>
            </a:extLst>
          </p:cNvPr>
          <p:cNvSpPr/>
          <p:nvPr/>
        </p:nvSpPr>
        <p:spPr>
          <a:xfrm>
            <a:off x="288235" y="556571"/>
            <a:ext cx="85675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EDUCATION EVOLUTION</a:t>
            </a:r>
            <a:endParaRPr lang="en-US" sz="4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FD3E5B-D4DE-B443-962F-B83269E2AA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E547C7A-7BED-4DD7-9102-04905C9CAC2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898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918F3231-F582-A040-AC21-F8A22534E263}"/>
              </a:ext>
            </a:extLst>
          </p:cNvPr>
          <p:cNvSpPr/>
          <p:nvPr/>
        </p:nvSpPr>
        <p:spPr>
          <a:xfrm>
            <a:off x="2744900" y="4118288"/>
            <a:ext cx="5566995" cy="1660674"/>
          </a:xfrm>
          <a:prstGeom prst="roundRect">
            <a:avLst/>
          </a:prstGeom>
          <a:solidFill>
            <a:srgbClr val="FDB71A">
              <a:alpha val="75294"/>
            </a:srgbClr>
          </a:solidFill>
          <a:ln>
            <a:solidFill>
              <a:srgbClr val="FDB7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957EAB30-81BD-A948-843E-3FB02A808B70}"/>
              </a:ext>
            </a:extLst>
          </p:cNvPr>
          <p:cNvSpPr/>
          <p:nvPr/>
        </p:nvSpPr>
        <p:spPr>
          <a:xfrm>
            <a:off x="722744" y="4349130"/>
            <a:ext cx="2444495" cy="1203449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706FDF-0639-2E43-973F-0927DE57764B}"/>
              </a:ext>
            </a:extLst>
          </p:cNvPr>
          <p:cNvSpPr/>
          <p:nvPr/>
        </p:nvSpPr>
        <p:spPr>
          <a:xfrm>
            <a:off x="288235" y="556571"/>
            <a:ext cx="85675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SCHOOL BRANDING</a:t>
            </a:r>
            <a:endParaRPr lang="en-US" sz="4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A63DE6C-AC99-8E4E-8DA0-0CC0D80367E2}"/>
              </a:ext>
            </a:extLst>
          </p:cNvPr>
          <p:cNvSpPr/>
          <p:nvPr/>
        </p:nvSpPr>
        <p:spPr>
          <a:xfrm>
            <a:off x="2744900" y="1870987"/>
            <a:ext cx="5566995" cy="1660674"/>
          </a:xfrm>
          <a:prstGeom prst="roundRect">
            <a:avLst/>
          </a:prstGeom>
          <a:solidFill>
            <a:srgbClr val="FDB71A">
              <a:alpha val="75294"/>
            </a:srgbClr>
          </a:solidFill>
          <a:ln>
            <a:solidFill>
              <a:srgbClr val="FDB7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7BA313D-FCA5-DC4E-934D-B6E1820168EF}"/>
              </a:ext>
            </a:extLst>
          </p:cNvPr>
          <p:cNvSpPr/>
          <p:nvPr/>
        </p:nvSpPr>
        <p:spPr>
          <a:xfrm>
            <a:off x="722744" y="2089648"/>
            <a:ext cx="2444495" cy="1203449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DF80848-416E-894E-AEEB-25E4468D8D5F}"/>
              </a:ext>
            </a:extLst>
          </p:cNvPr>
          <p:cNvSpPr/>
          <p:nvPr/>
        </p:nvSpPr>
        <p:spPr>
          <a:xfrm>
            <a:off x="710572" y="2077465"/>
            <a:ext cx="2444495" cy="1227813"/>
          </a:xfrm>
          <a:prstGeom prst="roundRect">
            <a:avLst/>
          </a:prstGeom>
          <a:solidFill>
            <a:srgbClr val="FDB71A">
              <a:alpha val="74902"/>
            </a:srgbClr>
          </a:solidFill>
          <a:ln>
            <a:solidFill>
              <a:srgbClr val="FDB71A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EDA5BB8-A21C-7945-95C6-350F7EA91F9E}"/>
              </a:ext>
            </a:extLst>
          </p:cNvPr>
          <p:cNvSpPr txBox="1">
            <a:spLocks/>
          </p:cNvSpPr>
          <p:nvPr/>
        </p:nvSpPr>
        <p:spPr>
          <a:xfrm>
            <a:off x="723986" y="2221123"/>
            <a:ext cx="2444495" cy="922528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1215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Brand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1215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Distinction</a:t>
            </a:r>
            <a:endParaRPr lang="en-US" dirty="0">
              <a:solidFill>
                <a:srgbClr val="21215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47B9D-3150-6C43-AA4D-ED90BC4C34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29227" y="2007890"/>
            <a:ext cx="4793852" cy="1431715"/>
          </a:xfrm>
        </p:spPr>
        <p:txBody>
          <a:bodyPr/>
          <a:lstStyle/>
          <a:p>
            <a:pPr lvl="0"/>
            <a:r>
              <a:rPr lang="en-US" sz="1600" dirty="0">
                <a:solidFill>
                  <a:schemeClr val="tx1"/>
                </a:solidFill>
                <a:latin typeface="+mn-lt"/>
              </a:rPr>
              <a:t>There is no other school or academic program like yours. </a:t>
            </a:r>
          </a:p>
          <a:p>
            <a:pPr lvl="0"/>
            <a:r>
              <a:rPr lang="en-US" sz="1600" dirty="0">
                <a:solidFill>
                  <a:schemeClr val="tx1"/>
                </a:solidFill>
                <a:latin typeface="+mn-lt"/>
              </a:rPr>
              <a:t>Your uniqueness is your greatest advantage.</a:t>
            </a:r>
          </a:p>
          <a:p>
            <a:pPr lvl="0"/>
            <a:r>
              <a:rPr lang="en-US" sz="1600" dirty="0">
                <a:solidFill>
                  <a:schemeClr val="tx1"/>
                </a:solidFill>
                <a:latin typeface="+mn-lt"/>
              </a:rPr>
              <a:t>Identify the various ways that your school/program stands out from others.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6520EE-663C-794F-A333-8A5E051B9E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E547C7A-7BED-4DD7-9102-04905C9CAC2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C031DC58-7A9E-7E4E-8308-BB8E51CB66D1}"/>
              </a:ext>
            </a:extLst>
          </p:cNvPr>
          <p:cNvSpPr/>
          <p:nvPr/>
        </p:nvSpPr>
        <p:spPr>
          <a:xfrm>
            <a:off x="709330" y="4324766"/>
            <a:ext cx="2444495" cy="1227813"/>
          </a:xfrm>
          <a:prstGeom prst="roundRect">
            <a:avLst/>
          </a:prstGeom>
          <a:solidFill>
            <a:srgbClr val="FDB71A">
              <a:alpha val="74902"/>
            </a:srgbClr>
          </a:solidFill>
          <a:ln>
            <a:solidFill>
              <a:srgbClr val="FDB71A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B4AD2FC-E882-CF4B-8A15-383E5B2C429F}"/>
              </a:ext>
            </a:extLst>
          </p:cNvPr>
          <p:cNvSpPr txBox="1">
            <a:spLocks/>
          </p:cNvSpPr>
          <p:nvPr/>
        </p:nvSpPr>
        <p:spPr>
          <a:xfrm>
            <a:off x="722744" y="4468424"/>
            <a:ext cx="2444495" cy="922528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1215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Brand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1215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Statement</a:t>
            </a:r>
            <a:endParaRPr lang="en-US" dirty="0">
              <a:solidFill>
                <a:srgbClr val="21215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B160E5C6-2C66-2D49-B003-65EAD20E227E}"/>
              </a:ext>
            </a:extLst>
          </p:cNvPr>
          <p:cNvSpPr txBox="1">
            <a:spLocks/>
          </p:cNvSpPr>
          <p:nvPr/>
        </p:nvSpPr>
        <p:spPr>
          <a:xfrm>
            <a:off x="3329227" y="4446306"/>
            <a:ext cx="4793852" cy="11357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600" dirty="0">
                <a:solidFill>
                  <a:schemeClr val="tx1"/>
                </a:solidFill>
                <a:latin typeface="+mn-lt"/>
              </a:rPr>
              <a:t>Brings together your school’s distinctions, mission and vision.</a:t>
            </a:r>
          </a:p>
          <a:p>
            <a:pPr lvl="0"/>
            <a:r>
              <a:rPr lang="en-US" sz="1600" dirty="0">
                <a:solidFill>
                  <a:schemeClr val="tx1"/>
                </a:solidFill>
                <a:latin typeface="+mn-lt"/>
              </a:rPr>
              <a:t>Represents your commitment to your school community and target audience. </a:t>
            </a:r>
          </a:p>
        </p:txBody>
      </p:sp>
    </p:spTree>
    <p:extLst>
      <p:ext uri="{BB962C8B-B14F-4D97-AF65-F5344CB8AC3E}">
        <p14:creationId xmlns:p14="http://schemas.microsoft.com/office/powerpoint/2010/main" val="29629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B3A37F27-E856-A24A-BA66-6C22F990D9AF}"/>
              </a:ext>
            </a:extLst>
          </p:cNvPr>
          <p:cNvSpPr txBox="1">
            <a:spLocks/>
          </p:cNvSpPr>
          <p:nvPr/>
        </p:nvSpPr>
        <p:spPr>
          <a:xfrm>
            <a:off x="0" y="5581227"/>
            <a:ext cx="9144000" cy="8030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 MARKETING PLAN</a:t>
            </a:r>
          </a:p>
        </p:txBody>
      </p:sp>
    </p:spTree>
    <p:extLst>
      <p:ext uri="{BB962C8B-B14F-4D97-AF65-F5344CB8AC3E}">
        <p14:creationId xmlns:p14="http://schemas.microsoft.com/office/powerpoint/2010/main" val="2040128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1138363-7999-FF43-B406-DE9F2331529A}"/>
              </a:ext>
            </a:extLst>
          </p:cNvPr>
          <p:cNvSpPr/>
          <p:nvPr/>
        </p:nvSpPr>
        <p:spPr>
          <a:xfrm>
            <a:off x="288235" y="556571"/>
            <a:ext cx="85675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IDENTIFY YOUR GOALS</a:t>
            </a:r>
            <a:endParaRPr lang="en-US" sz="4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CD34572-721F-B147-8318-54734494F6C9}"/>
              </a:ext>
            </a:extLst>
          </p:cNvPr>
          <p:cNvSpPr/>
          <p:nvPr/>
        </p:nvSpPr>
        <p:spPr>
          <a:xfrm>
            <a:off x="559488" y="1878202"/>
            <a:ext cx="3273865" cy="1088136"/>
          </a:xfrm>
          <a:prstGeom prst="roundRect">
            <a:avLst/>
          </a:prstGeom>
          <a:solidFill>
            <a:srgbClr val="FDB71A">
              <a:alpha val="74902"/>
            </a:srgbClr>
          </a:solidFill>
          <a:ln>
            <a:solidFill>
              <a:srgbClr val="FDB71A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ED9CDA3-6FF5-824C-AC22-BF1CAC815724}"/>
              </a:ext>
            </a:extLst>
          </p:cNvPr>
          <p:cNvSpPr/>
          <p:nvPr/>
        </p:nvSpPr>
        <p:spPr>
          <a:xfrm>
            <a:off x="559488" y="3300094"/>
            <a:ext cx="3273865" cy="1088136"/>
          </a:xfrm>
          <a:prstGeom prst="roundRect">
            <a:avLst/>
          </a:prstGeom>
          <a:solidFill>
            <a:srgbClr val="FDB71A">
              <a:alpha val="74902"/>
            </a:srgbClr>
          </a:solidFill>
          <a:ln>
            <a:solidFill>
              <a:srgbClr val="FDB71A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7282013-7E9A-0741-BD94-5B56C2C60C93}"/>
              </a:ext>
            </a:extLst>
          </p:cNvPr>
          <p:cNvSpPr/>
          <p:nvPr/>
        </p:nvSpPr>
        <p:spPr>
          <a:xfrm>
            <a:off x="559488" y="4721986"/>
            <a:ext cx="3273865" cy="1088136"/>
          </a:xfrm>
          <a:prstGeom prst="roundRect">
            <a:avLst/>
          </a:prstGeom>
          <a:solidFill>
            <a:srgbClr val="FDB71A">
              <a:alpha val="74902"/>
            </a:srgbClr>
          </a:solidFill>
          <a:ln>
            <a:solidFill>
              <a:srgbClr val="FDB71A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C750533-6541-FC49-8D73-1B3385F64E68}"/>
              </a:ext>
            </a:extLst>
          </p:cNvPr>
          <p:cNvSpPr/>
          <p:nvPr/>
        </p:nvSpPr>
        <p:spPr>
          <a:xfrm>
            <a:off x="641784" y="1965041"/>
            <a:ext cx="914458" cy="91445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E1F30D2-96F6-EC49-8F09-CAD5641763F6}"/>
              </a:ext>
            </a:extLst>
          </p:cNvPr>
          <p:cNvSpPr/>
          <p:nvPr/>
        </p:nvSpPr>
        <p:spPr>
          <a:xfrm>
            <a:off x="641784" y="4816306"/>
            <a:ext cx="914458" cy="91445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934C190-3000-C24B-B14C-71EFD4645478}"/>
              </a:ext>
            </a:extLst>
          </p:cNvPr>
          <p:cNvSpPr/>
          <p:nvPr/>
        </p:nvSpPr>
        <p:spPr>
          <a:xfrm>
            <a:off x="641784" y="3386517"/>
            <a:ext cx="914458" cy="91445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8D1C8E6B-85E1-CA47-9F13-F789AFF182A5}"/>
              </a:ext>
            </a:extLst>
          </p:cNvPr>
          <p:cNvSpPr txBox="1">
            <a:spLocks/>
          </p:cNvSpPr>
          <p:nvPr/>
        </p:nvSpPr>
        <p:spPr>
          <a:xfrm>
            <a:off x="1157469" y="4872068"/>
            <a:ext cx="2675884" cy="8208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1800" dirty="0">
                <a:solidFill>
                  <a:srgbClr val="212151"/>
                </a:solidFill>
                <a:latin typeface="+mn-lt"/>
              </a:rPr>
              <a:t>50/50 English &amp; Spanish speakers – Dual Language </a:t>
            </a:r>
          </a:p>
          <a:p>
            <a:endParaRPr lang="en-US" sz="1600" dirty="0">
              <a:latin typeface="+mn-lt"/>
            </a:endParaRP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40944620-8876-5040-A5F6-263E6330AE9E}"/>
              </a:ext>
            </a:extLst>
          </p:cNvPr>
          <p:cNvSpPr txBox="1">
            <a:spLocks/>
          </p:cNvSpPr>
          <p:nvPr/>
        </p:nvSpPr>
        <p:spPr>
          <a:xfrm>
            <a:off x="1157469" y="3569444"/>
            <a:ext cx="2675884" cy="6124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1800" dirty="0">
                <a:solidFill>
                  <a:srgbClr val="212151"/>
                </a:solidFill>
                <a:latin typeface="+mn-lt"/>
              </a:rPr>
              <a:t>Increase market share</a:t>
            </a:r>
            <a:endParaRPr lang="en-US" sz="1600" dirty="0">
              <a:latin typeface="+mn-lt"/>
            </a:endParaRP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F5E1714D-D8CE-5B44-8F79-DE0187C02828}"/>
              </a:ext>
            </a:extLst>
          </p:cNvPr>
          <p:cNvSpPr txBox="1">
            <a:spLocks/>
          </p:cNvSpPr>
          <p:nvPr/>
        </p:nvSpPr>
        <p:spPr>
          <a:xfrm>
            <a:off x="1157470" y="2174048"/>
            <a:ext cx="2675883" cy="500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1800" dirty="0">
                <a:solidFill>
                  <a:srgbClr val="212151"/>
                </a:solidFill>
                <a:latin typeface="+mn-lt"/>
              </a:rPr>
              <a:t>50/50 socioeconomic status</a:t>
            </a:r>
            <a:endParaRPr lang="en-US" sz="1600" dirty="0">
              <a:latin typeface="+mn-lt"/>
            </a:endParaRPr>
          </a:p>
        </p:txBody>
      </p:sp>
      <p:sp>
        <p:nvSpPr>
          <p:cNvPr id="19" name="Freeform 109">
            <a:extLst>
              <a:ext uri="{FF2B5EF4-FFF2-40B4-BE49-F238E27FC236}">
                <a16:creationId xmlns:a16="http://schemas.microsoft.com/office/drawing/2014/main" id="{7A05A4F3-9AE5-7D46-9AF7-722668060434}"/>
              </a:ext>
            </a:extLst>
          </p:cNvPr>
          <p:cNvSpPr>
            <a:spLocks noEditPoints="1"/>
          </p:cNvSpPr>
          <p:nvPr/>
        </p:nvSpPr>
        <p:spPr bwMode="auto">
          <a:xfrm>
            <a:off x="864119" y="3622575"/>
            <a:ext cx="453312" cy="385470"/>
          </a:xfrm>
          <a:custGeom>
            <a:avLst/>
            <a:gdLst>
              <a:gd name="T0" fmla="*/ 2147483646 w 68"/>
              <a:gd name="T1" fmla="*/ 2147483646 h 58"/>
              <a:gd name="T2" fmla="*/ 2147483646 w 68"/>
              <a:gd name="T3" fmla="*/ 2147483646 h 58"/>
              <a:gd name="T4" fmla="*/ 2147483646 w 68"/>
              <a:gd name="T5" fmla="*/ 2147483646 h 58"/>
              <a:gd name="T6" fmla="*/ 0 w 68"/>
              <a:gd name="T7" fmla="*/ 2147483646 h 58"/>
              <a:gd name="T8" fmla="*/ 0 w 68"/>
              <a:gd name="T9" fmla="*/ 2147483646 h 58"/>
              <a:gd name="T10" fmla="*/ 2147483646 w 68"/>
              <a:gd name="T11" fmla="*/ 2147483646 h 58"/>
              <a:gd name="T12" fmla="*/ 2147483646 w 68"/>
              <a:gd name="T13" fmla="*/ 2147483646 h 58"/>
              <a:gd name="T14" fmla="*/ 2147483646 w 68"/>
              <a:gd name="T15" fmla="*/ 2147483646 h 58"/>
              <a:gd name="T16" fmla="*/ 2147483646 w 68"/>
              <a:gd name="T17" fmla="*/ 2147483646 h 58"/>
              <a:gd name="T18" fmla="*/ 2147483646 w 68"/>
              <a:gd name="T19" fmla="*/ 2147483646 h 58"/>
              <a:gd name="T20" fmla="*/ 2147483646 w 68"/>
              <a:gd name="T21" fmla="*/ 2147483646 h 58"/>
              <a:gd name="T22" fmla="*/ 2147483646 w 68"/>
              <a:gd name="T23" fmla="*/ 2147483646 h 58"/>
              <a:gd name="T24" fmla="*/ 2147483646 w 68"/>
              <a:gd name="T25" fmla="*/ 2147483646 h 58"/>
              <a:gd name="T26" fmla="*/ 2147483646 w 68"/>
              <a:gd name="T27" fmla="*/ 2147483646 h 58"/>
              <a:gd name="T28" fmla="*/ 2147483646 w 68"/>
              <a:gd name="T29" fmla="*/ 2147483646 h 58"/>
              <a:gd name="T30" fmla="*/ 2147483646 w 68"/>
              <a:gd name="T31" fmla="*/ 2147483646 h 58"/>
              <a:gd name="T32" fmla="*/ 2147483646 w 68"/>
              <a:gd name="T33" fmla="*/ 2147483646 h 58"/>
              <a:gd name="T34" fmla="*/ 2147483646 w 68"/>
              <a:gd name="T35" fmla="*/ 2147483646 h 58"/>
              <a:gd name="T36" fmla="*/ 2147483646 w 68"/>
              <a:gd name="T37" fmla="*/ 2147483646 h 58"/>
              <a:gd name="T38" fmla="*/ 2147483646 w 68"/>
              <a:gd name="T39" fmla="*/ 2147483646 h 58"/>
              <a:gd name="T40" fmla="*/ 2147483646 w 68"/>
              <a:gd name="T41" fmla="*/ 2147483646 h 58"/>
              <a:gd name="T42" fmla="*/ 2147483646 w 68"/>
              <a:gd name="T43" fmla="*/ 2147483646 h 58"/>
              <a:gd name="T44" fmla="*/ 2147483646 w 68"/>
              <a:gd name="T45" fmla="*/ 2147483646 h 58"/>
              <a:gd name="T46" fmla="*/ 2147483646 w 68"/>
              <a:gd name="T47" fmla="*/ 2147483646 h 58"/>
              <a:gd name="T48" fmla="*/ 2147483646 w 68"/>
              <a:gd name="T49" fmla="*/ 2147483646 h 58"/>
              <a:gd name="T50" fmla="*/ 2147483646 w 68"/>
              <a:gd name="T51" fmla="*/ 2147483646 h 58"/>
              <a:gd name="T52" fmla="*/ 2147483646 w 68"/>
              <a:gd name="T53" fmla="*/ 2147483646 h 58"/>
              <a:gd name="T54" fmla="*/ 2147483646 w 68"/>
              <a:gd name="T55" fmla="*/ 2147483646 h 58"/>
              <a:gd name="T56" fmla="*/ 2147483646 w 68"/>
              <a:gd name="T57" fmla="*/ 2147483646 h 58"/>
              <a:gd name="T58" fmla="*/ 2147483646 w 68"/>
              <a:gd name="T59" fmla="*/ 2147483646 h 58"/>
              <a:gd name="T60" fmla="*/ 2147483646 w 68"/>
              <a:gd name="T61" fmla="*/ 2147483646 h 58"/>
              <a:gd name="T62" fmla="*/ 2147483646 w 68"/>
              <a:gd name="T63" fmla="*/ 2147483646 h 58"/>
              <a:gd name="T64" fmla="*/ 2147483646 w 68"/>
              <a:gd name="T65" fmla="*/ 2147483646 h 58"/>
              <a:gd name="T66" fmla="*/ 2147483646 w 68"/>
              <a:gd name="T67" fmla="*/ 2147483646 h 58"/>
              <a:gd name="T68" fmla="*/ 2147483646 w 68"/>
              <a:gd name="T69" fmla="*/ 2147483646 h 58"/>
              <a:gd name="T70" fmla="*/ 2147483646 w 68"/>
              <a:gd name="T71" fmla="*/ 2147483646 h 58"/>
              <a:gd name="T72" fmla="*/ 2147483646 w 68"/>
              <a:gd name="T73" fmla="*/ 2147483646 h 58"/>
              <a:gd name="T74" fmla="*/ 2147483646 w 68"/>
              <a:gd name="T75" fmla="*/ 2147483646 h 58"/>
              <a:gd name="T76" fmla="*/ 2147483646 w 68"/>
              <a:gd name="T77" fmla="*/ 2147483646 h 58"/>
              <a:gd name="T78" fmla="*/ 2147483646 w 68"/>
              <a:gd name="T79" fmla="*/ 2147483646 h 58"/>
              <a:gd name="T80" fmla="*/ 2147483646 w 68"/>
              <a:gd name="T81" fmla="*/ 2147483646 h 58"/>
              <a:gd name="T82" fmla="*/ 2147483646 w 68"/>
              <a:gd name="T83" fmla="*/ 0 h 58"/>
              <a:gd name="T84" fmla="*/ 2147483646 w 68"/>
              <a:gd name="T85" fmla="*/ 0 h 58"/>
              <a:gd name="T86" fmla="*/ 2147483646 w 68"/>
              <a:gd name="T87" fmla="*/ 2147483646 h 58"/>
              <a:gd name="T88" fmla="*/ 2147483646 w 68"/>
              <a:gd name="T89" fmla="*/ 2147483646 h 5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68" h="58">
                <a:moveTo>
                  <a:pt x="10" y="57"/>
                </a:moveTo>
                <a:cubicBezTo>
                  <a:pt x="10" y="57"/>
                  <a:pt x="10" y="58"/>
                  <a:pt x="9" y="58"/>
                </a:cubicBezTo>
                <a:cubicBezTo>
                  <a:pt x="2" y="58"/>
                  <a:pt x="2" y="58"/>
                  <a:pt x="2" y="58"/>
                </a:cubicBezTo>
                <a:cubicBezTo>
                  <a:pt x="1" y="58"/>
                  <a:pt x="0" y="57"/>
                  <a:pt x="0" y="57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49"/>
                  <a:pt x="1" y="48"/>
                  <a:pt x="2" y="48"/>
                </a:cubicBezTo>
                <a:cubicBezTo>
                  <a:pt x="9" y="48"/>
                  <a:pt x="9" y="48"/>
                  <a:pt x="9" y="48"/>
                </a:cubicBezTo>
                <a:cubicBezTo>
                  <a:pt x="10" y="48"/>
                  <a:pt x="10" y="49"/>
                  <a:pt x="10" y="49"/>
                </a:cubicBezTo>
                <a:lnTo>
                  <a:pt x="10" y="57"/>
                </a:lnTo>
                <a:close/>
                <a:moveTo>
                  <a:pt x="25" y="57"/>
                </a:moveTo>
                <a:cubicBezTo>
                  <a:pt x="25" y="57"/>
                  <a:pt x="24" y="58"/>
                  <a:pt x="24" y="58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8"/>
                  <a:pt x="15" y="57"/>
                  <a:pt x="15" y="57"/>
                </a:cubicBezTo>
                <a:cubicBezTo>
                  <a:pt x="15" y="44"/>
                  <a:pt x="15" y="44"/>
                  <a:pt x="15" y="44"/>
                </a:cubicBezTo>
                <a:cubicBezTo>
                  <a:pt x="15" y="44"/>
                  <a:pt x="16" y="43"/>
                  <a:pt x="16" y="43"/>
                </a:cubicBezTo>
                <a:cubicBezTo>
                  <a:pt x="24" y="43"/>
                  <a:pt x="24" y="43"/>
                  <a:pt x="24" y="43"/>
                </a:cubicBezTo>
                <a:cubicBezTo>
                  <a:pt x="24" y="43"/>
                  <a:pt x="25" y="44"/>
                  <a:pt x="25" y="44"/>
                </a:cubicBezTo>
                <a:lnTo>
                  <a:pt x="25" y="57"/>
                </a:lnTo>
                <a:close/>
                <a:moveTo>
                  <a:pt x="39" y="57"/>
                </a:moveTo>
                <a:cubicBezTo>
                  <a:pt x="39" y="57"/>
                  <a:pt x="39" y="58"/>
                  <a:pt x="38" y="58"/>
                </a:cubicBezTo>
                <a:cubicBezTo>
                  <a:pt x="31" y="58"/>
                  <a:pt x="31" y="58"/>
                  <a:pt x="31" y="58"/>
                </a:cubicBezTo>
                <a:cubicBezTo>
                  <a:pt x="30" y="58"/>
                  <a:pt x="30" y="57"/>
                  <a:pt x="30" y="57"/>
                </a:cubicBezTo>
                <a:cubicBezTo>
                  <a:pt x="30" y="35"/>
                  <a:pt x="30" y="35"/>
                  <a:pt x="30" y="35"/>
                </a:cubicBezTo>
                <a:cubicBezTo>
                  <a:pt x="30" y="34"/>
                  <a:pt x="30" y="34"/>
                  <a:pt x="31" y="34"/>
                </a:cubicBezTo>
                <a:cubicBezTo>
                  <a:pt x="38" y="34"/>
                  <a:pt x="38" y="34"/>
                  <a:pt x="38" y="34"/>
                </a:cubicBezTo>
                <a:cubicBezTo>
                  <a:pt x="39" y="34"/>
                  <a:pt x="39" y="34"/>
                  <a:pt x="39" y="35"/>
                </a:cubicBezTo>
                <a:lnTo>
                  <a:pt x="39" y="57"/>
                </a:lnTo>
                <a:close/>
                <a:moveTo>
                  <a:pt x="54" y="57"/>
                </a:moveTo>
                <a:cubicBezTo>
                  <a:pt x="54" y="57"/>
                  <a:pt x="53" y="58"/>
                  <a:pt x="53" y="58"/>
                </a:cubicBezTo>
                <a:cubicBezTo>
                  <a:pt x="45" y="58"/>
                  <a:pt x="45" y="58"/>
                  <a:pt x="45" y="58"/>
                </a:cubicBezTo>
                <a:cubicBezTo>
                  <a:pt x="45" y="58"/>
                  <a:pt x="44" y="57"/>
                  <a:pt x="44" y="57"/>
                </a:cubicBezTo>
                <a:cubicBezTo>
                  <a:pt x="44" y="20"/>
                  <a:pt x="44" y="20"/>
                  <a:pt x="44" y="20"/>
                </a:cubicBezTo>
                <a:cubicBezTo>
                  <a:pt x="44" y="20"/>
                  <a:pt x="45" y="19"/>
                  <a:pt x="45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53" y="19"/>
                  <a:pt x="54" y="20"/>
                  <a:pt x="54" y="20"/>
                </a:cubicBezTo>
                <a:lnTo>
                  <a:pt x="54" y="57"/>
                </a:lnTo>
                <a:close/>
                <a:moveTo>
                  <a:pt x="68" y="57"/>
                </a:moveTo>
                <a:cubicBezTo>
                  <a:pt x="68" y="57"/>
                  <a:pt x="68" y="58"/>
                  <a:pt x="67" y="58"/>
                </a:cubicBezTo>
                <a:cubicBezTo>
                  <a:pt x="60" y="58"/>
                  <a:pt x="60" y="58"/>
                  <a:pt x="60" y="58"/>
                </a:cubicBezTo>
                <a:cubicBezTo>
                  <a:pt x="59" y="58"/>
                  <a:pt x="59" y="57"/>
                  <a:pt x="59" y="57"/>
                </a:cubicBezTo>
                <a:cubicBezTo>
                  <a:pt x="59" y="1"/>
                  <a:pt x="59" y="1"/>
                  <a:pt x="59" y="1"/>
                </a:cubicBezTo>
                <a:cubicBezTo>
                  <a:pt x="59" y="0"/>
                  <a:pt x="59" y="0"/>
                  <a:pt x="60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0"/>
                  <a:pt x="68" y="0"/>
                  <a:pt x="68" y="1"/>
                </a:cubicBezTo>
                <a:lnTo>
                  <a:pt x="68" y="57"/>
                </a:lnTo>
                <a:close/>
              </a:path>
            </a:pathLst>
          </a:custGeom>
          <a:solidFill>
            <a:srgbClr val="336093"/>
          </a:solidFill>
          <a:ln>
            <a:noFill/>
          </a:ln>
        </p:spPr>
        <p:txBody>
          <a:bodyPr/>
          <a:lstStyle/>
          <a:p>
            <a:endParaRPr lang="th-TH"/>
          </a:p>
        </p:txBody>
      </p:sp>
      <p:sp>
        <p:nvSpPr>
          <p:cNvPr id="22" name="Freeform 60">
            <a:extLst>
              <a:ext uri="{FF2B5EF4-FFF2-40B4-BE49-F238E27FC236}">
                <a16:creationId xmlns:a16="http://schemas.microsoft.com/office/drawing/2014/main" id="{8DAD4489-B196-C54F-82D7-BF05FC471DF6}"/>
              </a:ext>
            </a:extLst>
          </p:cNvPr>
          <p:cNvSpPr>
            <a:spLocks noEditPoints="1"/>
          </p:cNvSpPr>
          <p:nvPr/>
        </p:nvSpPr>
        <p:spPr bwMode="auto">
          <a:xfrm>
            <a:off x="823393" y="5053838"/>
            <a:ext cx="551240" cy="439394"/>
          </a:xfrm>
          <a:custGeom>
            <a:avLst/>
            <a:gdLst>
              <a:gd name="T0" fmla="*/ 2147483646 w 64"/>
              <a:gd name="T1" fmla="*/ 2147483646 h 51"/>
              <a:gd name="T2" fmla="*/ 2147483646 w 64"/>
              <a:gd name="T3" fmla="*/ 2147483646 h 51"/>
              <a:gd name="T4" fmla="*/ 2147483646 w 64"/>
              <a:gd name="T5" fmla="*/ 2147483646 h 51"/>
              <a:gd name="T6" fmla="*/ 2147483646 w 64"/>
              <a:gd name="T7" fmla="*/ 2147483646 h 51"/>
              <a:gd name="T8" fmla="*/ 2147483646 w 64"/>
              <a:gd name="T9" fmla="*/ 2147483646 h 51"/>
              <a:gd name="T10" fmla="*/ 2147483646 w 64"/>
              <a:gd name="T11" fmla="*/ 2147483646 h 51"/>
              <a:gd name="T12" fmla="*/ 2147483646 w 64"/>
              <a:gd name="T13" fmla="*/ 2147483646 h 51"/>
              <a:gd name="T14" fmla="*/ 2147483646 w 64"/>
              <a:gd name="T15" fmla="*/ 2147483646 h 51"/>
              <a:gd name="T16" fmla="*/ 2147483646 w 64"/>
              <a:gd name="T17" fmla="*/ 2147483646 h 51"/>
              <a:gd name="T18" fmla="*/ 0 w 64"/>
              <a:gd name="T19" fmla="*/ 2147483646 h 51"/>
              <a:gd name="T20" fmla="*/ 2147483646 w 64"/>
              <a:gd name="T21" fmla="*/ 0 h 51"/>
              <a:gd name="T22" fmla="*/ 2147483646 w 64"/>
              <a:gd name="T23" fmla="*/ 2147483646 h 51"/>
              <a:gd name="T24" fmla="*/ 2147483646 w 64"/>
              <a:gd name="T25" fmla="*/ 2147483646 h 51"/>
              <a:gd name="T26" fmla="*/ 2147483646 w 64"/>
              <a:gd name="T27" fmla="*/ 2147483646 h 51"/>
              <a:gd name="T28" fmla="*/ 2147483646 w 64"/>
              <a:gd name="T29" fmla="*/ 2147483646 h 51"/>
              <a:gd name="T30" fmla="*/ 2147483646 w 64"/>
              <a:gd name="T31" fmla="*/ 2147483646 h 51"/>
              <a:gd name="T32" fmla="*/ 2147483646 w 64"/>
              <a:gd name="T33" fmla="*/ 2147483646 h 51"/>
              <a:gd name="T34" fmla="*/ 2147483646 w 64"/>
              <a:gd name="T35" fmla="*/ 2147483646 h 51"/>
              <a:gd name="T36" fmla="*/ 2147483646 w 64"/>
              <a:gd name="T37" fmla="*/ 2147483646 h 51"/>
              <a:gd name="T38" fmla="*/ 2147483646 w 64"/>
              <a:gd name="T39" fmla="*/ 2147483646 h 51"/>
              <a:gd name="T40" fmla="*/ 2147483646 w 64"/>
              <a:gd name="T41" fmla="*/ 2147483646 h 51"/>
              <a:gd name="T42" fmla="*/ 2147483646 w 64"/>
              <a:gd name="T43" fmla="*/ 2147483646 h 51"/>
              <a:gd name="T44" fmla="*/ 2147483646 w 64"/>
              <a:gd name="T45" fmla="*/ 2147483646 h 51"/>
              <a:gd name="T46" fmla="*/ 2147483646 w 64"/>
              <a:gd name="T47" fmla="*/ 2147483646 h 51"/>
              <a:gd name="T48" fmla="*/ 2147483646 w 64"/>
              <a:gd name="T49" fmla="*/ 2147483646 h 51"/>
              <a:gd name="T50" fmla="*/ 2147483646 w 64"/>
              <a:gd name="T51" fmla="*/ 2147483646 h 51"/>
              <a:gd name="T52" fmla="*/ 2147483646 w 64"/>
              <a:gd name="T53" fmla="*/ 2147483646 h 51"/>
              <a:gd name="T54" fmla="*/ 2147483646 w 64"/>
              <a:gd name="T55" fmla="*/ 2147483646 h 51"/>
              <a:gd name="T56" fmla="*/ 2147483646 w 64"/>
              <a:gd name="T57" fmla="*/ 2147483646 h 51"/>
              <a:gd name="T58" fmla="*/ 2147483646 w 64"/>
              <a:gd name="T59" fmla="*/ 2147483646 h 51"/>
              <a:gd name="T60" fmla="*/ 2147483646 w 64"/>
              <a:gd name="T61" fmla="*/ 2147483646 h 51"/>
              <a:gd name="T62" fmla="*/ 2147483646 w 64"/>
              <a:gd name="T63" fmla="*/ 2147483646 h 51"/>
              <a:gd name="T64" fmla="*/ 2147483646 w 64"/>
              <a:gd name="T65" fmla="*/ 2147483646 h 51"/>
              <a:gd name="T66" fmla="*/ 2147483646 w 64"/>
              <a:gd name="T67" fmla="*/ 2147483646 h 51"/>
              <a:gd name="T68" fmla="*/ 2147483646 w 64"/>
              <a:gd name="T69" fmla="*/ 2147483646 h 51"/>
              <a:gd name="T70" fmla="*/ 2147483646 w 64"/>
              <a:gd name="T71" fmla="*/ 2147483646 h 51"/>
              <a:gd name="T72" fmla="*/ 2147483646 w 64"/>
              <a:gd name="T73" fmla="*/ 2147483646 h 5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64" h="51">
                <a:moveTo>
                  <a:pt x="50" y="19"/>
                </a:moveTo>
                <a:cubicBezTo>
                  <a:pt x="50" y="29"/>
                  <a:pt x="39" y="37"/>
                  <a:pt x="25" y="37"/>
                </a:cubicBezTo>
                <a:cubicBezTo>
                  <a:pt x="23" y="37"/>
                  <a:pt x="21" y="37"/>
                  <a:pt x="19" y="36"/>
                </a:cubicBezTo>
                <a:cubicBezTo>
                  <a:pt x="16" y="39"/>
                  <a:pt x="12" y="40"/>
                  <a:pt x="9" y="41"/>
                </a:cubicBezTo>
                <a:cubicBezTo>
                  <a:pt x="8" y="41"/>
                  <a:pt x="7" y="41"/>
                  <a:pt x="6" y="42"/>
                </a:cubicBezTo>
                <a:cubicBezTo>
                  <a:pt x="6" y="42"/>
                  <a:pt x="6" y="42"/>
                  <a:pt x="6" y="42"/>
                </a:cubicBezTo>
                <a:cubicBezTo>
                  <a:pt x="5" y="42"/>
                  <a:pt x="4" y="41"/>
                  <a:pt x="4" y="41"/>
                </a:cubicBezTo>
                <a:cubicBezTo>
                  <a:pt x="4" y="40"/>
                  <a:pt x="5" y="39"/>
                  <a:pt x="5" y="39"/>
                </a:cubicBezTo>
                <a:cubicBezTo>
                  <a:pt x="6" y="37"/>
                  <a:pt x="8" y="36"/>
                  <a:pt x="9" y="33"/>
                </a:cubicBezTo>
                <a:cubicBezTo>
                  <a:pt x="3" y="30"/>
                  <a:pt x="0" y="25"/>
                  <a:pt x="0" y="19"/>
                </a:cubicBezTo>
                <a:cubicBezTo>
                  <a:pt x="0" y="9"/>
                  <a:pt x="11" y="0"/>
                  <a:pt x="25" y="0"/>
                </a:cubicBezTo>
                <a:cubicBezTo>
                  <a:pt x="39" y="0"/>
                  <a:pt x="50" y="9"/>
                  <a:pt x="50" y="19"/>
                </a:cubicBezTo>
                <a:close/>
                <a:moveTo>
                  <a:pt x="4" y="19"/>
                </a:moveTo>
                <a:cubicBezTo>
                  <a:pt x="4" y="23"/>
                  <a:pt x="7" y="26"/>
                  <a:pt x="12" y="29"/>
                </a:cubicBezTo>
                <a:cubicBezTo>
                  <a:pt x="15" y="31"/>
                  <a:pt x="15" y="31"/>
                  <a:pt x="15" y="31"/>
                </a:cubicBezTo>
                <a:cubicBezTo>
                  <a:pt x="14" y="34"/>
                  <a:pt x="14" y="34"/>
                  <a:pt x="14" y="34"/>
                </a:cubicBezTo>
                <a:cubicBezTo>
                  <a:pt x="15" y="34"/>
                  <a:pt x="15" y="33"/>
                  <a:pt x="16" y="33"/>
                </a:cubicBezTo>
                <a:cubicBezTo>
                  <a:pt x="18" y="32"/>
                  <a:pt x="18" y="32"/>
                  <a:pt x="18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21" y="32"/>
                  <a:pt x="23" y="32"/>
                  <a:pt x="25" y="32"/>
                </a:cubicBezTo>
                <a:cubicBezTo>
                  <a:pt x="36" y="32"/>
                  <a:pt x="45" y="26"/>
                  <a:pt x="45" y="19"/>
                </a:cubicBezTo>
                <a:cubicBezTo>
                  <a:pt x="45" y="11"/>
                  <a:pt x="36" y="5"/>
                  <a:pt x="25" y="5"/>
                </a:cubicBezTo>
                <a:cubicBezTo>
                  <a:pt x="14" y="5"/>
                  <a:pt x="4" y="11"/>
                  <a:pt x="4" y="19"/>
                </a:cubicBezTo>
                <a:close/>
                <a:moveTo>
                  <a:pt x="58" y="48"/>
                </a:moveTo>
                <a:cubicBezTo>
                  <a:pt x="59" y="49"/>
                  <a:pt x="59" y="49"/>
                  <a:pt x="59" y="50"/>
                </a:cubicBezTo>
                <a:cubicBezTo>
                  <a:pt x="59" y="50"/>
                  <a:pt x="58" y="51"/>
                  <a:pt x="58" y="51"/>
                </a:cubicBezTo>
                <a:cubicBezTo>
                  <a:pt x="57" y="51"/>
                  <a:pt x="56" y="50"/>
                  <a:pt x="55" y="50"/>
                </a:cubicBezTo>
                <a:cubicBezTo>
                  <a:pt x="51" y="49"/>
                  <a:pt x="48" y="48"/>
                  <a:pt x="45" y="46"/>
                </a:cubicBezTo>
                <a:cubicBezTo>
                  <a:pt x="43" y="46"/>
                  <a:pt x="41" y="46"/>
                  <a:pt x="39" y="46"/>
                </a:cubicBezTo>
                <a:cubicBezTo>
                  <a:pt x="32" y="46"/>
                  <a:pt x="26" y="44"/>
                  <a:pt x="22" y="41"/>
                </a:cubicBezTo>
                <a:cubicBezTo>
                  <a:pt x="23" y="42"/>
                  <a:pt x="24" y="42"/>
                  <a:pt x="25" y="42"/>
                </a:cubicBezTo>
                <a:cubicBezTo>
                  <a:pt x="33" y="42"/>
                  <a:pt x="40" y="39"/>
                  <a:pt x="45" y="35"/>
                </a:cubicBezTo>
                <a:cubicBezTo>
                  <a:pt x="51" y="31"/>
                  <a:pt x="55" y="25"/>
                  <a:pt x="55" y="19"/>
                </a:cubicBezTo>
                <a:cubicBezTo>
                  <a:pt x="55" y="17"/>
                  <a:pt x="54" y="15"/>
                  <a:pt x="54" y="13"/>
                </a:cubicBezTo>
                <a:cubicBezTo>
                  <a:pt x="60" y="17"/>
                  <a:pt x="64" y="22"/>
                  <a:pt x="64" y="28"/>
                </a:cubicBezTo>
                <a:cubicBezTo>
                  <a:pt x="64" y="34"/>
                  <a:pt x="60" y="39"/>
                  <a:pt x="54" y="42"/>
                </a:cubicBezTo>
                <a:cubicBezTo>
                  <a:pt x="55" y="45"/>
                  <a:pt x="57" y="47"/>
                  <a:pt x="58" y="48"/>
                </a:cubicBezTo>
                <a:close/>
              </a:path>
            </a:pathLst>
          </a:custGeom>
          <a:solidFill>
            <a:srgbClr val="336093"/>
          </a:solidFill>
          <a:ln>
            <a:noFill/>
          </a:ln>
        </p:spPr>
        <p:txBody>
          <a:bodyPr/>
          <a:lstStyle/>
          <a:p>
            <a:endParaRPr lang="th-TH"/>
          </a:p>
        </p:txBody>
      </p:sp>
      <p:grpSp>
        <p:nvGrpSpPr>
          <p:cNvPr id="23" name="กลุ่ม 650">
            <a:extLst>
              <a:ext uri="{FF2B5EF4-FFF2-40B4-BE49-F238E27FC236}">
                <a16:creationId xmlns:a16="http://schemas.microsoft.com/office/drawing/2014/main" id="{C89ED3A6-89F4-DC45-8BD8-CD1484A9B10D}"/>
              </a:ext>
            </a:extLst>
          </p:cNvPr>
          <p:cNvGrpSpPr/>
          <p:nvPr/>
        </p:nvGrpSpPr>
        <p:grpSpPr>
          <a:xfrm>
            <a:off x="842327" y="2213857"/>
            <a:ext cx="513371" cy="347068"/>
            <a:chOff x="15004668" y="11193756"/>
            <a:chExt cx="513371" cy="347068"/>
          </a:xfrm>
          <a:solidFill>
            <a:srgbClr val="336093"/>
          </a:solidFill>
        </p:grpSpPr>
        <p:sp>
          <p:nvSpPr>
            <p:cNvPr id="24" name="Freeform 26">
              <a:extLst>
                <a:ext uri="{FF2B5EF4-FFF2-40B4-BE49-F238E27FC236}">
                  <a16:creationId xmlns:a16="http://schemas.microsoft.com/office/drawing/2014/main" id="{EFA4385F-C881-084E-B596-6C0FEBA88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46243" y="11264253"/>
              <a:ext cx="153650" cy="193419"/>
            </a:xfrm>
            <a:custGeom>
              <a:avLst/>
              <a:gdLst>
                <a:gd name="T0" fmla="*/ 6 w 11"/>
                <a:gd name="T1" fmla="*/ 14 h 14"/>
                <a:gd name="T2" fmla="*/ 7 w 11"/>
                <a:gd name="T3" fmla="*/ 14 h 14"/>
                <a:gd name="T4" fmla="*/ 10 w 11"/>
                <a:gd name="T5" fmla="*/ 12 h 14"/>
                <a:gd name="T6" fmla="*/ 11 w 11"/>
                <a:gd name="T7" fmla="*/ 11 h 14"/>
                <a:gd name="T8" fmla="*/ 7 w 11"/>
                <a:gd name="T9" fmla="*/ 3 h 14"/>
                <a:gd name="T10" fmla="*/ 8 w 11"/>
                <a:gd name="T11" fmla="*/ 0 h 14"/>
                <a:gd name="T12" fmla="*/ 6 w 11"/>
                <a:gd name="T13" fmla="*/ 0 h 14"/>
                <a:gd name="T14" fmla="*/ 0 w 11"/>
                <a:gd name="T15" fmla="*/ 7 h 14"/>
                <a:gd name="T16" fmla="*/ 6 w 11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4">
                  <a:moveTo>
                    <a:pt x="6" y="14"/>
                  </a:moveTo>
                  <a:cubicBezTo>
                    <a:pt x="6" y="14"/>
                    <a:pt x="6" y="14"/>
                    <a:pt x="7" y="14"/>
                  </a:cubicBezTo>
                  <a:cubicBezTo>
                    <a:pt x="8" y="13"/>
                    <a:pt x="9" y="12"/>
                    <a:pt x="10" y="12"/>
                  </a:cubicBezTo>
                  <a:cubicBezTo>
                    <a:pt x="10" y="12"/>
                    <a:pt x="11" y="11"/>
                    <a:pt x="11" y="11"/>
                  </a:cubicBezTo>
                  <a:cubicBezTo>
                    <a:pt x="9" y="9"/>
                    <a:pt x="7" y="6"/>
                    <a:pt x="7" y="3"/>
                  </a:cubicBezTo>
                  <a:cubicBezTo>
                    <a:pt x="7" y="2"/>
                    <a:pt x="7" y="1"/>
                    <a:pt x="8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4"/>
                    <a:pt x="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FFD3F620-A137-DE4F-B53A-E8E904671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04668" y="11457672"/>
              <a:ext cx="124728" cy="83152"/>
            </a:xfrm>
            <a:custGeom>
              <a:avLst/>
              <a:gdLst>
                <a:gd name="T0" fmla="*/ 7 w 9"/>
                <a:gd name="T1" fmla="*/ 0 h 6"/>
                <a:gd name="T2" fmla="*/ 7 w 9"/>
                <a:gd name="T3" fmla="*/ 0 h 6"/>
                <a:gd name="T4" fmla="*/ 0 w 9"/>
                <a:gd name="T5" fmla="*/ 6 h 6"/>
                <a:gd name="T6" fmla="*/ 7 w 9"/>
                <a:gd name="T7" fmla="*/ 6 h 6"/>
                <a:gd name="T8" fmla="*/ 9 w 9"/>
                <a:gd name="T9" fmla="*/ 0 h 6"/>
                <a:gd name="T10" fmla="*/ 7 w 9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6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8" y="2"/>
                    <a:pt x="9" y="0"/>
                  </a:cubicBezTo>
                  <a:cubicBezTo>
                    <a:pt x="8" y="0"/>
                    <a:pt x="7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47D333A1-EE88-6D42-896B-00FC8138E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24621" y="11264253"/>
              <a:ext cx="151842" cy="193419"/>
            </a:xfrm>
            <a:custGeom>
              <a:avLst/>
              <a:gdLst>
                <a:gd name="T0" fmla="*/ 0 w 11"/>
                <a:gd name="T1" fmla="*/ 11 h 14"/>
                <a:gd name="T2" fmla="*/ 1 w 11"/>
                <a:gd name="T3" fmla="*/ 12 h 14"/>
                <a:gd name="T4" fmla="*/ 5 w 11"/>
                <a:gd name="T5" fmla="*/ 14 h 14"/>
                <a:gd name="T6" fmla="*/ 5 w 11"/>
                <a:gd name="T7" fmla="*/ 14 h 14"/>
                <a:gd name="T8" fmla="*/ 11 w 11"/>
                <a:gd name="T9" fmla="*/ 7 h 14"/>
                <a:gd name="T10" fmla="*/ 5 w 11"/>
                <a:gd name="T11" fmla="*/ 0 h 14"/>
                <a:gd name="T12" fmla="*/ 3 w 11"/>
                <a:gd name="T13" fmla="*/ 0 h 14"/>
                <a:gd name="T14" fmla="*/ 4 w 11"/>
                <a:gd name="T15" fmla="*/ 3 h 14"/>
                <a:gd name="T16" fmla="*/ 0 w 11"/>
                <a:gd name="T17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4">
                  <a:moveTo>
                    <a:pt x="0" y="11"/>
                  </a:moveTo>
                  <a:cubicBezTo>
                    <a:pt x="0" y="12"/>
                    <a:pt x="1" y="12"/>
                    <a:pt x="1" y="12"/>
                  </a:cubicBezTo>
                  <a:cubicBezTo>
                    <a:pt x="2" y="12"/>
                    <a:pt x="3" y="13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8" y="14"/>
                    <a:pt x="11" y="10"/>
                    <a:pt x="11" y="7"/>
                  </a:cubicBezTo>
                  <a:cubicBezTo>
                    <a:pt x="11" y="3"/>
                    <a:pt x="8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4" y="1"/>
                    <a:pt x="4" y="2"/>
                    <a:pt x="4" y="3"/>
                  </a:cubicBezTo>
                  <a:cubicBezTo>
                    <a:pt x="4" y="7"/>
                    <a:pt x="2" y="9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D15E1084-611B-D94A-A593-026D45BFE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16742" y="11430557"/>
              <a:ext cx="291032" cy="110267"/>
            </a:xfrm>
            <a:custGeom>
              <a:avLst/>
              <a:gdLst>
                <a:gd name="T0" fmla="*/ 14 w 21"/>
                <a:gd name="T1" fmla="*/ 0 h 8"/>
                <a:gd name="T2" fmla="*/ 14 w 21"/>
                <a:gd name="T3" fmla="*/ 0 h 8"/>
                <a:gd name="T4" fmla="*/ 11 w 21"/>
                <a:gd name="T5" fmla="*/ 1 h 8"/>
                <a:gd name="T6" fmla="*/ 7 w 21"/>
                <a:gd name="T7" fmla="*/ 0 h 8"/>
                <a:gd name="T8" fmla="*/ 7 w 21"/>
                <a:gd name="T9" fmla="*/ 0 h 8"/>
                <a:gd name="T10" fmla="*/ 0 w 21"/>
                <a:gd name="T11" fmla="*/ 8 h 8"/>
                <a:gd name="T12" fmla="*/ 21 w 21"/>
                <a:gd name="T13" fmla="*/ 8 h 8"/>
                <a:gd name="T14" fmla="*/ 14 w 21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8"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3" y="1"/>
                    <a:pt x="12" y="1"/>
                    <a:pt x="11" y="1"/>
                  </a:cubicBezTo>
                  <a:cubicBezTo>
                    <a:pt x="9" y="1"/>
                    <a:pt x="8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1"/>
                    <a:pt x="0" y="4"/>
                    <a:pt x="0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4"/>
                    <a:pt x="18" y="1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5A4FB377-02D0-DD43-907A-9E1334706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93311" y="11457672"/>
              <a:ext cx="124728" cy="83152"/>
            </a:xfrm>
            <a:custGeom>
              <a:avLst/>
              <a:gdLst>
                <a:gd name="T0" fmla="*/ 2 w 9"/>
                <a:gd name="T1" fmla="*/ 0 h 6"/>
                <a:gd name="T2" fmla="*/ 2 w 9"/>
                <a:gd name="T3" fmla="*/ 0 h 6"/>
                <a:gd name="T4" fmla="*/ 0 w 9"/>
                <a:gd name="T5" fmla="*/ 0 h 6"/>
                <a:gd name="T6" fmla="*/ 2 w 9"/>
                <a:gd name="T7" fmla="*/ 6 h 6"/>
                <a:gd name="T8" fmla="*/ 9 w 9"/>
                <a:gd name="T9" fmla="*/ 6 h 6"/>
                <a:gd name="T10" fmla="*/ 2 w 9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6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1" y="2"/>
                    <a:pt x="2" y="4"/>
                    <a:pt x="2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3"/>
                    <a:pt x="6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9" name="Oval 31">
              <a:extLst>
                <a:ext uri="{FF2B5EF4-FFF2-40B4-BE49-F238E27FC236}">
                  <a16:creationId xmlns:a16="http://schemas.microsoft.com/office/drawing/2014/main" id="{00A6DDD8-D946-6C4D-AB47-17FC60D620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58317" y="11193756"/>
              <a:ext cx="207880" cy="23680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dirty="0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C9C07F-7232-964D-B703-CF7567BB8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E547C7A-7BED-4DD7-9102-04905C9CAC27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" name="Picture 3" descr="A group of people standing in front of a sign&#10;&#10;Description automatically generated">
            <a:extLst>
              <a:ext uri="{FF2B5EF4-FFF2-40B4-BE49-F238E27FC236}">
                <a16:creationId xmlns:a16="http://schemas.microsoft.com/office/drawing/2014/main" id="{54FFD106-40F2-7B4D-AF19-0F9913EC19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3894" y="1878202"/>
            <a:ext cx="4460618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256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7F4D4B-4745-9844-A256-64645C1CA0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5C6CB7-C570-1647-92E6-74F3C075C9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651" y="1202225"/>
            <a:ext cx="7886698" cy="455826"/>
          </a:xfrm>
        </p:spPr>
        <p:txBody>
          <a:bodyPr/>
          <a:lstStyle/>
          <a:p>
            <a:pPr algn="ctr"/>
            <a:r>
              <a:rPr lang="en-US" sz="2400" spc="300" dirty="0">
                <a:solidFill>
                  <a:srgbClr val="FDB71A"/>
                </a:solidFill>
                <a:latin typeface="+mn-lt"/>
              </a:rPr>
              <a:t>SCHOOL COMMUNITY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2474C72-F356-1642-98F3-CB4F6F295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681038"/>
            <a:ext cx="7589708" cy="521187"/>
          </a:xfrm>
        </p:spPr>
        <p:txBody>
          <a:bodyPr/>
          <a:lstStyle/>
          <a:p>
            <a:pPr algn="ctr"/>
            <a:br>
              <a:rPr lang="en-US" dirty="0"/>
            </a:b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4DE8A7-95CF-204C-8D31-72FC6692322D}"/>
              </a:ext>
            </a:extLst>
          </p:cNvPr>
          <p:cNvSpPr txBox="1"/>
          <p:nvPr/>
        </p:nvSpPr>
        <p:spPr>
          <a:xfrm>
            <a:off x="3369365" y="10535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914A11-5411-6748-BD4D-41ECFF298D7F}"/>
              </a:ext>
            </a:extLst>
          </p:cNvPr>
          <p:cNvSpPr/>
          <p:nvPr/>
        </p:nvSpPr>
        <p:spPr>
          <a:xfrm>
            <a:off x="288235" y="556571"/>
            <a:ext cx="85675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KNOWING YOUR AUDIENCE</a:t>
            </a:r>
            <a:endParaRPr lang="en-US" sz="4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AC59302-E685-EC45-82DE-98EF5A26EBAD}"/>
              </a:ext>
            </a:extLst>
          </p:cNvPr>
          <p:cNvSpPr txBox="1">
            <a:spLocks/>
          </p:cNvSpPr>
          <p:nvPr/>
        </p:nvSpPr>
        <p:spPr>
          <a:xfrm>
            <a:off x="686035" y="1786057"/>
            <a:ext cx="7829314" cy="587829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0" dirty="0">
                <a:solidFill>
                  <a:srgbClr val="FFFFFF"/>
                </a:solidFill>
                <a:latin typeface="+mn-lt"/>
              </a:rPr>
              <a:t>For higher retention, establish a strong and consistent communication with your </a:t>
            </a:r>
            <a:r>
              <a:rPr lang="en-US" dirty="0">
                <a:solidFill>
                  <a:srgbClr val="FDB71A"/>
                </a:solidFill>
                <a:latin typeface="+mn-lt"/>
              </a:rPr>
              <a:t>current</a:t>
            </a:r>
            <a:r>
              <a:rPr lang="en-US" b="0" dirty="0">
                <a:solidFill>
                  <a:srgbClr val="FFFFFF"/>
                </a:solidFill>
                <a:latin typeface="+mn-lt"/>
              </a:rPr>
              <a:t> school community.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DE7ADF0B-2BE3-9B46-A478-82A370BC5542}"/>
              </a:ext>
            </a:extLst>
          </p:cNvPr>
          <p:cNvSpPr txBox="1">
            <a:spLocks/>
          </p:cNvSpPr>
          <p:nvPr/>
        </p:nvSpPr>
        <p:spPr>
          <a:xfrm>
            <a:off x="686035" y="5723505"/>
            <a:ext cx="7829314" cy="335532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0" dirty="0">
                <a:solidFill>
                  <a:srgbClr val="FFFFFF"/>
                </a:solidFill>
                <a:latin typeface="+mn-lt"/>
              </a:rPr>
              <a:t>Learn which communication method your staff and parents prefer.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AFEFE29-13FC-5849-9D4F-E606E2D34370}"/>
              </a:ext>
            </a:extLst>
          </p:cNvPr>
          <p:cNvGrpSpPr/>
          <p:nvPr/>
        </p:nvGrpSpPr>
        <p:grpSpPr>
          <a:xfrm>
            <a:off x="2650128" y="2633145"/>
            <a:ext cx="827300" cy="782786"/>
            <a:chOff x="1953185" y="2861299"/>
            <a:chExt cx="827300" cy="782786"/>
          </a:xfrm>
        </p:grpSpPr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DE07B8A0-68F6-244C-9EFA-AF1EF9E19954}"/>
                </a:ext>
              </a:extLst>
            </p:cNvPr>
            <p:cNvSpPr/>
            <p:nvPr/>
          </p:nvSpPr>
          <p:spPr>
            <a:xfrm>
              <a:off x="1953185" y="2861299"/>
              <a:ext cx="827300" cy="782786"/>
            </a:xfrm>
            <a:prstGeom prst="roundRect">
              <a:avLst/>
            </a:prstGeom>
            <a:solidFill>
              <a:srgbClr val="FDB71A">
                <a:alpha val="90196"/>
              </a:srgbClr>
            </a:solidFill>
            <a:ln>
              <a:solidFill>
                <a:srgbClr val="FDB71A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4" name="Freeform 10">
              <a:extLst>
                <a:ext uri="{FF2B5EF4-FFF2-40B4-BE49-F238E27FC236}">
                  <a16:creationId xmlns:a16="http://schemas.microsoft.com/office/drawing/2014/main" id="{4417407E-BC9E-DE4F-82B2-467AAEFCB2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22641" y="3016218"/>
              <a:ext cx="488387" cy="472945"/>
            </a:xfrm>
            <a:custGeom>
              <a:avLst/>
              <a:gdLst>
                <a:gd name="T0" fmla="*/ 2147483646 w 252"/>
                <a:gd name="T1" fmla="*/ 2147483646 h 244"/>
                <a:gd name="T2" fmla="*/ 2147483646 w 252"/>
                <a:gd name="T3" fmla="*/ 2147483646 h 244"/>
                <a:gd name="T4" fmla="*/ 2147483646 w 252"/>
                <a:gd name="T5" fmla="*/ 2147483646 h 244"/>
                <a:gd name="T6" fmla="*/ 2147483646 w 252"/>
                <a:gd name="T7" fmla="*/ 2147483646 h 244"/>
                <a:gd name="T8" fmla="*/ 2147483646 w 252"/>
                <a:gd name="T9" fmla="*/ 2147483646 h 244"/>
                <a:gd name="T10" fmla="*/ 2147483646 w 252"/>
                <a:gd name="T11" fmla="*/ 2147483646 h 244"/>
                <a:gd name="T12" fmla="*/ 2147483646 w 252"/>
                <a:gd name="T13" fmla="*/ 2147483646 h 244"/>
                <a:gd name="T14" fmla="*/ 2147483646 w 252"/>
                <a:gd name="T15" fmla="*/ 2147483646 h 244"/>
                <a:gd name="T16" fmla="*/ 2147483646 w 252"/>
                <a:gd name="T17" fmla="*/ 2147483646 h 244"/>
                <a:gd name="T18" fmla="*/ 2147483646 w 252"/>
                <a:gd name="T19" fmla="*/ 2147483646 h 244"/>
                <a:gd name="T20" fmla="*/ 2147483646 w 252"/>
                <a:gd name="T21" fmla="*/ 2147483646 h 244"/>
                <a:gd name="T22" fmla="*/ 2147483646 w 252"/>
                <a:gd name="T23" fmla="*/ 2147483646 h 244"/>
                <a:gd name="T24" fmla="*/ 2147483646 w 252"/>
                <a:gd name="T25" fmla="*/ 2147483646 h 244"/>
                <a:gd name="T26" fmla="*/ 2147483646 w 252"/>
                <a:gd name="T27" fmla="*/ 2147483646 h 244"/>
                <a:gd name="T28" fmla="*/ 2147483646 w 252"/>
                <a:gd name="T29" fmla="*/ 2147483646 h 244"/>
                <a:gd name="T30" fmla="*/ 2147483646 w 252"/>
                <a:gd name="T31" fmla="*/ 2147483646 h 244"/>
                <a:gd name="T32" fmla="*/ 2147483646 w 252"/>
                <a:gd name="T33" fmla="*/ 2147483646 h 244"/>
                <a:gd name="T34" fmla="*/ 2147483646 w 252"/>
                <a:gd name="T35" fmla="*/ 2147483646 h 244"/>
                <a:gd name="T36" fmla="*/ 2147483646 w 252"/>
                <a:gd name="T37" fmla="*/ 2147483646 h 244"/>
                <a:gd name="T38" fmla="*/ 2147483646 w 252"/>
                <a:gd name="T39" fmla="*/ 0 h 244"/>
                <a:gd name="T40" fmla="*/ 2147483646 w 252"/>
                <a:gd name="T41" fmla="*/ 0 h 244"/>
                <a:gd name="T42" fmla="*/ 2147483646 w 252"/>
                <a:gd name="T43" fmla="*/ 2147483646 h 244"/>
                <a:gd name="T44" fmla="*/ 2147483646 w 252"/>
                <a:gd name="T45" fmla="*/ 2147483646 h 244"/>
                <a:gd name="T46" fmla="*/ 2147483646 w 252"/>
                <a:gd name="T47" fmla="*/ 2147483646 h 244"/>
                <a:gd name="T48" fmla="*/ 2147483646 w 252"/>
                <a:gd name="T49" fmla="*/ 2147483646 h 244"/>
                <a:gd name="T50" fmla="*/ 2147483646 w 252"/>
                <a:gd name="T51" fmla="*/ 2147483646 h 244"/>
                <a:gd name="T52" fmla="*/ 2147483646 w 252"/>
                <a:gd name="T53" fmla="*/ 2147483646 h 244"/>
                <a:gd name="T54" fmla="*/ 2147483646 w 252"/>
                <a:gd name="T55" fmla="*/ 2147483646 h 244"/>
                <a:gd name="T56" fmla="*/ 2147483646 w 252"/>
                <a:gd name="T57" fmla="*/ 2147483646 h 244"/>
                <a:gd name="T58" fmla="*/ 2147483646 w 252"/>
                <a:gd name="T59" fmla="*/ 2147483646 h 244"/>
                <a:gd name="T60" fmla="*/ 2147483646 w 252"/>
                <a:gd name="T61" fmla="*/ 2147483646 h 244"/>
                <a:gd name="T62" fmla="*/ 2147483646 w 252"/>
                <a:gd name="T63" fmla="*/ 2147483646 h 244"/>
                <a:gd name="T64" fmla="*/ 2147483646 w 252"/>
                <a:gd name="T65" fmla="*/ 2147483646 h 244"/>
                <a:gd name="T66" fmla="*/ 2147483646 w 252"/>
                <a:gd name="T67" fmla="*/ 2147483646 h 244"/>
                <a:gd name="T68" fmla="*/ 2147483646 w 252"/>
                <a:gd name="T69" fmla="*/ 2147483646 h 244"/>
                <a:gd name="T70" fmla="*/ 2147483646 w 252"/>
                <a:gd name="T71" fmla="*/ 2147483646 h 244"/>
                <a:gd name="T72" fmla="*/ 2147483646 w 252"/>
                <a:gd name="T73" fmla="*/ 2147483646 h 244"/>
                <a:gd name="T74" fmla="*/ 2147483646 w 252"/>
                <a:gd name="T75" fmla="*/ 2147483646 h 244"/>
                <a:gd name="T76" fmla="*/ 2147483646 w 252"/>
                <a:gd name="T77" fmla="*/ 2147483646 h 244"/>
                <a:gd name="T78" fmla="*/ 2147483646 w 252"/>
                <a:gd name="T79" fmla="*/ 2147483646 h 244"/>
                <a:gd name="T80" fmla="*/ 2147483646 w 252"/>
                <a:gd name="T81" fmla="*/ 2147483646 h 244"/>
                <a:gd name="T82" fmla="*/ 2147483646 w 252"/>
                <a:gd name="T83" fmla="*/ 2147483646 h 244"/>
                <a:gd name="T84" fmla="*/ 2147483646 w 252"/>
                <a:gd name="T85" fmla="*/ 2147483646 h 244"/>
                <a:gd name="T86" fmla="*/ 2147483646 w 252"/>
                <a:gd name="T87" fmla="*/ 2147483646 h 244"/>
                <a:gd name="T88" fmla="*/ 2147483646 w 252"/>
                <a:gd name="T89" fmla="*/ 2147483646 h 244"/>
                <a:gd name="T90" fmla="*/ 2147483646 w 252"/>
                <a:gd name="T91" fmla="*/ 2147483646 h 244"/>
                <a:gd name="T92" fmla="*/ 2147483646 w 252"/>
                <a:gd name="T93" fmla="*/ 2147483646 h 244"/>
                <a:gd name="T94" fmla="*/ 2147483646 w 252"/>
                <a:gd name="T95" fmla="*/ 2147483646 h 244"/>
                <a:gd name="T96" fmla="*/ 0 w 252"/>
                <a:gd name="T97" fmla="*/ 2147483646 h 244"/>
                <a:gd name="T98" fmla="*/ 0 w 252"/>
                <a:gd name="T99" fmla="*/ 2147483646 h 244"/>
                <a:gd name="T100" fmla="*/ 2147483646 w 252"/>
                <a:gd name="T101" fmla="*/ 2147483646 h 244"/>
                <a:gd name="T102" fmla="*/ 2147483646 w 252"/>
                <a:gd name="T103" fmla="*/ 2147483646 h 244"/>
                <a:gd name="T104" fmla="*/ 2147483646 w 252"/>
                <a:gd name="T105" fmla="*/ 2147483646 h 244"/>
                <a:gd name="T106" fmla="*/ 2147483646 w 252"/>
                <a:gd name="T107" fmla="*/ 2147483646 h 244"/>
                <a:gd name="T108" fmla="*/ 2147483646 w 252"/>
                <a:gd name="T109" fmla="*/ 2147483646 h 24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52" h="244">
                  <a:moveTo>
                    <a:pt x="240" y="144"/>
                  </a:moveTo>
                  <a:cubicBezTo>
                    <a:pt x="236" y="144"/>
                    <a:pt x="236" y="144"/>
                    <a:pt x="236" y="144"/>
                  </a:cubicBezTo>
                  <a:cubicBezTo>
                    <a:pt x="232" y="144"/>
                    <a:pt x="232" y="144"/>
                    <a:pt x="232" y="144"/>
                  </a:cubicBezTo>
                  <a:cubicBezTo>
                    <a:pt x="232" y="164"/>
                    <a:pt x="232" y="164"/>
                    <a:pt x="232" y="164"/>
                  </a:cubicBezTo>
                  <a:cubicBezTo>
                    <a:pt x="232" y="165"/>
                    <a:pt x="232" y="166"/>
                    <a:pt x="232" y="166"/>
                  </a:cubicBezTo>
                  <a:cubicBezTo>
                    <a:pt x="232" y="167"/>
                    <a:pt x="231" y="167"/>
                    <a:pt x="231" y="168"/>
                  </a:cubicBezTo>
                  <a:cubicBezTo>
                    <a:pt x="231" y="168"/>
                    <a:pt x="231" y="168"/>
                    <a:pt x="231" y="169"/>
                  </a:cubicBezTo>
                  <a:cubicBezTo>
                    <a:pt x="231" y="169"/>
                    <a:pt x="231" y="170"/>
                    <a:pt x="230" y="170"/>
                  </a:cubicBezTo>
                  <a:cubicBezTo>
                    <a:pt x="230" y="170"/>
                    <a:pt x="230" y="170"/>
                    <a:pt x="230" y="171"/>
                  </a:cubicBezTo>
                  <a:cubicBezTo>
                    <a:pt x="230" y="171"/>
                    <a:pt x="229" y="172"/>
                    <a:pt x="229" y="172"/>
                  </a:cubicBezTo>
                  <a:cubicBezTo>
                    <a:pt x="229" y="172"/>
                    <a:pt x="229" y="172"/>
                    <a:pt x="228" y="172"/>
                  </a:cubicBezTo>
                  <a:cubicBezTo>
                    <a:pt x="226" y="175"/>
                    <a:pt x="223" y="176"/>
                    <a:pt x="220" y="176"/>
                  </a:cubicBezTo>
                  <a:cubicBezTo>
                    <a:pt x="220" y="176"/>
                    <a:pt x="220" y="176"/>
                    <a:pt x="220" y="176"/>
                  </a:cubicBezTo>
                  <a:cubicBezTo>
                    <a:pt x="217" y="176"/>
                    <a:pt x="214" y="175"/>
                    <a:pt x="212" y="172"/>
                  </a:cubicBezTo>
                  <a:cubicBezTo>
                    <a:pt x="183" y="144"/>
                    <a:pt x="183" y="144"/>
                    <a:pt x="183" y="144"/>
                  </a:cubicBezTo>
                  <a:cubicBezTo>
                    <a:pt x="182" y="144"/>
                    <a:pt x="182" y="144"/>
                    <a:pt x="182" y="144"/>
                  </a:cubicBezTo>
                  <a:cubicBezTo>
                    <a:pt x="72" y="144"/>
                    <a:pt x="72" y="144"/>
                    <a:pt x="72" y="144"/>
                  </a:cubicBezTo>
                  <a:cubicBezTo>
                    <a:pt x="65" y="144"/>
                    <a:pt x="60" y="139"/>
                    <a:pt x="60" y="13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5"/>
                    <a:pt x="65" y="0"/>
                    <a:pt x="72" y="0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47" y="0"/>
                    <a:pt x="252" y="5"/>
                    <a:pt x="252" y="12"/>
                  </a:cubicBezTo>
                  <a:cubicBezTo>
                    <a:pt x="252" y="132"/>
                    <a:pt x="252" y="132"/>
                    <a:pt x="252" y="132"/>
                  </a:cubicBezTo>
                  <a:cubicBezTo>
                    <a:pt x="252" y="139"/>
                    <a:pt x="247" y="144"/>
                    <a:pt x="240" y="144"/>
                  </a:cubicBezTo>
                  <a:moveTo>
                    <a:pt x="178" y="156"/>
                  </a:moveTo>
                  <a:cubicBezTo>
                    <a:pt x="203" y="181"/>
                    <a:pt x="203" y="181"/>
                    <a:pt x="203" y="181"/>
                  </a:cubicBezTo>
                  <a:cubicBezTo>
                    <a:pt x="203" y="181"/>
                    <a:pt x="203" y="181"/>
                    <a:pt x="203" y="181"/>
                  </a:cubicBezTo>
                  <a:cubicBezTo>
                    <a:pt x="208" y="185"/>
                    <a:pt x="214" y="188"/>
                    <a:pt x="220" y="188"/>
                  </a:cubicBezTo>
                  <a:cubicBezTo>
                    <a:pt x="220" y="196"/>
                    <a:pt x="220" y="196"/>
                    <a:pt x="220" y="196"/>
                  </a:cubicBezTo>
                  <a:cubicBezTo>
                    <a:pt x="220" y="203"/>
                    <a:pt x="215" y="208"/>
                    <a:pt x="208" y="208"/>
                  </a:cubicBezTo>
                  <a:cubicBezTo>
                    <a:pt x="124" y="208"/>
                    <a:pt x="124" y="208"/>
                    <a:pt x="124" y="208"/>
                  </a:cubicBezTo>
                  <a:cubicBezTo>
                    <a:pt x="96" y="208"/>
                    <a:pt x="96" y="208"/>
                    <a:pt x="96" y="208"/>
                  </a:cubicBezTo>
                  <a:cubicBezTo>
                    <a:pt x="84" y="208"/>
                    <a:pt x="84" y="208"/>
                    <a:pt x="84" y="208"/>
                  </a:cubicBezTo>
                  <a:cubicBezTo>
                    <a:pt x="81" y="208"/>
                    <a:pt x="81" y="208"/>
                    <a:pt x="81" y="208"/>
                  </a:cubicBezTo>
                  <a:cubicBezTo>
                    <a:pt x="48" y="240"/>
                    <a:pt x="48" y="240"/>
                    <a:pt x="48" y="240"/>
                  </a:cubicBezTo>
                  <a:cubicBezTo>
                    <a:pt x="46" y="243"/>
                    <a:pt x="43" y="244"/>
                    <a:pt x="40" y="244"/>
                  </a:cubicBezTo>
                  <a:cubicBezTo>
                    <a:pt x="40" y="244"/>
                    <a:pt x="40" y="244"/>
                    <a:pt x="40" y="244"/>
                  </a:cubicBezTo>
                  <a:cubicBezTo>
                    <a:pt x="37" y="244"/>
                    <a:pt x="34" y="243"/>
                    <a:pt x="32" y="240"/>
                  </a:cubicBezTo>
                  <a:cubicBezTo>
                    <a:pt x="31" y="240"/>
                    <a:pt x="31" y="240"/>
                    <a:pt x="31" y="240"/>
                  </a:cubicBezTo>
                  <a:cubicBezTo>
                    <a:pt x="31" y="240"/>
                    <a:pt x="30" y="239"/>
                    <a:pt x="30" y="239"/>
                  </a:cubicBezTo>
                  <a:cubicBezTo>
                    <a:pt x="30" y="238"/>
                    <a:pt x="30" y="238"/>
                    <a:pt x="30" y="238"/>
                  </a:cubicBezTo>
                  <a:cubicBezTo>
                    <a:pt x="29" y="238"/>
                    <a:pt x="29" y="237"/>
                    <a:pt x="29" y="237"/>
                  </a:cubicBezTo>
                  <a:cubicBezTo>
                    <a:pt x="29" y="236"/>
                    <a:pt x="29" y="236"/>
                    <a:pt x="29" y="236"/>
                  </a:cubicBezTo>
                  <a:cubicBezTo>
                    <a:pt x="29" y="235"/>
                    <a:pt x="28" y="235"/>
                    <a:pt x="28" y="234"/>
                  </a:cubicBezTo>
                  <a:cubicBezTo>
                    <a:pt x="28" y="234"/>
                    <a:pt x="28" y="233"/>
                    <a:pt x="28" y="232"/>
                  </a:cubicBezTo>
                  <a:cubicBezTo>
                    <a:pt x="28" y="208"/>
                    <a:pt x="28" y="208"/>
                    <a:pt x="28" y="208"/>
                  </a:cubicBezTo>
                  <a:cubicBezTo>
                    <a:pt x="26" y="208"/>
                    <a:pt x="26" y="208"/>
                    <a:pt x="26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5" y="208"/>
                    <a:pt x="0" y="203"/>
                    <a:pt x="0" y="196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3"/>
                    <a:pt x="5" y="48"/>
                    <a:pt x="12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132"/>
                    <a:pt x="48" y="132"/>
                    <a:pt x="48" y="132"/>
                  </a:cubicBezTo>
                  <a:cubicBezTo>
                    <a:pt x="48" y="145"/>
                    <a:pt x="59" y="156"/>
                    <a:pt x="72" y="156"/>
                  </a:cubicBezTo>
                  <a:lnTo>
                    <a:pt x="178" y="1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7C3F66A-25B4-C24F-9A49-CE166A3A4437}"/>
              </a:ext>
            </a:extLst>
          </p:cNvPr>
          <p:cNvGrpSpPr/>
          <p:nvPr/>
        </p:nvGrpSpPr>
        <p:grpSpPr>
          <a:xfrm>
            <a:off x="5888279" y="2633145"/>
            <a:ext cx="827300" cy="782786"/>
            <a:chOff x="4820249" y="2861299"/>
            <a:chExt cx="827300" cy="782786"/>
          </a:xfrm>
        </p:grpSpPr>
        <p:sp>
          <p:nvSpPr>
            <p:cNvPr id="66" name="Rounded Rectangle 65">
              <a:extLst>
                <a:ext uri="{FF2B5EF4-FFF2-40B4-BE49-F238E27FC236}">
                  <a16:creationId xmlns:a16="http://schemas.microsoft.com/office/drawing/2014/main" id="{6304D673-AB85-4A49-82AF-200704109B8D}"/>
                </a:ext>
              </a:extLst>
            </p:cNvPr>
            <p:cNvSpPr/>
            <p:nvPr/>
          </p:nvSpPr>
          <p:spPr>
            <a:xfrm>
              <a:off x="4820249" y="2861299"/>
              <a:ext cx="827300" cy="782786"/>
            </a:xfrm>
            <a:prstGeom prst="roundRect">
              <a:avLst/>
            </a:prstGeom>
            <a:solidFill>
              <a:srgbClr val="FDB71A">
                <a:alpha val="90196"/>
              </a:srgbClr>
            </a:solidFill>
            <a:ln>
              <a:solidFill>
                <a:srgbClr val="FDB71A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7" name="Freeform 14">
              <a:extLst>
                <a:ext uri="{FF2B5EF4-FFF2-40B4-BE49-F238E27FC236}">
                  <a16:creationId xmlns:a16="http://schemas.microsoft.com/office/drawing/2014/main" id="{4F165DAB-E5B7-244C-8B80-70BB14E339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06766" y="3018343"/>
              <a:ext cx="498039" cy="488387"/>
            </a:xfrm>
            <a:custGeom>
              <a:avLst/>
              <a:gdLst>
                <a:gd name="T0" fmla="*/ 2147483646 w 256"/>
                <a:gd name="T1" fmla="*/ 2147483646 h 251"/>
                <a:gd name="T2" fmla="*/ 2147483646 w 256"/>
                <a:gd name="T3" fmla="*/ 2147483646 h 251"/>
                <a:gd name="T4" fmla="*/ 2147483646 w 256"/>
                <a:gd name="T5" fmla="*/ 2147483646 h 251"/>
                <a:gd name="T6" fmla="*/ 2147483646 w 256"/>
                <a:gd name="T7" fmla="*/ 2147483646 h 251"/>
                <a:gd name="T8" fmla="*/ 2147483646 w 256"/>
                <a:gd name="T9" fmla="*/ 2147483646 h 251"/>
                <a:gd name="T10" fmla="*/ 2147483646 w 256"/>
                <a:gd name="T11" fmla="*/ 0 h 251"/>
                <a:gd name="T12" fmla="*/ 2147483646 w 256"/>
                <a:gd name="T13" fmla="*/ 2147483646 h 251"/>
                <a:gd name="T14" fmla="*/ 2147483646 w 256"/>
                <a:gd name="T15" fmla="*/ 2147483646 h 251"/>
                <a:gd name="T16" fmla="*/ 2147483646 w 256"/>
                <a:gd name="T17" fmla="*/ 2147483646 h 251"/>
                <a:gd name="T18" fmla="*/ 2147483646 w 256"/>
                <a:gd name="T19" fmla="*/ 2147483646 h 251"/>
                <a:gd name="T20" fmla="*/ 2147483646 w 256"/>
                <a:gd name="T21" fmla="*/ 2147483646 h 251"/>
                <a:gd name="T22" fmla="*/ 2147483646 w 256"/>
                <a:gd name="T23" fmla="*/ 2147483646 h 251"/>
                <a:gd name="T24" fmla="*/ 2147483646 w 256"/>
                <a:gd name="T25" fmla="*/ 2147483646 h 251"/>
                <a:gd name="T26" fmla="*/ 2147483646 w 256"/>
                <a:gd name="T27" fmla="*/ 2147483646 h 251"/>
                <a:gd name="T28" fmla="*/ 2147483646 w 256"/>
                <a:gd name="T29" fmla="*/ 2147483646 h 251"/>
                <a:gd name="T30" fmla="*/ 2147483646 w 256"/>
                <a:gd name="T31" fmla="*/ 2147483646 h 251"/>
                <a:gd name="T32" fmla="*/ 2147483646 w 256"/>
                <a:gd name="T33" fmla="*/ 2147483646 h 251"/>
                <a:gd name="T34" fmla="*/ 2147483646 w 256"/>
                <a:gd name="T35" fmla="*/ 2147483646 h 251"/>
                <a:gd name="T36" fmla="*/ 0 w 256"/>
                <a:gd name="T37" fmla="*/ 2147483646 h 251"/>
                <a:gd name="T38" fmla="*/ 2147483646 w 256"/>
                <a:gd name="T39" fmla="*/ 2147483646 h 251"/>
                <a:gd name="T40" fmla="*/ 2147483646 w 256"/>
                <a:gd name="T41" fmla="*/ 2147483646 h 25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56" h="251">
                  <a:moveTo>
                    <a:pt x="227" y="103"/>
                  </a:moveTo>
                  <a:cubicBezTo>
                    <a:pt x="223" y="106"/>
                    <a:pt x="222" y="124"/>
                    <a:pt x="245" y="135"/>
                  </a:cubicBezTo>
                  <a:cubicBezTo>
                    <a:pt x="245" y="135"/>
                    <a:pt x="213" y="140"/>
                    <a:pt x="192" y="114"/>
                  </a:cubicBezTo>
                  <a:cubicBezTo>
                    <a:pt x="187" y="114"/>
                    <a:pt x="181" y="116"/>
                    <a:pt x="176" y="116"/>
                  </a:cubicBezTo>
                  <a:cubicBezTo>
                    <a:pt x="131" y="116"/>
                    <a:pt x="104" y="90"/>
                    <a:pt x="104" y="58"/>
                  </a:cubicBezTo>
                  <a:cubicBezTo>
                    <a:pt x="104" y="26"/>
                    <a:pt x="131" y="0"/>
                    <a:pt x="176" y="0"/>
                  </a:cubicBezTo>
                  <a:cubicBezTo>
                    <a:pt x="221" y="0"/>
                    <a:pt x="256" y="26"/>
                    <a:pt x="256" y="58"/>
                  </a:cubicBezTo>
                  <a:cubicBezTo>
                    <a:pt x="256" y="76"/>
                    <a:pt x="245" y="93"/>
                    <a:pt x="227" y="103"/>
                  </a:cubicBezTo>
                  <a:moveTo>
                    <a:pt x="89" y="64"/>
                  </a:moveTo>
                  <a:cubicBezTo>
                    <a:pt x="91" y="99"/>
                    <a:pt x="122" y="129"/>
                    <a:pt x="170" y="132"/>
                  </a:cubicBezTo>
                  <a:cubicBezTo>
                    <a:pt x="176" y="133"/>
                    <a:pt x="181" y="131"/>
                    <a:pt x="186" y="130"/>
                  </a:cubicBezTo>
                  <a:cubicBezTo>
                    <a:pt x="186" y="130"/>
                    <a:pt x="186" y="130"/>
                    <a:pt x="186" y="130"/>
                  </a:cubicBezTo>
                  <a:cubicBezTo>
                    <a:pt x="188" y="130"/>
                    <a:pt x="188" y="130"/>
                    <a:pt x="188" y="130"/>
                  </a:cubicBezTo>
                  <a:cubicBezTo>
                    <a:pt x="202" y="144"/>
                    <a:pt x="219" y="147"/>
                    <a:pt x="229" y="147"/>
                  </a:cubicBezTo>
                  <a:cubicBezTo>
                    <a:pt x="219" y="186"/>
                    <a:pt x="180" y="215"/>
                    <a:pt x="122" y="215"/>
                  </a:cubicBezTo>
                  <a:cubicBezTo>
                    <a:pt x="114" y="215"/>
                    <a:pt x="106" y="212"/>
                    <a:pt x="98" y="211"/>
                  </a:cubicBezTo>
                  <a:cubicBezTo>
                    <a:pt x="66" y="251"/>
                    <a:pt x="16" y="244"/>
                    <a:pt x="16" y="244"/>
                  </a:cubicBezTo>
                  <a:cubicBezTo>
                    <a:pt x="51" y="227"/>
                    <a:pt x="51" y="199"/>
                    <a:pt x="44" y="195"/>
                  </a:cubicBezTo>
                  <a:cubicBezTo>
                    <a:pt x="17" y="179"/>
                    <a:pt x="0" y="154"/>
                    <a:pt x="0" y="126"/>
                  </a:cubicBezTo>
                  <a:cubicBezTo>
                    <a:pt x="0" y="84"/>
                    <a:pt x="39" y="49"/>
                    <a:pt x="93" y="40"/>
                  </a:cubicBezTo>
                  <a:cubicBezTo>
                    <a:pt x="90" y="47"/>
                    <a:pt x="89" y="55"/>
                    <a:pt x="89" y="6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35F0A44-863B-D848-B5F2-35622C48C9C1}"/>
              </a:ext>
            </a:extLst>
          </p:cNvPr>
          <p:cNvGrpSpPr/>
          <p:nvPr/>
        </p:nvGrpSpPr>
        <p:grpSpPr>
          <a:xfrm>
            <a:off x="981729" y="2633145"/>
            <a:ext cx="827300" cy="782786"/>
            <a:chOff x="519653" y="2861299"/>
            <a:chExt cx="827300" cy="782786"/>
          </a:xfrm>
        </p:grpSpPr>
        <p:sp>
          <p:nvSpPr>
            <p:cNvPr id="69" name="Rounded Rectangle 68">
              <a:extLst>
                <a:ext uri="{FF2B5EF4-FFF2-40B4-BE49-F238E27FC236}">
                  <a16:creationId xmlns:a16="http://schemas.microsoft.com/office/drawing/2014/main" id="{47A403D9-8B25-864E-B728-0C629F982827}"/>
                </a:ext>
              </a:extLst>
            </p:cNvPr>
            <p:cNvSpPr/>
            <p:nvPr/>
          </p:nvSpPr>
          <p:spPr>
            <a:xfrm>
              <a:off x="519653" y="2861299"/>
              <a:ext cx="827300" cy="782786"/>
            </a:xfrm>
            <a:prstGeom prst="roundRect">
              <a:avLst/>
            </a:prstGeom>
            <a:solidFill>
              <a:srgbClr val="FDB71A">
                <a:alpha val="90196"/>
              </a:srgbClr>
            </a:solidFill>
            <a:ln>
              <a:solidFill>
                <a:srgbClr val="FDB71A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0" name="Freeform 113">
              <a:extLst>
                <a:ext uri="{FF2B5EF4-FFF2-40B4-BE49-F238E27FC236}">
                  <a16:creationId xmlns:a16="http://schemas.microsoft.com/office/drawing/2014/main" id="{2AE422EB-14D2-9043-AFC3-F66348D028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5939" y="3067940"/>
              <a:ext cx="534727" cy="369503"/>
            </a:xfrm>
            <a:custGeom>
              <a:avLst/>
              <a:gdLst>
                <a:gd name="T0" fmla="*/ 2147483646 w 82"/>
                <a:gd name="T1" fmla="*/ 2147483646 h 57"/>
                <a:gd name="T2" fmla="*/ 2147483646 w 82"/>
                <a:gd name="T3" fmla="*/ 2147483646 h 57"/>
                <a:gd name="T4" fmla="*/ 2147483646 w 82"/>
                <a:gd name="T5" fmla="*/ 2147483646 h 57"/>
                <a:gd name="T6" fmla="*/ 0 w 82"/>
                <a:gd name="T7" fmla="*/ 2147483646 h 57"/>
                <a:gd name="T8" fmla="*/ 0 w 82"/>
                <a:gd name="T9" fmla="*/ 2147483646 h 57"/>
                <a:gd name="T10" fmla="*/ 2147483646 w 82"/>
                <a:gd name="T11" fmla="*/ 2147483646 h 57"/>
                <a:gd name="T12" fmla="*/ 2147483646 w 82"/>
                <a:gd name="T13" fmla="*/ 0 h 57"/>
                <a:gd name="T14" fmla="*/ 2147483646 w 82"/>
                <a:gd name="T15" fmla="*/ 0 h 57"/>
                <a:gd name="T16" fmla="*/ 2147483646 w 82"/>
                <a:gd name="T17" fmla="*/ 2147483646 h 57"/>
                <a:gd name="T18" fmla="*/ 2147483646 w 82"/>
                <a:gd name="T19" fmla="*/ 2147483646 h 57"/>
                <a:gd name="T20" fmla="*/ 2147483646 w 82"/>
                <a:gd name="T21" fmla="*/ 2147483646 h 57"/>
                <a:gd name="T22" fmla="*/ 2147483646 w 82"/>
                <a:gd name="T23" fmla="*/ 2147483646 h 57"/>
                <a:gd name="T24" fmla="*/ 2147483646 w 82"/>
                <a:gd name="T25" fmla="*/ 2147483646 h 57"/>
                <a:gd name="T26" fmla="*/ 2147483646 w 82"/>
                <a:gd name="T27" fmla="*/ 2147483646 h 57"/>
                <a:gd name="T28" fmla="*/ 2147483646 w 82"/>
                <a:gd name="T29" fmla="*/ 2147483646 h 57"/>
                <a:gd name="T30" fmla="*/ 2147483646 w 82"/>
                <a:gd name="T31" fmla="*/ 2147483646 h 57"/>
                <a:gd name="T32" fmla="*/ 2147483646 w 82"/>
                <a:gd name="T33" fmla="*/ 2147483646 h 57"/>
                <a:gd name="T34" fmla="*/ 2147483646 w 82"/>
                <a:gd name="T35" fmla="*/ 2147483646 h 57"/>
                <a:gd name="T36" fmla="*/ 2147483646 w 82"/>
                <a:gd name="T37" fmla="*/ 2147483646 h 57"/>
                <a:gd name="T38" fmla="*/ 2147483646 w 82"/>
                <a:gd name="T39" fmla="*/ 2147483646 h 57"/>
                <a:gd name="T40" fmla="*/ 2147483646 w 82"/>
                <a:gd name="T41" fmla="*/ 2147483646 h 57"/>
                <a:gd name="T42" fmla="*/ 2147483646 w 82"/>
                <a:gd name="T43" fmla="*/ 2147483646 h 57"/>
                <a:gd name="T44" fmla="*/ 2147483646 w 82"/>
                <a:gd name="T45" fmla="*/ 2147483646 h 57"/>
                <a:gd name="T46" fmla="*/ 2147483646 w 82"/>
                <a:gd name="T47" fmla="*/ 2147483646 h 57"/>
                <a:gd name="T48" fmla="*/ 2147483646 w 82"/>
                <a:gd name="T49" fmla="*/ 2147483646 h 57"/>
                <a:gd name="T50" fmla="*/ 2147483646 w 82"/>
                <a:gd name="T51" fmla="*/ 2147483646 h 57"/>
                <a:gd name="T52" fmla="*/ 2147483646 w 82"/>
                <a:gd name="T53" fmla="*/ 2147483646 h 57"/>
                <a:gd name="T54" fmla="*/ 2147483646 w 82"/>
                <a:gd name="T55" fmla="*/ 2147483646 h 57"/>
                <a:gd name="T56" fmla="*/ 2147483646 w 82"/>
                <a:gd name="T57" fmla="*/ 2147483646 h 57"/>
                <a:gd name="T58" fmla="*/ 2147483646 w 82"/>
                <a:gd name="T59" fmla="*/ 2147483646 h 57"/>
                <a:gd name="T60" fmla="*/ 2147483646 w 82"/>
                <a:gd name="T61" fmla="*/ 2147483646 h 57"/>
                <a:gd name="T62" fmla="*/ 2147483646 w 82"/>
                <a:gd name="T63" fmla="*/ 2147483646 h 57"/>
                <a:gd name="T64" fmla="*/ 2147483646 w 82"/>
                <a:gd name="T65" fmla="*/ 2147483646 h 57"/>
                <a:gd name="T66" fmla="*/ 2147483646 w 82"/>
                <a:gd name="T67" fmla="*/ 2147483646 h 57"/>
                <a:gd name="T68" fmla="*/ 2147483646 w 82"/>
                <a:gd name="T69" fmla="*/ 2147483646 h 57"/>
                <a:gd name="T70" fmla="*/ 2147483646 w 82"/>
                <a:gd name="T71" fmla="*/ 2147483646 h 57"/>
                <a:gd name="T72" fmla="*/ 2147483646 w 82"/>
                <a:gd name="T73" fmla="*/ 2147483646 h 57"/>
                <a:gd name="T74" fmla="*/ 2147483646 w 82"/>
                <a:gd name="T75" fmla="*/ 2147483646 h 57"/>
                <a:gd name="T76" fmla="*/ 2147483646 w 82"/>
                <a:gd name="T77" fmla="*/ 2147483646 h 57"/>
                <a:gd name="T78" fmla="*/ 2147483646 w 82"/>
                <a:gd name="T79" fmla="*/ 2147483646 h 57"/>
                <a:gd name="T80" fmla="*/ 2147483646 w 82"/>
                <a:gd name="T81" fmla="*/ 2147483646 h 57"/>
                <a:gd name="T82" fmla="*/ 2147483646 w 82"/>
                <a:gd name="T83" fmla="*/ 2147483646 h 57"/>
                <a:gd name="T84" fmla="*/ 2147483646 w 82"/>
                <a:gd name="T85" fmla="*/ 2147483646 h 57"/>
                <a:gd name="T86" fmla="*/ 2147483646 w 82"/>
                <a:gd name="T87" fmla="*/ 2147483646 h 57"/>
                <a:gd name="T88" fmla="*/ 2147483646 w 82"/>
                <a:gd name="T89" fmla="*/ 2147483646 h 57"/>
                <a:gd name="T90" fmla="*/ 2147483646 w 82"/>
                <a:gd name="T91" fmla="*/ 2147483646 h 57"/>
                <a:gd name="T92" fmla="*/ 2147483646 w 82"/>
                <a:gd name="T93" fmla="*/ 2147483646 h 57"/>
                <a:gd name="T94" fmla="*/ 2147483646 w 82"/>
                <a:gd name="T95" fmla="*/ 2147483646 h 57"/>
                <a:gd name="T96" fmla="*/ 2147483646 w 82"/>
                <a:gd name="T97" fmla="*/ 2147483646 h 57"/>
                <a:gd name="T98" fmla="*/ 2147483646 w 82"/>
                <a:gd name="T99" fmla="*/ 2147483646 h 57"/>
                <a:gd name="T100" fmla="*/ 2147483646 w 82"/>
                <a:gd name="T101" fmla="*/ 2147483646 h 57"/>
                <a:gd name="T102" fmla="*/ 2147483646 w 82"/>
                <a:gd name="T103" fmla="*/ 2147483646 h 57"/>
                <a:gd name="T104" fmla="*/ 2147483646 w 82"/>
                <a:gd name="T105" fmla="*/ 2147483646 h 57"/>
                <a:gd name="T106" fmla="*/ 2147483646 w 82"/>
                <a:gd name="T107" fmla="*/ 2147483646 h 57"/>
                <a:gd name="T108" fmla="*/ 2147483646 w 82"/>
                <a:gd name="T109" fmla="*/ 2147483646 h 57"/>
                <a:gd name="T110" fmla="*/ 2147483646 w 82"/>
                <a:gd name="T111" fmla="*/ 2147483646 h 57"/>
                <a:gd name="T112" fmla="*/ 2147483646 w 82"/>
                <a:gd name="T113" fmla="*/ 2147483646 h 5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2" h="57">
                  <a:moveTo>
                    <a:pt x="82" y="49"/>
                  </a:moveTo>
                  <a:cubicBezTo>
                    <a:pt x="82" y="54"/>
                    <a:pt x="79" y="57"/>
                    <a:pt x="74" y="57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3" y="57"/>
                    <a:pt x="0" y="54"/>
                    <a:pt x="0" y="4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2" y="0"/>
                    <a:pt x="82" y="0"/>
                    <a:pt x="82" y="0"/>
                  </a:cubicBezTo>
                  <a:lnTo>
                    <a:pt x="82" y="49"/>
                  </a:lnTo>
                  <a:close/>
                  <a:moveTo>
                    <a:pt x="10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51"/>
                    <a:pt x="6" y="52"/>
                    <a:pt x="7" y="52"/>
                  </a:cubicBezTo>
                  <a:cubicBezTo>
                    <a:pt x="9" y="52"/>
                    <a:pt x="10" y="51"/>
                    <a:pt x="10" y="49"/>
                  </a:cubicBezTo>
                  <a:lnTo>
                    <a:pt x="10" y="11"/>
                  </a:lnTo>
                  <a:close/>
                  <a:moveTo>
                    <a:pt x="77" y="6"/>
                  </a:moveTo>
                  <a:cubicBezTo>
                    <a:pt x="15" y="6"/>
                    <a:pt x="15" y="6"/>
                    <a:pt x="15" y="6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50"/>
                    <a:pt x="15" y="51"/>
                    <a:pt x="15" y="52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6" y="52"/>
                    <a:pt x="77" y="51"/>
                    <a:pt x="77" y="49"/>
                  </a:cubicBezTo>
                  <a:lnTo>
                    <a:pt x="77" y="6"/>
                  </a:lnTo>
                  <a:close/>
                  <a:moveTo>
                    <a:pt x="46" y="36"/>
                  </a:moveTo>
                  <a:cubicBezTo>
                    <a:pt x="20" y="36"/>
                    <a:pt x="20" y="36"/>
                    <a:pt x="20" y="36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46" y="11"/>
                    <a:pt x="46" y="11"/>
                    <a:pt x="46" y="11"/>
                  </a:cubicBezTo>
                  <a:lnTo>
                    <a:pt x="46" y="36"/>
                  </a:lnTo>
                  <a:close/>
                  <a:moveTo>
                    <a:pt x="46" y="47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46" y="42"/>
                    <a:pt x="46" y="42"/>
                    <a:pt x="46" y="42"/>
                  </a:cubicBezTo>
                  <a:lnTo>
                    <a:pt x="46" y="47"/>
                  </a:lnTo>
                  <a:close/>
                  <a:moveTo>
                    <a:pt x="25" y="16"/>
                  </a:moveTo>
                  <a:cubicBezTo>
                    <a:pt x="25" y="31"/>
                    <a:pt x="25" y="31"/>
                    <a:pt x="25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16"/>
                    <a:pt x="41" y="16"/>
                    <a:pt x="41" y="16"/>
                  </a:cubicBezTo>
                  <a:lnTo>
                    <a:pt x="25" y="16"/>
                  </a:lnTo>
                  <a:close/>
                  <a:moveTo>
                    <a:pt x="72" y="16"/>
                  </a:moveTo>
                  <a:cubicBezTo>
                    <a:pt x="51" y="16"/>
                    <a:pt x="51" y="16"/>
                    <a:pt x="51" y="16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72" y="11"/>
                    <a:pt x="72" y="11"/>
                    <a:pt x="72" y="11"/>
                  </a:cubicBezTo>
                  <a:lnTo>
                    <a:pt x="72" y="16"/>
                  </a:lnTo>
                  <a:close/>
                  <a:moveTo>
                    <a:pt x="72" y="26"/>
                  </a:moveTo>
                  <a:cubicBezTo>
                    <a:pt x="51" y="26"/>
                    <a:pt x="51" y="26"/>
                    <a:pt x="51" y="26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72" y="21"/>
                    <a:pt x="72" y="21"/>
                    <a:pt x="72" y="21"/>
                  </a:cubicBezTo>
                  <a:lnTo>
                    <a:pt x="72" y="26"/>
                  </a:lnTo>
                  <a:close/>
                  <a:moveTo>
                    <a:pt x="72" y="36"/>
                  </a:moveTo>
                  <a:cubicBezTo>
                    <a:pt x="51" y="36"/>
                    <a:pt x="51" y="36"/>
                    <a:pt x="51" y="36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72" y="31"/>
                    <a:pt x="72" y="31"/>
                    <a:pt x="72" y="31"/>
                  </a:cubicBezTo>
                  <a:lnTo>
                    <a:pt x="72" y="36"/>
                  </a:lnTo>
                  <a:close/>
                  <a:moveTo>
                    <a:pt x="72" y="47"/>
                  </a:moveTo>
                  <a:cubicBezTo>
                    <a:pt x="51" y="47"/>
                    <a:pt x="51" y="47"/>
                    <a:pt x="51" y="47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72" y="42"/>
                    <a:pt x="72" y="42"/>
                    <a:pt x="72" y="42"/>
                  </a:cubicBezTo>
                  <a:lnTo>
                    <a:pt x="72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1E1E813-E15D-3247-BFE1-139574253C2A}"/>
              </a:ext>
            </a:extLst>
          </p:cNvPr>
          <p:cNvGrpSpPr/>
          <p:nvPr/>
        </p:nvGrpSpPr>
        <p:grpSpPr>
          <a:xfrm>
            <a:off x="7447147" y="2633145"/>
            <a:ext cx="827300" cy="782786"/>
            <a:chOff x="6251699" y="2861299"/>
            <a:chExt cx="827300" cy="782786"/>
          </a:xfrm>
        </p:grpSpPr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id="{0121FFCB-B189-5247-BF77-14B8A6391352}"/>
                </a:ext>
              </a:extLst>
            </p:cNvPr>
            <p:cNvSpPr/>
            <p:nvPr/>
          </p:nvSpPr>
          <p:spPr>
            <a:xfrm>
              <a:off x="6251699" y="2861299"/>
              <a:ext cx="827300" cy="782786"/>
            </a:xfrm>
            <a:prstGeom prst="roundRect">
              <a:avLst/>
            </a:prstGeom>
            <a:solidFill>
              <a:srgbClr val="FDB71A">
                <a:alpha val="90196"/>
              </a:srgbClr>
            </a:solidFill>
            <a:ln>
              <a:solidFill>
                <a:srgbClr val="FDB71A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3" name="Freeform 160">
              <a:extLst>
                <a:ext uri="{FF2B5EF4-FFF2-40B4-BE49-F238E27FC236}">
                  <a16:creationId xmlns:a16="http://schemas.microsoft.com/office/drawing/2014/main" id="{7224CAEF-20CE-444F-8C8D-400096665F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0808" y="3090804"/>
              <a:ext cx="457206" cy="319373"/>
            </a:xfrm>
            <a:custGeom>
              <a:avLst/>
              <a:gdLst>
                <a:gd name="T0" fmla="*/ 410 w 601"/>
                <a:gd name="T1" fmla="*/ 191 h 418"/>
                <a:gd name="T2" fmla="*/ 410 w 601"/>
                <a:gd name="T3" fmla="*/ 191 h 418"/>
                <a:gd name="T4" fmla="*/ 593 w 601"/>
                <a:gd name="T5" fmla="*/ 7 h 418"/>
                <a:gd name="T6" fmla="*/ 600 w 601"/>
                <a:gd name="T7" fmla="*/ 28 h 418"/>
                <a:gd name="T8" fmla="*/ 600 w 601"/>
                <a:gd name="T9" fmla="*/ 388 h 418"/>
                <a:gd name="T10" fmla="*/ 593 w 601"/>
                <a:gd name="T11" fmla="*/ 410 h 418"/>
                <a:gd name="T12" fmla="*/ 410 w 601"/>
                <a:gd name="T13" fmla="*/ 191 h 418"/>
                <a:gd name="T14" fmla="*/ 7 w 601"/>
                <a:gd name="T15" fmla="*/ 7 h 418"/>
                <a:gd name="T16" fmla="*/ 7 w 601"/>
                <a:gd name="T17" fmla="*/ 7 h 418"/>
                <a:gd name="T18" fmla="*/ 28 w 601"/>
                <a:gd name="T19" fmla="*/ 0 h 418"/>
                <a:gd name="T20" fmla="*/ 572 w 601"/>
                <a:gd name="T21" fmla="*/ 0 h 418"/>
                <a:gd name="T22" fmla="*/ 593 w 601"/>
                <a:gd name="T23" fmla="*/ 7 h 418"/>
                <a:gd name="T24" fmla="*/ 297 w 601"/>
                <a:gd name="T25" fmla="*/ 240 h 418"/>
                <a:gd name="T26" fmla="*/ 7 w 601"/>
                <a:gd name="T27" fmla="*/ 7 h 418"/>
                <a:gd name="T28" fmla="*/ 7 w 601"/>
                <a:gd name="T29" fmla="*/ 410 h 418"/>
                <a:gd name="T30" fmla="*/ 7 w 601"/>
                <a:gd name="T31" fmla="*/ 410 h 418"/>
                <a:gd name="T32" fmla="*/ 0 w 601"/>
                <a:gd name="T33" fmla="*/ 388 h 418"/>
                <a:gd name="T34" fmla="*/ 0 w 601"/>
                <a:gd name="T35" fmla="*/ 28 h 418"/>
                <a:gd name="T36" fmla="*/ 7 w 601"/>
                <a:gd name="T37" fmla="*/ 7 h 418"/>
                <a:gd name="T38" fmla="*/ 191 w 601"/>
                <a:gd name="T39" fmla="*/ 191 h 418"/>
                <a:gd name="T40" fmla="*/ 7 w 601"/>
                <a:gd name="T41" fmla="*/ 410 h 418"/>
                <a:gd name="T42" fmla="*/ 297 w 601"/>
                <a:gd name="T43" fmla="*/ 297 h 418"/>
                <a:gd name="T44" fmla="*/ 297 w 601"/>
                <a:gd name="T45" fmla="*/ 297 h 418"/>
                <a:gd name="T46" fmla="*/ 374 w 601"/>
                <a:gd name="T47" fmla="*/ 219 h 418"/>
                <a:gd name="T48" fmla="*/ 593 w 601"/>
                <a:gd name="T49" fmla="*/ 410 h 418"/>
                <a:gd name="T50" fmla="*/ 572 w 601"/>
                <a:gd name="T51" fmla="*/ 417 h 418"/>
                <a:gd name="T52" fmla="*/ 28 w 601"/>
                <a:gd name="T53" fmla="*/ 417 h 418"/>
                <a:gd name="T54" fmla="*/ 7 w 601"/>
                <a:gd name="T55" fmla="*/ 410 h 418"/>
                <a:gd name="T56" fmla="*/ 219 w 601"/>
                <a:gd name="T57" fmla="*/ 219 h 418"/>
                <a:gd name="T58" fmla="*/ 297 w 601"/>
                <a:gd name="T59" fmla="*/ 297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01" h="418">
                  <a:moveTo>
                    <a:pt x="410" y="191"/>
                  </a:moveTo>
                  <a:lnTo>
                    <a:pt x="410" y="191"/>
                  </a:lnTo>
                  <a:cubicBezTo>
                    <a:pt x="593" y="7"/>
                    <a:pt x="593" y="7"/>
                    <a:pt x="593" y="7"/>
                  </a:cubicBezTo>
                  <a:cubicBezTo>
                    <a:pt x="600" y="14"/>
                    <a:pt x="600" y="21"/>
                    <a:pt x="600" y="28"/>
                  </a:cubicBezTo>
                  <a:cubicBezTo>
                    <a:pt x="600" y="388"/>
                    <a:pt x="600" y="388"/>
                    <a:pt x="600" y="388"/>
                  </a:cubicBezTo>
                  <a:cubicBezTo>
                    <a:pt x="600" y="395"/>
                    <a:pt x="600" y="403"/>
                    <a:pt x="593" y="410"/>
                  </a:cubicBezTo>
                  <a:lnTo>
                    <a:pt x="410" y="191"/>
                  </a:lnTo>
                  <a:close/>
                  <a:moveTo>
                    <a:pt x="7" y="7"/>
                  </a:moveTo>
                  <a:lnTo>
                    <a:pt x="7" y="7"/>
                  </a:lnTo>
                  <a:cubicBezTo>
                    <a:pt x="14" y="7"/>
                    <a:pt x="21" y="0"/>
                    <a:pt x="28" y="0"/>
                  </a:cubicBezTo>
                  <a:cubicBezTo>
                    <a:pt x="572" y="0"/>
                    <a:pt x="572" y="0"/>
                    <a:pt x="572" y="0"/>
                  </a:cubicBezTo>
                  <a:cubicBezTo>
                    <a:pt x="579" y="0"/>
                    <a:pt x="586" y="7"/>
                    <a:pt x="593" y="7"/>
                  </a:cubicBezTo>
                  <a:cubicBezTo>
                    <a:pt x="297" y="240"/>
                    <a:pt x="297" y="240"/>
                    <a:pt x="297" y="240"/>
                  </a:cubicBezTo>
                  <a:lnTo>
                    <a:pt x="7" y="7"/>
                  </a:lnTo>
                  <a:close/>
                  <a:moveTo>
                    <a:pt x="7" y="410"/>
                  </a:moveTo>
                  <a:lnTo>
                    <a:pt x="7" y="410"/>
                  </a:lnTo>
                  <a:cubicBezTo>
                    <a:pt x="0" y="403"/>
                    <a:pt x="0" y="395"/>
                    <a:pt x="0" y="38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1"/>
                    <a:pt x="0" y="14"/>
                    <a:pt x="7" y="7"/>
                  </a:cubicBezTo>
                  <a:cubicBezTo>
                    <a:pt x="191" y="191"/>
                    <a:pt x="191" y="191"/>
                    <a:pt x="191" y="191"/>
                  </a:cubicBezTo>
                  <a:lnTo>
                    <a:pt x="7" y="410"/>
                  </a:lnTo>
                  <a:close/>
                  <a:moveTo>
                    <a:pt x="297" y="297"/>
                  </a:moveTo>
                  <a:lnTo>
                    <a:pt x="297" y="297"/>
                  </a:lnTo>
                  <a:cubicBezTo>
                    <a:pt x="374" y="219"/>
                    <a:pt x="374" y="219"/>
                    <a:pt x="374" y="219"/>
                  </a:cubicBezTo>
                  <a:cubicBezTo>
                    <a:pt x="593" y="410"/>
                    <a:pt x="593" y="410"/>
                    <a:pt x="593" y="410"/>
                  </a:cubicBezTo>
                  <a:cubicBezTo>
                    <a:pt x="586" y="417"/>
                    <a:pt x="579" y="417"/>
                    <a:pt x="572" y="417"/>
                  </a:cubicBezTo>
                  <a:cubicBezTo>
                    <a:pt x="28" y="417"/>
                    <a:pt x="28" y="417"/>
                    <a:pt x="28" y="417"/>
                  </a:cubicBezTo>
                  <a:cubicBezTo>
                    <a:pt x="21" y="417"/>
                    <a:pt x="14" y="417"/>
                    <a:pt x="7" y="410"/>
                  </a:cubicBezTo>
                  <a:cubicBezTo>
                    <a:pt x="219" y="219"/>
                    <a:pt x="219" y="219"/>
                    <a:pt x="219" y="219"/>
                  </a:cubicBezTo>
                  <a:lnTo>
                    <a:pt x="297" y="2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A0FCAC57-4CDD-734B-9112-F59E4F547AC5}"/>
              </a:ext>
            </a:extLst>
          </p:cNvPr>
          <p:cNvGrpSpPr/>
          <p:nvPr/>
        </p:nvGrpSpPr>
        <p:grpSpPr>
          <a:xfrm>
            <a:off x="1748455" y="4160451"/>
            <a:ext cx="827300" cy="782786"/>
            <a:chOff x="7683149" y="2861299"/>
            <a:chExt cx="827300" cy="782786"/>
          </a:xfrm>
        </p:grpSpPr>
        <p:sp>
          <p:nvSpPr>
            <p:cNvPr id="75" name="Rounded Rectangle 74">
              <a:extLst>
                <a:ext uri="{FF2B5EF4-FFF2-40B4-BE49-F238E27FC236}">
                  <a16:creationId xmlns:a16="http://schemas.microsoft.com/office/drawing/2014/main" id="{64DF3674-09E0-394F-8425-0A31E81A22D3}"/>
                </a:ext>
              </a:extLst>
            </p:cNvPr>
            <p:cNvSpPr/>
            <p:nvPr/>
          </p:nvSpPr>
          <p:spPr>
            <a:xfrm>
              <a:off x="7683149" y="2861299"/>
              <a:ext cx="827300" cy="782786"/>
            </a:xfrm>
            <a:prstGeom prst="roundRect">
              <a:avLst/>
            </a:prstGeom>
            <a:solidFill>
              <a:srgbClr val="FDB71A">
                <a:alpha val="90196"/>
              </a:srgbClr>
            </a:solidFill>
            <a:ln>
              <a:solidFill>
                <a:srgbClr val="FDB71A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6" name="Freeform 228">
              <a:extLst>
                <a:ext uri="{FF2B5EF4-FFF2-40B4-BE49-F238E27FC236}">
                  <a16:creationId xmlns:a16="http://schemas.microsoft.com/office/drawing/2014/main" id="{E0313F23-DB48-6F48-B761-7792D81EE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8026" y="3043590"/>
              <a:ext cx="377545" cy="380113"/>
            </a:xfrm>
            <a:custGeom>
              <a:avLst/>
              <a:gdLst>
                <a:gd name="T0" fmla="*/ 2147483646 w 68"/>
                <a:gd name="T1" fmla="*/ 2147483646 h 68"/>
                <a:gd name="T2" fmla="*/ 2147483646 w 68"/>
                <a:gd name="T3" fmla="*/ 2147483646 h 68"/>
                <a:gd name="T4" fmla="*/ 2147483646 w 68"/>
                <a:gd name="T5" fmla="*/ 2147483646 h 68"/>
                <a:gd name="T6" fmla="*/ 2147483646 w 68"/>
                <a:gd name="T7" fmla="*/ 2147483646 h 68"/>
                <a:gd name="T8" fmla="*/ 2147483646 w 68"/>
                <a:gd name="T9" fmla="*/ 2147483646 h 68"/>
                <a:gd name="T10" fmla="*/ 2147483646 w 68"/>
                <a:gd name="T11" fmla="*/ 2147483646 h 68"/>
                <a:gd name="T12" fmla="*/ 2147483646 w 68"/>
                <a:gd name="T13" fmla="*/ 2147483646 h 68"/>
                <a:gd name="T14" fmla="*/ 2147483646 w 68"/>
                <a:gd name="T15" fmla="*/ 2147483646 h 68"/>
                <a:gd name="T16" fmla="*/ 2147483646 w 68"/>
                <a:gd name="T17" fmla="*/ 2147483646 h 68"/>
                <a:gd name="T18" fmla="*/ 2147483646 w 68"/>
                <a:gd name="T19" fmla="*/ 2147483646 h 68"/>
                <a:gd name="T20" fmla="*/ 2147483646 w 68"/>
                <a:gd name="T21" fmla="*/ 2147483646 h 68"/>
                <a:gd name="T22" fmla="*/ 2147483646 w 68"/>
                <a:gd name="T23" fmla="*/ 2147483646 h 68"/>
                <a:gd name="T24" fmla="*/ 2147483646 w 68"/>
                <a:gd name="T25" fmla="*/ 2147483646 h 68"/>
                <a:gd name="T26" fmla="*/ 2147483646 w 68"/>
                <a:gd name="T27" fmla="*/ 2147483646 h 68"/>
                <a:gd name="T28" fmla="*/ 0 w 68"/>
                <a:gd name="T29" fmla="*/ 2147483646 h 68"/>
                <a:gd name="T30" fmla="*/ 2147483646 w 68"/>
                <a:gd name="T31" fmla="*/ 2147483646 h 68"/>
                <a:gd name="T32" fmla="*/ 2147483646 w 68"/>
                <a:gd name="T33" fmla="*/ 0 h 68"/>
                <a:gd name="T34" fmla="*/ 2147483646 w 68"/>
                <a:gd name="T35" fmla="*/ 0 h 68"/>
                <a:gd name="T36" fmla="*/ 2147483646 w 68"/>
                <a:gd name="T37" fmla="*/ 0 h 68"/>
                <a:gd name="T38" fmla="*/ 2147483646 w 68"/>
                <a:gd name="T39" fmla="*/ 2147483646 h 6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7"/>
                    <a:pt x="27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5" y="67"/>
                    <a:pt x="24" y="66"/>
                    <a:pt x="24" y="65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6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9BCE4A08-BF6D-9A4A-8B56-3C5253B5078D}"/>
              </a:ext>
            </a:extLst>
          </p:cNvPr>
          <p:cNvGrpSpPr/>
          <p:nvPr/>
        </p:nvGrpSpPr>
        <p:grpSpPr>
          <a:xfrm>
            <a:off x="3524907" y="4160451"/>
            <a:ext cx="871075" cy="824206"/>
            <a:chOff x="519653" y="4416721"/>
            <a:chExt cx="871075" cy="824206"/>
          </a:xfrm>
        </p:grpSpPr>
        <p:sp>
          <p:nvSpPr>
            <p:cNvPr id="78" name="Rounded Rectangle 77">
              <a:extLst>
                <a:ext uri="{FF2B5EF4-FFF2-40B4-BE49-F238E27FC236}">
                  <a16:creationId xmlns:a16="http://schemas.microsoft.com/office/drawing/2014/main" id="{564D52DE-1154-024F-A884-46C605F5F021}"/>
                </a:ext>
              </a:extLst>
            </p:cNvPr>
            <p:cNvSpPr/>
            <p:nvPr/>
          </p:nvSpPr>
          <p:spPr>
            <a:xfrm>
              <a:off x="519653" y="4416721"/>
              <a:ext cx="871075" cy="824206"/>
            </a:xfrm>
            <a:prstGeom prst="roundRect">
              <a:avLst/>
            </a:prstGeom>
            <a:solidFill>
              <a:srgbClr val="FDB71A">
                <a:alpha val="90196"/>
              </a:srgbClr>
            </a:solidFill>
            <a:ln>
              <a:solidFill>
                <a:srgbClr val="FDB71A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9" name="Freeform 116">
              <a:extLst>
                <a:ext uri="{FF2B5EF4-FFF2-40B4-BE49-F238E27FC236}">
                  <a16:creationId xmlns:a16="http://schemas.microsoft.com/office/drawing/2014/main" id="{D9E11CE8-869E-3F42-9D05-4B7C3FC62B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957" y="4588071"/>
              <a:ext cx="466690" cy="481506"/>
            </a:xfrm>
            <a:custGeom>
              <a:avLst/>
              <a:gdLst>
                <a:gd name="T0" fmla="*/ 400 w 445"/>
                <a:gd name="T1" fmla="*/ 159 h 462"/>
                <a:gd name="T2" fmla="*/ 400 w 445"/>
                <a:gd name="T3" fmla="*/ 159 h 462"/>
                <a:gd name="T4" fmla="*/ 266 w 445"/>
                <a:gd name="T5" fmla="*/ 8 h 462"/>
                <a:gd name="T6" fmla="*/ 36 w 445"/>
                <a:gd name="T7" fmla="*/ 248 h 462"/>
                <a:gd name="T8" fmla="*/ 9 w 445"/>
                <a:gd name="T9" fmla="*/ 319 h 462"/>
                <a:gd name="T10" fmla="*/ 81 w 445"/>
                <a:gd name="T11" fmla="*/ 355 h 462"/>
                <a:gd name="T12" fmla="*/ 98 w 445"/>
                <a:gd name="T13" fmla="*/ 346 h 462"/>
                <a:gd name="T14" fmla="*/ 134 w 445"/>
                <a:gd name="T15" fmla="*/ 372 h 462"/>
                <a:gd name="T16" fmla="*/ 160 w 445"/>
                <a:gd name="T17" fmla="*/ 434 h 462"/>
                <a:gd name="T18" fmla="*/ 187 w 445"/>
                <a:gd name="T19" fmla="*/ 452 h 462"/>
                <a:gd name="T20" fmla="*/ 240 w 445"/>
                <a:gd name="T21" fmla="*/ 434 h 462"/>
                <a:gd name="T22" fmla="*/ 249 w 445"/>
                <a:gd name="T23" fmla="*/ 416 h 462"/>
                <a:gd name="T24" fmla="*/ 231 w 445"/>
                <a:gd name="T25" fmla="*/ 390 h 462"/>
                <a:gd name="T26" fmla="*/ 204 w 445"/>
                <a:gd name="T27" fmla="*/ 337 h 462"/>
                <a:gd name="T28" fmla="*/ 231 w 445"/>
                <a:gd name="T29" fmla="*/ 310 h 462"/>
                <a:gd name="T30" fmla="*/ 417 w 445"/>
                <a:gd name="T31" fmla="*/ 355 h 462"/>
                <a:gd name="T32" fmla="*/ 400 w 445"/>
                <a:gd name="T33" fmla="*/ 159 h 462"/>
                <a:gd name="T34" fmla="*/ 390 w 445"/>
                <a:gd name="T35" fmla="*/ 310 h 462"/>
                <a:gd name="T36" fmla="*/ 390 w 445"/>
                <a:gd name="T37" fmla="*/ 310 h 462"/>
                <a:gd name="T38" fmla="*/ 302 w 445"/>
                <a:gd name="T39" fmla="*/ 204 h 462"/>
                <a:gd name="T40" fmla="*/ 284 w 445"/>
                <a:gd name="T41" fmla="*/ 62 h 462"/>
                <a:gd name="T42" fmla="*/ 364 w 445"/>
                <a:gd name="T43" fmla="*/ 177 h 462"/>
                <a:gd name="T44" fmla="*/ 390 w 445"/>
                <a:gd name="T45" fmla="*/ 31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5" h="462">
                  <a:moveTo>
                    <a:pt x="400" y="159"/>
                  </a:moveTo>
                  <a:lnTo>
                    <a:pt x="400" y="159"/>
                  </a:lnTo>
                  <a:cubicBezTo>
                    <a:pt x="364" y="71"/>
                    <a:pt x="302" y="0"/>
                    <a:pt x="266" y="8"/>
                  </a:cubicBezTo>
                  <a:cubicBezTo>
                    <a:pt x="213" y="36"/>
                    <a:pt x="302" y="142"/>
                    <a:pt x="36" y="248"/>
                  </a:cubicBezTo>
                  <a:cubicBezTo>
                    <a:pt x="9" y="257"/>
                    <a:pt x="0" y="292"/>
                    <a:pt x="9" y="319"/>
                  </a:cubicBezTo>
                  <a:cubicBezTo>
                    <a:pt x="18" y="337"/>
                    <a:pt x="53" y="363"/>
                    <a:pt x="81" y="355"/>
                  </a:cubicBezTo>
                  <a:lnTo>
                    <a:pt x="98" y="346"/>
                  </a:lnTo>
                  <a:cubicBezTo>
                    <a:pt x="116" y="372"/>
                    <a:pt x="134" y="355"/>
                    <a:pt x="134" y="372"/>
                  </a:cubicBezTo>
                  <a:cubicBezTo>
                    <a:pt x="143" y="390"/>
                    <a:pt x="160" y="425"/>
                    <a:pt x="160" y="434"/>
                  </a:cubicBezTo>
                  <a:cubicBezTo>
                    <a:pt x="169" y="443"/>
                    <a:pt x="178" y="461"/>
                    <a:pt x="187" y="452"/>
                  </a:cubicBezTo>
                  <a:cubicBezTo>
                    <a:pt x="196" y="452"/>
                    <a:pt x="231" y="443"/>
                    <a:pt x="240" y="434"/>
                  </a:cubicBezTo>
                  <a:cubicBezTo>
                    <a:pt x="257" y="434"/>
                    <a:pt x="257" y="425"/>
                    <a:pt x="249" y="416"/>
                  </a:cubicBezTo>
                  <a:cubicBezTo>
                    <a:pt x="249" y="408"/>
                    <a:pt x="231" y="399"/>
                    <a:pt x="231" y="390"/>
                  </a:cubicBezTo>
                  <a:cubicBezTo>
                    <a:pt x="222" y="381"/>
                    <a:pt x="213" y="346"/>
                    <a:pt x="204" y="337"/>
                  </a:cubicBezTo>
                  <a:cubicBezTo>
                    <a:pt x="196" y="328"/>
                    <a:pt x="213" y="310"/>
                    <a:pt x="231" y="310"/>
                  </a:cubicBezTo>
                  <a:cubicBezTo>
                    <a:pt x="355" y="302"/>
                    <a:pt x="373" y="372"/>
                    <a:pt x="417" y="355"/>
                  </a:cubicBezTo>
                  <a:cubicBezTo>
                    <a:pt x="444" y="346"/>
                    <a:pt x="444" y="248"/>
                    <a:pt x="400" y="159"/>
                  </a:cubicBezTo>
                  <a:close/>
                  <a:moveTo>
                    <a:pt x="390" y="310"/>
                  </a:moveTo>
                  <a:lnTo>
                    <a:pt x="390" y="310"/>
                  </a:lnTo>
                  <a:cubicBezTo>
                    <a:pt x="381" y="310"/>
                    <a:pt x="328" y="275"/>
                    <a:pt x="302" y="204"/>
                  </a:cubicBezTo>
                  <a:cubicBezTo>
                    <a:pt x="275" y="133"/>
                    <a:pt x="275" y="62"/>
                    <a:pt x="284" y="62"/>
                  </a:cubicBezTo>
                  <a:cubicBezTo>
                    <a:pt x="293" y="62"/>
                    <a:pt x="337" y="106"/>
                    <a:pt x="364" y="177"/>
                  </a:cubicBezTo>
                  <a:cubicBezTo>
                    <a:pt x="400" y="248"/>
                    <a:pt x="390" y="302"/>
                    <a:pt x="390" y="3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D965381A-1483-4849-A368-4EED60FF8EB7}"/>
              </a:ext>
            </a:extLst>
          </p:cNvPr>
          <p:cNvGrpSpPr/>
          <p:nvPr/>
        </p:nvGrpSpPr>
        <p:grpSpPr>
          <a:xfrm>
            <a:off x="4214438" y="2642989"/>
            <a:ext cx="827300" cy="782786"/>
            <a:chOff x="3386717" y="2861299"/>
            <a:chExt cx="827300" cy="782786"/>
          </a:xfrm>
        </p:grpSpPr>
        <p:sp>
          <p:nvSpPr>
            <p:cNvPr id="81" name="Rounded Rectangle 80">
              <a:extLst>
                <a:ext uri="{FF2B5EF4-FFF2-40B4-BE49-F238E27FC236}">
                  <a16:creationId xmlns:a16="http://schemas.microsoft.com/office/drawing/2014/main" id="{82AAEB78-AC1B-374F-A12A-9C1BDF602B8A}"/>
                </a:ext>
              </a:extLst>
            </p:cNvPr>
            <p:cNvSpPr/>
            <p:nvPr/>
          </p:nvSpPr>
          <p:spPr>
            <a:xfrm>
              <a:off x="3386717" y="2861299"/>
              <a:ext cx="827300" cy="782786"/>
            </a:xfrm>
            <a:prstGeom prst="roundRect">
              <a:avLst/>
            </a:prstGeom>
            <a:solidFill>
              <a:srgbClr val="FDB71A">
                <a:alpha val="90196"/>
              </a:srgbClr>
            </a:solidFill>
            <a:ln>
              <a:solidFill>
                <a:srgbClr val="FDB71A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2" name="Freeform 112">
              <a:extLst>
                <a:ext uri="{FF2B5EF4-FFF2-40B4-BE49-F238E27FC236}">
                  <a16:creationId xmlns:a16="http://schemas.microsoft.com/office/drawing/2014/main" id="{D4CE7C98-D392-1A42-B98F-631E1EC7ED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4946" y="3009088"/>
              <a:ext cx="430842" cy="498039"/>
            </a:xfrm>
            <a:custGeom>
              <a:avLst/>
              <a:gdLst>
                <a:gd name="T0" fmla="*/ 345 w 390"/>
                <a:gd name="T1" fmla="*/ 0 h 444"/>
                <a:gd name="T2" fmla="*/ 0 w 390"/>
                <a:gd name="T3" fmla="*/ 53 h 444"/>
                <a:gd name="T4" fmla="*/ 44 w 390"/>
                <a:gd name="T5" fmla="*/ 443 h 444"/>
                <a:gd name="T6" fmla="*/ 389 w 390"/>
                <a:gd name="T7" fmla="*/ 399 h 444"/>
                <a:gd name="T8" fmla="*/ 345 w 390"/>
                <a:gd name="T9" fmla="*/ 0 h 444"/>
                <a:gd name="T10" fmla="*/ 345 w 390"/>
                <a:gd name="T11" fmla="*/ 399 h 444"/>
                <a:gd name="T12" fmla="*/ 44 w 390"/>
                <a:gd name="T13" fmla="*/ 53 h 444"/>
                <a:gd name="T14" fmla="*/ 345 w 390"/>
                <a:gd name="T15" fmla="*/ 399 h 444"/>
                <a:gd name="T16" fmla="*/ 221 w 390"/>
                <a:gd name="T17" fmla="*/ 275 h 444"/>
                <a:gd name="T18" fmla="*/ 97 w 390"/>
                <a:gd name="T19" fmla="*/ 302 h 444"/>
                <a:gd name="T20" fmla="*/ 221 w 390"/>
                <a:gd name="T21" fmla="*/ 275 h 444"/>
                <a:gd name="T22" fmla="*/ 292 w 390"/>
                <a:gd name="T23" fmla="*/ 177 h 444"/>
                <a:gd name="T24" fmla="*/ 195 w 390"/>
                <a:gd name="T25" fmla="*/ 196 h 444"/>
                <a:gd name="T26" fmla="*/ 292 w 390"/>
                <a:gd name="T27" fmla="*/ 177 h 444"/>
                <a:gd name="T28" fmla="*/ 195 w 390"/>
                <a:gd name="T29" fmla="*/ 151 h 444"/>
                <a:gd name="T30" fmla="*/ 292 w 390"/>
                <a:gd name="T31" fmla="*/ 98 h 444"/>
                <a:gd name="T32" fmla="*/ 195 w 390"/>
                <a:gd name="T33" fmla="*/ 151 h 444"/>
                <a:gd name="T34" fmla="*/ 168 w 390"/>
                <a:gd name="T35" fmla="*/ 98 h 444"/>
                <a:gd name="T36" fmla="*/ 97 w 390"/>
                <a:gd name="T37" fmla="*/ 196 h 444"/>
                <a:gd name="T38" fmla="*/ 168 w 390"/>
                <a:gd name="T39" fmla="*/ 98 h 444"/>
                <a:gd name="T40" fmla="*/ 141 w 390"/>
                <a:gd name="T41" fmla="*/ 222 h 444"/>
                <a:gd name="T42" fmla="*/ 97 w 390"/>
                <a:gd name="T43" fmla="*/ 249 h 444"/>
                <a:gd name="T44" fmla="*/ 141 w 390"/>
                <a:gd name="T45" fmla="*/ 222 h 444"/>
                <a:gd name="T46" fmla="*/ 168 w 390"/>
                <a:gd name="T47" fmla="*/ 249 h 444"/>
                <a:gd name="T48" fmla="*/ 292 w 390"/>
                <a:gd name="T49" fmla="*/ 222 h 444"/>
                <a:gd name="T50" fmla="*/ 168 w 390"/>
                <a:gd name="T51" fmla="*/ 249 h 444"/>
                <a:gd name="T52" fmla="*/ 292 w 390"/>
                <a:gd name="T53" fmla="*/ 319 h 444"/>
                <a:gd name="T54" fmla="*/ 97 w 390"/>
                <a:gd name="T55" fmla="*/ 346 h 444"/>
                <a:gd name="T56" fmla="*/ 292 w 390"/>
                <a:gd name="T57" fmla="*/ 319 h 444"/>
                <a:gd name="T58" fmla="*/ 248 w 390"/>
                <a:gd name="T59" fmla="*/ 302 h 444"/>
                <a:gd name="T60" fmla="*/ 292 w 390"/>
                <a:gd name="T61" fmla="*/ 275 h 444"/>
                <a:gd name="T62" fmla="*/ 248 w 390"/>
                <a:gd name="T63" fmla="*/ 302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0" h="444">
                  <a:moveTo>
                    <a:pt x="345" y="0"/>
                  </a:moveTo>
                  <a:lnTo>
                    <a:pt x="345" y="0"/>
                  </a:lnTo>
                  <a:cubicBezTo>
                    <a:pt x="44" y="0"/>
                    <a:pt x="44" y="0"/>
                    <a:pt x="44" y="0"/>
                  </a:cubicBezTo>
                  <a:cubicBezTo>
                    <a:pt x="17" y="0"/>
                    <a:pt x="0" y="27"/>
                    <a:pt x="0" y="53"/>
                  </a:cubicBezTo>
                  <a:cubicBezTo>
                    <a:pt x="0" y="399"/>
                    <a:pt x="0" y="399"/>
                    <a:pt x="0" y="399"/>
                  </a:cubicBezTo>
                  <a:cubicBezTo>
                    <a:pt x="0" y="425"/>
                    <a:pt x="17" y="443"/>
                    <a:pt x="44" y="443"/>
                  </a:cubicBezTo>
                  <a:cubicBezTo>
                    <a:pt x="345" y="443"/>
                    <a:pt x="345" y="443"/>
                    <a:pt x="345" y="443"/>
                  </a:cubicBezTo>
                  <a:cubicBezTo>
                    <a:pt x="372" y="443"/>
                    <a:pt x="389" y="425"/>
                    <a:pt x="389" y="399"/>
                  </a:cubicBezTo>
                  <a:cubicBezTo>
                    <a:pt x="389" y="53"/>
                    <a:pt x="389" y="53"/>
                    <a:pt x="389" y="53"/>
                  </a:cubicBezTo>
                  <a:cubicBezTo>
                    <a:pt x="389" y="27"/>
                    <a:pt x="372" y="0"/>
                    <a:pt x="345" y="0"/>
                  </a:cubicBezTo>
                  <a:close/>
                  <a:moveTo>
                    <a:pt x="345" y="399"/>
                  </a:moveTo>
                  <a:lnTo>
                    <a:pt x="345" y="399"/>
                  </a:lnTo>
                  <a:cubicBezTo>
                    <a:pt x="44" y="399"/>
                    <a:pt x="44" y="399"/>
                    <a:pt x="44" y="399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345" y="53"/>
                    <a:pt x="345" y="53"/>
                    <a:pt x="345" y="53"/>
                  </a:cubicBezTo>
                  <a:lnTo>
                    <a:pt x="345" y="399"/>
                  </a:lnTo>
                  <a:close/>
                  <a:moveTo>
                    <a:pt x="221" y="275"/>
                  </a:moveTo>
                  <a:lnTo>
                    <a:pt x="221" y="275"/>
                  </a:lnTo>
                  <a:cubicBezTo>
                    <a:pt x="97" y="275"/>
                    <a:pt x="97" y="275"/>
                    <a:pt x="97" y="275"/>
                  </a:cubicBezTo>
                  <a:cubicBezTo>
                    <a:pt x="97" y="302"/>
                    <a:pt x="97" y="302"/>
                    <a:pt x="97" y="302"/>
                  </a:cubicBezTo>
                  <a:cubicBezTo>
                    <a:pt x="221" y="302"/>
                    <a:pt x="221" y="302"/>
                    <a:pt x="221" y="302"/>
                  </a:cubicBezTo>
                  <a:lnTo>
                    <a:pt x="221" y="275"/>
                  </a:lnTo>
                  <a:close/>
                  <a:moveTo>
                    <a:pt x="292" y="177"/>
                  </a:moveTo>
                  <a:lnTo>
                    <a:pt x="292" y="177"/>
                  </a:lnTo>
                  <a:cubicBezTo>
                    <a:pt x="195" y="177"/>
                    <a:pt x="195" y="177"/>
                    <a:pt x="195" y="177"/>
                  </a:cubicBezTo>
                  <a:cubicBezTo>
                    <a:pt x="195" y="196"/>
                    <a:pt x="195" y="196"/>
                    <a:pt x="195" y="196"/>
                  </a:cubicBezTo>
                  <a:cubicBezTo>
                    <a:pt x="292" y="196"/>
                    <a:pt x="292" y="196"/>
                    <a:pt x="292" y="196"/>
                  </a:cubicBezTo>
                  <a:lnTo>
                    <a:pt x="292" y="177"/>
                  </a:lnTo>
                  <a:close/>
                  <a:moveTo>
                    <a:pt x="195" y="151"/>
                  </a:moveTo>
                  <a:lnTo>
                    <a:pt x="195" y="151"/>
                  </a:lnTo>
                  <a:cubicBezTo>
                    <a:pt x="292" y="151"/>
                    <a:pt x="292" y="151"/>
                    <a:pt x="292" y="151"/>
                  </a:cubicBezTo>
                  <a:cubicBezTo>
                    <a:pt x="292" y="98"/>
                    <a:pt x="292" y="98"/>
                    <a:pt x="292" y="98"/>
                  </a:cubicBezTo>
                  <a:cubicBezTo>
                    <a:pt x="195" y="98"/>
                    <a:pt x="195" y="98"/>
                    <a:pt x="195" y="98"/>
                  </a:cubicBezTo>
                  <a:lnTo>
                    <a:pt x="195" y="151"/>
                  </a:lnTo>
                  <a:close/>
                  <a:moveTo>
                    <a:pt x="168" y="98"/>
                  </a:moveTo>
                  <a:lnTo>
                    <a:pt x="168" y="98"/>
                  </a:lnTo>
                  <a:cubicBezTo>
                    <a:pt x="97" y="98"/>
                    <a:pt x="97" y="98"/>
                    <a:pt x="97" y="98"/>
                  </a:cubicBezTo>
                  <a:cubicBezTo>
                    <a:pt x="97" y="196"/>
                    <a:pt x="97" y="196"/>
                    <a:pt x="97" y="196"/>
                  </a:cubicBezTo>
                  <a:cubicBezTo>
                    <a:pt x="168" y="196"/>
                    <a:pt x="168" y="196"/>
                    <a:pt x="168" y="196"/>
                  </a:cubicBezTo>
                  <a:lnTo>
                    <a:pt x="168" y="98"/>
                  </a:lnTo>
                  <a:close/>
                  <a:moveTo>
                    <a:pt x="141" y="222"/>
                  </a:moveTo>
                  <a:lnTo>
                    <a:pt x="141" y="222"/>
                  </a:lnTo>
                  <a:cubicBezTo>
                    <a:pt x="97" y="222"/>
                    <a:pt x="97" y="222"/>
                    <a:pt x="97" y="222"/>
                  </a:cubicBezTo>
                  <a:cubicBezTo>
                    <a:pt x="97" y="249"/>
                    <a:pt x="97" y="249"/>
                    <a:pt x="97" y="249"/>
                  </a:cubicBezTo>
                  <a:cubicBezTo>
                    <a:pt x="141" y="249"/>
                    <a:pt x="141" y="249"/>
                    <a:pt x="141" y="249"/>
                  </a:cubicBezTo>
                  <a:lnTo>
                    <a:pt x="141" y="222"/>
                  </a:lnTo>
                  <a:close/>
                  <a:moveTo>
                    <a:pt x="168" y="249"/>
                  </a:moveTo>
                  <a:lnTo>
                    <a:pt x="168" y="249"/>
                  </a:lnTo>
                  <a:cubicBezTo>
                    <a:pt x="292" y="249"/>
                    <a:pt x="292" y="249"/>
                    <a:pt x="292" y="249"/>
                  </a:cubicBezTo>
                  <a:cubicBezTo>
                    <a:pt x="292" y="222"/>
                    <a:pt x="292" y="222"/>
                    <a:pt x="292" y="222"/>
                  </a:cubicBezTo>
                  <a:cubicBezTo>
                    <a:pt x="168" y="222"/>
                    <a:pt x="168" y="222"/>
                    <a:pt x="168" y="222"/>
                  </a:cubicBezTo>
                  <a:lnTo>
                    <a:pt x="168" y="249"/>
                  </a:lnTo>
                  <a:close/>
                  <a:moveTo>
                    <a:pt x="292" y="319"/>
                  </a:moveTo>
                  <a:lnTo>
                    <a:pt x="292" y="319"/>
                  </a:lnTo>
                  <a:cubicBezTo>
                    <a:pt x="97" y="319"/>
                    <a:pt x="97" y="319"/>
                    <a:pt x="97" y="319"/>
                  </a:cubicBezTo>
                  <a:cubicBezTo>
                    <a:pt x="97" y="346"/>
                    <a:pt x="97" y="346"/>
                    <a:pt x="97" y="346"/>
                  </a:cubicBezTo>
                  <a:cubicBezTo>
                    <a:pt x="292" y="346"/>
                    <a:pt x="292" y="346"/>
                    <a:pt x="292" y="346"/>
                  </a:cubicBezTo>
                  <a:lnTo>
                    <a:pt x="292" y="319"/>
                  </a:lnTo>
                  <a:close/>
                  <a:moveTo>
                    <a:pt x="248" y="302"/>
                  </a:moveTo>
                  <a:lnTo>
                    <a:pt x="248" y="302"/>
                  </a:lnTo>
                  <a:cubicBezTo>
                    <a:pt x="292" y="302"/>
                    <a:pt x="292" y="302"/>
                    <a:pt x="292" y="302"/>
                  </a:cubicBezTo>
                  <a:cubicBezTo>
                    <a:pt x="292" y="275"/>
                    <a:pt x="292" y="275"/>
                    <a:pt x="292" y="275"/>
                  </a:cubicBezTo>
                  <a:cubicBezTo>
                    <a:pt x="248" y="275"/>
                    <a:pt x="248" y="275"/>
                    <a:pt x="248" y="275"/>
                  </a:cubicBezTo>
                  <a:lnTo>
                    <a:pt x="248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9C3DB3CB-A14B-EC43-AA70-590C07EF783F}"/>
              </a:ext>
            </a:extLst>
          </p:cNvPr>
          <p:cNvGrpSpPr/>
          <p:nvPr/>
        </p:nvGrpSpPr>
        <p:grpSpPr>
          <a:xfrm>
            <a:off x="5143832" y="4160451"/>
            <a:ext cx="871075" cy="824206"/>
            <a:chOff x="1953185" y="4416721"/>
            <a:chExt cx="871075" cy="824206"/>
          </a:xfrm>
        </p:grpSpPr>
        <p:sp>
          <p:nvSpPr>
            <p:cNvPr id="84" name="Rounded Rectangle 83">
              <a:extLst>
                <a:ext uri="{FF2B5EF4-FFF2-40B4-BE49-F238E27FC236}">
                  <a16:creationId xmlns:a16="http://schemas.microsoft.com/office/drawing/2014/main" id="{8E54F551-08E6-EC45-950A-953C8FA37E15}"/>
                </a:ext>
              </a:extLst>
            </p:cNvPr>
            <p:cNvSpPr/>
            <p:nvPr/>
          </p:nvSpPr>
          <p:spPr>
            <a:xfrm>
              <a:off x="1953185" y="4416721"/>
              <a:ext cx="871075" cy="824206"/>
            </a:xfrm>
            <a:prstGeom prst="roundRect">
              <a:avLst/>
            </a:prstGeom>
            <a:solidFill>
              <a:srgbClr val="FDB71A">
                <a:alpha val="90196"/>
              </a:srgbClr>
            </a:solidFill>
            <a:ln>
              <a:solidFill>
                <a:srgbClr val="FDB71A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5" name="Freeform 96">
              <a:extLst>
                <a:ext uri="{FF2B5EF4-FFF2-40B4-BE49-F238E27FC236}">
                  <a16:creationId xmlns:a16="http://schemas.microsoft.com/office/drawing/2014/main" id="{F86E4CAA-902C-EF4D-AF3F-54F84BDC02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8289" y="4609369"/>
              <a:ext cx="503144" cy="438910"/>
            </a:xfrm>
            <a:custGeom>
              <a:avLst/>
              <a:gdLst>
                <a:gd name="T0" fmla="*/ 442 w 497"/>
                <a:gd name="T1" fmla="*/ 0 h 435"/>
                <a:gd name="T2" fmla="*/ 442 w 497"/>
                <a:gd name="T3" fmla="*/ 0 h 435"/>
                <a:gd name="T4" fmla="*/ 53 w 497"/>
                <a:gd name="T5" fmla="*/ 0 h 435"/>
                <a:gd name="T6" fmla="*/ 0 w 497"/>
                <a:gd name="T7" fmla="*/ 44 h 435"/>
                <a:gd name="T8" fmla="*/ 0 w 497"/>
                <a:gd name="T9" fmla="*/ 319 h 435"/>
                <a:gd name="T10" fmla="*/ 44 w 497"/>
                <a:gd name="T11" fmla="*/ 381 h 435"/>
                <a:gd name="T12" fmla="*/ 160 w 497"/>
                <a:gd name="T13" fmla="*/ 399 h 435"/>
                <a:gd name="T14" fmla="*/ 123 w 497"/>
                <a:gd name="T15" fmla="*/ 434 h 435"/>
                <a:gd name="T16" fmla="*/ 372 w 497"/>
                <a:gd name="T17" fmla="*/ 434 h 435"/>
                <a:gd name="T18" fmla="*/ 336 w 497"/>
                <a:gd name="T19" fmla="*/ 399 h 435"/>
                <a:gd name="T20" fmla="*/ 451 w 497"/>
                <a:gd name="T21" fmla="*/ 381 h 435"/>
                <a:gd name="T22" fmla="*/ 496 w 497"/>
                <a:gd name="T23" fmla="*/ 319 h 435"/>
                <a:gd name="T24" fmla="*/ 496 w 497"/>
                <a:gd name="T25" fmla="*/ 44 h 435"/>
                <a:gd name="T26" fmla="*/ 442 w 497"/>
                <a:gd name="T27" fmla="*/ 0 h 435"/>
                <a:gd name="T28" fmla="*/ 442 w 497"/>
                <a:gd name="T29" fmla="*/ 319 h 435"/>
                <a:gd name="T30" fmla="*/ 442 w 497"/>
                <a:gd name="T31" fmla="*/ 319 h 435"/>
                <a:gd name="T32" fmla="*/ 53 w 497"/>
                <a:gd name="T33" fmla="*/ 319 h 435"/>
                <a:gd name="T34" fmla="*/ 53 w 497"/>
                <a:gd name="T35" fmla="*/ 44 h 435"/>
                <a:gd name="T36" fmla="*/ 442 w 497"/>
                <a:gd name="T37" fmla="*/ 44 h 435"/>
                <a:gd name="T38" fmla="*/ 442 w 497"/>
                <a:gd name="T39" fmla="*/ 31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7" h="435">
                  <a:moveTo>
                    <a:pt x="442" y="0"/>
                  </a:moveTo>
                  <a:lnTo>
                    <a:pt x="442" y="0"/>
                  </a:lnTo>
                  <a:cubicBezTo>
                    <a:pt x="53" y="0"/>
                    <a:pt x="53" y="0"/>
                    <a:pt x="53" y="0"/>
                  </a:cubicBezTo>
                  <a:cubicBezTo>
                    <a:pt x="26" y="0"/>
                    <a:pt x="0" y="17"/>
                    <a:pt x="0" y="44"/>
                  </a:cubicBezTo>
                  <a:cubicBezTo>
                    <a:pt x="0" y="319"/>
                    <a:pt x="0" y="319"/>
                    <a:pt x="0" y="319"/>
                  </a:cubicBezTo>
                  <a:cubicBezTo>
                    <a:pt x="0" y="345"/>
                    <a:pt x="17" y="372"/>
                    <a:pt x="44" y="381"/>
                  </a:cubicBezTo>
                  <a:cubicBezTo>
                    <a:pt x="160" y="399"/>
                    <a:pt x="160" y="399"/>
                    <a:pt x="160" y="399"/>
                  </a:cubicBezTo>
                  <a:cubicBezTo>
                    <a:pt x="160" y="399"/>
                    <a:pt x="62" y="434"/>
                    <a:pt x="123" y="434"/>
                  </a:cubicBezTo>
                  <a:cubicBezTo>
                    <a:pt x="372" y="434"/>
                    <a:pt x="372" y="434"/>
                    <a:pt x="372" y="434"/>
                  </a:cubicBezTo>
                  <a:cubicBezTo>
                    <a:pt x="434" y="434"/>
                    <a:pt x="336" y="399"/>
                    <a:pt x="336" y="399"/>
                  </a:cubicBezTo>
                  <a:cubicBezTo>
                    <a:pt x="451" y="381"/>
                    <a:pt x="451" y="381"/>
                    <a:pt x="451" y="381"/>
                  </a:cubicBezTo>
                  <a:cubicBezTo>
                    <a:pt x="479" y="372"/>
                    <a:pt x="496" y="345"/>
                    <a:pt x="496" y="319"/>
                  </a:cubicBezTo>
                  <a:cubicBezTo>
                    <a:pt x="496" y="44"/>
                    <a:pt x="496" y="44"/>
                    <a:pt x="496" y="44"/>
                  </a:cubicBezTo>
                  <a:cubicBezTo>
                    <a:pt x="496" y="17"/>
                    <a:pt x="470" y="0"/>
                    <a:pt x="442" y="0"/>
                  </a:cubicBezTo>
                  <a:close/>
                  <a:moveTo>
                    <a:pt x="442" y="319"/>
                  </a:moveTo>
                  <a:lnTo>
                    <a:pt x="442" y="319"/>
                  </a:lnTo>
                  <a:cubicBezTo>
                    <a:pt x="53" y="319"/>
                    <a:pt x="53" y="319"/>
                    <a:pt x="53" y="319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442" y="44"/>
                    <a:pt x="442" y="44"/>
                    <a:pt x="442" y="44"/>
                  </a:cubicBezTo>
                  <a:lnTo>
                    <a:pt x="442" y="3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F90675A2-5510-2E40-AB84-7345A2D51CD3}"/>
              </a:ext>
            </a:extLst>
          </p:cNvPr>
          <p:cNvGrpSpPr/>
          <p:nvPr/>
        </p:nvGrpSpPr>
        <p:grpSpPr>
          <a:xfrm>
            <a:off x="6755181" y="4160451"/>
            <a:ext cx="871075" cy="824206"/>
            <a:chOff x="3386717" y="4416721"/>
            <a:chExt cx="871075" cy="824206"/>
          </a:xfrm>
        </p:grpSpPr>
        <p:sp>
          <p:nvSpPr>
            <p:cNvPr id="87" name="Rounded Rectangle 86">
              <a:extLst>
                <a:ext uri="{FF2B5EF4-FFF2-40B4-BE49-F238E27FC236}">
                  <a16:creationId xmlns:a16="http://schemas.microsoft.com/office/drawing/2014/main" id="{1675D29B-18D1-074B-BC90-D2AA794DAEDB}"/>
                </a:ext>
              </a:extLst>
            </p:cNvPr>
            <p:cNvSpPr/>
            <p:nvPr/>
          </p:nvSpPr>
          <p:spPr>
            <a:xfrm>
              <a:off x="3386717" y="4416721"/>
              <a:ext cx="871075" cy="824206"/>
            </a:xfrm>
            <a:prstGeom prst="roundRect">
              <a:avLst/>
            </a:prstGeom>
            <a:solidFill>
              <a:srgbClr val="FDB71A">
                <a:alpha val="90196"/>
              </a:srgbClr>
            </a:solidFill>
            <a:ln>
              <a:solidFill>
                <a:srgbClr val="FDB71A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8" name="Freeform 129">
              <a:extLst>
                <a:ext uri="{FF2B5EF4-FFF2-40B4-BE49-F238E27FC236}">
                  <a16:creationId xmlns:a16="http://schemas.microsoft.com/office/drawing/2014/main" id="{E2E73FFC-66CB-734A-BACA-89D680B3E7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7841" y="4630966"/>
              <a:ext cx="488826" cy="395716"/>
            </a:xfrm>
            <a:custGeom>
              <a:avLst/>
              <a:gdLst>
                <a:gd name="T0" fmla="*/ 2147483646 w 68"/>
                <a:gd name="T1" fmla="*/ 2147483646 h 55"/>
                <a:gd name="T2" fmla="*/ 2147483646 w 68"/>
                <a:gd name="T3" fmla="*/ 2147483646 h 55"/>
                <a:gd name="T4" fmla="*/ 2147483646 w 68"/>
                <a:gd name="T5" fmla="*/ 2147483646 h 55"/>
                <a:gd name="T6" fmla="*/ 0 w 68"/>
                <a:gd name="T7" fmla="*/ 2147483646 h 55"/>
                <a:gd name="T8" fmla="*/ 0 w 68"/>
                <a:gd name="T9" fmla="*/ 2147483646 h 55"/>
                <a:gd name="T10" fmla="*/ 2147483646 w 68"/>
                <a:gd name="T11" fmla="*/ 0 h 55"/>
                <a:gd name="T12" fmla="*/ 2147483646 w 68"/>
                <a:gd name="T13" fmla="*/ 0 h 55"/>
                <a:gd name="T14" fmla="*/ 2147483646 w 68"/>
                <a:gd name="T15" fmla="*/ 2147483646 h 55"/>
                <a:gd name="T16" fmla="*/ 2147483646 w 68"/>
                <a:gd name="T17" fmla="*/ 2147483646 h 55"/>
                <a:gd name="T18" fmla="*/ 2147483646 w 68"/>
                <a:gd name="T19" fmla="*/ 2147483646 h 55"/>
                <a:gd name="T20" fmla="*/ 2147483646 w 68"/>
                <a:gd name="T21" fmla="*/ 2147483646 h 55"/>
                <a:gd name="T22" fmla="*/ 2147483646 w 68"/>
                <a:gd name="T23" fmla="*/ 2147483646 h 55"/>
                <a:gd name="T24" fmla="*/ 2147483646 w 68"/>
                <a:gd name="T25" fmla="*/ 2147483646 h 55"/>
                <a:gd name="T26" fmla="*/ 2147483646 w 68"/>
                <a:gd name="T27" fmla="*/ 2147483646 h 55"/>
                <a:gd name="T28" fmla="*/ 2147483646 w 68"/>
                <a:gd name="T29" fmla="*/ 2147483646 h 55"/>
                <a:gd name="T30" fmla="*/ 2147483646 w 68"/>
                <a:gd name="T31" fmla="*/ 2147483646 h 55"/>
                <a:gd name="T32" fmla="*/ 2147483646 w 68"/>
                <a:gd name="T33" fmla="*/ 2147483646 h 55"/>
                <a:gd name="T34" fmla="*/ 2147483646 w 68"/>
                <a:gd name="T35" fmla="*/ 2147483646 h 55"/>
                <a:gd name="T36" fmla="*/ 2147483646 w 68"/>
                <a:gd name="T37" fmla="*/ 2147483646 h 55"/>
                <a:gd name="T38" fmla="*/ 2147483646 w 68"/>
                <a:gd name="T39" fmla="*/ 2147483646 h 55"/>
                <a:gd name="T40" fmla="*/ 2147483646 w 68"/>
                <a:gd name="T41" fmla="*/ 2147483646 h 55"/>
                <a:gd name="T42" fmla="*/ 2147483646 w 68"/>
                <a:gd name="T43" fmla="*/ 2147483646 h 55"/>
                <a:gd name="T44" fmla="*/ 2147483646 w 68"/>
                <a:gd name="T45" fmla="*/ 2147483646 h 55"/>
                <a:gd name="T46" fmla="*/ 2147483646 w 68"/>
                <a:gd name="T47" fmla="*/ 2147483646 h 55"/>
                <a:gd name="T48" fmla="*/ 2147483646 w 68"/>
                <a:gd name="T49" fmla="*/ 2147483646 h 55"/>
                <a:gd name="T50" fmla="*/ 2147483646 w 68"/>
                <a:gd name="T51" fmla="*/ 2147483646 h 55"/>
                <a:gd name="T52" fmla="*/ 2147483646 w 68"/>
                <a:gd name="T53" fmla="*/ 2147483646 h 55"/>
                <a:gd name="T54" fmla="*/ 2147483646 w 68"/>
                <a:gd name="T55" fmla="*/ 2147483646 h 55"/>
                <a:gd name="T56" fmla="*/ 2147483646 w 68"/>
                <a:gd name="T57" fmla="*/ 2147483646 h 55"/>
                <a:gd name="T58" fmla="*/ 2147483646 w 68"/>
                <a:gd name="T59" fmla="*/ 2147483646 h 55"/>
                <a:gd name="T60" fmla="*/ 2147483646 w 68"/>
                <a:gd name="T61" fmla="*/ 2147483646 h 5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68" h="55">
                  <a:moveTo>
                    <a:pt x="68" y="49"/>
                  </a:moveTo>
                  <a:cubicBezTo>
                    <a:pt x="68" y="53"/>
                    <a:pt x="66" y="55"/>
                    <a:pt x="63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2" y="55"/>
                    <a:pt x="0" y="53"/>
                    <a:pt x="0" y="4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6" y="0"/>
                    <a:pt x="68" y="3"/>
                    <a:pt x="68" y="6"/>
                  </a:cubicBezTo>
                  <a:lnTo>
                    <a:pt x="68" y="49"/>
                  </a:lnTo>
                  <a:close/>
                  <a:moveTo>
                    <a:pt x="5" y="5"/>
                  </a:moveTo>
                  <a:cubicBezTo>
                    <a:pt x="5" y="5"/>
                    <a:pt x="4" y="5"/>
                    <a:pt x="4" y="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0"/>
                    <a:pt x="5" y="51"/>
                    <a:pt x="5" y="51"/>
                  </a:cubicBezTo>
                  <a:cubicBezTo>
                    <a:pt x="63" y="51"/>
                    <a:pt x="63" y="51"/>
                    <a:pt x="63" y="51"/>
                  </a:cubicBezTo>
                  <a:cubicBezTo>
                    <a:pt x="63" y="51"/>
                    <a:pt x="64" y="50"/>
                    <a:pt x="64" y="49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5"/>
                    <a:pt x="63" y="5"/>
                    <a:pt x="63" y="5"/>
                  </a:cubicBezTo>
                  <a:lnTo>
                    <a:pt x="5" y="5"/>
                  </a:lnTo>
                  <a:close/>
                  <a:moveTo>
                    <a:pt x="16" y="23"/>
                  </a:moveTo>
                  <a:cubicBezTo>
                    <a:pt x="12" y="23"/>
                    <a:pt x="9" y="20"/>
                    <a:pt x="9" y="16"/>
                  </a:cubicBezTo>
                  <a:cubicBezTo>
                    <a:pt x="9" y="13"/>
                    <a:pt x="12" y="9"/>
                    <a:pt x="16" y="9"/>
                  </a:cubicBezTo>
                  <a:cubicBezTo>
                    <a:pt x="20" y="9"/>
                    <a:pt x="23" y="13"/>
                    <a:pt x="23" y="16"/>
                  </a:cubicBezTo>
                  <a:cubicBezTo>
                    <a:pt x="23" y="20"/>
                    <a:pt x="20" y="23"/>
                    <a:pt x="16" y="23"/>
                  </a:cubicBezTo>
                  <a:close/>
                  <a:moveTo>
                    <a:pt x="5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59" y="30"/>
                    <a:pt x="59" y="30"/>
                    <a:pt x="59" y="30"/>
                  </a:cubicBezTo>
                  <a:lnTo>
                    <a:pt x="59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89" name="Text Placeholder 2">
            <a:extLst>
              <a:ext uri="{FF2B5EF4-FFF2-40B4-BE49-F238E27FC236}">
                <a16:creationId xmlns:a16="http://schemas.microsoft.com/office/drawing/2014/main" id="{08790299-C6A5-F94F-A25F-54AD0134F1AA}"/>
              </a:ext>
            </a:extLst>
          </p:cNvPr>
          <p:cNvSpPr txBox="1">
            <a:spLocks/>
          </p:cNvSpPr>
          <p:nvPr/>
        </p:nvSpPr>
        <p:spPr>
          <a:xfrm>
            <a:off x="628651" y="3519834"/>
            <a:ext cx="1533454" cy="503647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0" dirty="0">
                <a:solidFill>
                  <a:srgbClr val="FFFFFF"/>
                </a:solidFill>
                <a:latin typeface="+mn-lt"/>
              </a:rPr>
              <a:t>Parent Newsletter</a:t>
            </a:r>
          </a:p>
        </p:txBody>
      </p:sp>
      <p:sp>
        <p:nvSpPr>
          <p:cNvPr id="90" name="Text Placeholder 2">
            <a:extLst>
              <a:ext uri="{FF2B5EF4-FFF2-40B4-BE49-F238E27FC236}">
                <a16:creationId xmlns:a16="http://schemas.microsoft.com/office/drawing/2014/main" id="{606524D8-EF6F-974A-A922-D30A104F2D9F}"/>
              </a:ext>
            </a:extLst>
          </p:cNvPr>
          <p:cNvSpPr txBox="1">
            <a:spLocks/>
          </p:cNvSpPr>
          <p:nvPr/>
        </p:nvSpPr>
        <p:spPr>
          <a:xfrm>
            <a:off x="2293102" y="3519834"/>
            <a:ext cx="1533454" cy="503647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0" dirty="0">
                <a:solidFill>
                  <a:srgbClr val="FFFFFF"/>
                </a:solidFill>
                <a:latin typeface="+mn-lt"/>
              </a:rPr>
              <a:t>Parent Meetings</a:t>
            </a:r>
          </a:p>
        </p:txBody>
      </p:sp>
      <p:sp>
        <p:nvSpPr>
          <p:cNvPr id="91" name="Text Placeholder 2">
            <a:extLst>
              <a:ext uri="{FF2B5EF4-FFF2-40B4-BE49-F238E27FC236}">
                <a16:creationId xmlns:a16="http://schemas.microsoft.com/office/drawing/2014/main" id="{5DB3B901-DF43-2A4C-AB94-6DD4B18D4E15}"/>
              </a:ext>
            </a:extLst>
          </p:cNvPr>
          <p:cNvSpPr txBox="1">
            <a:spLocks/>
          </p:cNvSpPr>
          <p:nvPr/>
        </p:nvSpPr>
        <p:spPr>
          <a:xfrm>
            <a:off x="3896168" y="3519834"/>
            <a:ext cx="1533454" cy="503647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0" dirty="0">
                <a:solidFill>
                  <a:srgbClr val="FFFFFF"/>
                </a:solidFill>
                <a:latin typeface="+mn-lt"/>
              </a:rPr>
              <a:t>Staff Newsletter</a:t>
            </a:r>
          </a:p>
        </p:txBody>
      </p:sp>
      <p:sp>
        <p:nvSpPr>
          <p:cNvPr id="92" name="Text Placeholder 2">
            <a:extLst>
              <a:ext uri="{FF2B5EF4-FFF2-40B4-BE49-F238E27FC236}">
                <a16:creationId xmlns:a16="http://schemas.microsoft.com/office/drawing/2014/main" id="{077C91A5-DAD6-BC4A-821E-9853C3C4752C}"/>
              </a:ext>
            </a:extLst>
          </p:cNvPr>
          <p:cNvSpPr txBox="1">
            <a:spLocks/>
          </p:cNvSpPr>
          <p:nvPr/>
        </p:nvSpPr>
        <p:spPr>
          <a:xfrm>
            <a:off x="5557088" y="3519834"/>
            <a:ext cx="1533454" cy="503647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0" dirty="0">
                <a:solidFill>
                  <a:srgbClr val="FFFFFF"/>
                </a:solidFill>
                <a:latin typeface="+mn-lt"/>
              </a:rPr>
              <a:t>Staff Meetings</a:t>
            </a:r>
          </a:p>
        </p:txBody>
      </p:sp>
      <p:sp>
        <p:nvSpPr>
          <p:cNvPr id="93" name="Text Placeholder 2">
            <a:extLst>
              <a:ext uri="{FF2B5EF4-FFF2-40B4-BE49-F238E27FC236}">
                <a16:creationId xmlns:a16="http://schemas.microsoft.com/office/drawing/2014/main" id="{5728D6D3-3C1B-394C-BE3E-80827FD5D1AB}"/>
              </a:ext>
            </a:extLst>
          </p:cNvPr>
          <p:cNvSpPr txBox="1">
            <a:spLocks/>
          </p:cNvSpPr>
          <p:nvPr/>
        </p:nvSpPr>
        <p:spPr>
          <a:xfrm>
            <a:off x="7094071" y="3519834"/>
            <a:ext cx="1533454" cy="503647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0" dirty="0">
                <a:solidFill>
                  <a:srgbClr val="FFFFFF"/>
                </a:solidFill>
                <a:latin typeface="+mn-lt"/>
              </a:rPr>
              <a:t>School Messenger</a:t>
            </a:r>
          </a:p>
        </p:txBody>
      </p:sp>
      <p:sp>
        <p:nvSpPr>
          <p:cNvPr id="94" name="Text Placeholder 2">
            <a:extLst>
              <a:ext uri="{FF2B5EF4-FFF2-40B4-BE49-F238E27FC236}">
                <a16:creationId xmlns:a16="http://schemas.microsoft.com/office/drawing/2014/main" id="{22093563-1794-E541-8816-E8C2120AF6FD}"/>
              </a:ext>
            </a:extLst>
          </p:cNvPr>
          <p:cNvSpPr txBox="1">
            <a:spLocks/>
          </p:cNvSpPr>
          <p:nvPr/>
        </p:nvSpPr>
        <p:spPr>
          <a:xfrm>
            <a:off x="1170532" y="5047140"/>
            <a:ext cx="1983144" cy="746327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0" dirty="0">
                <a:solidFill>
                  <a:srgbClr val="FFFFFF"/>
                </a:solidFill>
                <a:latin typeface="+mn-lt"/>
              </a:rPr>
              <a:t>Share newsletters with parents &amp; volunteers</a:t>
            </a:r>
          </a:p>
        </p:txBody>
      </p:sp>
      <p:sp>
        <p:nvSpPr>
          <p:cNvPr id="95" name="Text Placeholder 2">
            <a:extLst>
              <a:ext uri="{FF2B5EF4-FFF2-40B4-BE49-F238E27FC236}">
                <a16:creationId xmlns:a16="http://schemas.microsoft.com/office/drawing/2014/main" id="{11B8D4BC-2FB3-7B46-BA82-507CD568611E}"/>
              </a:ext>
            </a:extLst>
          </p:cNvPr>
          <p:cNvSpPr txBox="1">
            <a:spLocks/>
          </p:cNvSpPr>
          <p:nvPr/>
        </p:nvSpPr>
        <p:spPr>
          <a:xfrm>
            <a:off x="3162333" y="5054498"/>
            <a:ext cx="1533454" cy="503648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0" dirty="0">
                <a:solidFill>
                  <a:srgbClr val="FFFFFF"/>
                </a:solidFill>
                <a:latin typeface="+mn-lt"/>
              </a:rPr>
              <a:t>Social Media</a:t>
            </a:r>
          </a:p>
        </p:txBody>
      </p:sp>
      <p:sp>
        <p:nvSpPr>
          <p:cNvPr id="96" name="Text Placeholder 2">
            <a:extLst>
              <a:ext uri="{FF2B5EF4-FFF2-40B4-BE49-F238E27FC236}">
                <a16:creationId xmlns:a16="http://schemas.microsoft.com/office/drawing/2014/main" id="{F793A5E5-DDA7-994B-BAEA-3154CCC190B2}"/>
              </a:ext>
            </a:extLst>
          </p:cNvPr>
          <p:cNvSpPr txBox="1">
            <a:spLocks/>
          </p:cNvSpPr>
          <p:nvPr/>
        </p:nvSpPr>
        <p:spPr>
          <a:xfrm>
            <a:off x="4808854" y="5054498"/>
            <a:ext cx="1533454" cy="503648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0" dirty="0">
                <a:solidFill>
                  <a:srgbClr val="FFFFFF"/>
                </a:solidFill>
                <a:latin typeface="+mn-lt"/>
              </a:rPr>
              <a:t>Website</a:t>
            </a:r>
          </a:p>
        </p:txBody>
      </p:sp>
      <p:sp>
        <p:nvSpPr>
          <p:cNvPr id="97" name="Text Placeholder 2">
            <a:extLst>
              <a:ext uri="{FF2B5EF4-FFF2-40B4-BE49-F238E27FC236}">
                <a16:creationId xmlns:a16="http://schemas.microsoft.com/office/drawing/2014/main" id="{F59FF3EF-C56D-F441-9E75-C8AB57F05B42}"/>
              </a:ext>
            </a:extLst>
          </p:cNvPr>
          <p:cNvSpPr txBox="1">
            <a:spLocks/>
          </p:cNvSpPr>
          <p:nvPr/>
        </p:nvSpPr>
        <p:spPr>
          <a:xfrm>
            <a:off x="6456852" y="5054498"/>
            <a:ext cx="1533454" cy="503648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0" dirty="0">
                <a:solidFill>
                  <a:srgbClr val="FFFFFF"/>
                </a:solidFill>
                <a:latin typeface="+mn-lt"/>
              </a:rPr>
              <a:t>Marquee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7D8247-302E-D946-818E-662B2E5309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E547C7A-7BED-4DD7-9102-04905C9CAC2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955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7F4D4B-4745-9844-A256-64645C1CA0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5C6CB7-C570-1647-92E6-74F3C075C9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651" y="1202225"/>
            <a:ext cx="7886698" cy="455826"/>
          </a:xfrm>
        </p:spPr>
        <p:txBody>
          <a:bodyPr/>
          <a:lstStyle/>
          <a:p>
            <a:pPr algn="ctr"/>
            <a:r>
              <a:rPr lang="en-US" sz="2400" spc="300" dirty="0">
                <a:solidFill>
                  <a:srgbClr val="FDB71A"/>
                </a:solidFill>
                <a:latin typeface="+mn-lt"/>
              </a:rPr>
              <a:t>RECRUITMENT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2474C72-F356-1642-98F3-CB4F6F295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681038"/>
            <a:ext cx="7589708" cy="521187"/>
          </a:xfrm>
        </p:spPr>
        <p:txBody>
          <a:bodyPr/>
          <a:lstStyle/>
          <a:p>
            <a:pPr algn="ctr"/>
            <a:br>
              <a:rPr lang="en-US" dirty="0"/>
            </a:b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4DE8A7-95CF-204C-8D31-72FC6692322D}"/>
              </a:ext>
            </a:extLst>
          </p:cNvPr>
          <p:cNvSpPr txBox="1"/>
          <p:nvPr/>
        </p:nvSpPr>
        <p:spPr>
          <a:xfrm>
            <a:off x="3369365" y="10535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914A11-5411-6748-BD4D-41ECFF298D7F}"/>
              </a:ext>
            </a:extLst>
          </p:cNvPr>
          <p:cNvSpPr/>
          <p:nvPr/>
        </p:nvSpPr>
        <p:spPr>
          <a:xfrm>
            <a:off x="288235" y="556571"/>
            <a:ext cx="85675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KNOWING YOUR AUDIENCE</a:t>
            </a:r>
            <a:endParaRPr lang="en-US" sz="4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AC59302-E685-EC45-82DE-98EF5A26EBAD}"/>
              </a:ext>
            </a:extLst>
          </p:cNvPr>
          <p:cNvSpPr txBox="1">
            <a:spLocks/>
          </p:cNvSpPr>
          <p:nvPr/>
        </p:nvSpPr>
        <p:spPr>
          <a:xfrm>
            <a:off x="657343" y="1684835"/>
            <a:ext cx="7829314" cy="392664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0" dirty="0">
                <a:solidFill>
                  <a:srgbClr val="FFFFFF"/>
                </a:solidFill>
                <a:latin typeface="+mn-lt"/>
              </a:rPr>
              <a:t>Identify your targeted audience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8C8125-0660-8B4A-9E9F-597DBCA624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E547C7A-7BED-4DD7-9102-04905C9CAC2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2FA6F90D-F9C5-1148-B048-F13AC0D3E9C3}"/>
              </a:ext>
            </a:extLst>
          </p:cNvPr>
          <p:cNvSpPr txBox="1">
            <a:spLocks/>
          </p:cNvSpPr>
          <p:nvPr/>
        </p:nvSpPr>
        <p:spPr>
          <a:xfrm>
            <a:off x="789450" y="5560699"/>
            <a:ext cx="2076439" cy="740730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0" dirty="0">
                <a:solidFill>
                  <a:srgbClr val="FFFFFF"/>
                </a:solidFill>
                <a:latin typeface="+mn-lt"/>
              </a:rPr>
              <a:t>Diversity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B6CF7F1B-006F-7F47-BBE9-4818C142996D}"/>
              </a:ext>
            </a:extLst>
          </p:cNvPr>
          <p:cNvSpPr txBox="1">
            <a:spLocks/>
          </p:cNvSpPr>
          <p:nvPr/>
        </p:nvSpPr>
        <p:spPr>
          <a:xfrm>
            <a:off x="3534255" y="5560699"/>
            <a:ext cx="2076439" cy="740730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0" dirty="0">
                <a:solidFill>
                  <a:srgbClr val="FFFFFF"/>
                </a:solidFill>
                <a:latin typeface="+mn-lt"/>
              </a:rPr>
              <a:t>Socioeconomic status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D2A7DB2D-28C6-C94C-A9B7-F3840B796FFA}"/>
              </a:ext>
            </a:extLst>
          </p:cNvPr>
          <p:cNvSpPr txBox="1">
            <a:spLocks/>
          </p:cNvSpPr>
          <p:nvPr/>
        </p:nvSpPr>
        <p:spPr>
          <a:xfrm>
            <a:off x="6278111" y="5560699"/>
            <a:ext cx="2076439" cy="740730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0" dirty="0">
                <a:solidFill>
                  <a:srgbClr val="FFFFFF"/>
                </a:solidFill>
                <a:latin typeface="+mn-lt"/>
              </a:rPr>
              <a:t>Out-of-district families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0E5E73B-1164-2B4D-828E-FADE12921D91}"/>
              </a:ext>
            </a:extLst>
          </p:cNvPr>
          <p:cNvGrpSpPr/>
          <p:nvPr/>
        </p:nvGrpSpPr>
        <p:grpSpPr>
          <a:xfrm>
            <a:off x="1227010" y="4413340"/>
            <a:ext cx="1120241" cy="1059965"/>
            <a:chOff x="1339291" y="2827021"/>
            <a:chExt cx="827300" cy="782786"/>
          </a:xfrm>
        </p:grpSpPr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CB36B8E3-F6C9-4043-A323-B4BD35A0E156}"/>
                </a:ext>
              </a:extLst>
            </p:cNvPr>
            <p:cNvSpPr/>
            <p:nvPr/>
          </p:nvSpPr>
          <p:spPr>
            <a:xfrm>
              <a:off x="1339291" y="2827021"/>
              <a:ext cx="827300" cy="782786"/>
            </a:xfrm>
            <a:prstGeom prst="roundRect">
              <a:avLst/>
            </a:prstGeom>
            <a:solidFill>
              <a:srgbClr val="FDB71A">
                <a:alpha val="90196"/>
              </a:srgbClr>
            </a:solidFill>
            <a:ln>
              <a:solidFill>
                <a:srgbClr val="FDB71A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15FF72C-EA6A-D44A-818A-C6B9C39204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45776" y="2921094"/>
              <a:ext cx="614328" cy="614328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AF5E4ED-E72B-2148-AD03-6F606470F191}"/>
              </a:ext>
            </a:extLst>
          </p:cNvPr>
          <p:cNvGrpSpPr/>
          <p:nvPr/>
        </p:nvGrpSpPr>
        <p:grpSpPr>
          <a:xfrm>
            <a:off x="4017702" y="4413340"/>
            <a:ext cx="1120241" cy="1059965"/>
            <a:chOff x="4158350" y="2827021"/>
            <a:chExt cx="827300" cy="782786"/>
          </a:xfrm>
        </p:grpSpPr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AD3463DF-33F9-D44D-ACF5-A545BBFD6DF9}"/>
                </a:ext>
              </a:extLst>
            </p:cNvPr>
            <p:cNvSpPr/>
            <p:nvPr/>
          </p:nvSpPr>
          <p:spPr>
            <a:xfrm>
              <a:off x="4158350" y="2827021"/>
              <a:ext cx="827300" cy="782786"/>
            </a:xfrm>
            <a:prstGeom prst="roundRect">
              <a:avLst/>
            </a:prstGeom>
            <a:solidFill>
              <a:srgbClr val="FDB71A">
                <a:alpha val="90196"/>
              </a:srgbClr>
            </a:solidFill>
            <a:ln>
              <a:solidFill>
                <a:srgbClr val="FDB71A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B49AFB5-6D81-2247-8A09-87F13A3FF5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20905" y="2970814"/>
              <a:ext cx="494291" cy="514887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076B25F-E3C4-AE48-A0B3-E97BD089007D}"/>
              </a:ext>
            </a:extLst>
          </p:cNvPr>
          <p:cNvGrpSpPr/>
          <p:nvPr/>
        </p:nvGrpSpPr>
        <p:grpSpPr>
          <a:xfrm>
            <a:off x="6709078" y="4426670"/>
            <a:ext cx="1120241" cy="1059965"/>
            <a:chOff x="6695440" y="2836865"/>
            <a:chExt cx="827300" cy="782786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73E24B89-2C8F-6142-A35C-F04FE2A906F3}"/>
                </a:ext>
              </a:extLst>
            </p:cNvPr>
            <p:cNvSpPr/>
            <p:nvPr/>
          </p:nvSpPr>
          <p:spPr>
            <a:xfrm>
              <a:off x="6695440" y="2836865"/>
              <a:ext cx="827300" cy="782786"/>
            </a:xfrm>
            <a:prstGeom prst="roundRect">
              <a:avLst/>
            </a:prstGeom>
            <a:solidFill>
              <a:srgbClr val="FDB71A">
                <a:alpha val="90196"/>
              </a:srgbClr>
            </a:solidFill>
            <a:ln>
              <a:solidFill>
                <a:srgbClr val="FDB71A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7E3A463-8155-954F-87D0-EB0AAE9E81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54297" y="3042842"/>
              <a:ext cx="709586" cy="343097"/>
            </a:xfrm>
            <a:prstGeom prst="rect">
              <a:avLst/>
            </a:prstGeom>
          </p:spPr>
        </p:pic>
      </p:grpSp>
      <p:pic>
        <p:nvPicPr>
          <p:cNvPr id="16" name="Picture 1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3199EF40-CB62-1E43-9B31-9D67B3F17E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139731"/>
            <a:ext cx="9144000" cy="211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979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CCC144-EE3A-5543-8973-5FA86D407A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E547C7A-7BED-4DD7-9102-04905C9CAC2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EABACD-45A1-CE49-AC25-C38B6B6FA360}"/>
              </a:ext>
            </a:extLst>
          </p:cNvPr>
          <p:cNvSpPr/>
          <p:nvPr/>
        </p:nvSpPr>
        <p:spPr>
          <a:xfrm>
            <a:off x="288235" y="556571"/>
            <a:ext cx="85675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MEETING YOUR AUDIENCE WHERE THEY ARE</a:t>
            </a:r>
            <a:endParaRPr lang="en-US" sz="4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5" name="กลุ่ม 650">
            <a:extLst>
              <a:ext uri="{FF2B5EF4-FFF2-40B4-BE49-F238E27FC236}">
                <a16:creationId xmlns:a16="http://schemas.microsoft.com/office/drawing/2014/main" id="{8BB65F30-588F-BB4E-9A90-067D62A6764A}"/>
              </a:ext>
            </a:extLst>
          </p:cNvPr>
          <p:cNvGrpSpPr/>
          <p:nvPr/>
        </p:nvGrpSpPr>
        <p:grpSpPr>
          <a:xfrm>
            <a:off x="934990" y="2462772"/>
            <a:ext cx="513371" cy="347068"/>
            <a:chOff x="15004668" y="11193756"/>
            <a:chExt cx="513371" cy="347068"/>
          </a:xfrm>
          <a:solidFill>
            <a:srgbClr val="336093"/>
          </a:solidFill>
        </p:grpSpPr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263BAE89-E320-B340-8892-0B6AC7FAC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46243" y="11264253"/>
              <a:ext cx="153650" cy="193419"/>
            </a:xfrm>
            <a:custGeom>
              <a:avLst/>
              <a:gdLst>
                <a:gd name="T0" fmla="*/ 6 w 11"/>
                <a:gd name="T1" fmla="*/ 14 h 14"/>
                <a:gd name="T2" fmla="*/ 7 w 11"/>
                <a:gd name="T3" fmla="*/ 14 h 14"/>
                <a:gd name="T4" fmla="*/ 10 w 11"/>
                <a:gd name="T5" fmla="*/ 12 h 14"/>
                <a:gd name="T6" fmla="*/ 11 w 11"/>
                <a:gd name="T7" fmla="*/ 11 h 14"/>
                <a:gd name="T8" fmla="*/ 7 w 11"/>
                <a:gd name="T9" fmla="*/ 3 h 14"/>
                <a:gd name="T10" fmla="*/ 8 w 11"/>
                <a:gd name="T11" fmla="*/ 0 h 14"/>
                <a:gd name="T12" fmla="*/ 6 w 11"/>
                <a:gd name="T13" fmla="*/ 0 h 14"/>
                <a:gd name="T14" fmla="*/ 0 w 11"/>
                <a:gd name="T15" fmla="*/ 7 h 14"/>
                <a:gd name="T16" fmla="*/ 6 w 11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4">
                  <a:moveTo>
                    <a:pt x="6" y="14"/>
                  </a:moveTo>
                  <a:cubicBezTo>
                    <a:pt x="6" y="14"/>
                    <a:pt x="6" y="14"/>
                    <a:pt x="7" y="14"/>
                  </a:cubicBezTo>
                  <a:cubicBezTo>
                    <a:pt x="8" y="13"/>
                    <a:pt x="9" y="12"/>
                    <a:pt x="10" y="12"/>
                  </a:cubicBezTo>
                  <a:cubicBezTo>
                    <a:pt x="10" y="12"/>
                    <a:pt x="11" y="11"/>
                    <a:pt x="11" y="11"/>
                  </a:cubicBezTo>
                  <a:cubicBezTo>
                    <a:pt x="9" y="9"/>
                    <a:pt x="7" y="6"/>
                    <a:pt x="7" y="3"/>
                  </a:cubicBezTo>
                  <a:cubicBezTo>
                    <a:pt x="7" y="2"/>
                    <a:pt x="7" y="1"/>
                    <a:pt x="8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4"/>
                    <a:pt x="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E5CBF8DB-E4BD-5141-9FEC-80CDC715A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04668" y="11457672"/>
              <a:ext cx="124728" cy="83152"/>
            </a:xfrm>
            <a:custGeom>
              <a:avLst/>
              <a:gdLst>
                <a:gd name="T0" fmla="*/ 7 w 9"/>
                <a:gd name="T1" fmla="*/ 0 h 6"/>
                <a:gd name="T2" fmla="*/ 7 w 9"/>
                <a:gd name="T3" fmla="*/ 0 h 6"/>
                <a:gd name="T4" fmla="*/ 0 w 9"/>
                <a:gd name="T5" fmla="*/ 6 h 6"/>
                <a:gd name="T6" fmla="*/ 7 w 9"/>
                <a:gd name="T7" fmla="*/ 6 h 6"/>
                <a:gd name="T8" fmla="*/ 9 w 9"/>
                <a:gd name="T9" fmla="*/ 0 h 6"/>
                <a:gd name="T10" fmla="*/ 7 w 9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6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8" y="2"/>
                    <a:pt x="9" y="0"/>
                  </a:cubicBezTo>
                  <a:cubicBezTo>
                    <a:pt x="8" y="0"/>
                    <a:pt x="7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AF46E14E-40E8-3A49-B532-FA12CD8D4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24621" y="11264253"/>
              <a:ext cx="151842" cy="193419"/>
            </a:xfrm>
            <a:custGeom>
              <a:avLst/>
              <a:gdLst>
                <a:gd name="T0" fmla="*/ 0 w 11"/>
                <a:gd name="T1" fmla="*/ 11 h 14"/>
                <a:gd name="T2" fmla="*/ 1 w 11"/>
                <a:gd name="T3" fmla="*/ 12 h 14"/>
                <a:gd name="T4" fmla="*/ 5 w 11"/>
                <a:gd name="T5" fmla="*/ 14 h 14"/>
                <a:gd name="T6" fmla="*/ 5 w 11"/>
                <a:gd name="T7" fmla="*/ 14 h 14"/>
                <a:gd name="T8" fmla="*/ 11 w 11"/>
                <a:gd name="T9" fmla="*/ 7 h 14"/>
                <a:gd name="T10" fmla="*/ 5 w 11"/>
                <a:gd name="T11" fmla="*/ 0 h 14"/>
                <a:gd name="T12" fmla="*/ 3 w 11"/>
                <a:gd name="T13" fmla="*/ 0 h 14"/>
                <a:gd name="T14" fmla="*/ 4 w 11"/>
                <a:gd name="T15" fmla="*/ 3 h 14"/>
                <a:gd name="T16" fmla="*/ 0 w 11"/>
                <a:gd name="T17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4">
                  <a:moveTo>
                    <a:pt x="0" y="11"/>
                  </a:moveTo>
                  <a:cubicBezTo>
                    <a:pt x="0" y="12"/>
                    <a:pt x="1" y="12"/>
                    <a:pt x="1" y="12"/>
                  </a:cubicBezTo>
                  <a:cubicBezTo>
                    <a:pt x="2" y="12"/>
                    <a:pt x="3" y="13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8" y="14"/>
                    <a:pt x="11" y="10"/>
                    <a:pt x="11" y="7"/>
                  </a:cubicBezTo>
                  <a:cubicBezTo>
                    <a:pt x="11" y="3"/>
                    <a:pt x="8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4" y="1"/>
                    <a:pt x="4" y="2"/>
                    <a:pt x="4" y="3"/>
                  </a:cubicBezTo>
                  <a:cubicBezTo>
                    <a:pt x="4" y="7"/>
                    <a:pt x="2" y="9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9" name="Freeform 29">
              <a:extLst>
                <a:ext uri="{FF2B5EF4-FFF2-40B4-BE49-F238E27FC236}">
                  <a16:creationId xmlns:a16="http://schemas.microsoft.com/office/drawing/2014/main" id="{0A431B9F-92B7-F046-8165-D3106701B2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16742" y="11430557"/>
              <a:ext cx="291032" cy="110267"/>
            </a:xfrm>
            <a:custGeom>
              <a:avLst/>
              <a:gdLst>
                <a:gd name="T0" fmla="*/ 14 w 21"/>
                <a:gd name="T1" fmla="*/ 0 h 8"/>
                <a:gd name="T2" fmla="*/ 14 w 21"/>
                <a:gd name="T3" fmla="*/ 0 h 8"/>
                <a:gd name="T4" fmla="*/ 11 w 21"/>
                <a:gd name="T5" fmla="*/ 1 h 8"/>
                <a:gd name="T6" fmla="*/ 7 w 21"/>
                <a:gd name="T7" fmla="*/ 0 h 8"/>
                <a:gd name="T8" fmla="*/ 7 w 21"/>
                <a:gd name="T9" fmla="*/ 0 h 8"/>
                <a:gd name="T10" fmla="*/ 0 w 21"/>
                <a:gd name="T11" fmla="*/ 8 h 8"/>
                <a:gd name="T12" fmla="*/ 21 w 21"/>
                <a:gd name="T13" fmla="*/ 8 h 8"/>
                <a:gd name="T14" fmla="*/ 14 w 21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8"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3" y="1"/>
                    <a:pt x="12" y="1"/>
                    <a:pt x="11" y="1"/>
                  </a:cubicBezTo>
                  <a:cubicBezTo>
                    <a:pt x="9" y="1"/>
                    <a:pt x="8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1"/>
                    <a:pt x="0" y="4"/>
                    <a:pt x="0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4"/>
                    <a:pt x="18" y="1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0" name="Freeform 30">
              <a:extLst>
                <a:ext uri="{FF2B5EF4-FFF2-40B4-BE49-F238E27FC236}">
                  <a16:creationId xmlns:a16="http://schemas.microsoft.com/office/drawing/2014/main" id="{13476AB3-58A7-1949-9E1E-9BFA4313AC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93311" y="11457672"/>
              <a:ext cx="124728" cy="83152"/>
            </a:xfrm>
            <a:custGeom>
              <a:avLst/>
              <a:gdLst>
                <a:gd name="T0" fmla="*/ 2 w 9"/>
                <a:gd name="T1" fmla="*/ 0 h 6"/>
                <a:gd name="T2" fmla="*/ 2 w 9"/>
                <a:gd name="T3" fmla="*/ 0 h 6"/>
                <a:gd name="T4" fmla="*/ 0 w 9"/>
                <a:gd name="T5" fmla="*/ 0 h 6"/>
                <a:gd name="T6" fmla="*/ 2 w 9"/>
                <a:gd name="T7" fmla="*/ 6 h 6"/>
                <a:gd name="T8" fmla="*/ 9 w 9"/>
                <a:gd name="T9" fmla="*/ 6 h 6"/>
                <a:gd name="T10" fmla="*/ 2 w 9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6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1" y="2"/>
                    <a:pt x="2" y="4"/>
                    <a:pt x="2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3"/>
                    <a:pt x="6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1" name="Oval 31">
              <a:extLst>
                <a:ext uri="{FF2B5EF4-FFF2-40B4-BE49-F238E27FC236}">
                  <a16:creationId xmlns:a16="http://schemas.microsoft.com/office/drawing/2014/main" id="{80D17842-B086-2849-A6E4-E656E9B96E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58317" y="11193756"/>
              <a:ext cx="207880" cy="23680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4689542-17C2-FE47-B710-A0F943AB4E22}"/>
              </a:ext>
            </a:extLst>
          </p:cNvPr>
          <p:cNvSpPr/>
          <p:nvPr/>
        </p:nvSpPr>
        <p:spPr>
          <a:xfrm>
            <a:off x="663702" y="2114318"/>
            <a:ext cx="3739896" cy="1088136"/>
          </a:xfrm>
          <a:prstGeom prst="roundRect">
            <a:avLst/>
          </a:prstGeom>
          <a:solidFill>
            <a:srgbClr val="FDB71A">
              <a:alpha val="74902"/>
            </a:srgbClr>
          </a:solidFill>
          <a:ln>
            <a:solidFill>
              <a:srgbClr val="FDB71A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9E50063-74EE-1842-9B3E-55678490DB4A}"/>
              </a:ext>
            </a:extLst>
          </p:cNvPr>
          <p:cNvSpPr/>
          <p:nvPr/>
        </p:nvSpPr>
        <p:spPr>
          <a:xfrm>
            <a:off x="663702" y="3425455"/>
            <a:ext cx="3739896" cy="1088136"/>
          </a:xfrm>
          <a:prstGeom prst="roundRect">
            <a:avLst/>
          </a:prstGeom>
          <a:solidFill>
            <a:srgbClr val="FDB71A">
              <a:alpha val="74902"/>
            </a:srgbClr>
          </a:solidFill>
          <a:ln>
            <a:solidFill>
              <a:srgbClr val="FDB71A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3EABD31-0CC5-A44F-A05E-82D416283228}"/>
              </a:ext>
            </a:extLst>
          </p:cNvPr>
          <p:cNvSpPr/>
          <p:nvPr/>
        </p:nvSpPr>
        <p:spPr>
          <a:xfrm>
            <a:off x="663702" y="4747900"/>
            <a:ext cx="3739896" cy="1088136"/>
          </a:xfrm>
          <a:prstGeom prst="roundRect">
            <a:avLst/>
          </a:prstGeom>
          <a:solidFill>
            <a:srgbClr val="FDB71A">
              <a:alpha val="74902"/>
            </a:srgbClr>
          </a:solidFill>
          <a:ln>
            <a:solidFill>
              <a:srgbClr val="FDB71A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431E611-5587-7F4A-8F7D-608B6A6E0A36}"/>
              </a:ext>
            </a:extLst>
          </p:cNvPr>
          <p:cNvSpPr/>
          <p:nvPr/>
        </p:nvSpPr>
        <p:spPr>
          <a:xfrm>
            <a:off x="745998" y="4842220"/>
            <a:ext cx="914458" cy="91445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718AB50-4B8C-314D-A845-46EFF29E3B23}"/>
              </a:ext>
            </a:extLst>
          </p:cNvPr>
          <p:cNvSpPr/>
          <p:nvPr/>
        </p:nvSpPr>
        <p:spPr>
          <a:xfrm>
            <a:off x="745998" y="3511878"/>
            <a:ext cx="914458" cy="91445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8D264A55-1C1B-564F-A334-8061EEA0AE82}"/>
              </a:ext>
            </a:extLst>
          </p:cNvPr>
          <p:cNvSpPr txBox="1">
            <a:spLocks/>
          </p:cNvSpPr>
          <p:nvPr/>
        </p:nvSpPr>
        <p:spPr>
          <a:xfrm>
            <a:off x="1261683" y="5151644"/>
            <a:ext cx="3141915" cy="2956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1800" dirty="0">
                <a:solidFill>
                  <a:srgbClr val="212151"/>
                </a:solidFill>
                <a:latin typeface="+mn-lt"/>
              </a:rPr>
              <a:t>Community Events</a:t>
            </a:r>
          </a:p>
          <a:p>
            <a:endParaRPr lang="en-US" sz="1600" dirty="0">
              <a:latin typeface="+mn-lt"/>
            </a:endParaRP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4FA6DAFD-59D2-4C41-9C56-DE3826E8BB10}"/>
              </a:ext>
            </a:extLst>
          </p:cNvPr>
          <p:cNvSpPr txBox="1">
            <a:spLocks/>
          </p:cNvSpPr>
          <p:nvPr/>
        </p:nvSpPr>
        <p:spPr>
          <a:xfrm>
            <a:off x="1261683" y="3813902"/>
            <a:ext cx="3141915" cy="31040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1800" dirty="0">
                <a:solidFill>
                  <a:srgbClr val="212151"/>
                </a:solidFill>
                <a:latin typeface="+mn-lt"/>
              </a:rPr>
              <a:t>Recreation Centers</a:t>
            </a:r>
            <a:endParaRPr lang="en-US" sz="1600" dirty="0">
              <a:latin typeface="+mn-lt"/>
            </a:endParaRP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8C9B0175-2456-1343-A983-E1CE27DD0F4B}"/>
              </a:ext>
            </a:extLst>
          </p:cNvPr>
          <p:cNvSpPr txBox="1">
            <a:spLocks/>
          </p:cNvSpPr>
          <p:nvPr/>
        </p:nvSpPr>
        <p:spPr>
          <a:xfrm>
            <a:off x="1261684" y="2519731"/>
            <a:ext cx="3141914" cy="2773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1800" dirty="0">
                <a:solidFill>
                  <a:srgbClr val="212151"/>
                </a:solidFill>
                <a:latin typeface="+mn-lt"/>
              </a:rPr>
              <a:t>Social Media Groups</a:t>
            </a:r>
            <a:endParaRPr lang="en-US" sz="1600" dirty="0">
              <a:latin typeface="+mn-lt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E6A56C53-ECCF-5449-BB54-DF1ABA41BFA8}"/>
              </a:ext>
            </a:extLst>
          </p:cNvPr>
          <p:cNvSpPr/>
          <p:nvPr/>
        </p:nvSpPr>
        <p:spPr>
          <a:xfrm>
            <a:off x="4740402" y="2114318"/>
            <a:ext cx="3739896" cy="1088136"/>
          </a:xfrm>
          <a:prstGeom prst="roundRect">
            <a:avLst/>
          </a:prstGeom>
          <a:solidFill>
            <a:srgbClr val="FDB71A">
              <a:alpha val="74902"/>
            </a:srgbClr>
          </a:solidFill>
          <a:ln>
            <a:solidFill>
              <a:srgbClr val="FDB71A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F903B1D-735E-0145-8CD8-78857D682453}"/>
              </a:ext>
            </a:extLst>
          </p:cNvPr>
          <p:cNvSpPr/>
          <p:nvPr/>
        </p:nvSpPr>
        <p:spPr>
          <a:xfrm>
            <a:off x="4740402" y="3425455"/>
            <a:ext cx="3739896" cy="1088136"/>
          </a:xfrm>
          <a:prstGeom prst="roundRect">
            <a:avLst/>
          </a:prstGeom>
          <a:solidFill>
            <a:srgbClr val="FDB71A">
              <a:alpha val="74902"/>
            </a:srgbClr>
          </a:solidFill>
          <a:ln>
            <a:solidFill>
              <a:srgbClr val="FDB71A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3A465E4B-5313-6F4D-9FE5-8CC32B0D8F48}"/>
              </a:ext>
            </a:extLst>
          </p:cNvPr>
          <p:cNvSpPr/>
          <p:nvPr/>
        </p:nvSpPr>
        <p:spPr>
          <a:xfrm>
            <a:off x="4740402" y="4747900"/>
            <a:ext cx="3739896" cy="1088136"/>
          </a:xfrm>
          <a:prstGeom prst="roundRect">
            <a:avLst/>
          </a:prstGeom>
          <a:solidFill>
            <a:srgbClr val="FDB71A">
              <a:alpha val="74902"/>
            </a:srgbClr>
          </a:solidFill>
          <a:ln>
            <a:solidFill>
              <a:srgbClr val="FDB71A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29EAC77-AAC1-FB46-ADD5-FCCD61D9A779}"/>
              </a:ext>
            </a:extLst>
          </p:cNvPr>
          <p:cNvSpPr/>
          <p:nvPr/>
        </p:nvSpPr>
        <p:spPr>
          <a:xfrm>
            <a:off x="4822698" y="4842220"/>
            <a:ext cx="914458" cy="91445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8A71729-072B-9946-B961-2835E566C233}"/>
              </a:ext>
            </a:extLst>
          </p:cNvPr>
          <p:cNvSpPr/>
          <p:nvPr/>
        </p:nvSpPr>
        <p:spPr>
          <a:xfrm>
            <a:off x="4822698" y="3511878"/>
            <a:ext cx="914458" cy="91445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ontent Placeholder 4">
            <a:extLst>
              <a:ext uri="{FF2B5EF4-FFF2-40B4-BE49-F238E27FC236}">
                <a16:creationId xmlns:a16="http://schemas.microsoft.com/office/drawing/2014/main" id="{74A80573-7ECC-B14C-B14B-D3DBA2BEEF05}"/>
              </a:ext>
            </a:extLst>
          </p:cNvPr>
          <p:cNvSpPr txBox="1">
            <a:spLocks/>
          </p:cNvSpPr>
          <p:nvPr/>
        </p:nvSpPr>
        <p:spPr>
          <a:xfrm>
            <a:off x="5338383" y="5015143"/>
            <a:ext cx="3141915" cy="5737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1800" dirty="0">
                <a:solidFill>
                  <a:srgbClr val="212151"/>
                </a:solidFill>
                <a:latin typeface="+mn-lt"/>
              </a:rPr>
              <a:t>Apps like WhatsApp &amp; Next Door</a:t>
            </a:r>
          </a:p>
          <a:p>
            <a:endParaRPr lang="en-US" sz="1600" dirty="0">
              <a:latin typeface="+mn-lt"/>
            </a:endParaRPr>
          </a:p>
        </p:txBody>
      </p:sp>
      <p:sp>
        <p:nvSpPr>
          <p:cNvPr id="28" name="Content Placeholder 4">
            <a:extLst>
              <a:ext uri="{FF2B5EF4-FFF2-40B4-BE49-F238E27FC236}">
                <a16:creationId xmlns:a16="http://schemas.microsoft.com/office/drawing/2014/main" id="{B771B9EA-2FD2-2C40-8550-4FE10CD63239}"/>
              </a:ext>
            </a:extLst>
          </p:cNvPr>
          <p:cNvSpPr txBox="1">
            <a:spLocks/>
          </p:cNvSpPr>
          <p:nvPr/>
        </p:nvSpPr>
        <p:spPr>
          <a:xfrm>
            <a:off x="5338383" y="3813902"/>
            <a:ext cx="3141915" cy="31040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1800" dirty="0">
                <a:solidFill>
                  <a:srgbClr val="212151"/>
                </a:solidFill>
                <a:latin typeface="+mn-lt"/>
              </a:rPr>
              <a:t>Churches</a:t>
            </a:r>
            <a:endParaRPr lang="en-US" sz="1600" dirty="0">
              <a:latin typeface="+mn-lt"/>
            </a:endParaRPr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id="{59C5C787-7577-884C-8951-554E47FACD78}"/>
              </a:ext>
            </a:extLst>
          </p:cNvPr>
          <p:cNvSpPr txBox="1">
            <a:spLocks/>
          </p:cNvSpPr>
          <p:nvPr/>
        </p:nvSpPr>
        <p:spPr>
          <a:xfrm>
            <a:off x="5338384" y="2519731"/>
            <a:ext cx="3141914" cy="2773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1800" dirty="0">
                <a:solidFill>
                  <a:srgbClr val="212151"/>
                </a:solidFill>
                <a:latin typeface="+mn-lt"/>
              </a:rPr>
              <a:t>Grocery Stores</a:t>
            </a:r>
            <a:endParaRPr lang="en-US" sz="1600" dirty="0">
              <a:latin typeface="+mn-lt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F47E9EC-D0DA-A44D-84D1-413FFB952E55}"/>
              </a:ext>
            </a:extLst>
          </p:cNvPr>
          <p:cNvSpPr/>
          <p:nvPr/>
        </p:nvSpPr>
        <p:spPr>
          <a:xfrm>
            <a:off x="745998" y="2200233"/>
            <a:ext cx="914458" cy="91445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C79A86B-7091-9842-9C7D-7A0F3ECA94BD}"/>
              </a:ext>
            </a:extLst>
          </p:cNvPr>
          <p:cNvSpPr/>
          <p:nvPr/>
        </p:nvSpPr>
        <p:spPr>
          <a:xfrm>
            <a:off x="4822698" y="2200233"/>
            <a:ext cx="914458" cy="91445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6AC51FC8-FF9F-2349-A69A-01F2D13CC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186" y="3721711"/>
            <a:ext cx="586421" cy="49620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26DFB36-91A7-5849-A764-DD57686FA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785" y="2309077"/>
            <a:ext cx="628085" cy="69787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EE287F40-1D0E-5E49-888C-BBF147ED14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7346" y="2337518"/>
            <a:ext cx="435073" cy="60910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898D2AF-98C4-9043-B3EB-66E9FF738E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725" y="4947087"/>
            <a:ext cx="708078" cy="70807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015BA0F6-8C3B-B047-9441-79A928F8C7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9448" y="3623946"/>
            <a:ext cx="590867" cy="59086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D2BE41B2-1257-5E4E-A90E-48CFD818EC1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9029" y="5043130"/>
            <a:ext cx="509814" cy="49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304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1FCD2F-004A-C046-932C-EE83DE438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E547C7A-7BED-4DD7-9102-04905C9CAC2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5DE679-D1F8-874A-BC11-FD931DDE2898}"/>
              </a:ext>
            </a:extLst>
          </p:cNvPr>
          <p:cNvSpPr/>
          <p:nvPr/>
        </p:nvSpPr>
        <p:spPr>
          <a:xfrm>
            <a:off x="288235" y="556571"/>
            <a:ext cx="85675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MARKETING RESOURCES</a:t>
            </a:r>
            <a:endParaRPr lang="en-US" sz="4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764BD62-54DC-D145-9DD9-6AC41CEC1161}"/>
              </a:ext>
            </a:extLst>
          </p:cNvPr>
          <p:cNvSpPr txBox="1">
            <a:spLocks/>
          </p:cNvSpPr>
          <p:nvPr/>
        </p:nvSpPr>
        <p:spPr>
          <a:xfrm>
            <a:off x="789450" y="3184737"/>
            <a:ext cx="2076439" cy="538093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0" dirty="0">
                <a:solidFill>
                  <a:srgbClr val="FFFFFF"/>
                </a:solidFill>
                <a:latin typeface="+mn-lt"/>
              </a:rPr>
              <a:t>Campus Brochures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838FAC2-854A-F645-8694-E96BB6121640}"/>
              </a:ext>
            </a:extLst>
          </p:cNvPr>
          <p:cNvSpPr txBox="1">
            <a:spLocks/>
          </p:cNvSpPr>
          <p:nvPr/>
        </p:nvSpPr>
        <p:spPr>
          <a:xfrm>
            <a:off x="3534255" y="3184737"/>
            <a:ext cx="2076439" cy="538093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0" dirty="0">
                <a:solidFill>
                  <a:srgbClr val="FFFFFF"/>
                </a:solidFill>
                <a:latin typeface="+mn-lt"/>
              </a:rPr>
              <a:t>Social Media Platforms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C8EBBEA-895F-6A43-B3E6-2BE15D0FBC77}"/>
              </a:ext>
            </a:extLst>
          </p:cNvPr>
          <p:cNvSpPr txBox="1">
            <a:spLocks/>
          </p:cNvSpPr>
          <p:nvPr/>
        </p:nvSpPr>
        <p:spPr>
          <a:xfrm>
            <a:off x="6278111" y="3184737"/>
            <a:ext cx="2076439" cy="538093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0" dirty="0">
                <a:solidFill>
                  <a:srgbClr val="FFFFFF"/>
                </a:solidFill>
                <a:latin typeface="+mn-lt"/>
              </a:rPr>
              <a:t>Web Pages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7AF3381-92F8-724D-8100-BB6A947E7E64}"/>
              </a:ext>
            </a:extLst>
          </p:cNvPr>
          <p:cNvSpPr txBox="1">
            <a:spLocks/>
          </p:cNvSpPr>
          <p:nvPr/>
        </p:nvSpPr>
        <p:spPr>
          <a:xfrm>
            <a:off x="789450" y="5356653"/>
            <a:ext cx="2076439" cy="538093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0" dirty="0">
                <a:solidFill>
                  <a:srgbClr val="FFFFFF"/>
                </a:solidFill>
                <a:latin typeface="+mn-lt"/>
              </a:rPr>
              <a:t>Newsletters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C37C5506-61C3-E742-9353-D2793463A40C}"/>
              </a:ext>
            </a:extLst>
          </p:cNvPr>
          <p:cNvSpPr txBox="1">
            <a:spLocks/>
          </p:cNvSpPr>
          <p:nvPr/>
        </p:nvSpPr>
        <p:spPr>
          <a:xfrm>
            <a:off x="3534255" y="5356653"/>
            <a:ext cx="2076439" cy="538093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0" dirty="0">
                <a:solidFill>
                  <a:srgbClr val="FFFFFF"/>
                </a:solidFill>
                <a:latin typeface="+mn-lt"/>
              </a:rPr>
              <a:t>Videos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38C81AE-5402-CD41-A116-9D9135D32078}"/>
              </a:ext>
            </a:extLst>
          </p:cNvPr>
          <p:cNvSpPr txBox="1">
            <a:spLocks/>
          </p:cNvSpPr>
          <p:nvPr/>
        </p:nvSpPr>
        <p:spPr>
          <a:xfrm>
            <a:off x="6278111" y="5356653"/>
            <a:ext cx="2076439" cy="538093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0" dirty="0">
                <a:solidFill>
                  <a:srgbClr val="FFFFFF"/>
                </a:solidFill>
                <a:latin typeface="+mn-lt"/>
              </a:rPr>
              <a:t>Ambassadors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707281C-DD96-1945-AA85-41CBC02EBE45}"/>
              </a:ext>
            </a:extLst>
          </p:cNvPr>
          <p:cNvGrpSpPr/>
          <p:nvPr/>
        </p:nvGrpSpPr>
        <p:grpSpPr>
          <a:xfrm>
            <a:off x="4017702" y="4132397"/>
            <a:ext cx="1120241" cy="1059965"/>
            <a:chOff x="4017702" y="3964346"/>
            <a:chExt cx="1120241" cy="1059965"/>
          </a:xfrm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F0749E0D-8D4B-F442-B953-8C47010F2049}"/>
                </a:ext>
              </a:extLst>
            </p:cNvPr>
            <p:cNvSpPr/>
            <p:nvPr/>
          </p:nvSpPr>
          <p:spPr>
            <a:xfrm>
              <a:off x="4017702" y="3964346"/>
              <a:ext cx="1120241" cy="1059965"/>
            </a:xfrm>
            <a:prstGeom prst="roundRect">
              <a:avLst/>
            </a:prstGeom>
            <a:solidFill>
              <a:srgbClr val="FDB71A">
                <a:alpha val="90196"/>
              </a:srgbClr>
            </a:solidFill>
            <a:ln>
              <a:solidFill>
                <a:srgbClr val="FDB71A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31" name="Group 269">
              <a:extLst>
                <a:ext uri="{FF2B5EF4-FFF2-40B4-BE49-F238E27FC236}">
                  <a16:creationId xmlns:a16="http://schemas.microsoft.com/office/drawing/2014/main" id="{28589DAC-56F2-C14B-BA5E-634990432DE3}"/>
                </a:ext>
              </a:extLst>
            </p:cNvPr>
            <p:cNvGrpSpPr/>
            <p:nvPr/>
          </p:nvGrpSpPr>
          <p:grpSpPr>
            <a:xfrm>
              <a:off x="4273138" y="4187356"/>
              <a:ext cx="597723" cy="597723"/>
              <a:chOff x="3830638" y="4327525"/>
              <a:chExt cx="296863" cy="296863"/>
            </a:xfrm>
            <a:solidFill>
              <a:srgbClr val="FFFFFF"/>
            </a:solidFill>
          </p:grpSpPr>
          <p:sp>
            <p:nvSpPr>
              <p:cNvPr id="32" name="Freeform 208">
                <a:extLst>
                  <a:ext uri="{FF2B5EF4-FFF2-40B4-BE49-F238E27FC236}">
                    <a16:creationId xmlns:a16="http://schemas.microsoft.com/office/drawing/2014/main" id="{25D9585D-605A-EF42-A8C2-B706D26010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2713" y="4441825"/>
                <a:ext cx="122238" cy="123825"/>
              </a:xfrm>
              <a:custGeom>
                <a:avLst/>
                <a:gdLst/>
                <a:ahLst/>
                <a:cxnLst>
                  <a:cxn ang="0">
                    <a:pos x="6" y="46"/>
                  </a:cxn>
                  <a:cxn ang="0">
                    <a:pos x="44" y="27"/>
                  </a:cxn>
                  <a:cxn ang="0">
                    <a:pos x="44" y="20"/>
                  </a:cxn>
                  <a:cxn ang="0">
                    <a:pos x="6" y="2"/>
                  </a:cxn>
                  <a:cxn ang="0">
                    <a:pos x="0" y="6"/>
                  </a:cxn>
                  <a:cxn ang="0">
                    <a:pos x="0" y="42"/>
                  </a:cxn>
                  <a:cxn ang="0">
                    <a:pos x="6" y="46"/>
                  </a:cxn>
                </a:cxnLst>
                <a:rect l="0" t="0" r="r" b="b"/>
                <a:pathLst>
                  <a:path w="48" h="48">
                    <a:moveTo>
                      <a:pt x="6" y="46"/>
                    </a:moveTo>
                    <a:cubicBezTo>
                      <a:pt x="44" y="27"/>
                      <a:pt x="44" y="27"/>
                      <a:pt x="44" y="27"/>
                    </a:cubicBezTo>
                    <a:cubicBezTo>
                      <a:pt x="48" y="25"/>
                      <a:pt x="48" y="22"/>
                      <a:pt x="44" y="20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46"/>
                      <a:pt x="3" y="48"/>
                      <a:pt x="6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3" name="Freeform 209">
                <a:extLst>
                  <a:ext uri="{FF2B5EF4-FFF2-40B4-BE49-F238E27FC236}">
                    <a16:creationId xmlns:a16="http://schemas.microsoft.com/office/drawing/2014/main" id="{16288F89-548A-0243-91C6-D22249C2433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30638" y="4327525"/>
                <a:ext cx="296863" cy="296863"/>
              </a:xfrm>
              <a:custGeom>
                <a:avLst/>
                <a:gdLst/>
                <a:ahLst/>
                <a:cxnLst>
                  <a:cxn ang="0">
                    <a:pos x="105" y="0"/>
                  </a:cxn>
                  <a:cxn ang="0">
                    <a:pos x="11" y="0"/>
                  </a:cxn>
                  <a:cxn ang="0">
                    <a:pos x="0" y="11"/>
                  </a:cxn>
                  <a:cxn ang="0">
                    <a:pos x="0" y="105"/>
                  </a:cxn>
                  <a:cxn ang="0">
                    <a:pos x="11" y="116"/>
                  </a:cxn>
                  <a:cxn ang="0">
                    <a:pos x="105" y="116"/>
                  </a:cxn>
                  <a:cxn ang="0">
                    <a:pos x="116" y="105"/>
                  </a:cxn>
                  <a:cxn ang="0">
                    <a:pos x="116" y="11"/>
                  </a:cxn>
                  <a:cxn ang="0">
                    <a:pos x="105" y="0"/>
                  </a:cxn>
                  <a:cxn ang="0">
                    <a:pos x="72" y="7"/>
                  </a:cxn>
                  <a:cxn ang="0">
                    <a:pos x="79" y="22"/>
                  </a:cxn>
                  <a:cxn ang="0">
                    <a:pos x="65" y="22"/>
                  </a:cxn>
                  <a:cxn ang="0">
                    <a:pos x="58" y="7"/>
                  </a:cxn>
                  <a:cxn ang="0">
                    <a:pos x="72" y="7"/>
                  </a:cxn>
                  <a:cxn ang="0">
                    <a:pos x="43" y="7"/>
                  </a:cxn>
                  <a:cxn ang="0">
                    <a:pos x="50" y="22"/>
                  </a:cxn>
                  <a:cxn ang="0">
                    <a:pos x="36" y="22"/>
                  </a:cxn>
                  <a:cxn ang="0">
                    <a:pos x="29" y="7"/>
                  </a:cxn>
                  <a:cxn ang="0">
                    <a:pos x="43" y="7"/>
                  </a:cxn>
                  <a:cxn ang="0">
                    <a:pos x="7" y="11"/>
                  </a:cxn>
                  <a:cxn ang="0">
                    <a:pos x="11" y="7"/>
                  </a:cxn>
                  <a:cxn ang="0">
                    <a:pos x="14" y="7"/>
                  </a:cxn>
                  <a:cxn ang="0">
                    <a:pos x="21" y="22"/>
                  </a:cxn>
                  <a:cxn ang="0">
                    <a:pos x="7" y="22"/>
                  </a:cxn>
                  <a:cxn ang="0">
                    <a:pos x="7" y="11"/>
                  </a:cxn>
                  <a:cxn ang="0">
                    <a:pos x="109" y="105"/>
                  </a:cxn>
                  <a:cxn ang="0">
                    <a:pos x="105" y="109"/>
                  </a:cxn>
                  <a:cxn ang="0">
                    <a:pos x="11" y="109"/>
                  </a:cxn>
                  <a:cxn ang="0">
                    <a:pos x="7" y="105"/>
                  </a:cxn>
                  <a:cxn ang="0">
                    <a:pos x="7" y="29"/>
                  </a:cxn>
                  <a:cxn ang="0">
                    <a:pos x="109" y="29"/>
                  </a:cxn>
                  <a:cxn ang="0">
                    <a:pos x="109" y="105"/>
                  </a:cxn>
                  <a:cxn ang="0">
                    <a:pos x="94" y="22"/>
                  </a:cxn>
                  <a:cxn ang="0">
                    <a:pos x="87" y="7"/>
                  </a:cxn>
                  <a:cxn ang="0">
                    <a:pos x="101" y="7"/>
                  </a:cxn>
                  <a:cxn ang="0">
                    <a:pos x="109" y="22"/>
                  </a:cxn>
                  <a:cxn ang="0">
                    <a:pos x="94" y="22"/>
                  </a:cxn>
                </a:cxnLst>
                <a:rect l="0" t="0" r="r" b="b"/>
                <a:pathLst>
                  <a:path w="116" h="116">
                    <a:moveTo>
                      <a:pt x="105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111"/>
                      <a:pt x="5" y="116"/>
                      <a:pt x="11" y="116"/>
                    </a:cubicBezTo>
                    <a:cubicBezTo>
                      <a:pt x="105" y="116"/>
                      <a:pt x="105" y="116"/>
                      <a:pt x="105" y="116"/>
                    </a:cubicBezTo>
                    <a:cubicBezTo>
                      <a:pt x="111" y="116"/>
                      <a:pt x="116" y="111"/>
                      <a:pt x="116" y="105"/>
                    </a:cubicBezTo>
                    <a:cubicBezTo>
                      <a:pt x="116" y="11"/>
                      <a:pt x="116" y="11"/>
                      <a:pt x="116" y="11"/>
                    </a:cubicBezTo>
                    <a:cubicBezTo>
                      <a:pt x="116" y="5"/>
                      <a:pt x="111" y="0"/>
                      <a:pt x="105" y="0"/>
                    </a:cubicBezTo>
                    <a:close/>
                    <a:moveTo>
                      <a:pt x="72" y="7"/>
                    </a:moveTo>
                    <a:cubicBezTo>
                      <a:pt x="79" y="22"/>
                      <a:pt x="79" y="22"/>
                      <a:pt x="79" y="22"/>
                    </a:cubicBezTo>
                    <a:cubicBezTo>
                      <a:pt x="65" y="22"/>
                      <a:pt x="65" y="22"/>
                      <a:pt x="65" y="22"/>
                    </a:cubicBezTo>
                    <a:cubicBezTo>
                      <a:pt x="58" y="7"/>
                      <a:pt x="58" y="7"/>
                      <a:pt x="58" y="7"/>
                    </a:cubicBezTo>
                    <a:lnTo>
                      <a:pt x="72" y="7"/>
                    </a:lnTo>
                    <a:close/>
                    <a:moveTo>
                      <a:pt x="43" y="7"/>
                    </a:moveTo>
                    <a:cubicBezTo>
                      <a:pt x="50" y="22"/>
                      <a:pt x="50" y="22"/>
                      <a:pt x="50" y="22"/>
                    </a:cubicBezTo>
                    <a:cubicBezTo>
                      <a:pt x="36" y="22"/>
                      <a:pt x="36" y="22"/>
                      <a:pt x="36" y="22"/>
                    </a:cubicBezTo>
                    <a:cubicBezTo>
                      <a:pt x="29" y="7"/>
                      <a:pt x="29" y="7"/>
                      <a:pt x="29" y="7"/>
                    </a:cubicBezTo>
                    <a:lnTo>
                      <a:pt x="43" y="7"/>
                    </a:lnTo>
                    <a:close/>
                    <a:moveTo>
                      <a:pt x="7" y="11"/>
                    </a:moveTo>
                    <a:cubicBezTo>
                      <a:pt x="7" y="9"/>
                      <a:pt x="9" y="7"/>
                      <a:pt x="11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7" y="22"/>
                      <a:pt x="7" y="22"/>
                      <a:pt x="7" y="22"/>
                    </a:cubicBezTo>
                    <a:lnTo>
                      <a:pt x="7" y="11"/>
                    </a:lnTo>
                    <a:close/>
                    <a:moveTo>
                      <a:pt x="109" y="105"/>
                    </a:moveTo>
                    <a:cubicBezTo>
                      <a:pt x="109" y="107"/>
                      <a:pt x="107" y="109"/>
                      <a:pt x="105" y="109"/>
                    </a:cubicBezTo>
                    <a:cubicBezTo>
                      <a:pt x="11" y="109"/>
                      <a:pt x="11" y="109"/>
                      <a:pt x="11" y="109"/>
                    </a:cubicBezTo>
                    <a:cubicBezTo>
                      <a:pt x="9" y="109"/>
                      <a:pt x="7" y="107"/>
                      <a:pt x="7" y="105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109" y="29"/>
                      <a:pt x="109" y="29"/>
                      <a:pt x="109" y="29"/>
                    </a:cubicBezTo>
                    <a:lnTo>
                      <a:pt x="109" y="105"/>
                    </a:lnTo>
                    <a:close/>
                    <a:moveTo>
                      <a:pt x="94" y="22"/>
                    </a:moveTo>
                    <a:cubicBezTo>
                      <a:pt x="87" y="7"/>
                      <a:pt x="87" y="7"/>
                      <a:pt x="87" y="7"/>
                    </a:cubicBezTo>
                    <a:cubicBezTo>
                      <a:pt x="101" y="7"/>
                      <a:pt x="101" y="7"/>
                      <a:pt x="101" y="7"/>
                    </a:cubicBezTo>
                    <a:cubicBezTo>
                      <a:pt x="109" y="22"/>
                      <a:pt x="109" y="22"/>
                      <a:pt x="109" y="22"/>
                    </a:cubicBezTo>
                    <a:lnTo>
                      <a:pt x="94" y="2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A45D043-FC1D-9F40-A15E-78ED767F2C27}"/>
              </a:ext>
            </a:extLst>
          </p:cNvPr>
          <p:cNvGrpSpPr/>
          <p:nvPr/>
        </p:nvGrpSpPr>
        <p:grpSpPr>
          <a:xfrm>
            <a:off x="6709078" y="1973811"/>
            <a:ext cx="1120241" cy="1059965"/>
            <a:chOff x="6709078" y="1847709"/>
            <a:chExt cx="1120241" cy="1059965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8FF4EC7C-D139-DE49-9B80-3D0F9C345B3C}"/>
                </a:ext>
              </a:extLst>
            </p:cNvPr>
            <p:cNvSpPr/>
            <p:nvPr/>
          </p:nvSpPr>
          <p:spPr>
            <a:xfrm>
              <a:off x="6709078" y="1847709"/>
              <a:ext cx="1120241" cy="1059965"/>
            </a:xfrm>
            <a:prstGeom prst="roundRect">
              <a:avLst/>
            </a:prstGeom>
            <a:solidFill>
              <a:srgbClr val="FDB71A">
                <a:alpha val="90196"/>
              </a:srgbClr>
            </a:solidFill>
            <a:ln>
              <a:solidFill>
                <a:srgbClr val="FDB71A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4" name="Freeform 39">
              <a:extLst>
                <a:ext uri="{FF2B5EF4-FFF2-40B4-BE49-F238E27FC236}">
                  <a16:creationId xmlns:a16="http://schemas.microsoft.com/office/drawing/2014/main" id="{BF520C5E-A0AE-F343-AC9F-EFABAAEE2D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46001" y="2087160"/>
              <a:ext cx="661463" cy="579101"/>
            </a:xfrm>
            <a:custGeom>
              <a:avLst/>
              <a:gdLst>
                <a:gd name="T0" fmla="*/ 2147483646 w 256"/>
                <a:gd name="T1" fmla="*/ 2147483646 h 224"/>
                <a:gd name="T2" fmla="*/ 2147483646 w 256"/>
                <a:gd name="T3" fmla="*/ 2147483646 h 224"/>
                <a:gd name="T4" fmla="*/ 0 w 256"/>
                <a:gd name="T5" fmla="*/ 2147483646 h 224"/>
                <a:gd name="T6" fmla="*/ 0 w 256"/>
                <a:gd name="T7" fmla="*/ 2147483646 h 224"/>
                <a:gd name="T8" fmla="*/ 2147483646 w 256"/>
                <a:gd name="T9" fmla="*/ 0 h 224"/>
                <a:gd name="T10" fmla="*/ 2147483646 w 256"/>
                <a:gd name="T11" fmla="*/ 0 h 224"/>
                <a:gd name="T12" fmla="*/ 2147483646 w 256"/>
                <a:gd name="T13" fmla="*/ 2147483646 h 224"/>
                <a:gd name="T14" fmla="*/ 2147483646 w 256"/>
                <a:gd name="T15" fmla="*/ 2147483646 h 224"/>
                <a:gd name="T16" fmla="*/ 2147483646 w 256"/>
                <a:gd name="T17" fmla="*/ 2147483646 h 224"/>
                <a:gd name="T18" fmla="*/ 2147483646 w 256"/>
                <a:gd name="T19" fmla="*/ 2147483646 h 224"/>
                <a:gd name="T20" fmla="*/ 2147483646 w 256"/>
                <a:gd name="T21" fmla="*/ 2147483646 h 224"/>
                <a:gd name="T22" fmla="*/ 2147483646 w 256"/>
                <a:gd name="T23" fmla="*/ 2147483646 h 224"/>
                <a:gd name="T24" fmla="*/ 2147483646 w 256"/>
                <a:gd name="T25" fmla="*/ 2147483646 h 224"/>
                <a:gd name="T26" fmla="*/ 2147483646 w 256"/>
                <a:gd name="T27" fmla="*/ 2147483646 h 224"/>
                <a:gd name="T28" fmla="*/ 2147483646 w 256"/>
                <a:gd name="T29" fmla="*/ 2147483646 h 224"/>
                <a:gd name="T30" fmla="*/ 2147483646 w 256"/>
                <a:gd name="T31" fmla="*/ 2147483646 h 224"/>
                <a:gd name="T32" fmla="*/ 2147483646 w 256"/>
                <a:gd name="T33" fmla="*/ 2147483646 h 224"/>
                <a:gd name="T34" fmla="*/ 2147483646 w 256"/>
                <a:gd name="T35" fmla="*/ 2147483646 h 224"/>
                <a:gd name="T36" fmla="*/ 2147483646 w 256"/>
                <a:gd name="T37" fmla="*/ 2147483646 h 224"/>
                <a:gd name="T38" fmla="*/ 2147483646 w 256"/>
                <a:gd name="T39" fmla="*/ 2147483646 h 224"/>
                <a:gd name="T40" fmla="*/ 2147483646 w 256"/>
                <a:gd name="T41" fmla="*/ 2147483646 h 224"/>
                <a:gd name="T42" fmla="*/ 2147483646 w 256"/>
                <a:gd name="T43" fmla="*/ 2147483646 h 224"/>
                <a:gd name="T44" fmla="*/ 2147483646 w 256"/>
                <a:gd name="T45" fmla="*/ 2147483646 h 224"/>
                <a:gd name="T46" fmla="*/ 2147483646 w 256"/>
                <a:gd name="T47" fmla="*/ 2147483646 h 224"/>
                <a:gd name="T48" fmla="*/ 2147483646 w 256"/>
                <a:gd name="T49" fmla="*/ 2147483646 h 224"/>
                <a:gd name="T50" fmla="*/ 2147483646 w 256"/>
                <a:gd name="T51" fmla="*/ 2147483646 h 224"/>
                <a:gd name="T52" fmla="*/ 2147483646 w 256"/>
                <a:gd name="T53" fmla="*/ 2147483646 h 224"/>
                <a:gd name="T54" fmla="*/ 2147483646 w 256"/>
                <a:gd name="T55" fmla="*/ 2147483646 h 224"/>
                <a:gd name="T56" fmla="*/ 2147483646 w 256"/>
                <a:gd name="T57" fmla="*/ 2147483646 h 224"/>
                <a:gd name="T58" fmla="*/ 2147483646 w 256"/>
                <a:gd name="T59" fmla="*/ 2147483646 h 224"/>
                <a:gd name="T60" fmla="*/ 2147483646 w 256"/>
                <a:gd name="T61" fmla="*/ 2147483646 h 224"/>
                <a:gd name="T62" fmla="*/ 2147483646 w 256"/>
                <a:gd name="T63" fmla="*/ 2147483646 h 224"/>
                <a:gd name="T64" fmla="*/ 2147483646 w 256"/>
                <a:gd name="T65" fmla="*/ 2147483646 h 224"/>
                <a:gd name="T66" fmla="*/ 2147483646 w 256"/>
                <a:gd name="T67" fmla="*/ 2147483646 h 224"/>
                <a:gd name="T68" fmla="*/ 2147483646 w 256"/>
                <a:gd name="T69" fmla="*/ 2147483646 h 224"/>
                <a:gd name="T70" fmla="*/ 2147483646 w 256"/>
                <a:gd name="T71" fmla="*/ 2147483646 h 224"/>
                <a:gd name="T72" fmla="*/ 2147483646 w 256"/>
                <a:gd name="T73" fmla="*/ 2147483646 h 224"/>
                <a:gd name="T74" fmla="*/ 2147483646 w 256"/>
                <a:gd name="T75" fmla="*/ 2147483646 h 224"/>
                <a:gd name="T76" fmla="*/ 2147483646 w 256"/>
                <a:gd name="T77" fmla="*/ 2147483646 h 224"/>
                <a:gd name="T78" fmla="*/ 2147483646 w 256"/>
                <a:gd name="T79" fmla="*/ 2147483646 h 224"/>
                <a:gd name="T80" fmla="*/ 2147483646 w 256"/>
                <a:gd name="T81" fmla="*/ 2147483646 h 224"/>
                <a:gd name="T82" fmla="*/ 2147483646 w 256"/>
                <a:gd name="T83" fmla="*/ 2147483646 h 224"/>
                <a:gd name="T84" fmla="*/ 2147483646 w 256"/>
                <a:gd name="T85" fmla="*/ 2147483646 h 224"/>
                <a:gd name="T86" fmla="*/ 2147483646 w 256"/>
                <a:gd name="T87" fmla="*/ 2147483646 h 224"/>
                <a:gd name="T88" fmla="*/ 2147483646 w 256"/>
                <a:gd name="T89" fmla="*/ 2147483646 h 22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56" h="224">
                  <a:moveTo>
                    <a:pt x="244" y="224"/>
                  </a:moveTo>
                  <a:cubicBezTo>
                    <a:pt x="12" y="224"/>
                    <a:pt x="12" y="224"/>
                    <a:pt x="12" y="224"/>
                  </a:cubicBezTo>
                  <a:cubicBezTo>
                    <a:pt x="5" y="224"/>
                    <a:pt x="0" y="219"/>
                    <a:pt x="0" y="2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51" y="0"/>
                    <a:pt x="256" y="5"/>
                    <a:pt x="256" y="12"/>
                  </a:cubicBezTo>
                  <a:cubicBezTo>
                    <a:pt x="256" y="212"/>
                    <a:pt x="256" y="212"/>
                    <a:pt x="256" y="212"/>
                  </a:cubicBezTo>
                  <a:cubicBezTo>
                    <a:pt x="256" y="219"/>
                    <a:pt x="251" y="224"/>
                    <a:pt x="244" y="224"/>
                  </a:cubicBezTo>
                  <a:moveTo>
                    <a:pt x="72" y="212"/>
                  </a:moveTo>
                  <a:cubicBezTo>
                    <a:pt x="244" y="212"/>
                    <a:pt x="244" y="212"/>
                    <a:pt x="244" y="212"/>
                  </a:cubicBezTo>
                  <a:cubicBezTo>
                    <a:pt x="244" y="108"/>
                    <a:pt x="244" y="108"/>
                    <a:pt x="244" y="108"/>
                  </a:cubicBezTo>
                  <a:cubicBezTo>
                    <a:pt x="241" y="108"/>
                    <a:pt x="241" y="108"/>
                    <a:pt x="241" y="108"/>
                  </a:cubicBezTo>
                  <a:cubicBezTo>
                    <a:pt x="72" y="108"/>
                    <a:pt x="72" y="108"/>
                    <a:pt x="72" y="108"/>
                  </a:cubicBezTo>
                  <a:lnTo>
                    <a:pt x="72" y="212"/>
                  </a:lnTo>
                  <a:close/>
                  <a:moveTo>
                    <a:pt x="12" y="212"/>
                  </a:moveTo>
                  <a:cubicBezTo>
                    <a:pt x="60" y="212"/>
                    <a:pt x="60" y="212"/>
                    <a:pt x="60" y="212"/>
                  </a:cubicBezTo>
                  <a:cubicBezTo>
                    <a:pt x="60" y="108"/>
                    <a:pt x="60" y="108"/>
                    <a:pt x="60" y="108"/>
                  </a:cubicBezTo>
                  <a:cubicBezTo>
                    <a:pt x="12" y="108"/>
                    <a:pt x="12" y="108"/>
                    <a:pt x="12" y="108"/>
                  </a:cubicBezTo>
                  <a:lnTo>
                    <a:pt x="12" y="212"/>
                  </a:lnTo>
                  <a:close/>
                  <a:moveTo>
                    <a:pt x="24" y="12"/>
                  </a:moveTo>
                  <a:cubicBezTo>
                    <a:pt x="17" y="12"/>
                    <a:pt x="12" y="17"/>
                    <a:pt x="12" y="24"/>
                  </a:cubicBezTo>
                  <a:cubicBezTo>
                    <a:pt x="12" y="31"/>
                    <a:pt x="17" y="36"/>
                    <a:pt x="24" y="36"/>
                  </a:cubicBezTo>
                  <a:cubicBezTo>
                    <a:pt x="31" y="36"/>
                    <a:pt x="36" y="31"/>
                    <a:pt x="36" y="24"/>
                  </a:cubicBezTo>
                  <a:cubicBezTo>
                    <a:pt x="36" y="17"/>
                    <a:pt x="31" y="12"/>
                    <a:pt x="24" y="12"/>
                  </a:cubicBezTo>
                  <a:moveTo>
                    <a:pt x="60" y="12"/>
                  </a:moveTo>
                  <a:cubicBezTo>
                    <a:pt x="53" y="12"/>
                    <a:pt x="48" y="17"/>
                    <a:pt x="48" y="24"/>
                  </a:cubicBezTo>
                  <a:cubicBezTo>
                    <a:pt x="48" y="31"/>
                    <a:pt x="53" y="36"/>
                    <a:pt x="60" y="36"/>
                  </a:cubicBezTo>
                  <a:cubicBezTo>
                    <a:pt x="67" y="36"/>
                    <a:pt x="72" y="31"/>
                    <a:pt x="72" y="24"/>
                  </a:cubicBezTo>
                  <a:cubicBezTo>
                    <a:pt x="72" y="17"/>
                    <a:pt x="67" y="12"/>
                    <a:pt x="60" y="12"/>
                  </a:cubicBezTo>
                  <a:moveTo>
                    <a:pt x="96" y="12"/>
                  </a:moveTo>
                  <a:cubicBezTo>
                    <a:pt x="89" y="12"/>
                    <a:pt x="84" y="17"/>
                    <a:pt x="84" y="24"/>
                  </a:cubicBezTo>
                  <a:cubicBezTo>
                    <a:pt x="84" y="31"/>
                    <a:pt x="89" y="36"/>
                    <a:pt x="96" y="36"/>
                  </a:cubicBezTo>
                  <a:cubicBezTo>
                    <a:pt x="103" y="36"/>
                    <a:pt x="108" y="31"/>
                    <a:pt x="108" y="24"/>
                  </a:cubicBezTo>
                  <a:cubicBezTo>
                    <a:pt x="108" y="17"/>
                    <a:pt x="103" y="12"/>
                    <a:pt x="96" y="12"/>
                  </a:cubicBezTo>
                  <a:moveTo>
                    <a:pt x="232" y="48"/>
                  </a:moveTo>
                  <a:cubicBezTo>
                    <a:pt x="24" y="48"/>
                    <a:pt x="24" y="48"/>
                    <a:pt x="24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241" y="96"/>
                    <a:pt x="241" y="96"/>
                    <a:pt x="241" y="96"/>
                  </a:cubicBezTo>
                  <a:cubicBezTo>
                    <a:pt x="244" y="96"/>
                    <a:pt x="244" y="96"/>
                    <a:pt x="244" y="96"/>
                  </a:cubicBezTo>
                  <a:cubicBezTo>
                    <a:pt x="244" y="48"/>
                    <a:pt x="244" y="48"/>
                    <a:pt x="244" y="48"/>
                  </a:cubicBezTo>
                  <a:lnTo>
                    <a:pt x="232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A58F3EA-7316-1848-AE8B-1C14276191A5}"/>
              </a:ext>
            </a:extLst>
          </p:cNvPr>
          <p:cNvGrpSpPr/>
          <p:nvPr/>
        </p:nvGrpSpPr>
        <p:grpSpPr>
          <a:xfrm>
            <a:off x="1227010" y="1960481"/>
            <a:ext cx="1120241" cy="1059965"/>
            <a:chOff x="1227010" y="1834379"/>
            <a:chExt cx="1120241" cy="1059965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9A9B04C0-705E-8A40-B38C-FF59857D8382}"/>
                </a:ext>
              </a:extLst>
            </p:cNvPr>
            <p:cNvSpPr/>
            <p:nvPr/>
          </p:nvSpPr>
          <p:spPr>
            <a:xfrm>
              <a:off x="1227010" y="1834379"/>
              <a:ext cx="1120241" cy="1059965"/>
            </a:xfrm>
            <a:prstGeom prst="roundRect">
              <a:avLst/>
            </a:prstGeom>
            <a:solidFill>
              <a:srgbClr val="FDB71A">
                <a:alpha val="90196"/>
              </a:srgbClr>
            </a:solidFill>
            <a:ln>
              <a:solidFill>
                <a:srgbClr val="FDB71A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5" name="Freeform 3">
              <a:extLst>
                <a:ext uri="{FF2B5EF4-FFF2-40B4-BE49-F238E27FC236}">
                  <a16:creationId xmlns:a16="http://schemas.microsoft.com/office/drawing/2014/main" id="{69CB0587-E6FC-AA4D-8F9B-B2DD912223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442" y="2096033"/>
              <a:ext cx="667507" cy="534952"/>
            </a:xfrm>
            <a:custGeom>
              <a:avLst/>
              <a:gdLst>
                <a:gd name="T0" fmla="*/ 487 w 497"/>
                <a:gd name="T1" fmla="*/ 71 h 400"/>
                <a:gd name="T2" fmla="*/ 487 w 497"/>
                <a:gd name="T3" fmla="*/ 71 h 400"/>
                <a:gd name="T4" fmla="*/ 372 w 497"/>
                <a:gd name="T5" fmla="*/ 0 h 400"/>
                <a:gd name="T6" fmla="*/ 354 w 497"/>
                <a:gd name="T7" fmla="*/ 0 h 400"/>
                <a:gd name="T8" fmla="*/ 248 w 497"/>
                <a:gd name="T9" fmla="*/ 71 h 400"/>
                <a:gd name="T10" fmla="*/ 142 w 497"/>
                <a:gd name="T11" fmla="*/ 0 h 400"/>
                <a:gd name="T12" fmla="*/ 123 w 497"/>
                <a:gd name="T13" fmla="*/ 0 h 400"/>
                <a:gd name="T14" fmla="*/ 8 w 497"/>
                <a:gd name="T15" fmla="*/ 71 h 400"/>
                <a:gd name="T16" fmla="*/ 0 w 497"/>
                <a:gd name="T17" fmla="*/ 89 h 400"/>
                <a:gd name="T18" fmla="*/ 0 w 497"/>
                <a:gd name="T19" fmla="*/ 382 h 400"/>
                <a:gd name="T20" fmla="*/ 8 w 497"/>
                <a:gd name="T21" fmla="*/ 390 h 400"/>
                <a:gd name="T22" fmla="*/ 26 w 497"/>
                <a:gd name="T23" fmla="*/ 390 h 400"/>
                <a:gd name="T24" fmla="*/ 132 w 497"/>
                <a:gd name="T25" fmla="*/ 328 h 400"/>
                <a:gd name="T26" fmla="*/ 239 w 497"/>
                <a:gd name="T27" fmla="*/ 390 h 400"/>
                <a:gd name="T28" fmla="*/ 257 w 497"/>
                <a:gd name="T29" fmla="*/ 390 h 400"/>
                <a:gd name="T30" fmla="*/ 363 w 497"/>
                <a:gd name="T31" fmla="*/ 328 h 400"/>
                <a:gd name="T32" fmla="*/ 470 w 497"/>
                <a:gd name="T33" fmla="*/ 390 h 400"/>
                <a:gd name="T34" fmla="*/ 478 w 497"/>
                <a:gd name="T35" fmla="*/ 399 h 400"/>
                <a:gd name="T36" fmla="*/ 487 w 497"/>
                <a:gd name="T37" fmla="*/ 390 h 400"/>
                <a:gd name="T38" fmla="*/ 496 w 497"/>
                <a:gd name="T39" fmla="*/ 382 h 400"/>
                <a:gd name="T40" fmla="*/ 496 w 497"/>
                <a:gd name="T41" fmla="*/ 89 h 400"/>
                <a:gd name="T42" fmla="*/ 487 w 497"/>
                <a:gd name="T43" fmla="*/ 71 h 400"/>
                <a:gd name="T44" fmla="*/ 115 w 497"/>
                <a:gd name="T45" fmla="*/ 293 h 400"/>
                <a:gd name="T46" fmla="*/ 115 w 497"/>
                <a:gd name="T47" fmla="*/ 293 h 400"/>
                <a:gd name="T48" fmla="*/ 35 w 497"/>
                <a:gd name="T49" fmla="*/ 346 h 400"/>
                <a:gd name="T50" fmla="*/ 35 w 497"/>
                <a:gd name="T51" fmla="*/ 98 h 400"/>
                <a:gd name="T52" fmla="*/ 115 w 497"/>
                <a:gd name="T53" fmla="*/ 44 h 400"/>
                <a:gd name="T54" fmla="*/ 115 w 497"/>
                <a:gd name="T55" fmla="*/ 293 h 400"/>
                <a:gd name="T56" fmla="*/ 230 w 497"/>
                <a:gd name="T57" fmla="*/ 346 h 400"/>
                <a:gd name="T58" fmla="*/ 230 w 497"/>
                <a:gd name="T59" fmla="*/ 346 h 400"/>
                <a:gd name="T60" fmla="*/ 150 w 497"/>
                <a:gd name="T61" fmla="*/ 293 h 400"/>
                <a:gd name="T62" fmla="*/ 150 w 497"/>
                <a:gd name="T63" fmla="*/ 44 h 400"/>
                <a:gd name="T64" fmla="*/ 230 w 497"/>
                <a:gd name="T65" fmla="*/ 98 h 400"/>
                <a:gd name="T66" fmla="*/ 230 w 497"/>
                <a:gd name="T67" fmla="*/ 346 h 400"/>
                <a:gd name="T68" fmla="*/ 345 w 497"/>
                <a:gd name="T69" fmla="*/ 293 h 400"/>
                <a:gd name="T70" fmla="*/ 345 w 497"/>
                <a:gd name="T71" fmla="*/ 293 h 400"/>
                <a:gd name="T72" fmla="*/ 266 w 497"/>
                <a:gd name="T73" fmla="*/ 346 h 400"/>
                <a:gd name="T74" fmla="*/ 266 w 497"/>
                <a:gd name="T75" fmla="*/ 98 h 400"/>
                <a:gd name="T76" fmla="*/ 345 w 497"/>
                <a:gd name="T77" fmla="*/ 44 h 400"/>
                <a:gd name="T78" fmla="*/ 345 w 497"/>
                <a:gd name="T79" fmla="*/ 293 h 400"/>
                <a:gd name="T80" fmla="*/ 461 w 497"/>
                <a:gd name="T81" fmla="*/ 346 h 400"/>
                <a:gd name="T82" fmla="*/ 461 w 497"/>
                <a:gd name="T83" fmla="*/ 346 h 400"/>
                <a:gd name="T84" fmla="*/ 380 w 497"/>
                <a:gd name="T85" fmla="*/ 293 h 400"/>
                <a:gd name="T86" fmla="*/ 380 w 497"/>
                <a:gd name="T87" fmla="*/ 44 h 400"/>
                <a:gd name="T88" fmla="*/ 461 w 497"/>
                <a:gd name="T89" fmla="*/ 98 h 400"/>
                <a:gd name="T90" fmla="*/ 461 w 497"/>
                <a:gd name="T91" fmla="*/ 346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97" h="400">
                  <a:moveTo>
                    <a:pt x="487" y="71"/>
                  </a:moveTo>
                  <a:lnTo>
                    <a:pt x="487" y="71"/>
                  </a:lnTo>
                  <a:cubicBezTo>
                    <a:pt x="372" y="0"/>
                    <a:pt x="372" y="0"/>
                    <a:pt x="372" y="0"/>
                  </a:cubicBezTo>
                  <a:cubicBezTo>
                    <a:pt x="363" y="0"/>
                    <a:pt x="363" y="0"/>
                    <a:pt x="354" y="0"/>
                  </a:cubicBezTo>
                  <a:cubicBezTo>
                    <a:pt x="248" y="71"/>
                    <a:pt x="248" y="71"/>
                    <a:pt x="248" y="71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32" y="0"/>
                    <a:pt x="132" y="0"/>
                    <a:pt x="123" y="0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0" y="80"/>
                    <a:pt x="0" y="80"/>
                    <a:pt x="0" y="89"/>
                  </a:cubicBezTo>
                  <a:cubicBezTo>
                    <a:pt x="0" y="382"/>
                    <a:pt x="0" y="382"/>
                    <a:pt x="0" y="382"/>
                  </a:cubicBezTo>
                  <a:cubicBezTo>
                    <a:pt x="0" y="382"/>
                    <a:pt x="0" y="390"/>
                    <a:pt x="8" y="390"/>
                  </a:cubicBezTo>
                  <a:cubicBezTo>
                    <a:pt x="8" y="399"/>
                    <a:pt x="17" y="399"/>
                    <a:pt x="26" y="390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239" y="390"/>
                    <a:pt x="239" y="390"/>
                    <a:pt x="239" y="390"/>
                  </a:cubicBezTo>
                  <a:cubicBezTo>
                    <a:pt x="248" y="399"/>
                    <a:pt x="248" y="399"/>
                    <a:pt x="257" y="390"/>
                  </a:cubicBezTo>
                  <a:cubicBezTo>
                    <a:pt x="363" y="328"/>
                    <a:pt x="363" y="328"/>
                    <a:pt x="363" y="328"/>
                  </a:cubicBezTo>
                  <a:cubicBezTo>
                    <a:pt x="470" y="390"/>
                    <a:pt x="470" y="390"/>
                    <a:pt x="470" y="390"/>
                  </a:cubicBezTo>
                  <a:cubicBezTo>
                    <a:pt x="470" y="399"/>
                    <a:pt x="478" y="399"/>
                    <a:pt x="478" y="399"/>
                  </a:cubicBezTo>
                  <a:cubicBezTo>
                    <a:pt x="478" y="399"/>
                    <a:pt x="487" y="399"/>
                    <a:pt x="487" y="390"/>
                  </a:cubicBezTo>
                  <a:cubicBezTo>
                    <a:pt x="496" y="390"/>
                    <a:pt x="496" y="382"/>
                    <a:pt x="496" y="382"/>
                  </a:cubicBezTo>
                  <a:cubicBezTo>
                    <a:pt x="496" y="89"/>
                    <a:pt x="496" y="89"/>
                    <a:pt x="496" y="89"/>
                  </a:cubicBezTo>
                  <a:cubicBezTo>
                    <a:pt x="496" y="80"/>
                    <a:pt x="496" y="80"/>
                    <a:pt x="487" y="71"/>
                  </a:cubicBezTo>
                  <a:close/>
                  <a:moveTo>
                    <a:pt x="115" y="293"/>
                  </a:moveTo>
                  <a:lnTo>
                    <a:pt x="115" y="293"/>
                  </a:lnTo>
                  <a:cubicBezTo>
                    <a:pt x="35" y="346"/>
                    <a:pt x="35" y="346"/>
                    <a:pt x="35" y="346"/>
                  </a:cubicBezTo>
                  <a:cubicBezTo>
                    <a:pt x="35" y="98"/>
                    <a:pt x="35" y="98"/>
                    <a:pt x="35" y="98"/>
                  </a:cubicBezTo>
                  <a:cubicBezTo>
                    <a:pt x="115" y="44"/>
                    <a:pt x="115" y="44"/>
                    <a:pt x="115" y="44"/>
                  </a:cubicBezTo>
                  <a:lnTo>
                    <a:pt x="115" y="293"/>
                  </a:lnTo>
                  <a:close/>
                  <a:moveTo>
                    <a:pt x="230" y="346"/>
                  </a:moveTo>
                  <a:lnTo>
                    <a:pt x="230" y="346"/>
                  </a:lnTo>
                  <a:cubicBezTo>
                    <a:pt x="150" y="293"/>
                    <a:pt x="150" y="293"/>
                    <a:pt x="150" y="293"/>
                  </a:cubicBezTo>
                  <a:cubicBezTo>
                    <a:pt x="150" y="44"/>
                    <a:pt x="150" y="44"/>
                    <a:pt x="150" y="44"/>
                  </a:cubicBezTo>
                  <a:cubicBezTo>
                    <a:pt x="230" y="98"/>
                    <a:pt x="230" y="98"/>
                    <a:pt x="230" y="98"/>
                  </a:cubicBezTo>
                  <a:lnTo>
                    <a:pt x="230" y="346"/>
                  </a:lnTo>
                  <a:close/>
                  <a:moveTo>
                    <a:pt x="345" y="293"/>
                  </a:moveTo>
                  <a:lnTo>
                    <a:pt x="345" y="293"/>
                  </a:lnTo>
                  <a:cubicBezTo>
                    <a:pt x="266" y="346"/>
                    <a:pt x="266" y="346"/>
                    <a:pt x="266" y="346"/>
                  </a:cubicBezTo>
                  <a:cubicBezTo>
                    <a:pt x="266" y="98"/>
                    <a:pt x="266" y="98"/>
                    <a:pt x="266" y="98"/>
                  </a:cubicBezTo>
                  <a:cubicBezTo>
                    <a:pt x="345" y="44"/>
                    <a:pt x="345" y="44"/>
                    <a:pt x="345" y="44"/>
                  </a:cubicBezTo>
                  <a:lnTo>
                    <a:pt x="345" y="293"/>
                  </a:lnTo>
                  <a:close/>
                  <a:moveTo>
                    <a:pt x="461" y="346"/>
                  </a:moveTo>
                  <a:lnTo>
                    <a:pt x="461" y="346"/>
                  </a:lnTo>
                  <a:cubicBezTo>
                    <a:pt x="380" y="293"/>
                    <a:pt x="380" y="293"/>
                    <a:pt x="380" y="293"/>
                  </a:cubicBezTo>
                  <a:cubicBezTo>
                    <a:pt x="380" y="44"/>
                    <a:pt x="380" y="44"/>
                    <a:pt x="380" y="44"/>
                  </a:cubicBezTo>
                  <a:cubicBezTo>
                    <a:pt x="461" y="98"/>
                    <a:pt x="461" y="98"/>
                    <a:pt x="461" y="98"/>
                  </a:cubicBezTo>
                  <a:lnTo>
                    <a:pt x="461" y="3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E2887DC-1BB2-6D46-A100-B8157BDB1A10}"/>
              </a:ext>
            </a:extLst>
          </p:cNvPr>
          <p:cNvGrpSpPr/>
          <p:nvPr/>
        </p:nvGrpSpPr>
        <p:grpSpPr>
          <a:xfrm>
            <a:off x="6709078" y="4145727"/>
            <a:ext cx="1120241" cy="1059965"/>
            <a:chOff x="6709078" y="3977676"/>
            <a:chExt cx="1120241" cy="1059965"/>
          </a:xfrm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82203006-3E76-5F4D-9383-C01AA64DCADC}"/>
                </a:ext>
              </a:extLst>
            </p:cNvPr>
            <p:cNvSpPr/>
            <p:nvPr/>
          </p:nvSpPr>
          <p:spPr>
            <a:xfrm>
              <a:off x="6709078" y="3977676"/>
              <a:ext cx="1120241" cy="1059965"/>
            </a:xfrm>
            <a:prstGeom prst="roundRect">
              <a:avLst/>
            </a:prstGeom>
            <a:solidFill>
              <a:srgbClr val="FDB71A">
                <a:alpha val="90196"/>
              </a:srgbClr>
            </a:solidFill>
            <a:ln>
              <a:solidFill>
                <a:srgbClr val="FDB71A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6" name="Freeform 47">
              <a:extLst>
                <a:ext uri="{FF2B5EF4-FFF2-40B4-BE49-F238E27FC236}">
                  <a16:creationId xmlns:a16="http://schemas.microsoft.com/office/drawing/2014/main" id="{64E473B3-6ADC-BB44-A47C-715C6BE2A5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0932" y="4190700"/>
              <a:ext cx="676532" cy="594379"/>
            </a:xfrm>
            <a:custGeom>
              <a:avLst/>
              <a:gdLst>
                <a:gd name="T0" fmla="*/ 497 w 498"/>
                <a:gd name="T1" fmla="*/ 434 h 435"/>
                <a:gd name="T2" fmla="*/ 497 w 498"/>
                <a:gd name="T3" fmla="*/ 434 h 435"/>
                <a:gd name="T4" fmla="*/ 487 w 498"/>
                <a:gd name="T5" fmla="*/ 328 h 435"/>
                <a:gd name="T6" fmla="*/ 425 w 498"/>
                <a:gd name="T7" fmla="*/ 293 h 435"/>
                <a:gd name="T8" fmla="*/ 372 w 498"/>
                <a:gd name="T9" fmla="*/ 231 h 435"/>
                <a:gd name="T10" fmla="*/ 390 w 498"/>
                <a:gd name="T11" fmla="*/ 196 h 435"/>
                <a:gd name="T12" fmla="*/ 408 w 498"/>
                <a:gd name="T13" fmla="*/ 159 h 435"/>
                <a:gd name="T14" fmla="*/ 399 w 498"/>
                <a:gd name="T15" fmla="*/ 151 h 435"/>
                <a:gd name="T16" fmla="*/ 408 w 498"/>
                <a:gd name="T17" fmla="*/ 115 h 435"/>
                <a:gd name="T18" fmla="*/ 346 w 498"/>
                <a:gd name="T19" fmla="*/ 62 h 435"/>
                <a:gd name="T20" fmla="*/ 284 w 498"/>
                <a:gd name="T21" fmla="*/ 115 h 435"/>
                <a:gd name="T22" fmla="*/ 293 w 498"/>
                <a:gd name="T23" fmla="*/ 151 h 435"/>
                <a:gd name="T24" fmla="*/ 284 w 498"/>
                <a:gd name="T25" fmla="*/ 159 h 435"/>
                <a:gd name="T26" fmla="*/ 302 w 498"/>
                <a:gd name="T27" fmla="*/ 196 h 435"/>
                <a:gd name="T28" fmla="*/ 311 w 498"/>
                <a:gd name="T29" fmla="*/ 231 h 435"/>
                <a:gd name="T30" fmla="*/ 293 w 498"/>
                <a:gd name="T31" fmla="*/ 275 h 435"/>
                <a:gd name="T32" fmla="*/ 381 w 498"/>
                <a:gd name="T33" fmla="*/ 364 h 435"/>
                <a:gd name="T34" fmla="*/ 381 w 498"/>
                <a:gd name="T35" fmla="*/ 434 h 435"/>
                <a:gd name="T36" fmla="*/ 497 w 498"/>
                <a:gd name="T37" fmla="*/ 434 h 435"/>
                <a:gd name="T38" fmla="*/ 258 w 498"/>
                <a:gd name="T39" fmla="*/ 302 h 435"/>
                <a:gd name="T40" fmla="*/ 258 w 498"/>
                <a:gd name="T41" fmla="*/ 302 h 435"/>
                <a:gd name="T42" fmla="*/ 187 w 498"/>
                <a:gd name="T43" fmla="*/ 231 h 435"/>
                <a:gd name="T44" fmla="*/ 213 w 498"/>
                <a:gd name="T45" fmla="*/ 168 h 435"/>
                <a:gd name="T46" fmla="*/ 231 w 498"/>
                <a:gd name="T47" fmla="*/ 133 h 435"/>
                <a:gd name="T48" fmla="*/ 222 w 498"/>
                <a:gd name="T49" fmla="*/ 115 h 435"/>
                <a:gd name="T50" fmla="*/ 231 w 498"/>
                <a:gd name="T51" fmla="*/ 71 h 435"/>
                <a:gd name="T52" fmla="*/ 151 w 498"/>
                <a:gd name="T53" fmla="*/ 0 h 435"/>
                <a:gd name="T54" fmla="*/ 71 w 498"/>
                <a:gd name="T55" fmla="*/ 71 h 435"/>
                <a:gd name="T56" fmla="*/ 71 w 498"/>
                <a:gd name="T57" fmla="*/ 115 h 435"/>
                <a:gd name="T58" fmla="*/ 71 w 498"/>
                <a:gd name="T59" fmla="*/ 133 h 435"/>
                <a:gd name="T60" fmla="*/ 89 w 498"/>
                <a:gd name="T61" fmla="*/ 168 h 435"/>
                <a:gd name="T62" fmla="*/ 107 w 498"/>
                <a:gd name="T63" fmla="*/ 231 h 435"/>
                <a:gd name="T64" fmla="*/ 45 w 498"/>
                <a:gd name="T65" fmla="*/ 302 h 435"/>
                <a:gd name="T66" fmla="*/ 0 w 498"/>
                <a:gd name="T67" fmla="*/ 346 h 435"/>
                <a:gd name="T68" fmla="*/ 0 w 498"/>
                <a:gd name="T69" fmla="*/ 434 h 435"/>
                <a:gd name="T70" fmla="*/ 346 w 498"/>
                <a:gd name="T71" fmla="*/ 434 h 435"/>
                <a:gd name="T72" fmla="*/ 346 w 498"/>
                <a:gd name="T73" fmla="*/ 364 h 435"/>
                <a:gd name="T74" fmla="*/ 258 w 498"/>
                <a:gd name="T75" fmla="*/ 302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98" h="435">
                  <a:moveTo>
                    <a:pt x="497" y="434"/>
                  </a:moveTo>
                  <a:lnTo>
                    <a:pt x="497" y="434"/>
                  </a:lnTo>
                  <a:cubicBezTo>
                    <a:pt x="497" y="434"/>
                    <a:pt x="497" y="337"/>
                    <a:pt x="487" y="328"/>
                  </a:cubicBezTo>
                  <a:cubicBezTo>
                    <a:pt x="479" y="319"/>
                    <a:pt x="462" y="302"/>
                    <a:pt x="425" y="293"/>
                  </a:cubicBezTo>
                  <a:cubicBezTo>
                    <a:pt x="390" y="275"/>
                    <a:pt x="372" y="257"/>
                    <a:pt x="372" y="231"/>
                  </a:cubicBezTo>
                  <a:cubicBezTo>
                    <a:pt x="372" y="213"/>
                    <a:pt x="390" y="222"/>
                    <a:pt x="390" y="196"/>
                  </a:cubicBezTo>
                  <a:cubicBezTo>
                    <a:pt x="390" y="178"/>
                    <a:pt x="408" y="196"/>
                    <a:pt x="408" y="159"/>
                  </a:cubicBezTo>
                  <a:cubicBezTo>
                    <a:pt x="408" y="151"/>
                    <a:pt x="399" y="151"/>
                    <a:pt x="399" y="151"/>
                  </a:cubicBezTo>
                  <a:cubicBezTo>
                    <a:pt x="399" y="151"/>
                    <a:pt x="408" y="133"/>
                    <a:pt x="408" y="115"/>
                  </a:cubicBezTo>
                  <a:cubicBezTo>
                    <a:pt x="408" y="98"/>
                    <a:pt x="399" y="62"/>
                    <a:pt x="346" y="62"/>
                  </a:cubicBezTo>
                  <a:cubicBezTo>
                    <a:pt x="293" y="62"/>
                    <a:pt x="284" y="98"/>
                    <a:pt x="284" y="115"/>
                  </a:cubicBezTo>
                  <a:cubicBezTo>
                    <a:pt x="284" y="133"/>
                    <a:pt x="293" y="151"/>
                    <a:pt x="293" y="151"/>
                  </a:cubicBezTo>
                  <a:cubicBezTo>
                    <a:pt x="293" y="151"/>
                    <a:pt x="284" y="151"/>
                    <a:pt x="284" y="159"/>
                  </a:cubicBezTo>
                  <a:cubicBezTo>
                    <a:pt x="284" y="196"/>
                    <a:pt x="293" y="178"/>
                    <a:pt x="302" y="196"/>
                  </a:cubicBezTo>
                  <a:cubicBezTo>
                    <a:pt x="302" y="222"/>
                    <a:pt x="311" y="213"/>
                    <a:pt x="311" y="231"/>
                  </a:cubicBezTo>
                  <a:cubicBezTo>
                    <a:pt x="311" y="249"/>
                    <a:pt x="311" y="266"/>
                    <a:pt x="293" y="275"/>
                  </a:cubicBezTo>
                  <a:cubicBezTo>
                    <a:pt x="372" y="319"/>
                    <a:pt x="381" y="319"/>
                    <a:pt x="381" y="364"/>
                  </a:cubicBezTo>
                  <a:cubicBezTo>
                    <a:pt x="381" y="434"/>
                    <a:pt x="381" y="434"/>
                    <a:pt x="381" y="434"/>
                  </a:cubicBezTo>
                  <a:lnTo>
                    <a:pt x="497" y="434"/>
                  </a:lnTo>
                  <a:close/>
                  <a:moveTo>
                    <a:pt x="258" y="302"/>
                  </a:moveTo>
                  <a:lnTo>
                    <a:pt x="258" y="302"/>
                  </a:lnTo>
                  <a:cubicBezTo>
                    <a:pt x="204" y="284"/>
                    <a:pt x="187" y="266"/>
                    <a:pt x="187" y="231"/>
                  </a:cubicBezTo>
                  <a:cubicBezTo>
                    <a:pt x="187" y="204"/>
                    <a:pt x="204" y="213"/>
                    <a:pt x="213" y="168"/>
                  </a:cubicBezTo>
                  <a:cubicBezTo>
                    <a:pt x="213" y="159"/>
                    <a:pt x="231" y="168"/>
                    <a:pt x="231" y="133"/>
                  </a:cubicBezTo>
                  <a:cubicBezTo>
                    <a:pt x="231" y="115"/>
                    <a:pt x="222" y="115"/>
                    <a:pt x="222" y="115"/>
                  </a:cubicBezTo>
                  <a:cubicBezTo>
                    <a:pt x="222" y="115"/>
                    <a:pt x="222" y="89"/>
                    <a:pt x="231" y="71"/>
                  </a:cubicBezTo>
                  <a:cubicBezTo>
                    <a:pt x="231" y="53"/>
                    <a:pt x="213" y="0"/>
                    <a:pt x="151" y="0"/>
                  </a:cubicBezTo>
                  <a:cubicBezTo>
                    <a:pt x="80" y="0"/>
                    <a:pt x="71" y="53"/>
                    <a:pt x="71" y="71"/>
                  </a:cubicBezTo>
                  <a:cubicBezTo>
                    <a:pt x="71" y="89"/>
                    <a:pt x="71" y="115"/>
                    <a:pt x="71" y="115"/>
                  </a:cubicBezTo>
                  <a:cubicBezTo>
                    <a:pt x="71" y="115"/>
                    <a:pt x="71" y="115"/>
                    <a:pt x="71" y="133"/>
                  </a:cubicBezTo>
                  <a:cubicBezTo>
                    <a:pt x="71" y="168"/>
                    <a:pt x="80" y="159"/>
                    <a:pt x="89" y="168"/>
                  </a:cubicBezTo>
                  <a:cubicBezTo>
                    <a:pt x="89" y="213"/>
                    <a:pt x="107" y="204"/>
                    <a:pt x="107" y="231"/>
                  </a:cubicBezTo>
                  <a:cubicBezTo>
                    <a:pt x="107" y="266"/>
                    <a:pt x="89" y="284"/>
                    <a:pt x="45" y="302"/>
                  </a:cubicBezTo>
                  <a:cubicBezTo>
                    <a:pt x="27" y="310"/>
                    <a:pt x="0" y="319"/>
                    <a:pt x="0" y="346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346" y="434"/>
                    <a:pt x="346" y="434"/>
                    <a:pt x="346" y="434"/>
                  </a:cubicBezTo>
                  <a:cubicBezTo>
                    <a:pt x="346" y="434"/>
                    <a:pt x="346" y="381"/>
                    <a:pt x="346" y="364"/>
                  </a:cubicBezTo>
                  <a:cubicBezTo>
                    <a:pt x="346" y="346"/>
                    <a:pt x="302" y="328"/>
                    <a:pt x="258" y="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5434651-82DB-314C-A35B-4576D31B1F50}"/>
              </a:ext>
            </a:extLst>
          </p:cNvPr>
          <p:cNvGrpSpPr/>
          <p:nvPr/>
        </p:nvGrpSpPr>
        <p:grpSpPr>
          <a:xfrm>
            <a:off x="4017702" y="1960481"/>
            <a:ext cx="1120241" cy="1059965"/>
            <a:chOff x="4017702" y="1834379"/>
            <a:chExt cx="1120241" cy="1059965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35230372-57C3-3447-8004-153B81F103AF}"/>
                </a:ext>
              </a:extLst>
            </p:cNvPr>
            <p:cNvSpPr/>
            <p:nvPr/>
          </p:nvSpPr>
          <p:spPr>
            <a:xfrm>
              <a:off x="4017702" y="1834379"/>
              <a:ext cx="1120241" cy="1059965"/>
            </a:xfrm>
            <a:prstGeom prst="roundRect">
              <a:avLst/>
            </a:prstGeom>
            <a:solidFill>
              <a:srgbClr val="FDB71A">
                <a:alpha val="90196"/>
              </a:srgbClr>
            </a:solidFill>
            <a:ln>
              <a:solidFill>
                <a:srgbClr val="FDB71A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8" name="Freeform 96">
              <a:extLst>
                <a:ext uri="{FF2B5EF4-FFF2-40B4-BE49-F238E27FC236}">
                  <a16:creationId xmlns:a16="http://schemas.microsoft.com/office/drawing/2014/main" id="{BE036541-2C2C-0740-B676-A83DDBA98C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676" y="2087160"/>
              <a:ext cx="543825" cy="543825"/>
            </a:xfrm>
            <a:custGeom>
              <a:avLst/>
              <a:gdLst>
                <a:gd name="T0" fmla="*/ 516 w 545"/>
                <a:gd name="T1" fmla="*/ 544 h 545"/>
                <a:gd name="T2" fmla="*/ 304 w 545"/>
                <a:gd name="T3" fmla="*/ 516 h 545"/>
                <a:gd name="T4" fmla="*/ 333 w 545"/>
                <a:gd name="T5" fmla="*/ 304 h 545"/>
                <a:gd name="T6" fmla="*/ 544 w 545"/>
                <a:gd name="T7" fmla="*/ 332 h 545"/>
                <a:gd name="T8" fmla="*/ 516 w 545"/>
                <a:gd name="T9" fmla="*/ 544 h 545"/>
                <a:gd name="T10" fmla="*/ 488 w 545"/>
                <a:gd name="T11" fmla="*/ 361 h 545"/>
                <a:gd name="T12" fmla="*/ 361 w 545"/>
                <a:gd name="T13" fmla="*/ 488 h 545"/>
                <a:gd name="T14" fmla="*/ 488 w 545"/>
                <a:gd name="T15" fmla="*/ 361 h 545"/>
                <a:gd name="T16" fmla="*/ 516 w 545"/>
                <a:gd name="T17" fmla="*/ 247 h 545"/>
                <a:gd name="T18" fmla="*/ 304 w 545"/>
                <a:gd name="T19" fmla="*/ 219 h 545"/>
                <a:gd name="T20" fmla="*/ 333 w 545"/>
                <a:gd name="T21" fmla="*/ 0 h 545"/>
                <a:gd name="T22" fmla="*/ 544 w 545"/>
                <a:gd name="T23" fmla="*/ 28 h 545"/>
                <a:gd name="T24" fmla="*/ 516 w 545"/>
                <a:gd name="T25" fmla="*/ 247 h 545"/>
                <a:gd name="T26" fmla="*/ 488 w 545"/>
                <a:gd name="T27" fmla="*/ 57 h 545"/>
                <a:gd name="T28" fmla="*/ 361 w 545"/>
                <a:gd name="T29" fmla="*/ 191 h 545"/>
                <a:gd name="T30" fmla="*/ 488 w 545"/>
                <a:gd name="T31" fmla="*/ 57 h 545"/>
                <a:gd name="T32" fmla="*/ 219 w 545"/>
                <a:gd name="T33" fmla="*/ 544 h 545"/>
                <a:gd name="T34" fmla="*/ 0 w 545"/>
                <a:gd name="T35" fmla="*/ 516 h 545"/>
                <a:gd name="T36" fmla="*/ 29 w 545"/>
                <a:gd name="T37" fmla="*/ 304 h 545"/>
                <a:gd name="T38" fmla="*/ 248 w 545"/>
                <a:gd name="T39" fmla="*/ 332 h 545"/>
                <a:gd name="T40" fmla="*/ 219 w 545"/>
                <a:gd name="T41" fmla="*/ 544 h 545"/>
                <a:gd name="T42" fmla="*/ 191 w 545"/>
                <a:gd name="T43" fmla="*/ 361 h 545"/>
                <a:gd name="T44" fmla="*/ 57 w 545"/>
                <a:gd name="T45" fmla="*/ 488 h 545"/>
                <a:gd name="T46" fmla="*/ 191 w 545"/>
                <a:gd name="T47" fmla="*/ 361 h 545"/>
                <a:gd name="T48" fmla="*/ 219 w 545"/>
                <a:gd name="T49" fmla="*/ 247 h 545"/>
                <a:gd name="T50" fmla="*/ 0 w 545"/>
                <a:gd name="T51" fmla="*/ 219 h 545"/>
                <a:gd name="T52" fmla="*/ 29 w 545"/>
                <a:gd name="T53" fmla="*/ 0 h 545"/>
                <a:gd name="T54" fmla="*/ 248 w 545"/>
                <a:gd name="T55" fmla="*/ 28 h 545"/>
                <a:gd name="T56" fmla="*/ 219 w 545"/>
                <a:gd name="T57" fmla="*/ 247 h 545"/>
                <a:gd name="T58" fmla="*/ 191 w 545"/>
                <a:gd name="T59" fmla="*/ 57 h 545"/>
                <a:gd name="T60" fmla="*/ 57 w 545"/>
                <a:gd name="T61" fmla="*/ 191 h 545"/>
                <a:gd name="T62" fmla="*/ 191 w 545"/>
                <a:gd name="T63" fmla="*/ 57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45" h="545">
                  <a:moveTo>
                    <a:pt x="516" y="544"/>
                  </a:moveTo>
                  <a:lnTo>
                    <a:pt x="516" y="544"/>
                  </a:lnTo>
                  <a:cubicBezTo>
                    <a:pt x="333" y="544"/>
                    <a:pt x="333" y="544"/>
                    <a:pt x="333" y="544"/>
                  </a:cubicBezTo>
                  <a:cubicBezTo>
                    <a:pt x="311" y="544"/>
                    <a:pt x="304" y="537"/>
                    <a:pt x="304" y="516"/>
                  </a:cubicBezTo>
                  <a:cubicBezTo>
                    <a:pt x="304" y="332"/>
                    <a:pt x="304" y="332"/>
                    <a:pt x="304" y="332"/>
                  </a:cubicBezTo>
                  <a:cubicBezTo>
                    <a:pt x="304" y="311"/>
                    <a:pt x="311" y="304"/>
                    <a:pt x="333" y="304"/>
                  </a:cubicBezTo>
                  <a:cubicBezTo>
                    <a:pt x="516" y="304"/>
                    <a:pt x="516" y="304"/>
                    <a:pt x="516" y="304"/>
                  </a:cubicBezTo>
                  <a:cubicBezTo>
                    <a:pt x="537" y="304"/>
                    <a:pt x="544" y="311"/>
                    <a:pt x="544" y="332"/>
                  </a:cubicBezTo>
                  <a:cubicBezTo>
                    <a:pt x="544" y="516"/>
                    <a:pt x="544" y="516"/>
                    <a:pt x="544" y="516"/>
                  </a:cubicBezTo>
                  <a:cubicBezTo>
                    <a:pt x="544" y="537"/>
                    <a:pt x="537" y="544"/>
                    <a:pt x="516" y="544"/>
                  </a:cubicBezTo>
                  <a:close/>
                  <a:moveTo>
                    <a:pt x="488" y="361"/>
                  </a:moveTo>
                  <a:lnTo>
                    <a:pt x="488" y="361"/>
                  </a:lnTo>
                  <a:cubicBezTo>
                    <a:pt x="361" y="361"/>
                    <a:pt x="361" y="361"/>
                    <a:pt x="361" y="361"/>
                  </a:cubicBezTo>
                  <a:cubicBezTo>
                    <a:pt x="361" y="488"/>
                    <a:pt x="361" y="488"/>
                    <a:pt x="361" y="488"/>
                  </a:cubicBezTo>
                  <a:cubicBezTo>
                    <a:pt x="488" y="488"/>
                    <a:pt x="488" y="488"/>
                    <a:pt x="488" y="488"/>
                  </a:cubicBezTo>
                  <a:lnTo>
                    <a:pt x="488" y="361"/>
                  </a:lnTo>
                  <a:close/>
                  <a:moveTo>
                    <a:pt x="516" y="247"/>
                  </a:moveTo>
                  <a:lnTo>
                    <a:pt x="516" y="247"/>
                  </a:lnTo>
                  <a:cubicBezTo>
                    <a:pt x="333" y="247"/>
                    <a:pt x="333" y="247"/>
                    <a:pt x="333" y="247"/>
                  </a:cubicBezTo>
                  <a:cubicBezTo>
                    <a:pt x="311" y="247"/>
                    <a:pt x="304" y="233"/>
                    <a:pt x="304" y="219"/>
                  </a:cubicBezTo>
                  <a:cubicBezTo>
                    <a:pt x="304" y="28"/>
                    <a:pt x="304" y="28"/>
                    <a:pt x="304" y="28"/>
                  </a:cubicBezTo>
                  <a:cubicBezTo>
                    <a:pt x="304" y="14"/>
                    <a:pt x="311" y="0"/>
                    <a:pt x="333" y="0"/>
                  </a:cubicBezTo>
                  <a:cubicBezTo>
                    <a:pt x="516" y="0"/>
                    <a:pt x="516" y="0"/>
                    <a:pt x="516" y="0"/>
                  </a:cubicBezTo>
                  <a:cubicBezTo>
                    <a:pt x="537" y="0"/>
                    <a:pt x="544" y="14"/>
                    <a:pt x="544" y="28"/>
                  </a:cubicBezTo>
                  <a:cubicBezTo>
                    <a:pt x="544" y="219"/>
                    <a:pt x="544" y="219"/>
                    <a:pt x="544" y="219"/>
                  </a:cubicBezTo>
                  <a:cubicBezTo>
                    <a:pt x="544" y="233"/>
                    <a:pt x="537" y="247"/>
                    <a:pt x="516" y="247"/>
                  </a:cubicBezTo>
                  <a:close/>
                  <a:moveTo>
                    <a:pt x="488" y="57"/>
                  </a:moveTo>
                  <a:lnTo>
                    <a:pt x="488" y="57"/>
                  </a:lnTo>
                  <a:cubicBezTo>
                    <a:pt x="361" y="57"/>
                    <a:pt x="361" y="57"/>
                    <a:pt x="361" y="57"/>
                  </a:cubicBezTo>
                  <a:cubicBezTo>
                    <a:pt x="361" y="191"/>
                    <a:pt x="361" y="191"/>
                    <a:pt x="361" y="191"/>
                  </a:cubicBezTo>
                  <a:cubicBezTo>
                    <a:pt x="488" y="191"/>
                    <a:pt x="488" y="191"/>
                    <a:pt x="488" y="191"/>
                  </a:cubicBezTo>
                  <a:lnTo>
                    <a:pt x="488" y="57"/>
                  </a:lnTo>
                  <a:close/>
                  <a:moveTo>
                    <a:pt x="219" y="544"/>
                  </a:moveTo>
                  <a:lnTo>
                    <a:pt x="219" y="544"/>
                  </a:lnTo>
                  <a:cubicBezTo>
                    <a:pt x="29" y="544"/>
                    <a:pt x="29" y="544"/>
                    <a:pt x="29" y="544"/>
                  </a:cubicBezTo>
                  <a:cubicBezTo>
                    <a:pt x="14" y="544"/>
                    <a:pt x="0" y="537"/>
                    <a:pt x="0" y="516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0" y="311"/>
                    <a:pt x="14" y="304"/>
                    <a:pt x="29" y="304"/>
                  </a:cubicBezTo>
                  <a:cubicBezTo>
                    <a:pt x="219" y="304"/>
                    <a:pt x="219" y="304"/>
                    <a:pt x="219" y="304"/>
                  </a:cubicBezTo>
                  <a:cubicBezTo>
                    <a:pt x="233" y="304"/>
                    <a:pt x="248" y="311"/>
                    <a:pt x="248" y="332"/>
                  </a:cubicBezTo>
                  <a:cubicBezTo>
                    <a:pt x="248" y="516"/>
                    <a:pt x="248" y="516"/>
                    <a:pt x="248" y="516"/>
                  </a:cubicBezTo>
                  <a:cubicBezTo>
                    <a:pt x="248" y="537"/>
                    <a:pt x="233" y="544"/>
                    <a:pt x="219" y="544"/>
                  </a:cubicBezTo>
                  <a:close/>
                  <a:moveTo>
                    <a:pt x="191" y="361"/>
                  </a:moveTo>
                  <a:lnTo>
                    <a:pt x="191" y="361"/>
                  </a:lnTo>
                  <a:cubicBezTo>
                    <a:pt x="57" y="361"/>
                    <a:pt x="57" y="361"/>
                    <a:pt x="57" y="361"/>
                  </a:cubicBezTo>
                  <a:cubicBezTo>
                    <a:pt x="57" y="488"/>
                    <a:pt x="57" y="488"/>
                    <a:pt x="57" y="488"/>
                  </a:cubicBezTo>
                  <a:cubicBezTo>
                    <a:pt x="191" y="488"/>
                    <a:pt x="191" y="488"/>
                    <a:pt x="191" y="488"/>
                  </a:cubicBezTo>
                  <a:lnTo>
                    <a:pt x="191" y="361"/>
                  </a:lnTo>
                  <a:close/>
                  <a:moveTo>
                    <a:pt x="219" y="247"/>
                  </a:moveTo>
                  <a:lnTo>
                    <a:pt x="219" y="247"/>
                  </a:lnTo>
                  <a:cubicBezTo>
                    <a:pt x="29" y="247"/>
                    <a:pt x="29" y="247"/>
                    <a:pt x="29" y="247"/>
                  </a:cubicBezTo>
                  <a:cubicBezTo>
                    <a:pt x="14" y="247"/>
                    <a:pt x="0" y="233"/>
                    <a:pt x="0" y="21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9" y="0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233" y="0"/>
                    <a:pt x="248" y="14"/>
                    <a:pt x="248" y="28"/>
                  </a:cubicBezTo>
                  <a:cubicBezTo>
                    <a:pt x="248" y="219"/>
                    <a:pt x="248" y="219"/>
                    <a:pt x="248" y="219"/>
                  </a:cubicBezTo>
                  <a:cubicBezTo>
                    <a:pt x="248" y="233"/>
                    <a:pt x="233" y="247"/>
                    <a:pt x="219" y="247"/>
                  </a:cubicBezTo>
                  <a:close/>
                  <a:moveTo>
                    <a:pt x="191" y="57"/>
                  </a:moveTo>
                  <a:lnTo>
                    <a:pt x="191" y="57"/>
                  </a:lnTo>
                  <a:cubicBezTo>
                    <a:pt x="57" y="57"/>
                    <a:pt x="57" y="57"/>
                    <a:pt x="57" y="57"/>
                  </a:cubicBezTo>
                  <a:cubicBezTo>
                    <a:pt x="57" y="191"/>
                    <a:pt x="57" y="191"/>
                    <a:pt x="57" y="191"/>
                  </a:cubicBezTo>
                  <a:cubicBezTo>
                    <a:pt x="191" y="191"/>
                    <a:pt x="191" y="191"/>
                    <a:pt x="191" y="191"/>
                  </a:cubicBezTo>
                  <a:lnTo>
                    <a:pt x="191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15BA9BB-AA27-A54E-89D4-78CEA72D4915}"/>
              </a:ext>
            </a:extLst>
          </p:cNvPr>
          <p:cNvGrpSpPr/>
          <p:nvPr/>
        </p:nvGrpSpPr>
        <p:grpSpPr>
          <a:xfrm>
            <a:off x="1227010" y="4132397"/>
            <a:ext cx="1120241" cy="1059965"/>
            <a:chOff x="1227010" y="3964346"/>
            <a:chExt cx="1120241" cy="1059965"/>
          </a:xfrm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59D84D73-79BC-A846-9D66-AC5F4D52541A}"/>
                </a:ext>
              </a:extLst>
            </p:cNvPr>
            <p:cNvSpPr/>
            <p:nvPr/>
          </p:nvSpPr>
          <p:spPr>
            <a:xfrm>
              <a:off x="1227010" y="3964346"/>
              <a:ext cx="1120241" cy="1059965"/>
            </a:xfrm>
            <a:prstGeom prst="roundRect">
              <a:avLst/>
            </a:prstGeom>
            <a:solidFill>
              <a:srgbClr val="FDB71A">
                <a:alpha val="90196"/>
              </a:srgbClr>
            </a:solidFill>
            <a:ln>
              <a:solidFill>
                <a:srgbClr val="FDB71A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0" name="Freeform 113">
              <a:extLst>
                <a:ext uri="{FF2B5EF4-FFF2-40B4-BE49-F238E27FC236}">
                  <a16:creationId xmlns:a16="http://schemas.microsoft.com/office/drawing/2014/main" id="{FE187E2D-E97A-174E-B2FB-E0C6C61999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0442" y="4249053"/>
              <a:ext cx="693374" cy="479130"/>
            </a:xfrm>
            <a:custGeom>
              <a:avLst/>
              <a:gdLst>
                <a:gd name="T0" fmla="*/ 2147483646 w 82"/>
                <a:gd name="T1" fmla="*/ 2147483646 h 57"/>
                <a:gd name="T2" fmla="*/ 2147483646 w 82"/>
                <a:gd name="T3" fmla="*/ 2147483646 h 57"/>
                <a:gd name="T4" fmla="*/ 2147483646 w 82"/>
                <a:gd name="T5" fmla="*/ 2147483646 h 57"/>
                <a:gd name="T6" fmla="*/ 0 w 82"/>
                <a:gd name="T7" fmla="*/ 2147483646 h 57"/>
                <a:gd name="T8" fmla="*/ 0 w 82"/>
                <a:gd name="T9" fmla="*/ 2147483646 h 57"/>
                <a:gd name="T10" fmla="*/ 2147483646 w 82"/>
                <a:gd name="T11" fmla="*/ 2147483646 h 57"/>
                <a:gd name="T12" fmla="*/ 2147483646 w 82"/>
                <a:gd name="T13" fmla="*/ 0 h 57"/>
                <a:gd name="T14" fmla="*/ 2147483646 w 82"/>
                <a:gd name="T15" fmla="*/ 0 h 57"/>
                <a:gd name="T16" fmla="*/ 2147483646 w 82"/>
                <a:gd name="T17" fmla="*/ 2147483646 h 57"/>
                <a:gd name="T18" fmla="*/ 2147483646 w 82"/>
                <a:gd name="T19" fmla="*/ 2147483646 h 57"/>
                <a:gd name="T20" fmla="*/ 2147483646 w 82"/>
                <a:gd name="T21" fmla="*/ 2147483646 h 57"/>
                <a:gd name="T22" fmla="*/ 2147483646 w 82"/>
                <a:gd name="T23" fmla="*/ 2147483646 h 57"/>
                <a:gd name="T24" fmla="*/ 2147483646 w 82"/>
                <a:gd name="T25" fmla="*/ 2147483646 h 57"/>
                <a:gd name="T26" fmla="*/ 2147483646 w 82"/>
                <a:gd name="T27" fmla="*/ 2147483646 h 57"/>
                <a:gd name="T28" fmla="*/ 2147483646 w 82"/>
                <a:gd name="T29" fmla="*/ 2147483646 h 57"/>
                <a:gd name="T30" fmla="*/ 2147483646 w 82"/>
                <a:gd name="T31" fmla="*/ 2147483646 h 57"/>
                <a:gd name="T32" fmla="*/ 2147483646 w 82"/>
                <a:gd name="T33" fmla="*/ 2147483646 h 57"/>
                <a:gd name="T34" fmla="*/ 2147483646 w 82"/>
                <a:gd name="T35" fmla="*/ 2147483646 h 57"/>
                <a:gd name="T36" fmla="*/ 2147483646 w 82"/>
                <a:gd name="T37" fmla="*/ 2147483646 h 57"/>
                <a:gd name="T38" fmla="*/ 2147483646 w 82"/>
                <a:gd name="T39" fmla="*/ 2147483646 h 57"/>
                <a:gd name="T40" fmla="*/ 2147483646 w 82"/>
                <a:gd name="T41" fmla="*/ 2147483646 h 57"/>
                <a:gd name="T42" fmla="*/ 2147483646 w 82"/>
                <a:gd name="T43" fmla="*/ 2147483646 h 57"/>
                <a:gd name="T44" fmla="*/ 2147483646 w 82"/>
                <a:gd name="T45" fmla="*/ 2147483646 h 57"/>
                <a:gd name="T46" fmla="*/ 2147483646 w 82"/>
                <a:gd name="T47" fmla="*/ 2147483646 h 57"/>
                <a:gd name="T48" fmla="*/ 2147483646 w 82"/>
                <a:gd name="T49" fmla="*/ 2147483646 h 57"/>
                <a:gd name="T50" fmla="*/ 2147483646 w 82"/>
                <a:gd name="T51" fmla="*/ 2147483646 h 57"/>
                <a:gd name="T52" fmla="*/ 2147483646 w 82"/>
                <a:gd name="T53" fmla="*/ 2147483646 h 57"/>
                <a:gd name="T54" fmla="*/ 2147483646 w 82"/>
                <a:gd name="T55" fmla="*/ 2147483646 h 57"/>
                <a:gd name="T56" fmla="*/ 2147483646 w 82"/>
                <a:gd name="T57" fmla="*/ 2147483646 h 57"/>
                <a:gd name="T58" fmla="*/ 2147483646 w 82"/>
                <a:gd name="T59" fmla="*/ 2147483646 h 57"/>
                <a:gd name="T60" fmla="*/ 2147483646 w 82"/>
                <a:gd name="T61" fmla="*/ 2147483646 h 57"/>
                <a:gd name="T62" fmla="*/ 2147483646 w 82"/>
                <a:gd name="T63" fmla="*/ 2147483646 h 57"/>
                <a:gd name="T64" fmla="*/ 2147483646 w 82"/>
                <a:gd name="T65" fmla="*/ 2147483646 h 57"/>
                <a:gd name="T66" fmla="*/ 2147483646 w 82"/>
                <a:gd name="T67" fmla="*/ 2147483646 h 57"/>
                <a:gd name="T68" fmla="*/ 2147483646 w 82"/>
                <a:gd name="T69" fmla="*/ 2147483646 h 57"/>
                <a:gd name="T70" fmla="*/ 2147483646 w 82"/>
                <a:gd name="T71" fmla="*/ 2147483646 h 57"/>
                <a:gd name="T72" fmla="*/ 2147483646 w 82"/>
                <a:gd name="T73" fmla="*/ 2147483646 h 57"/>
                <a:gd name="T74" fmla="*/ 2147483646 w 82"/>
                <a:gd name="T75" fmla="*/ 2147483646 h 57"/>
                <a:gd name="T76" fmla="*/ 2147483646 w 82"/>
                <a:gd name="T77" fmla="*/ 2147483646 h 57"/>
                <a:gd name="T78" fmla="*/ 2147483646 w 82"/>
                <a:gd name="T79" fmla="*/ 2147483646 h 57"/>
                <a:gd name="T80" fmla="*/ 2147483646 w 82"/>
                <a:gd name="T81" fmla="*/ 2147483646 h 57"/>
                <a:gd name="T82" fmla="*/ 2147483646 w 82"/>
                <a:gd name="T83" fmla="*/ 2147483646 h 57"/>
                <a:gd name="T84" fmla="*/ 2147483646 w 82"/>
                <a:gd name="T85" fmla="*/ 2147483646 h 57"/>
                <a:gd name="T86" fmla="*/ 2147483646 w 82"/>
                <a:gd name="T87" fmla="*/ 2147483646 h 57"/>
                <a:gd name="T88" fmla="*/ 2147483646 w 82"/>
                <a:gd name="T89" fmla="*/ 2147483646 h 57"/>
                <a:gd name="T90" fmla="*/ 2147483646 w 82"/>
                <a:gd name="T91" fmla="*/ 2147483646 h 57"/>
                <a:gd name="T92" fmla="*/ 2147483646 w 82"/>
                <a:gd name="T93" fmla="*/ 2147483646 h 57"/>
                <a:gd name="T94" fmla="*/ 2147483646 w 82"/>
                <a:gd name="T95" fmla="*/ 2147483646 h 57"/>
                <a:gd name="T96" fmla="*/ 2147483646 w 82"/>
                <a:gd name="T97" fmla="*/ 2147483646 h 57"/>
                <a:gd name="T98" fmla="*/ 2147483646 w 82"/>
                <a:gd name="T99" fmla="*/ 2147483646 h 57"/>
                <a:gd name="T100" fmla="*/ 2147483646 w 82"/>
                <a:gd name="T101" fmla="*/ 2147483646 h 57"/>
                <a:gd name="T102" fmla="*/ 2147483646 w 82"/>
                <a:gd name="T103" fmla="*/ 2147483646 h 57"/>
                <a:gd name="T104" fmla="*/ 2147483646 w 82"/>
                <a:gd name="T105" fmla="*/ 2147483646 h 57"/>
                <a:gd name="T106" fmla="*/ 2147483646 w 82"/>
                <a:gd name="T107" fmla="*/ 2147483646 h 57"/>
                <a:gd name="T108" fmla="*/ 2147483646 w 82"/>
                <a:gd name="T109" fmla="*/ 2147483646 h 57"/>
                <a:gd name="T110" fmla="*/ 2147483646 w 82"/>
                <a:gd name="T111" fmla="*/ 2147483646 h 57"/>
                <a:gd name="T112" fmla="*/ 2147483646 w 82"/>
                <a:gd name="T113" fmla="*/ 2147483646 h 5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2" h="57">
                  <a:moveTo>
                    <a:pt x="82" y="49"/>
                  </a:moveTo>
                  <a:cubicBezTo>
                    <a:pt x="82" y="54"/>
                    <a:pt x="79" y="57"/>
                    <a:pt x="74" y="57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3" y="57"/>
                    <a:pt x="0" y="54"/>
                    <a:pt x="0" y="4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2" y="0"/>
                    <a:pt x="82" y="0"/>
                    <a:pt x="82" y="0"/>
                  </a:cubicBezTo>
                  <a:lnTo>
                    <a:pt x="82" y="49"/>
                  </a:lnTo>
                  <a:close/>
                  <a:moveTo>
                    <a:pt x="10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51"/>
                    <a:pt x="6" y="52"/>
                    <a:pt x="7" y="52"/>
                  </a:cubicBezTo>
                  <a:cubicBezTo>
                    <a:pt x="9" y="52"/>
                    <a:pt x="10" y="51"/>
                    <a:pt x="10" y="49"/>
                  </a:cubicBezTo>
                  <a:lnTo>
                    <a:pt x="10" y="11"/>
                  </a:lnTo>
                  <a:close/>
                  <a:moveTo>
                    <a:pt x="77" y="6"/>
                  </a:moveTo>
                  <a:cubicBezTo>
                    <a:pt x="15" y="6"/>
                    <a:pt x="15" y="6"/>
                    <a:pt x="15" y="6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50"/>
                    <a:pt x="15" y="51"/>
                    <a:pt x="15" y="52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6" y="52"/>
                    <a:pt x="77" y="51"/>
                    <a:pt x="77" y="49"/>
                  </a:cubicBezTo>
                  <a:lnTo>
                    <a:pt x="77" y="6"/>
                  </a:lnTo>
                  <a:close/>
                  <a:moveTo>
                    <a:pt x="46" y="36"/>
                  </a:moveTo>
                  <a:cubicBezTo>
                    <a:pt x="20" y="36"/>
                    <a:pt x="20" y="36"/>
                    <a:pt x="20" y="36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46" y="11"/>
                    <a:pt x="46" y="11"/>
                    <a:pt x="46" y="11"/>
                  </a:cubicBezTo>
                  <a:lnTo>
                    <a:pt x="46" y="36"/>
                  </a:lnTo>
                  <a:close/>
                  <a:moveTo>
                    <a:pt x="46" y="47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46" y="42"/>
                    <a:pt x="46" y="42"/>
                    <a:pt x="46" y="42"/>
                  </a:cubicBezTo>
                  <a:lnTo>
                    <a:pt x="46" y="47"/>
                  </a:lnTo>
                  <a:close/>
                  <a:moveTo>
                    <a:pt x="25" y="16"/>
                  </a:moveTo>
                  <a:cubicBezTo>
                    <a:pt x="25" y="31"/>
                    <a:pt x="25" y="31"/>
                    <a:pt x="25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16"/>
                    <a:pt x="41" y="16"/>
                    <a:pt x="41" y="16"/>
                  </a:cubicBezTo>
                  <a:lnTo>
                    <a:pt x="25" y="16"/>
                  </a:lnTo>
                  <a:close/>
                  <a:moveTo>
                    <a:pt x="72" y="16"/>
                  </a:moveTo>
                  <a:cubicBezTo>
                    <a:pt x="51" y="16"/>
                    <a:pt x="51" y="16"/>
                    <a:pt x="51" y="16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72" y="11"/>
                    <a:pt x="72" y="11"/>
                    <a:pt x="72" y="11"/>
                  </a:cubicBezTo>
                  <a:lnTo>
                    <a:pt x="72" y="16"/>
                  </a:lnTo>
                  <a:close/>
                  <a:moveTo>
                    <a:pt x="72" y="26"/>
                  </a:moveTo>
                  <a:cubicBezTo>
                    <a:pt x="51" y="26"/>
                    <a:pt x="51" y="26"/>
                    <a:pt x="51" y="26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72" y="21"/>
                    <a:pt x="72" y="21"/>
                    <a:pt x="72" y="21"/>
                  </a:cubicBezTo>
                  <a:lnTo>
                    <a:pt x="72" y="26"/>
                  </a:lnTo>
                  <a:close/>
                  <a:moveTo>
                    <a:pt x="72" y="36"/>
                  </a:moveTo>
                  <a:cubicBezTo>
                    <a:pt x="51" y="36"/>
                    <a:pt x="51" y="36"/>
                    <a:pt x="51" y="36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72" y="31"/>
                    <a:pt x="72" y="31"/>
                    <a:pt x="72" y="31"/>
                  </a:cubicBezTo>
                  <a:lnTo>
                    <a:pt x="72" y="36"/>
                  </a:lnTo>
                  <a:close/>
                  <a:moveTo>
                    <a:pt x="72" y="47"/>
                  </a:moveTo>
                  <a:cubicBezTo>
                    <a:pt x="51" y="47"/>
                    <a:pt x="51" y="47"/>
                    <a:pt x="51" y="47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72" y="42"/>
                    <a:pt x="72" y="42"/>
                    <a:pt x="72" y="42"/>
                  </a:cubicBezTo>
                  <a:lnTo>
                    <a:pt x="72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553494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738</TotalTime>
  <Words>298</Words>
  <Application>Microsoft Macintosh PowerPoint</Application>
  <PresentationFormat>On-screen Show (4:3)</PresentationFormat>
  <Paragraphs>106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Despres, Kourtney N</dc:creator>
  <cp:lastModifiedBy>Verduzco, Sandra S</cp:lastModifiedBy>
  <cp:revision>81</cp:revision>
  <dcterms:created xsi:type="dcterms:W3CDTF">2020-06-25T19:26:49Z</dcterms:created>
  <dcterms:modified xsi:type="dcterms:W3CDTF">2021-01-22T18:28:52Z</dcterms:modified>
</cp:coreProperties>
</file>