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oppins Medium"/>
      <p:regular r:id="rId14"/>
      <p:bold r:id="rId15"/>
      <p:italic r:id="rId16"/>
      <p:boldItalic r:id="rId17"/>
    </p:embeddedFont>
    <p:embeddedFont>
      <p:font typeface="Poppins ExtraBold"/>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Medium-bold.fntdata"/><Relationship Id="rId14" Type="http://schemas.openxmlformats.org/officeDocument/2006/relationships/font" Target="fonts/PoppinsMedium-regular.fntdata"/><Relationship Id="rId17" Type="http://schemas.openxmlformats.org/officeDocument/2006/relationships/font" Target="fonts/PoppinsMedium-boldItalic.fntdata"/><Relationship Id="rId16" Type="http://schemas.openxmlformats.org/officeDocument/2006/relationships/font" Target="fonts/PoppinsMedium-italic.fntdata"/><Relationship Id="rId5" Type="http://schemas.openxmlformats.org/officeDocument/2006/relationships/notesMaster" Target="notesMasters/notesMaster1.xml"/><Relationship Id="rId19" Type="http://schemas.openxmlformats.org/officeDocument/2006/relationships/font" Target="fonts/PoppinsExtraBold-boldItalic.fntdata"/><Relationship Id="rId6" Type="http://schemas.openxmlformats.org/officeDocument/2006/relationships/slide" Target="slides/slide1.xml"/><Relationship Id="rId18" Type="http://schemas.openxmlformats.org/officeDocument/2006/relationships/font" Target="fonts/PoppinsExtra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6947a9e2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6947a9e2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947a9e27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947a9e27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947a9e2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947a9e2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6947a9e27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6947a9e27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6947a9e27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6947a9e27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6947a9e27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6947a9e27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6947a9e27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6947a9e27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909625" y="1095075"/>
            <a:ext cx="7563600" cy="28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Body Text - Lorem ipsum dolor sit amet, consectetur adipisci elit, sed eiusmod tempor incidunt ut labore et dolore magna aliqua. Ut enim ad minim veniam, quis nostrum exercitationem ullam corporis suscipit laboriosam, nisi ut aliquid ex ea commodi consequatur.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Clr>
                <a:schemeClr val="dk1"/>
              </a:buClr>
              <a:buSzPts val="1100"/>
              <a:buFont typeface="Arial"/>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p:txBody>
      </p:sp>
      <p:sp>
        <p:nvSpPr>
          <p:cNvPr id="59" name="Google Shape;59;p14"/>
          <p:cNvSpPr txBox="1"/>
          <p:nvPr/>
        </p:nvSpPr>
        <p:spPr>
          <a:xfrm>
            <a:off x="909625" y="433525"/>
            <a:ext cx="36222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1E405A"/>
                </a:solidFill>
                <a:latin typeface="Poppins ExtraBold"/>
                <a:ea typeface="Poppins ExtraBold"/>
                <a:cs typeface="Poppins ExtraBold"/>
                <a:sym typeface="Poppins ExtraBold"/>
              </a:rPr>
              <a:t>Headline Title</a:t>
            </a:r>
            <a:endParaRPr sz="2600">
              <a:solidFill>
                <a:srgbClr val="1E405A"/>
              </a:solidFill>
              <a:latin typeface="Poppins ExtraBold"/>
              <a:ea typeface="Poppins ExtraBold"/>
              <a:cs typeface="Poppins ExtraBold"/>
              <a:sym typeface="Poppins ExtraBold"/>
            </a:endParaRPr>
          </a:p>
        </p:txBody>
      </p:sp>
      <p:cxnSp>
        <p:nvCxnSpPr>
          <p:cNvPr id="60" name="Google Shape;60;p14"/>
          <p:cNvCxnSpPr/>
          <p:nvPr/>
        </p:nvCxnSpPr>
        <p:spPr>
          <a:xfrm>
            <a:off x="1025400" y="973775"/>
            <a:ext cx="3114900" cy="0"/>
          </a:xfrm>
          <a:prstGeom prst="straightConnector1">
            <a:avLst/>
          </a:prstGeom>
          <a:noFill/>
          <a:ln cap="flat" cmpd="sng" w="38100">
            <a:solidFill>
              <a:srgbClr val="F3B845"/>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nvSpPr>
        <p:spPr>
          <a:xfrm>
            <a:off x="909625" y="1095075"/>
            <a:ext cx="7563600" cy="28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Body Text - Lorem ipsum dolor sit amet, consectetur adipisci elit, sed eiusmod tempor incidunt ut labore et dolore magna aliqua. Ut enim ad minim veniam, quis nostrum exercitationem ullam corporis suscipit laboriosam, nisi ut aliquid ex ea commodi consequatur.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p:txBody>
      </p:sp>
      <p:sp>
        <p:nvSpPr>
          <p:cNvPr id="66" name="Google Shape;66;p15"/>
          <p:cNvSpPr txBox="1"/>
          <p:nvPr/>
        </p:nvSpPr>
        <p:spPr>
          <a:xfrm>
            <a:off x="909625" y="433525"/>
            <a:ext cx="36222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1E405A"/>
                </a:solidFill>
                <a:latin typeface="Poppins ExtraBold"/>
                <a:ea typeface="Poppins ExtraBold"/>
                <a:cs typeface="Poppins ExtraBold"/>
                <a:sym typeface="Poppins ExtraBold"/>
              </a:rPr>
              <a:t>Headline Title</a:t>
            </a:r>
            <a:endParaRPr sz="2600">
              <a:solidFill>
                <a:srgbClr val="1E405A"/>
              </a:solidFill>
              <a:latin typeface="Poppins ExtraBold"/>
              <a:ea typeface="Poppins ExtraBold"/>
              <a:cs typeface="Poppins ExtraBold"/>
              <a:sym typeface="Poppins ExtraBold"/>
            </a:endParaRPr>
          </a:p>
        </p:txBody>
      </p:sp>
      <p:cxnSp>
        <p:nvCxnSpPr>
          <p:cNvPr id="67" name="Google Shape;67;p15"/>
          <p:cNvCxnSpPr/>
          <p:nvPr/>
        </p:nvCxnSpPr>
        <p:spPr>
          <a:xfrm>
            <a:off x="1025400" y="973775"/>
            <a:ext cx="3114900" cy="0"/>
          </a:xfrm>
          <a:prstGeom prst="straightConnector1">
            <a:avLst/>
          </a:prstGeom>
          <a:noFill/>
          <a:ln cap="flat" cmpd="sng" w="38100">
            <a:solidFill>
              <a:srgbClr val="F3B845"/>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nvSpPr>
        <p:spPr>
          <a:xfrm>
            <a:off x="909625" y="1095075"/>
            <a:ext cx="7563600" cy="28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Body Text - Lorem ipsum dolor sit amet, consectetur adipisci elit, sed eiusmod tempor incidunt ut labore et dolore magna aliqua. Ut enim ad minim veniam, quis nostrum exercitationem ullam corporis suscipit laboriosam, nisi ut aliquid ex ea commodi consequatur.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p:txBody>
      </p:sp>
      <p:sp>
        <p:nvSpPr>
          <p:cNvPr id="73" name="Google Shape;73;p16"/>
          <p:cNvSpPr txBox="1"/>
          <p:nvPr/>
        </p:nvSpPr>
        <p:spPr>
          <a:xfrm>
            <a:off x="909625" y="433525"/>
            <a:ext cx="36222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1E405A"/>
                </a:solidFill>
                <a:latin typeface="Poppins ExtraBold"/>
                <a:ea typeface="Poppins ExtraBold"/>
                <a:cs typeface="Poppins ExtraBold"/>
                <a:sym typeface="Poppins ExtraBold"/>
              </a:rPr>
              <a:t>Headline Title</a:t>
            </a:r>
            <a:endParaRPr sz="2600">
              <a:solidFill>
                <a:srgbClr val="1E405A"/>
              </a:solidFill>
              <a:latin typeface="Poppins ExtraBold"/>
              <a:ea typeface="Poppins ExtraBold"/>
              <a:cs typeface="Poppins ExtraBold"/>
              <a:sym typeface="Poppins ExtraBold"/>
            </a:endParaRPr>
          </a:p>
        </p:txBody>
      </p:sp>
      <p:cxnSp>
        <p:nvCxnSpPr>
          <p:cNvPr id="74" name="Google Shape;74;p16"/>
          <p:cNvCxnSpPr/>
          <p:nvPr/>
        </p:nvCxnSpPr>
        <p:spPr>
          <a:xfrm>
            <a:off x="1025400" y="973775"/>
            <a:ext cx="3114900" cy="0"/>
          </a:xfrm>
          <a:prstGeom prst="straightConnector1">
            <a:avLst/>
          </a:prstGeom>
          <a:noFill/>
          <a:ln cap="flat" cmpd="sng" w="38100">
            <a:solidFill>
              <a:srgbClr val="F3B845"/>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nvSpPr>
        <p:spPr>
          <a:xfrm>
            <a:off x="909625" y="1095075"/>
            <a:ext cx="7563600" cy="28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Body Text - Lorem ipsum dolor sit amet, consectetur adipisci elit, sed eiusmod tempor incidunt ut labore et dolore magna aliqua. Ut enim ad minim veniam, quis nostrum exercitationem ullam corporis suscipit laboriosam, nisi ut aliquid ex ea commodi consequatur.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p:txBody>
      </p:sp>
      <p:sp>
        <p:nvSpPr>
          <p:cNvPr id="84" name="Google Shape;84;p18"/>
          <p:cNvSpPr txBox="1"/>
          <p:nvPr/>
        </p:nvSpPr>
        <p:spPr>
          <a:xfrm>
            <a:off x="909625" y="433525"/>
            <a:ext cx="36222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1E405A"/>
                </a:solidFill>
                <a:latin typeface="Poppins ExtraBold"/>
                <a:ea typeface="Poppins ExtraBold"/>
                <a:cs typeface="Poppins ExtraBold"/>
                <a:sym typeface="Poppins ExtraBold"/>
              </a:rPr>
              <a:t>Headline Title</a:t>
            </a:r>
            <a:endParaRPr sz="2600">
              <a:solidFill>
                <a:srgbClr val="1E405A"/>
              </a:solidFill>
              <a:latin typeface="Poppins ExtraBold"/>
              <a:ea typeface="Poppins ExtraBold"/>
              <a:cs typeface="Poppins ExtraBold"/>
              <a:sym typeface="Poppins ExtraBold"/>
            </a:endParaRPr>
          </a:p>
        </p:txBody>
      </p:sp>
      <p:cxnSp>
        <p:nvCxnSpPr>
          <p:cNvPr id="85" name="Google Shape;85;p18"/>
          <p:cNvCxnSpPr/>
          <p:nvPr/>
        </p:nvCxnSpPr>
        <p:spPr>
          <a:xfrm>
            <a:off x="1025400" y="973775"/>
            <a:ext cx="3114900" cy="0"/>
          </a:xfrm>
          <a:prstGeom prst="straightConnector1">
            <a:avLst/>
          </a:prstGeom>
          <a:noFill/>
          <a:ln cap="flat" cmpd="sng" w="38100">
            <a:solidFill>
              <a:srgbClr val="F3B845"/>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9"/>
          <p:cNvSpPr txBox="1"/>
          <p:nvPr/>
        </p:nvSpPr>
        <p:spPr>
          <a:xfrm>
            <a:off x="909625" y="1095075"/>
            <a:ext cx="7563600" cy="28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Body Text - Lorem ipsum dolor sit amet, consectetur adipisci elit, sed eiusmod tempor incidunt ut labore et dolore magna aliqua. Ut enim ad minim veniam, quis nostrum exercitationem ullam corporis suscipit laboriosam, nisi ut aliquid ex ea commodi consequatur.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p:txBody>
      </p:sp>
      <p:sp>
        <p:nvSpPr>
          <p:cNvPr id="91" name="Google Shape;91;p19"/>
          <p:cNvSpPr txBox="1"/>
          <p:nvPr/>
        </p:nvSpPr>
        <p:spPr>
          <a:xfrm>
            <a:off x="909625" y="433525"/>
            <a:ext cx="36222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1E405A"/>
                </a:solidFill>
                <a:latin typeface="Poppins ExtraBold"/>
                <a:ea typeface="Poppins ExtraBold"/>
                <a:cs typeface="Poppins ExtraBold"/>
                <a:sym typeface="Poppins ExtraBold"/>
              </a:rPr>
              <a:t>Headline Title</a:t>
            </a:r>
            <a:endParaRPr sz="2600">
              <a:solidFill>
                <a:srgbClr val="1E405A"/>
              </a:solidFill>
              <a:latin typeface="Poppins ExtraBold"/>
              <a:ea typeface="Poppins ExtraBold"/>
              <a:cs typeface="Poppins ExtraBold"/>
              <a:sym typeface="Poppins ExtraBold"/>
            </a:endParaRPr>
          </a:p>
        </p:txBody>
      </p:sp>
      <p:cxnSp>
        <p:nvCxnSpPr>
          <p:cNvPr id="92" name="Google Shape;92;p19"/>
          <p:cNvCxnSpPr/>
          <p:nvPr/>
        </p:nvCxnSpPr>
        <p:spPr>
          <a:xfrm>
            <a:off x="1025400" y="973775"/>
            <a:ext cx="3114900" cy="0"/>
          </a:xfrm>
          <a:prstGeom prst="straightConnector1">
            <a:avLst/>
          </a:prstGeom>
          <a:noFill/>
          <a:ln cap="flat" cmpd="sng" w="38100">
            <a:solidFill>
              <a:srgbClr val="F3B845"/>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0"/>
          <p:cNvSpPr txBox="1"/>
          <p:nvPr/>
        </p:nvSpPr>
        <p:spPr>
          <a:xfrm>
            <a:off x="909625" y="1095075"/>
            <a:ext cx="7563600" cy="28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Body Text - Lorem ipsum dolor sit amet, consectetur adipisci elit, sed eiusmod tempor incidunt ut labore et dolore magna aliqua. Ut enim ad minim veniam, quis nostrum exercitationem ullam corporis suscipit laboriosam, nisi ut aliquid ex ea commodi consequatur.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 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t/>
            </a:r>
            <a:endParaRPr sz="1200">
              <a:solidFill>
                <a:srgbClr val="212529"/>
              </a:solidFill>
              <a:latin typeface="Poppins Medium"/>
              <a:ea typeface="Poppins Medium"/>
              <a:cs typeface="Poppins Medium"/>
              <a:sym typeface="Poppins Medium"/>
            </a:endParaRPr>
          </a:p>
          <a:p>
            <a:pPr indent="0" lvl="0" marL="0" rtl="0" algn="l">
              <a:spcBef>
                <a:spcPts val="0"/>
              </a:spcBef>
              <a:spcAft>
                <a:spcPts val="0"/>
              </a:spcAft>
              <a:buNone/>
            </a:pPr>
            <a:r>
              <a:rPr lang="en" sz="1200">
                <a:solidFill>
                  <a:srgbClr val="212529"/>
                </a:solidFill>
                <a:latin typeface="Poppins Medium"/>
                <a:ea typeface="Poppins Medium"/>
                <a:cs typeface="Poppins Medium"/>
                <a:sym typeface="Poppins Medium"/>
              </a:rPr>
              <a:t>Quis aute iure reprehenderit in voluptate velit esse cillum dolore eu fugiat nulla pariatur. Excepteur sint obcaecat cupiditat non proident, sunt in culpa qui officia deserunt mollit anim id est laborum.</a:t>
            </a:r>
            <a:endParaRPr sz="1200">
              <a:solidFill>
                <a:srgbClr val="212529"/>
              </a:solidFill>
              <a:latin typeface="Poppins Medium"/>
              <a:ea typeface="Poppins Medium"/>
              <a:cs typeface="Poppins Medium"/>
              <a:sym typeface="Poppins Medium"/>
            </a:endParaRPr>
          </a:p>
        </p:txBody>
      </p:sp>
      <p:sp>
        <p:nvSpPr>
          <p:cNvPr id="98" name="Google Shape;98;p20"/>
          <p:cNvSpPr txBox="1"/>
          <p:nvPr/>
        </p:nvSpPr>
        <p:spPr>
          <a:xfrm>
            <a:off x="909625" y="433525"/>
            <a:ext cx="36222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1E405A"/>
                </a:solidFill>
                <a:latin typeface="Poppins ExtraBold"/>
                <a:ea typeface="Poppins ExtraBold"/>
                <a:cs typeface="Poppins ExtraBold"/>
                <a:sym typeface="Poppins ExtraBold"/>
              </a:rPr>
              <a:t>Headline Title</a:t>
            </a:r>
            <a:endParaRPr sz="2600">
              <a:solidFill>
                <a:srgbClr val="1E405A"/>
              </a:solidFill>
              <a:latin typeface="Poppins ExtraBold"/>
              <a:ea typeface="Poppins ExtraBold"/>
              <a:cs typeface="Poppins ExtraBold"/>
              <a:sym typeface="Poppins ExtraBold"/>
            </a:endParaRPr>
          </a:p>
        </p:txBody>
      </p:sp>
      <p:cxnSp>
        <p:nvCxnSpPr>
          <p:cNvPr id="99" name="Google Shape;99;p20"/>
          <p:cNvCxnSpPr/>
          <p:nvPr/>
        </p:nvCxnSpPr>
        <p:spPr>
          <a:xfrm>
            <a:off x="1025400" y="973775"/>
            <a:ext cx="3114900" cy="0"/>
          </a:xfrm>
          <a:prstGeom prst="straightConnector1">
            <a:avLst/>
          </a:prstGeom>
          <a:noFill/>
          <a:ln cap="flat" cmpd="sng" w="38100">
            <a:solidFill>
              <a:srgbClr val="F3B845"/>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