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314a31648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314a31648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314a31648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314a31648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314a31648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314a31648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314a31648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314a31648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314a316483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314a316483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 idx="4294967295"/>
          </p:nvPr>
        </p:nvSpPr>
        <p:spPr>
          <a:xfrm>
            <a:off x="311700" y="4098625"/>
            <a:ext cx="8520600" cy="8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311700" y="4098625"/>
            <a:ext cx="8520600" cy="8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6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6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(16:9)</PresentationFormat>
  <Paragraphs>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Llamas, Eric</cp:lastModifiedBy>
  <cp:revision>1</cp:revision>
  <dcterms:modified xsi:type="dcterms:W3CDTF">2023-07-13T14:43:20Z</dcterms:modified>
</cp:coreProperties>
</file>