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4"/>
    <p:sldMasterId id="2147483786" r:id="rId5"/>
  </p:sldMasterIdLst>
  <p:notesMasterIdLst>
    <p:notesMasterId r:id="rId65"/>
  </p:notesMasterIdLst>
  <p:handoutMasterIdLst>
    <p:handoutMasterId r:id="rId66"/>
  </p:handoutMasterIdLst>
  <p:sldIdLst>
    <p:sldId id="256" r:id="rId6"/>
    <p:sldId id="286" r:id="rId7"/>
    <p:sldId id="257" r:id="rId8"/>
    <p:sldId id="258" r:id="rId9"/>
    <p:sldId id="287" r:id="rId10"/>
    <p:sldId id="288" r:id="rId11"/>
    <p:sldId id="304" r:id="rId12"/>
    <p:sldId id="305" r:id="rId13"/>
    <p:sldId id="306" r:id="rId14"/>
    <p:sldId id="289" r:id="rId15"/>
    <p:sldId id="290" r:id="rId16"/>
    <p:sldId id="293" r:id="rId17"/>
    <p:sldId id="294" r:id="rId18"/>
    <p:sldId id="295" r:id="rId19"/>
    <p:sldId id="296" r:id="rId20"/>
    <p:sldId id="297" r:id="rId21"/>
    <p:sldId id="291" r:id="rId22"/>
    <p:sldId id="292" r:id="rId23"/>
    <p:sldId id="335" r:id="rId24"/>
    <p:sldId id="298" r:id="rId25"/>
    <p:sldId id="332" r:id="rId26"/>
    <p:sldId id="299" r:id="rId27"/>
    <p:sldId id="300" r:id="rId28"/>
    <p:sldId id="269" r:id="rId29"/>
    <p:sldId id="301" r:id="rId30"/>
    <p:sldId id="323" r:id="rId31"/>
    <p:sldId id="270" r:id="rId32"/>
    <p:sldId id="303" r:id="rId33"/>
    <p:sldId id="302" r:id="rId34"/>
    <p:sldId id="336" r:id="rId35"/>
    <p:sldId id="310" r:id="rId36"/>
    <p:sldId id="312" r:id="rId37"/>
    <p:sldId id="311" r:id="rId38"/>
    <p:sldId id="324" r:id="rId39"/>
    <p:sldId id="313" r:id="rId40"/>
    <p:sldId id="325" r:id="rId41"/>
    <p:sldId id="334" r:id="rId42"/>
    <p:sldId id="337" r:id="rId43"/>
    <p:sldId id="322" r:id="rId44"/>
    <p:sldId id="320" r:id="rId45"/>
    <p:sldId id="321" r:id="rId46"/>
    <p:sldId id="333" r:id="rId47"/>
    <p:sldId id="314" r:id="rId48"/>
    <p:sldId id="315" r:id="rId49"/>
    <p:sldId id="341" r:id="rId50"/>
    <p:sldId id="317" r:id="rId51"/>
    <p:sldId id="319" r:id="rId52"/>
    <p:sldId id="271" r:id="rId53"/>
    <p:sldId id="339" r:id="rId54"/>
    <p:sldId id="307" r:id="rId55"/>
    <p:sldId id="308" r:id="rId56"/>
    <p:sldId id="309" r:id="rId57"/>
    <p:sldId id="318" r:id="rId58"/>
    <p:sldId id="284" r:id="rId59"/>
    <p:sldId id="340" r:id="rId60"/>
    <p:sldId id="342" r:id="rId61"/>
    <p:sldId id="343" r:id="rId62"/>
    <p:sldId id="338" r:id="rId63"/>
    <p:sldId id="283"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A579A4-6861-4A19-93E6-F48D3257D6E2}" v="1" dt="2021-08-12T09:28:15.8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538" autoAdjust="0"/>
    <p:restoredTop sz="88199" autoAdjust="0"/>
  </p:normalViewPr>
  <p:slideViewPr>
    <p:cSldViewPr snapToGrid="0">
      <p:cViewPr varScale="1">
        <p:scale>
          <a:sx n="86" d="100"/>
          <a:sy n="86" d="100"/>
        </p:scale>
        <p:origin x="510" y="66"/>
      </p:cViewPr>
      <p:guideLst/>
    </p:cSldViewPr>
  </p:slideViewPr>
  <p:outlineViewPr>
    <p:cViewPr>
      <p:scale>
        <a:sx n="33" d="100"/>
        <a:sy n="33" d="100"/>
      </p:scale>
      <p:origin x="0" y="-406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2" d="100"/>
          <a:sy n="92" d="100"/>
        </p:scale>
        <p:origin x="3732"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490" cy="458604"/>
          </a:xfrm>
          <a:prstGeom prst="rect">
            <a:avLst/>
          </a:prstGeom>
        </p:spPr>
        <p:txBody>
          <a:bodyPr vert="horz" lIns="89622" tIns="44811" rIns="89622" bIns="44811" rtlCol="0"/>
          <a:lstStyle>
            <a:lvl1pPr algn="l">
              <a:defRPr sz="1200"/>
            </a:lvl1pPr>
          </a:lstStyle>
          <a:p>
            <a:endParaRPr lang="en-US"/>
          </a:p>
        </p:txBody>
      </p:sp>
      <p:sp>
        <p:nvSpPr>
          <p:cNvPr id="3" name="Date Placeholder 2"/>
          <p:cNvSpPr>
            <a:spLocks noGrp="1"/>
          </p:cNvSpPr>
          <p:nvPr>
            <p:ph type="dt" sz="quarter" idx="1"/>
          </p:nvPr>
        </p:nvSpPr>
        <p:spPr>
          <a:xfrm>
            <a:off x="3884960" y="1"/>
            <a:ext cx="2971490" cy="458604"/>
          </a:xfrm>
          <a:prstGeom prst="rect">
            <a:avLst/>
          </a:prstGeom>
        </p:spPr>
        <p:txBody>
          <a:bodyPr vert="horz" lIns="89622" tIns="44811" rIns="89622" bIns="44811" rtlCol="0"/>
          <a:lstStyle>
            <a:lvl1pPr algn="r">
              <a:defRPr sz="1200"/>
            </a:lvl1pPr>
          </a:lstStyle>
          <a:p>
            <a:fld id="{C3AA06BE-D6C9-4E1C-93D3-AE86A8E0740E}" type="datetimeFigureOut">
              <a:rPr lang="en-US" smtClean="0"/>
              <a:t>8/12/2021</a:t>
            </a:fld>
            <a:endParaRPr lang="en-US"/>
          </a:p>
        </p:txBody>
      </p:sp>
      <p:sp>
        <p:nvSpPr>
          <p:cNvPr id="4" name="Footer Placeholder 3"/>
          <p:cNvSpPr>
            <a:spLocks noGrp="1"/>
          </p:cNvSpPr>
          <p:nvPr>
            <p:ph type="ftr" sz="quarter" idx="2"/>
          </p:nvPr>
        </p:nvSpPr>
        <p:spPr>
          <a:xfrm>
            <a:off x="0" y="8685397"/>
            <a:ext cx="2971490" cy="458604"/>
          </a:xfrm>
          <a:prstGeom prst="rect">
            <a:avLst/>
          </a:prstGeom>
        </p:spPr>
        <p:txBody>
          <a:bodyPr vert="horz" lIns="89622" tIns="44811" rIns="89622" bIns="44811" rtlCol="0" anchor="b"/>
          <a:lstStyle>
            <a:lvl1pPr algn="l">
              <a:defRPr sz="1200"/>
            </a:lvl1pPr>
          </a:lstStyle>
          <a:p>
            <a:endParaRPr lang="en-US"/>
          </a:p>
        </p:txBody>
      </p:sp>
      <p:sp>
        <p:nvSpPr>
          <p:cNvPr id="5" name="Slide Number Placeholder 4"/>
          <p:cNvSpPr>
            <a:spLocks noGrp="1"/>
          </p:cNvSpPr>
          <p:nvPr>
            <p:ph type="sldNum" sz="quarter" idx="3"/>
          </p:nvPr>
        </p:nvSpPr>
        <p:spPr>
          <a:xfrm>
            <a:off x="3884960" y="8685397"/>
            <a:ext cx="2971490" cy="458604"/>
          </a:xfrm>
          <a:prstGeom prst="rect">
            <a:avLst/>
          </a:prstGeom>
        </p:spPr>
        <p:txBody>
          <a:bodyPr vert="horz" lIns="89622" tIns="44811" rIns="89622" bIns="44811" rtlCol="0" anchor="b"/>
          <a:lstStyle>
            <a:lvl1pPr algn="r">
              <a:defRPr sz="1200"/>
            </a:lvl1pPr>
          </a:lstStyle>
          <a:p>
            <a:fld id="{E783EADE-C405-45FB-8C5F-18B7F4A8CD7B}" type="slidenum">
              <a:rPr lang="en-US" smtClean="0"/>
              <a:t>‹#›</a:t>
            </a:fld>
            <a:endParaRPr lang="en-US"/>
          </a:p>
        </p:txBody>
      </p:sp>
    </p:spTree>
    <p:extLst>
      <p:ext uri="{BB962C8B-B14F-4D97-AF65-F5344CB8AC3E}">
        <p14:creationId xmlns:p14="http://schemas.microsoft.com/office/powerpoint/2010/main" val="41375632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3" tIns="45717" rIns="91433" bIns="45717"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33" tIns="45717" rIns="91433" bIns="45717" rtlCol="0"/>
          <a:lstStyle>
            <a:lvl1pPr algn="r">
              <a:defRPr sz="1200"/>
            </a:lvl1pPr>
          </a:lstStyle>
          <a:p>
            <a:fld id="{E1FDD1AE-4BA4-4F15-90F7-B3D75D9E1322}" type="datetimeFigureOut">
              <a:rPr lang="en-US" smtClean="0"/>
              <a:t>8/12/2021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33" tIns="45717" rIns="91433" bIns="45717"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33" tIns="45717" rIns="91433" bIns="4571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4"/>
            <a:ext cx="2971800" cy="458787"/>
          </a:xfrm>
          <a:prstGeom prst="rect">
            <a:avLst/>
          </a:prstGeom>
        </p:spPr>
        <p:txBody>
          <a:bodyPr vert="horz" lIns="91433" tIns="45717" rIns="91433" bIns="45717"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4"/>
            <a:ext cx="2971800" cy="458787"/>
          </a:xfrm>
          <a:prstGeom prst="rect">
            <a:avLst/>
          </a:prstGeom>
        </p:spPr>
        <p:txBody>
          <a:bodyPr vert="horz" lIns="91433" tIns="45717" rIns="91433" bIns="45717" rtlCol="0" anchor="b"/>
          <a:lstStyle>
            <a:lvl1pPr algn="r">
              <a:defRPr sz="1200"/>
            </a:lvl1pPr>
          </a:lstStyle>
          <a:p>
            <a:fld id="{6E4844BB-0914-4460-97F4-40B0AE84A3C2}" type="slidenum">
              <a:rPr lang="en-US" smtClean="0"/>
              <a:t>‹#›</a:t>
            </a:fld>
            <a:endParaRPr lang="en-US"/>
          </a:p>
        </p:txBody>
      </p:sp>
    </p:spTree>
    <p:extLst>
      <p:ext uri="{BB962C8B-B14F-4D97-AF65-F5344CB8AC3E}">
        <p14:creationId xmlns:p14="http://schemas.microsoft.com/office/powerpoint/2010/main" val="3785412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beginning</a:t>
            </a:r>
            <a:r>
              <a:rPr lang="en-US" baseline="0" dirty="0"/>
              <a:t> of the new school year.  This presentation has been developed by your school nurses to ensure all </a:t>
            </a:r>
            <a:r>
              <a:rPr lang="en-US" baseline="0" dirty="0" err="1"/>
              <a:t>beaufort</a:t>
            </a:r>
            <a:r>
              <a:rPr lang="en-US" baseline="0" dirty="0"/>
              <a:t> county employees received the same information.</a:t>
            </a:r>
            <a:endParaRPr lang="en-US" dirty="0"/>
          </a:p>
        </p:txBody>
      </p:sp>
      <p:sp>
        <p:nvSpPr>
          <p:cNvPr id="4" name="Slide Number Placeholder 3"/>
          <p:cNvSpPr>
            <a:spLocks noGrp="1"/>
          </p:cNvSpPr>
          <p:nvPr>
            <p:ph type="sldNum" sz="quarter" idx="10"/>
          </p:nvPr>
        </p:nvSpPr>
        <p:spPr/>
        <p:txBody>
          <a:bodyPr/>
          <a:lstStyle/>
          <a:p>
            <a:fld id="{6E4844BB-0914-4460-97F4-40B0AE84A3C2}" type="slidenum">
              <a:rPr lang="en-US" smtClean="0"/>
              <a:t>1</a:t>
            </a:fld>
            <a:endParaRPr lang="en-US"/>
          </a:p>
        </p:txBody>
      </p:sp>
    </p:spTree>
    <p:extLst>
      <p:ext uri="{BB962C8B-B14F-4D97-AF65-F5344CB8AC3E}">
        <p14:creationId xmlns:p14="http://schemas.microsoft.com/office/powerpoint/2010/main" val="415919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Universal precautions are in place to help prevent the spread of </a:t>
            </a:r>
            <a:r>
              <a:rPr lang="en-US" dirty="0" err="1"/>
              <a:t>bloodborne</a:t>
            </a:r>
            <a:r>
              <a:rPr lang="en-US" dirty="0"/>
              <a:t> pathogens. </a:t>
            </a:r>
          </a:p>
          <a:p>
            <a:endParaRPr lang="en-US" dirty="0"/>
          </a:p>
          <a:p>
            <a:r>
              <a:rPr lang="en-US" dirty="0"/>
              <a:t>Consider every person infected and every occurrence a potential exposure. </a:t>
            </a:r>
          </a:p>
          <a:p>
            <a:endParaRPr lang="en-US" dirty="0"/>
          </a:p>
          <a:p>
            <a:r>
              <a:rPr lang="en-US" dirty="0"/>
              <a:t>Always remember to wear gloves and wash your hands with soap and water.</a:t>
            </a:r>
          </a:p>
        </p:txBody>
      </p:sp>
      <p:sp>
        <p:nvSpPr>
          <p:cNvPr id="4" name="Slide Number Placeholder 3"/>
          <p:cNvSpPr>
            <a:spLocks noGrp="1"/>
          </p:cNvSpPr>
          <p:nvPr>
            <p:ph type="sldNum" sz="quarter" idx="10"/>
          </p:nvPr>
        </p:nvSpPr>
        <p:spPr/>
        <p:txBody>
          <a:bodyPr/>
          <a:lstStyle/>
          <a:p>
            <a:fld id="{6E4844BB-0914-4460-97F4-40B0AE84A3C2}" type="slidenum">
              <a:rPr lang="en-US" smtClean="0"/>
              <a:t>10</a:t>
            </a:fld>
            <a:endParaRPr lang="en-US"/>
          </a:p>
        </p:txBody>
      </p:sp>
    </p:spTree>
    <p:extLst>
      <p:ext uri="{BB962C8B-B14F-4D97-AF65-F5344CB8AC3E}">
        <p14:creationId xmlns:p14="http://schemas.microsoft.com/office/powerpoint/2010/main" val="192931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six key concepts to universal precautions. Keep your skin clean, wear gloves, put soiled items in a bag, sanitize contaminated areas, use a trash bag, and wash your hands, wash your hands, wash your hands!!! </a:t>
            </a:r>
          </a:p>
        </p:txBody>
      </p:sp>
      <p:sp>
        <p:nvSpPr>
          <p:cNvPr id="4" name="Slide Number Placeholder 3"/>
          <p:cNvSpPr>
            <a:spLocks noGrp="1"/>
          </p:cNvSpPr>
          <p:nvPr>
            <p:ph type="sldNum" sz="quarter" idx="10"/>
          </p:nvPr>
        </p:nvSpPr>
        <p:spPr/>
        <p:txBody>
          <a:bodyPr/>
          <a:lstStyle/>
          <a:p>
            <a:fld id="{6E4844BB-0914-4460-97F4-40B0AE84A3C2}" type="slidenum">
              <a:rPr lang="en-US" smtClean="0"/>
              <a:t>11</a:t>
            </a:fld>
            <a:endParaRPr lang="en-US"/>
          </a:p>
        </p:txBody>
      </p:sp>
    </p:spTree>
    <p:extLst>
      <p:ext uri="{BB962C8B-B14F-4D97-AF65-F5344CB8AC3E}">
        <p14:creationId xmlns:p14="http://schemas.microsoft.com/office/powerpoint/2010/main" val="1169515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Personal protective equipment protects you by keeping your skin clean. </a:t>
            </a:r>
          </a:p>
          <a:p>
            <a:endParaRPr lang="en-US" dirty="0"/>
          </a:p>
          <a:p>
            <a:r>
              <a:rPr lang="en-US" dirty="0"/>
              <a:t>PPE includes gloves, aprons, protective eye wear, and masks. </a:t>
            </a:r>
          </a:p>
        </p:txBody>
      </p:sp>
      <p:sp>
        <p:nvSpPr>
          <p:cNvPr id="4" name="Slide Number Placeholder 3"/>
          <p:cNvSpPr>
            <a:spLocks noGrp="1"/>
          </p:cNvSpPr>
          <p:nvPr>
            <p:ph type="sldNum" sz="quarter" idx="10"/>
          </p:nvPr>
        </p:nvSpPr>
        <p:spPr/>
        <p:txBody>
          <a:bodyPr/>
          <a:lstStyle/>
          <a:p>
            <a:fld id="{6E4844BB-0914-4460-97F4-40B0AE84A3C2}" type="slidenum">
              <a:rPr lang="en-US" smtClean="0"/>
              <a:t>12</a:t>
            </a:fld>
            <a:endParaRPr lang="en-US"/>
          </a:p>
        </p:txBody>
      </p:sp>
    </p:spTree>
    <p:extLst>
      <p:ext uri="{BB962C8B-B14F-4D97-AF65-F5344CB8AC3E}">
        <p14:creationId xmlns:p14="http://schemas.microsoft.com/office/powerpoint/2010/main" val="2022947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074738"/>
            <a:ext cx="4111625" cy="3084512"/>
          </a:xfrm>
        </p:spPr>
      </p:sp>
      <p:sp>
        <p:nvSpPr>
          <p:cNvPr id="3" name="Notes Placeholder 2"/>
          <p:cNvSpPr>
            <a:spLocks noGrp="1"/>
          </p:cNvSpPr>
          <p:nvPr>
            <p:ph type="body" idx="1"/>
          </p:nvPr>
        </p:nvSpPr>
        <p:spPr/>
        <p:txBody>
          <a:bodyPr/>
          <a:lstStyle/>
          <a:p>
            <a:r>
              <a:rPr lang="en-US" dirty="0"/>
              <a:t>For minor cuts and injuries encourage the student to wash their hands with soap and water and apply a Band-Aid. </a:t>
            </a:r>
          </a:p>
          <a:p>
            <a:endParaRPr lang="en-US" dirty="0"/>
          </a:p>
          <a:p>
            <a:r>
              <a:rPr lang="en-US" dirty="0"/>
              <a:t>When assisting with first aid wear gloves and then provide treatment. </a:t>
            </a:r>
          </a:p>
        </p:txBody>
      </p:sp>
      <p:sp>
        <p:nvSpPr>
          <p:cNvPr id="4" name="Slide Number Placeholder 3"/>
          <p:cNvSpPr>
            <a:spLocks noGrp="1"/>
          </p:cNvSpPr>
          <p:nvPr>
            <p:ph type="sldNum" sz="quarter" idx="10"/>
          </p:nvPr>
        </p:nvSpPr>
        <p:spPr/>
        <p:txBody>
          <a:bodyPr/>
          <a:lstStyle/>
          <a:p>
            <a:fld id="{6E4844BB-0914-4460-97F4-40B0AE84A3C2}" type="slidenum">
              <a:rPr lang="en-US" smtClean="0"/>
              <a:t>13</a:t>
            </a:fld>
            <a:endParaRPr lang="en-US"/>
          </a:p>
        </p:txBody>
      </p:sp>
    </p:spTree>
    <p:extLst>
      <p:ext uri="{BB962C8B-B14F-4D97-AF65-F5344CB8AC3E}">
        <p14:creationId xmlns:p14="http://schemas.microsoft.com/office/powerpoint/2010/main" val="2024517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removing gloves remember clean to clean and dirty to dirty.  </a:t>
            </a:r>
          </a:p>
          <a:p>
            <a:endParaRPr lang="en-US" dirty="0"/>
          </a:p>
          <a:p>
            <a:r>
              <a:rPr lang="en-US" dirty="0"/>
              <a:t>This means do not touch the outside of the gloves with your bare hands. </a:t>
            </a:r>
          </a:p>
        </p:txBody>
      </p:sp>
      <p:sp>
        <p:nvSpPr>
          <p:cNvPr id="4" name="Slide Number Placeholder 3"/>
          <p:cNvSpPr>
            <a:spLocks noGrp="1"/>
          </p:cNvSpPr>
          <p:nvPr>
            <p:ph type="sldNum" sz="quarter" idx="10"/>
          </p:nvPr>
        </p:nvSpPr>
        <p:spPr/>
        <p:txBody>
          <a:bodyPr/>
          <a:lstStyle/>
          <a:p>
            <a:fld id="{6E4844BB-0914-4460-97F4-40B0AE84A3C2}" type="slidenum">
              <a:rPr lang="en-US" smtClean="0"/>
              <a:t>14</a:t>
            </a:fld>
            <a:endParaRPr lang="en-US"/>
          </a:p>
        </p:txBody>
      </p:sp>
    </p:spTree>
    <p:extLst>
      <p:ext uri="{BB962C8B-B14F-4D97-AF65-F5344CB8AC3E}">
        <p14:creationId xmlns:p14="http://schemas.microsoft.com/office/powerpoint/2010/main" val="397355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prevent the spread of pathogens contain them by keeping all soiled items in a plastic bag. </a:t>
            </a:r>
          </a:p>
        </p:txBody>
      </p:sp>
      <p:sp>
        <p:nvSpPr>
          <p:cNvPr id="4" name="Slide Number Placeholder 3"/>
          <p:cNvSpPr>
            <a:spLocks noGrp="1"/>
          </p:cNvSpPr>
          <p:nvPr>
            <p:ph type="sldNum" sz="quarter" idx="10"/>
          </p:nvPr>
        </p:nvSpPr>
        <p:spPr/>
        <p:txBody>
          <a:bodyPr/>
          <a:lstStyle/>
          <a:p>
            <a:fld id="{6E4844BB-0914-4460-97F4-40B0AE84A3C2}" type="slidenum">
              <a:rPr lang="en-US" smtClean="0"/>
              <a:t>15</a:t>
            </a:fld>
            <a:endParaRPr lang="en-US"/>
          </a:p>
        </p:txBody>
      </p:sp>
    </p:spTree>
    <p:extLst>
      <p:ext uri="{BB962C8B-B14F-4D97-AF65-F5344CB8AC3E}">
        <p14:creationId xmlns:p14="http://schemas.microsoft.com/office/powerpoint/2010/main" val="4289506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contaminated surfaces are present call for a custodian. </a:t>
            </a:r>
          </a:p>
          <a:p>
            <a:endParaRPr lang="en-US" dirty="0"/>
          </a:p>
          <a:p>
            <a:r>
              <a:rPr lang="en-US" dirty="0"/>
              <a:t>They trained to prevent the spread of blood borne pathogens and have the needed cleaning products for disinfection. </a:t>
            </a:r>
          </a:p>
          <a:p>
            <a:endParaRPr lang="en-US" dirty="0"/>
          </a:p>
          <a:p>
            <a:r>
              <a:rPr lang="en-US" dirty="0"/>
              <a:t>Do not attempt to clean yourself! </a:t>
            </a:r>
          </a:p>
        </p:txBody>
      </p:sp>
      <p:sp>
        <p:nvSpPr>
          <p:cNvPr id="4" name="Slide Number Placeholder 3"/>
          <p:cNvSpPr>
            <a:spLocks noGrp="1"/>
          </p:cNvSpPr>
          <p:nvPr>
            <p:ph type="sldNum" sz="quarter" idx="10"/>
          </p:nvPr>
        </p:nvSpPr>
        <p:spPr/>
        <p:txBody>
          <a:bodyPr/>
          <a:lstStyle/>
          <a:p>
            <a:fld id="{6E4844BB-0914-4460-97F4-40B0AE84A3C2}" type="slidenum">
              <a:rPr lang="en-US" smtClean="0"/>
              <a:t>16</a:t>
            </a:fld>
            <a:endParaRPr lang="en-US"/>
          </a:p>
        </p:txBody>
      </p:sp>
    </p:spTree>
    <p:extLst>
      <p:ext uri="{BB962C8B-B14F-4D97-AF65-F5344CB8AC3E}">
        <p14:creationId xmlns:p14="http://schemas.microsoft.com/office/powerpoint/2010/main" val="1342548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Proper handwashing is essential to preventing the spread of germs. </a:t>
            </a:r>
          </a:p>
          <a:p>
            <a:endParaRPr lang="en-US" dirty="0"/>
          </a:p>
          <a:p>
            <a:r>
              <a:rPr lang="en-US" dirty="0"/>
              <a:t>Scrubbing hands for 20 seconds and using a paper towel to turn off water are crucial steps often shortened or skipped. </a:t>
            </a:r>
          </a:p>
          <a:p>
            <a:endParaRPr lang="en-US" dirty="0"/>
          </a:p>
          <a:p>
            <a:r>
              <a:rPr lang="en-US" baseline="0" dirty="0"/>
              <a:t>Since COVID, we all have realized proper handwashing is essential to preventing the spread of germs. </a:t>
            </a:r>
            <a:endParaRPr lang="en-US" dirty="0"/>
          </a:p>
        </p:txBody>
      </p:sp>
      <p:sp>
        <p:nvSpPr>
          <p:cNvPr id="4" name="Slide Number Placeholder 3"/>
          <p:cNvSpPr>
            <a:spLocks noGrp="1"/>
          </p:cNvSpPr>
          <p:nvPr>
            <p:ph type="sldNum" sz="quarter" idx="10"/>
          </p:nvPr>
        </p:nvSpPr>
        <p:spPr/>
        <p:txBody>
          <a:bodyPr/>
          <a:lstStyle/>
          <a:p>
            <a:fld id="{6E4844BB-0914-4460-97F4-40B0AE84A3C2}" type="slidenum">
              <a:rPr lang="en-US" smtClean="0"/>
              <a:t>17</a:t>
            </a:fld>
            <a:endParaRPr lang="en-US"/>
          </a:p>
        </p:txBody>
      </p:sp>
    </p:spTree>
    <p:extLst>
      <p:ext uri="{BB962C8B-B14F-4D97-AF65-F5344CB8AC3E}">
        <p14:creationId xmlns:p14="http://schemas.microsoft.com/office/powerpoint/2010/main" val="2001653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washing is the single most effective way to prevent the spread of germs. </a:t>
            </a:r>
          </a:p>
        </p:txBody>
      </p:sp>
      <p:sp>
        <p:nvSpPr>
          <p:cNvPr id="4" name="Slide Number Placeholder 3"/>
          <p:cNvSpPr>
            <a:spLocks noGrp="1"/>
          </p:cNvSpPr>
          <p:nvPr>
            <p:ph type="sldNum" sz="quarter" idx="10"/>
          </p:nvPr>
        </p:nvSpPr>
        <p:spPr/>
        <p:txBody>
          <a:bodyPr/>
          <a:lstStyle/>
          <a:p>
            <a:fld id="{6E4844BB-0914-4460-97F4-40B0AE84A3C2}" type="slidenum">
              <a:rPr lang="en-US" smtClean="0"/>
              <a:t>18</a:t>
            </a:fld>
            <a:endParaRPr lang="en-US"/>
          </a:p>
        </p:txBody>
      </p:sp>
    </p:spTree>
    <p:extLst>
      <p:ext uri="{BB962C8B-B14F-4D97-AF65-F5344CB8AC3E}">
        <p14:creationId xmlns:p14="http://schemas.microsoft.com/office/powerpoint/2010/main" val="873898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Soap and water is most effective when available. If not available and hands are not visibly dirty sanitizer is an acceptable alternative. </a:t>
            </a:r>
          </a:p>
          <a:p>
            <a:endParaRPr lang="en-US" dirty="0"/>
          </a:p>
        </p:txBody>
      </p:sp>
      <p:sp>
        <p:nvSpPr>
          <p:cNvPr id="4" name="Slide Number Placeholder 3"/>
          <p:cNvSpPr>
            <a:spLocks noGrp="1"/>
          </p:cNvSpPr>
          <p:nvPr>
            <p:ph type="sldNum" sz="quarter" idx="10"/>
          </p:nvPr>
        </p:nvSpPr>
        <p:spPr/>
        <p:txBody>
          <a:bodyPr/>
          <a:lstStyle/>
          <a:p>
            <a:fld id="{6E4844BB-0914-4460-97F4-40B0AE84A3C2}" type="slidenum">
              <a:rPr lang="en-US" smtClean="0"/>
              <a:t>19</a:t>
            </a:fld>
            <a:endParaRPr lang="en-US"/>
          </a:p>
        </p:txBody>
      </p:sp>
    </p:spTree>
    <p:extLst>
      <p:ext uri="{BB962C8B-B14F-4D97-AF65-F5344CB8AC3E}">
        <p14:creationId xmlns:p14="http://schemas.microsoft.com/office/powerpoint/2010/main" val="3254388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7 school nurses covering the 14 schools in Beaufort County. </a:t>
            </a:r>
          </a:p>
          <a:p>
            <a:endParaRPr lang="en-US" dirty="0"/>
          </a:p>
          <a:p>
            <a:endParaRPr lang="en-US" dirty="0"/>
          </a:p>
          <a:p>
            <a:r>
              <a:rPr lang="en-US" dirty="0"/>
              <a:t>We work together as a team and travel through out the county to assist each other as needed. </a:t>
            </a:r>
          </a:p>
          <a:p>
            <a:endParaRPr lang="en-US" dirty="0"/>
          </a:p>
          <a:p>
            <a:endParaRPr lang="en-US" dirty="0"/>
          </a:p>
        </p:txBody>
      </p:sp>
      <p:sp>
        <p:nvSpPr>
          <p:cNvPr id="4" name="Slide Number Placeholder 3"/>
          <p:cNvSpPr>
            <a:spLocks noGrp="1"/>
          </p:cNvSpPr>
          <p:nvPr>
            <p:ph type="sldNum" sz="quarter" idx="10"/>
          </p:nvPr>
        </p:nvSpPr>
        <p:spPr/>
        <p:txBody>
          <a:bodyPr/>
          <a:lstStyle/>
          <a:p>
            <a:fld id="{6E4844BB-0914-4460-97F4-40B0AE84A3C2}" type="slidenum">
              <a:rPr lang="en-US" smtClean="0"/>
              <a:t>2</a:t>
            </a:fld>
            <a:endParaRPr lang="en-US"/>
          </a:p>
        </p:txBody>
      </p:sp>
    </p:spTree>
    <p:extLst>
      <p:ext uri="{BB962C8B-B14F-4D97-AF65-F5344CB8AC3E}">
        <p14:creationId xmlns:p14="http://schemas.microsoft.com/office/powerpoint/2010/main" val="3117455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don’t panic!</a:t>
            </a:r>
          </a:p>
          <a:p>
            <a:endParaRPr lang="en-US" dirty="0"/>
          </a:p>
          <a:p>
            <a:r>
              <a:rPr lang="en-US" dirty="0"/>
              <a:t>Immediately wash affected areas following the handwashing guidelines. </a:t>
            </a:r>
          </a:p>
          <a:p>
            <a:endParaRPr lang="en-US" dirty="0"/>
          </a:p>
          <a:p>
            <a:r>
              <a:rPr lang="en-US" dirty="0"/>
              <a:t>Flush eyes, nose, and mouth with large amounts of water for 15 minutes.</a:t>
            </a:r>
          </a:p>
          <a:p>
            <a:endParaRPr lang="en-US" dirty="0"/>
          </a:p>
          <a:p>
            <a:r>
              <a:rPr lang="en-US" dirty="0"/>
              <a:t>Reports incident to school nurse and principal immediately.</a:t>
            </a:r>
          </a:p>
          <a:p>
            <a:endParaRPr lang="en-US" dirty="0"/>
          </a:p>
          <a:p>
            <a:r>
              <a:rPr lang="en-US" dirty="0"/>
              <a:t>Ensure source of exposure remains available. </a:t>
            </a:r>
          </a:p>
        </p:txBody>
      </p:sp>
      <p:sp>
        <p:nvSpPr>
          <p:cNvPr id="4" name="Slide Number Placeholder 3"/>
          <p:cNvSpPr>
            <a:spLocks noGrp="1"/>
          </p:cNvSpPr>
          <p:nvPr>
            <p:ph type="sldNum" sz="quarter" idx="10"/>
          </p:nvPr>
        </p:nvSpPr>
        <p:spPr/>
        <p:txBody>
          <a:bodyPr/>
          <a:lstStyle/>
          <a:p>
            <a:fld id="{6E4844BB-0914-4460-97F4-40B0AE84A3C2}" type="slidenum">
              <a:rPr lang="en-US" smtClean="0"/>
              <a:t>20</a:t>
            </a:fld>
            <a:endParaRPr lang="en-US"/>
          </a:p>
        </p:txBody>
      </p:sp>
    </p:spTree>
    <p:extLst>
      <p:ext uri="{BB962C8B-B14F-4D97-AF65-F5344CB8AC3E}">
        <p14:creationId xmlns:p14="http://schemas.microsoft.com/office/powerpoint/2010/main" val="5379512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txBox="1">
            <a:spLocks noGrp="1"/>
          </p:cNvSpPr>
          <p:nvPr>
            <p:ph type="body" idx="1"/>
          </p:nvPr>
        </p:nvSpPr>
        <p:spPr>
          <a:xfrm>
            <a:off x="685800" y="4400550"/>
            <a:ext cx="5486399" cy="3600450"/>
          </a:xfrm>
          <a:prstGeom prst="rect">
            <a:avLst/>
          </a:prstGeom>
        </p:spPr>
        <p:txBody>
          <a:bodyPr lIns="89715" tIns="89715" rIns="89715" bIns="89715" anchor="t" anchorCtr="0">
            <a:noAutofit/>
          </a:bodyPr>
          <a:lstStyle/>
          <a:p>
            <a:r>
              <a:rPr lang="en-US"/>
              <a:t>Beaufort County Schools has a detailed exposure control plan, a copy of which is located in your front office.  It details responsibilities and safe work practices.  It should be used  whenever an exposure or near exposure to blood occurs.  Remember to contact your school nurse and principal IMMEDIATELY following an exposure.</a:t>
            </a:r>
          </a:p>
        </p:txBody>
      </p:sp>
      <p:sp>
        <p:nvSpPr>
          <p:cNvPr id="230" name="Shape 23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97478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Countless students and staff members throughout the school have asthma. </a:t>
            </a:r>
          </a:p>
          <a:p>
            <a:endParaRPr lang="en-US" dirty="0"/>
          </a:p>
          <a:p>
            <a:r>
              <a:rPr lang="en-US" dirty="0"/>
              <a:t>Some are identified and some are not.</a:t>
            </a:r>
          </a:p>
          <a:p>
            <a:endParaRPr lang="en-US" dirty="0"/>
          </a:p>
          <a:p>
            <a:r>
              <a:rPr lang="en-US" dirty="0"/>
              <a:t>It is the responsibility of us all to help in providing a safe harbor for our children. </a:t>
            </a:r>
          </a:p>
          <a:p>
            <a:endParaRPr lang="en-US" dirty="0"/>
          </a:p>
          <a:p>
            <a:r>
              <a:rPr lang="en-US" dirty="0"/>
              <a:t>Significant signs and symptoms are listed, some or all may be present. </a:t>
            </a:r>
          </a:p>
        </p:txBody>
      </p:sp>
      <p:sp>
        <p:nvSpPr>
          <p:cNvPr id="4" name="Slide Number Placeholder 3"/>
          <p:cNvSpPr>
            <a:spLocks noGrp="1"/>
          </p:cNvSpPr>
          <p:nvPr>
            <p:ph type="sldNum" sz="quarter" idx="10"/>
          </p:nvPr>
        </p:nvSpPr>
        <p:spPr/>
        <p:txBody>
          <a:bodyPr/>
          <a:lstStyle/>
          <a:p>
            <a:fld id="{6E4844BB-0914-4460-97F4-40B0AE84A3C2}" type="slidenum">
              <a:rPr lang="en-US" smtClean="0"/>
              <a:t>22</a:t>
            </a:fld>
            <a:endParaRPr lang="en-US"/>
          </a:p>
        </p:txBody>
      </p:sp>
    </p:spTree>
    <p:extLst>
      <p:ext uri="{BB962C8B-B14F-4D97-AF65-F5344CB8AC3E}">
        <p14:creationId xmlns:p14="http://schemas.microsoft.com/office/powerpoint/2010/main" val="39223925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be aware that multiple asthma triggers exist. </a:t>
            </a:r>
          </a:p>
          <a:p>
            <a:endParaRPr lang="en-US" dirty="0"/>
          </a:p>
          <a:p>
            <a:r>
              <a:rPr lang="en-US" dirty="0"/>
              <a:t>Smoke and strong smells are two of the most common. </a:t>
            </a:r>
          </a:p>
        </p:txBody>
      </p:sp>
      <p:sp>
        <p:nvSpPr>
          <p:cNvPr id="4" name="Slide Number Placeholder 3"/>
          <p:cNvSpPr>
            <a:spLocks noGrp="1"/>
          </p:cNvSpPr>
          <p:nvPr>
            <p:ph type="sldNum" sz="quarter" idx="10"/>
          </p:nvPr>
        </p:nvSpPr>
        <p:spPr/>
        <p:txBody>
          <a:bodyPr/>
          <a:lstStyle/>
          <a:p>
            <a:fld id="{6E4844BB-0914-4460-97F4-40B0AE84A3C2}" type="slidenum">
              <a:rPr lang="en-US" smtClean="0"/>
              <a:t>23</a:t>
            </a:fld>
            <a:endParaRPr lang="en-US"/>
          </a:p>
        </p:txBody>
      </p:sp>
    </p:spTree>
    <p:extLst>
      <p:ext uri="{BB962C8B-B14F-4D97-AF65-F5344CB8AC3E}">
        <p14:creationId xmlns:p14="http://schemas.microsoft.com/office/powerpoint/2010/main" val="5718121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Elementary students will need assistance using their inhaler. </a:t>
            </a:r>
          </a:p>
          <a:p>
            <a:endParaRPr lang="en-US" dirty="0"/>
          </a:p>
          <a:p>
            <a:r>
              <a:rPr lang="en-US" dirty="0"/>
              <a:t>It is necessary to use a spacer when available to ensure delivery of medication. </a:t>
            </a:r>
          </a:p>
          <a:p>
            <a:endParaRPr lang="en-US" dirty="0"/>
          </a:p>
          <a:p>
            <a:r>
              <a:rPr lang="en-US" dirty="0"/>
              <a:t>Asthma pumps that have not been used in the last 2 weeks will need to be primed by releasing 4 sprays into the air away from the student before use. </a:t>
            </a:r>
          </a:p>
          <a:p>
            <a:endParaRPr lang="en-US" dirty="0"/>
          </a:p>
          <a:p>
            <a:endParaRPr lang="en-US" dirty="0"/>
          </a:p>
          <a:p>
            <a:endParaRPr lang="en-US" dirty="0"/>
          </a:p>
          <a:p>
            <a:r>
              <a:rPr lang="en-US" dirty="0"/>
              <a:t>(need to fix video clip or imbed) </a:t>
            </a:r>
          </a:p>
        </p:txBody>
      </p:sp>
      <p:sp>
        <p:nvSpPr>
          <p:cNvPr id="4" name="Slide Number Placeholder 3"/>
          <p:cNvSpPr>
            <a:spLocks noGrp="1"/>
          </p:cNvSpPr>
          <p:nvPr>
            <p:ph type="sldNum" sz="quarter" idx="10"/>
          </p:nvPr>
        </p:nvSpPr>
        <p:spPr/>
        <p:txBody>
          <a:bodyPr/>
          <a:lstStyle/>
          <a:p>
            <a:fld id="{6E4844BB-0914-4460-97F4-40B0AE84A3C2}" type="slidenum">
              <a:rPr lang="en-US" smtClean="0"/>
              <a:t>24</a:t>
            </a:fld>
            <a:endParaRPr lang="en-US"/>
          </a:p>
        </p:txBody>
      </p:sp>
    </p:spTree>
    <p:extLst>
      <p:ext uri="{BB962C8B-B14F-4D97-AF65-F5344CB8AC3E}">
        <p14:creationId xmlns:p14="http://schemas.microsoft.com/office/powerpoint/2010/main" val="1564734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en-US" baseline="0" dirty="0"/>
              <a:t> every student that has asthma and an inhaler at school an </a:t>
            </a:r>
            <a:r>
              <a:rPr lang="en-US" dirty="0"/>
              <a:t>Emergency</a:t>
            </a:r>
            <a:r>
              <a:rPr lang="en-US" baseline="0" dirty="0"/>
              <a:t> Action Plan will be available as a resource. </a:t>
            </a:r>
            <a:endParaRPr lang="en-US" dirty="0"/>
          </a:p>
        </p:txBody>
      </p:sp>
      <p:sp>
        <p:nvSpPr>
          <p:cNvPr id="4" name="Slide Number Placeholder 3"/>
          <p:cNvSpPr>
            <a:spLocks noGrp="1"/>
          </p:cNvSpPr>
          <p:nvPr>
            <p:ph type="sldNum" sz="quarter" idx="10"/>
          </p:nvPr>
        </p:nvSpPr>
        <p:spPr/>
        <p:txBody>
          <a:bodyPr/>
          <a:lstStyle/>
          <a:p>
            <a:fld id="{6E4844BB-0914-4460-97F4-40B0AE84A3C2}" type="slidenum">
              <a:rPr lang="en-US" smtClean="0"/>
              <a:t>25</a:t>
            </a:fld>
            <a:endParaRPr lang="en-US"/>
          </a:p>
        </p:txBody>
      </p:sp>
    </p:spTree>
    <p:extLst>
      <p:ext uri="{BB962C8B-B14F-4D97-AF65-F5344CB8AC3E}">
        <p14:creationId xmlns:p14="http://schemas.microsoft.com/office/powerpoint/2010/main" val="6617434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to</a:t>
            </a:r>
            <a:r>
              <a:rPr lang="en-US" baseline="0" dirty="0"/>
              <a:t> </a:t>
            </a:r>
            <a:r>
              <a:rPr lang="en-US" baseline="0" dirty="0" err="1"/>
              <a:t>Vidant</a:t>
            </a:r>
            <a:r>
              <a:rPr lang="en-US" baseline="0" dirty="0"/>
              <a:t> Beaufort Hospital, all schools have AEDs available for emergencies. </a:t>
            </a:r>
          </a:p>
          <a:p>
            <a:endParaRPr lang="en-US" baseline="0" dirty="0"/>
          </a:p>
          <a:p>
            <a:r>
              <a:rPr lang="en-US" baseline="0" dirty="0"/>
              <a:t>It is state law that </a:t>
            </a:r>
            <a:r>
              <a:rPr lang="en-US" baseline="0" dirty="0" err="1"/>
              <a:t>EpiPens</a:t>
            </a:r>
            <a:r>
              <a:rPr lang="en-US" baseline="0" dirty="0"/>
              <a:t> are available for allergic reactions. </a:t>
            </a:r>
          </a:p>
          <a:p>
            <a:endParaRPr lang="en-US" baseline="0" dirty="0"/>
          </a:p>
          <a:p>
            <a:r>
              <a:rPr lang="en-US" baseline="0" dirty="0"/>
              <a:t>First Responders are available at each school for emergencies. Please know who your first responders are and be aware where your Epi-Pens and AEDs are located.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6E4844BB-0914-4460-97F4-40B0AE84A3C2}" type="slidenum">
              <a:rPr lang="en-US" smtClean="0"/>
              <a:t>26</a:t>
            </a:fld>
            <a:endParaRPr lang="en-US"/>
          </a:p>
        </p:txBody>
      </p:sp>
    </p:spTree>
    <p:extLst>
      <p:ext uri="{BB962C8B-B14F-4D97-AF65-F5344CB8AC3E}">
        <p14:creationId xmlns:p14="http://schemas.microsoft.com/office/powerpoint/2010/main" val="21120019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be aware that there are students</a:t>
            </a:r>
            <a:r>
              <a:rPr lang="en-US" baseline="0" dirty="0"/>
              <a:t> at each school who have severe allergies and  carry </a:t>
            </a:r>
            <a:r>
              <a:rPr lang="en-US" baseline="0" dirty="0" err="1"/>
              <a:t>epipens</a:t>
            </a:r>
            <a:r>
              <a:rPr lang="en-US" baseline="0" dirty="0"/>
              <a:t>.</a:t>
            </a:r>
          </a:p>
          <a:p>
            <a:endParaRPr lang="en-US" baseline="0" dirty="0"/>
          </a:p>
          <a:p>
            <a:r>
              <a:rPr lang="en-US" baseline="0" dirty="0"/>
              <a:t>For the safety of staff and students, all staff should be familiar with the signs and symptoms of anaphylaxis, a life threatening allergic reaction, and how to administer an </a:t>
            </a:r>
            <a:r>
              <a:rPr lang="en-US" baseline="0" dirty="0" err="1"/>
              <a:t>epipen</a:t>
            </a:r>
            <a:r>
              <a:rPr lang="en-US" baseline="0" dirty="0"/>
              <a:t>. </a:t>
            </a:r>
          </a:p>
          <a:p>
            <a:endParaRPr lang="en-US" baseline="0" dirty="0"/>
          </a:p>
          <a:p>
            <a:r>
              <a:rPr lang="en-US" baseline="0" dirty="0"/>
              <a:t>First responders and teachers with students that require </a:t>
            </a:r>
            <a:r>
              <a:rPr lang="en-US" baseline="0" dirty="0" err="1"/>
              <a:t>epipens</a:t>
            </a:r>
            <a:r>
              <a:rPr lang="en-US" baseline="0" dirty="0"/>
              <a:t> will receive additional training. </a:t>
            </a:r>
          </a:p>
          <a:p>
            <a:endParaRPr lang="en-US" baseline="0" dirty="0"/>
          </a:p>
          <a:p>
            <a:r>
              <a:rPr lang="en-US" baseline="0" dirty="0"/>
              <a:t>Whenever an </a:t>
            </a:r>
            <a:r>
              <a:rPr lang="en-US" baseline="0" dirty="0" err="1"/>
              <a:t>EpiPen</a:t>
            </a:r>
            <a:r>
              <a:rPr lang="en-US" baseline="0" dirty="0"/>
              <a:t> is given 911 must be called. Notify them that an </a:t>
            </a:r>
            <a:r>
              <a:rPr lang="en-US" baseline="0" dirty="0" err="1"/>
              <a:t>Epipen</a:t>
            </a:r>
            <a:r>
              <a:rPr lang="en-US" baseline="0" dirty="0"/>
              <a:t> was administered and the time it was given.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6E4844BB-0914-4460-97F4-40B0AE84A3C2}" type="slidenum">
              <a:rPr lang="en-US" smtClean="0"/>
              <a:t>27</a:t>
            </a:fld>
            <a:endParaRPr lang="en-US"/>
          </a:p>
        </p:txBody>
      </p:sp>
    </p:spTree>
    <p:extLst>
      <p:ext uri="{BB962C8B-B14F-4D97-AF65-F5344CB8AC3E}">
        <p14:creationId xmlns:p14="http://schemas.microsoft.com/office/powerpoint/2010/main" val="4762428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Allergic reactions can</a:t>
            </a:r>
            <a:r>
              <a:rPr lang="en-US" baseline="0" dirty="0"/>
              <a:t> involve one or more body systems.  Some of the most common are listed above. Please be familiar with the handout provided and have it available for reference. </a:t>
            </a:r>
          </a:p>
          <a:p>
            <a:endParaRPr lang="en-US" baseline="0" dirty="0"/>
          </a:p>
          <a:p>
            <a:r>
              <a:rPr lang="en-US" baseline="0" dirty="0"/>
              <a:t>If you don’t have a copy of this handout for your classroom please let your school nurse know. </a:t>
            </a:r>
          </a:p>
          <a:p>
            <a:endParaRPr lang="en-US" baseline="0" dirty="0"/>
          </a:p>
        </p:txBody>
      </p:sp>
      <p:sp>
        <p:nvSpPr>
          <p:cNvPr id="4" name="Slide Number Placeholder 3"/>
          <p:cNvSpPr>
            <a:spLocks noGrp="1"/>
          </p:cNvSpPr>
          <p:nvPr>
            <p:ph type="sldNum" sz="quarter" idx="10"/>
          </p:nvPr>
        </p:nvSpPr>
        <p:spPr/>
        <p:txBody>
          <a:bodyPr/>
          <a:lstStyle/>
          <a:p>
            <a:fld id="{6E4844BB-0914-4460-97F4-40B0AE84A3C2}" type="slidenum">
              <a:rPr lang="en-US" smtClean="0"/>
              <a:t>28</a:t>
            </a:fld>
            <a:endParaRPr lang="en-US"/>
          </a:p>
        </p:txBody>
      </p:sp>
    </p:spTree>
    <p:extLst>
      <p:ext uri="{BB962C8B-B14F-4D97-AF65-F5344CB8AC3E}">
        <p14:creationId xmlns:p14="http://schemas.microsoft.com/office/powerpoint/2010/main" val="867163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Emergency</a:t>
            </a:r>
            <a:r>
              <a:rPr lang="en-US" baseline="0" dirty="0"/>
              <a:t> Action Plans are created for students with known severe allergies who carry </a:t>
            </a:r>
            <a:r>
              <a:rPr lang="en-US" baseline="0" dirty="0" err="1"/>
              <a:t>EpiPens</a:t>
            </a:r>
            <a:r>
              <a:rPr lang="en-US" baseline="0" dirty="0"/>
              <a:t>. </a:t>
            </a:r>
          </a:p>
          <a:p>
            <a:endParaRPr lang="en-US" baseline="0" dirty="0"/>
          </a:p>
          <a:p>
            <a:r>
              <a:rPr lang="en-US" baseline="0" dirty="0"/>
              <a:t>However, many anaphylactic reactions can be undiagnosed allergens. </a:t>
            </a:r>
          </a:p>
          <a:p>
            <a:endParaRPr lang="en-US" baseline="0" dirty="0"/>
          </a:p>
          <a:p>
            <a:r>
              <a:rPr lang="en-US" baseline="0" dirty="0"/>
              <a:t>Never hesitate to use an </a:t>
            </a:r>
            <a:r>
              <a:rPr lang="en-US" baseline="0" dirty="0" err="1"/>
              <a:t>EpiPen</a:t>
            </a:r>
            <a:r>
              <a:rPr lang="en-US" baseline="0" dirty="0"/>
              <a:t> if warranted. It will not harm the individual.  </a:t>
            </a:r>
            <a:endParaRPr lang="en-US" dirty="0"/>
          </a:p>
        </p:txBody>
      </p:sp>
      <p:sp>
        <p:nvSpPr>
          <p:cNvPr id="4" name="Slide Number Placeholder 3"/>
          <p:cNvSpPr>
            <a:spLocks noGrp="1"/>
          </p:cNvSpPr>
          <p:nvPr>
            <p:ph type="sldNum" sz="quarter" idx="10"/>
          </p:nvPr>
        </p:nvSpPr>
        <p:spPr/>
        <p:txBody>
          <a:bodyPr/>
          <a:lstStyle/>
          <a:p>
            <a:fld id="{6E4844BB-0914-4460-97F4-40B0AE84A3C2}" type="slidenum">
              <a:rPr lang="en-US" smtClean="0"/>
              <a:t>29</a:t>
            </a:fld>
            <a:endParaRPr lang="en-US"/>
          </a:p>
        </p:txBody>
      </p:sp>
    </p:spTree>
    <p:extLst>
      <p:ext uri="{BB962C8B-B14F-4D97-AF65-F5344CB8AC3E}">
        <p14:creationId xmlns:p14="http://schemas.microsoft.com/office/powerpoint/2010/main" val="1866781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cover the following topics in this presentation. </a:t>
            </a:r>
          </a:p>
          <a:p>
            <a:endParaRPr lang="en-US" dirty="0"/>
          </a:p>
          <a:p>
            <a:r>
              <a:rPr lang="en-US" dirty="0"/>
              <a:t>For additional information or questions please contact your school nurse. </a:t>
            </a:r>
          </a:p>
        </p:txBody>
      </p:sp>
      <p:sp>
        <p:nvSpPr>
          <p:cNvPr id="4" name="Slide Number Placeholder 3"/>
          <p:cNvSpPr>
            <a:spLocks noGrp="1"/>
          </p:cNvSpPr>
          <p:nvPr>
            <p:ph type="sldNum" sz="quarter" idx="10"/>
          </p:nvPr>
        </p:nvSpPr>
        <p:spPr/>
        <p:txBody>
          <a:bodyPr/>
          <a:lstStyle/>
          <a:p>
            <a:fld id="{6E4844BB-0914-4460-97F4-40B0AE84A3C2}" type="slidenum">
              <a:rPr lang="en-US" smtClean="0"/>
              <a:t>3</a:t>
            </a:fld>
            <a:endParaRPr lang="en-US"/>
          </a:p>
        </p:txBody>
      </p:sp>
    </p:spTree>
    <p:extLst>
      <p:ext uri="{BB962C8B-B14F-4D97-AF65-F5344CB8AC3E}">
        <p14:creationId xmlns:p14="http://schemas.microsoft.com/office/powerpoint/2010/main" val="15215049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number of diabetic students</a:t>
            </a:r>
            <a:r>
              <a:rPr lang="en-US" baseline="0" dirty="0"/>
              <a:t> in Beaufort County Schools continues to rise. </a:t>
            </a:r>
          </a:p>
          <a:p>
            <a:endParaRPr lang="en-US" baseline="0" dirty="0"/>
          </a:p>
          <a:p>
            <a:r>
              <a:rPr lang="en-US" baseline="0" dirty="0"/>
              <a:t>Being aware of the warning signs can help save a student’s life. </a:t>
            </a:r>
            <a:endParaRPr lang="en-US" dirty="0"/>
          </a:p>
        </p:txBody>
      </p:sp>
      <p:sp>
        <p:nvSpPr>
          <p:cNvPr id="4" name="Slide Number Placeholder 3"/>
          <p:cNvSpPr>
            <a:spLocks noGrp="1"/>
          </p:cNvSpPr>
          <p:nvPr>
            <p:ph type="sldNum" sz="quarter" idx="10"/>
          </p:nvPr>
        </p:nvSpPr>
        <p:spPr/>
        <p:txBody>
          <a:bodyPr/>
          <a:lstStyle/>
          <a:p>
            <a:fld id="{6E4844BB-0914-4460-97F4-40B0AE84A3C2}" type="slidenum">
              <a:rPr lang="en-US" smtClean="0"/>
              <a:t>31</a:t>
            </a:fld>
            <a:endParaRPr lang="en-US"/>
          </a:p>
        </p:txBody>
      </p:sp>
    </p:spTree>
    <p:extLst>
      <p:ext uri="{BB962C8B-B14F-4D97-AF65-F5344CB8AC3E}">
        <p14:creationId xmlns:p14="http://schemas.microsoft.com/office/powerpoint/2010/main" val="9744680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day students</a:t>
            </a:r>
            <a:r>
              <a:rPr lang="en-US" baseline="0" dirty="0"/>
              <a:t> blood sugar levels fluctuate. A low blood sugar is the most dangerous situation for a diabetic. </a:t>
            </a:r>
            <a:r>
              <a:rPr lang="en-US" dirty="0"/>
              <a:t>Knowing the signs and symptoms of</a:t>
            </a:r>
            <a:r>
              <a:rPr lang="en-US" baseline="0" dirty="0"/>
              <a:t> low blood sugar can help save a life. </a:t>
            </a:r>
          </a:p>
          <a:p>
            <a:endParaRPr lang="en-US" baseline="0" dirty="0"/>
          </a:p>
        </p:txBody>
      </p:sp>
      <p:sp>
        <p:nvSpPr>
          <p:cNvPr id="4" name="Slide Number Placeholder 3"/>
          <p:cNvSpPr>
            <a:spLocks noGrp="1"/>
          </p:cNvSpPr>
          <p:nvPr>
            <p:ph type="sldNum" sz="quarter" idx="10"/>
          </p:nvPr>
        </p:nvSpPr>
        <p:spPr/>
        <p:txBody>
          <a:bodyPr/>
          <a:lstStyle/>
          <a:p>
            <a:fld id="{6E4844BB-0914-4460-97F4-40B0AE84A3C2}" type="slidenum">
              <a:rPr lang="en-US" smtClean="0"/>
              <a:t>32</a:t>
            </a:fld>
            <a:endParaRPr lang="en-US"/>
          </a:p>
        </p:txBody>
      </p:sp>
    </p:spTree>
    <p:extLst>
      <p:ext uri="{BB962C8B-B14F-4D97-AF65-F5344CB8AC3E}">
        <p14:creationId xmlns:p14="http://schemas.microsoft.com/office/powerpoint/2010/main" val="19416079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a:t>
            </a:r>
            <a:r>
              <a:rPr lang="en-US" baseline="0" dirty="0"/>
              <a:t> s</a:t>
            </a:r>
            <a:r>
              <a:rPr lang="en-US" dirty="0"/>
              <a:t>ymptoms of high</a:t>
            </a:r>
            <a:r>
              <a:rPr lang="en-US" baseline="0" dirty="0"/>
              <a:t> blood sugar are similar to low blood sugar. It is important to have a student check blood sugar levels. </a:t>
            </a:r>
            <a:endParaRPr lang="en-US" dirty="0"/>
          </a:p>
        </p:txBody>
      </p:sp>
      <p:sp>
        <p:nvSpPr>
          <p:cNvPr id="4" name="Slide Number Placeholder 3"/>
          <p:cNvSpPr>
            <a:spLocks noGrp="1"/>
          </p:cNvSpPr>
          <p:nvPr>
            <p:ph type="sldNum" sz="quarter" idx="10"/>
          </p:nvPr>
        </p:nvSpPr>
        <p:spPr/>
        <p:txBody>
          <a:bodyPr/>
          <a:lstStyle/>
          <a:p>
            <a:fld id="{6E4844BB-0914-4460-97F4-40B0AE84A3C2}" type="slidenum">
              <a:rPr lang="en-US" smtClean="0"/>
              <a:t>33</a:t>
            </a:fld>
            <a:endParaRPr lang="en-US"/>
          </a:p>
        </p:txBody>
      </p:sp>
    </p:spTree>
    <p:extLst>
      <p:ext uri="{BB962C8B-B14F-4D97-AF65-F5344CB8AC3E}">
        <p14:creationId xmlns:p14="http://schemas.microsoft.com/office/powerpoint/2010/main" val="25242517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emergency</a:t>
            </a:r>
            <a:r>
              <a:rPr lang="en-US" baseline="0" dirty="0"/>
              <a:t> action plan is available for each diabetic student. </a:t>
            </a:r>
            <a:endParaRPr lang="en-US" dirty="0"/>
          </a:p>
          <a:p>
            <a:endParaRPr lang="en-US" dirty="0"/>
          </a:p>
          <a:p>
            <a:r>
              <a:rPr lang="en-US" baseline="0" dirty="0"/>
              <a:t>If a diabetic student should become unconscious treat them as having low blood sugar and follow the action plan. </a:t>
            </a:r>
          </a:p>
          <a:p>
            <a:endParaRPr lang="en-US" baseline="0" dirty="0"/>
          </a:p>
          <a:p>
            <a:r>
              <a:rPr lang="en-US" baseline="0" dirty="0"/>
              <a:t>This will not harm a student if the blood sugar is high.</a:t>
            </a:r>
          </a:p>
          <a:p>
            <a:r>
              <a:rPr lang="en-US" baseline="0" dirty="0"/>
              <a:t> </a:t>
            </a:r>
            <a:endParaRPr lang="en-US" dirty="0"/>
          </a:p>
        </p:txBody>
      </p:sp>
      <p:sp>
        <p:nvSpPr>
          <p:cNvPr id="4" name="Slide Number Placeholder 3"/>
          <p:cNvSpPr>
            <a:spLocks noGrp="1"/>
          </p:cNvSpPr>
          <p:nvPr>
            <p:ph type="sldNum" sz="quarter" idx="10"/>
          </p:nvPr>
        </p:nvSpPr>
        <p:spPr/>
        <p:txBody>
          <a:bodyPr/>
          <a:lstStyle/>
          <a:p>
            <a:fld id="{6E4844BB-0914-4460-97F4-40B0AE84A3C2}" type="slidenum">
              <a:rPr lang="en-US" smtClean="0"/>
              <a:t>34</a:t>
            </a:fld>
            <a:endParaRPr lang="en-US"/>
          </a:p>
        </p:txBody>
      </p:sp>
    </p:spTree>
    <p:extLst>
      <p:ext uri="{BB962C8B-B14F-4D97-AF65-F5344CB8AC3E}">
        <p14:creationId xmlns:p14="http://schemas.microsoft.com/office/powerpoint/2010/main" val="14163917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that these students are</a:t>
            </a:r>
            <a:r>
              <a:rPr lang="en-US" baseline="0" dirty="0"/>
              <a:t> allowed unlimited bathroom breaks. They also should be permitted to carry water and snacks with them at all times.</a:t>
            </a:r>
          </a:p>
          <a:p>
            <a:endParaRPr lang="en-US" baseline="0" dirty="0"/>
          </a:p>
          <a:p>
            <a:r>
              <a:rPr lang="en-US" baseline="0" dirty="0"/>
              <a:t>Many keep their equipment with them and may check their blood sugars or give themselves insulin throughout the day. </a:t>
            </a:r>
            <a:endParaRPr lang="en-US" dirty="0"/>
          </a:p>
        </p:txBody>
      </p:sp>
      <p:sp>
        <p:nvSpPr>
          <p:cNvPr id="4" name="Slide Number Placeholder 3"/>
          <p:cNvSpPr>
            <a:spLocks noGrp="1"/>
          </p:cNvSpPr>
          <p:nvPr>
            <p:ph type="sldNum" sz="quarter" idx="10"/>
          </p:nvPr>
        </p:nvSpPr>
        <p:spPr/>
        <p:txBody>
          <a:bodyPr/>
          <a:lstStyle/>
          <a:p>
            <a:fld id="{6E4844BB-0914-4460-97F4-40B0AE84A3C2}" type="slidenum">
              <a:rPr lang="en-US" smtClean="0"/>
              <a:t>35</a:t>
            </a:fld>
            <a:endParaRPr lang="en-US"/>
          </a:p>
        </p:txBody>
      </p:sp>
    </p:spTree>
    <p:extLst>
      <p:ext uri="{BB962C8B-B14F-4D97-AF65-F5344CB8AC3E}">
        <p14:creationId xmlns:p14="http://schemas.microsoft.com/office/powerpoint/2010/main" val="1231021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C00000"/>
                </a:solidFill>
              </a:rPr>
              <a:t>Emergency Action plans should be readily available at all times. </a:t>
            </a:r>
          </a:p>
          <a:p>
            <a:endParaRPr lang="en-US" dirty="0">
              <a:solidFill>
                <a:srgbClr val="C00000"/>
              </a:solidFill>
            </a:endParaRPr>
          </a:p>
          <a:p>
            <a:r>
              <a:rPr lang="en-US" dirty="0">
                <a:solidFill>
                  <a:srgbClr val="C00000"/>
                </a:solidFill>
              </a:rPr>
              <a:t>Please make note in sub-plans so that substitutes will be aware of student’s who have health concerns that may arise during the day. </a:t>
            </a:r>
          </a:p>
          <a:p>
            <a:endParaRPr lang="en-US" b="1" dirty="0"/>
          </a:p>
        </p:txBody>
      </p:sp>
      <p:sp>
        <p:nvSpPr>
          <p:cNvPr id="4" name="Slide Number Placeholder 3"/>
          <p:cNvSpPr>
            <a:spLocks noGrp="1"/>
          </p:cNvSpPr>
          <p:nvPr>
            <p:ph type="sldNum" sz="quarter" idx="10"/>
          </p:nvPr>
        </p:nvSpPr>
        <p:spPr/>
        <p:txBody>
          <a:bodyPr/>
          <a:lstStyle/>
          <a:p>
            <a:fld id="{6E4844BB-0914-4460-97F4-40B0AE84A3C2}" type="slidenum">
              <a:rPr lang="en-US" smtClean="0"/>
              <a:t>36</a:t>
            </a:fld>
            <a:endParaRPr lang="en-US"/>
          </a:p>
        </p:txBody>
      </p:sp>
    </p:spTree>
    <p:extLst>
      <p:ext uri="{BB962C8B-B14F-4D97-AF65-F5344CB8AC3E}">
        <p14:creationId xmlns:p14="http://schemas.microsoft.com/office/powerpoint/2010/main" val="13815085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4844BB-0914-4460-97F4-40B0AE84A3C2}" type="slidenum">
              <a:rPr lang="en-US" smtClean="0"/>
              <a:t>38</a:t>
            </a:fld>
            <a:endParaRPr lang="en-US"/>
          </a:p>
        </p:txBody>
      </p:sp>
    </p:spTree>
    <p:extLst>
      <p:ext uri="{BB962C8B-B14F-4D97-AF65-F5344CB8AC3E}">
        <p14:creationId xmlns:p14="http://schemas.microsoft.com/office/powerpoint/2010/main" val="26927548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dirty="0">
                <a:solidFill>
                  <a:schemeClr val="accent1">
                    <a:lumMod val="50000"/>
                  </a:schemeClr>
                </a:solidFill>
              </a:rPr>
              <a:t>A concussion is a type of traumatic brain injury (TBI) caused by a sudden bump or  blow to the head that can change the way the brain functions. These injuries can be serious and if not given proper care can lead to lasting symptoms.</a:t>
            </a:r>
          </a:p>
          <a:p>
            <a:endParaRPr lang="en-US" dirty="0"/>
          </a:p>
        </p:txBody>
      </p:sp>
      <p:sp>
        <p:nvSpPr>
          <p:cNvPr id="4" name="Slide Number Placeholder 3"/>
          <p:cNvSpPr>
            <a:spLocks noGrp="1"/>
          </p:cNvSpPr>
          <p:nvPr>
            <p:ph type="sldNum" sz="quarter" idx="10"/>
          </p:nvPr>
        </p:nvSpPr>
        <p:spPr/>
        <p:txBody>
          <a:bodyPr/>
          <a:lstStyle/>
          <a:p>
            <a:fld id="{6E4844BB-0914-4460-97F4-40B0AE84A3C2}" type="slidenum">
              <a:rPr lang="en-US" smtClean="0"/>
              <a:t>39</a:t>
            </a:fld>
            <a:endParaRPr lang="en-US"/>
          </a:p>
        </p:txBody>
      </p:sp>
    </p:spTree>
    <p:extLst>
      <p:ext uri="{BB962C8B-B14F-4D97-AF65-F5344CB8AC3E}">
        <p14:creationId xmlns:p14="http://schemas.microsoft.com/office/powerpoint/2010/main" val="15226185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Symptoms of</a:t>
            </a:r>
            <a:r>
              <a:rPr lang="en-US" baseline="0" dirty="0"/>
              <a:t> a concussion can affect many functions of the brain. </a:t>
            </a:r>
          </a:p>
          <a:p>
            <a:endParaRPr lang="en-US" baseline="0" dirty="0"/>
          </a:p>
          <a:p>
            <a:r>
              <a:rPr lang="en-US" baseline="0" dirty="0"/>
              <a:t>Students many report one of many symptoms depending of the severity of the injury. </a:t>
            </a:r>
          </a:p>
          <a:p>
            <a:endParaRPr lang="en-US" baseline="0" dirty="0"/>
          </a:p>
          <a:p>
            <a:r>
              <a:rPr lang="en-US" baseline="0" dirty="0"/>
              <a:t>Loss of consciousness is not required for a diagnosis of concussion. </a:t>
            </a:r>
            <a:endParaRPr lang="en-US" dirty="0"/>
          </a:p>
        </p:txBody>
      </p:sp>
      <p:sp>
        <p:nvSpPr>
          <p:cNvPr id="4" name="Slide Number Placeholder 3"/>
          <p:cNvSpPr>
            <a:spLocks noGrp="1"/>
          </p:cNvSpPr>
          <p:nvPr>
            <p:ph type="sldNum" sz="quarter" idx="10"/>
          </p:nvPr>
        </p:nvSpPr>
        <p:spPr/>
        <p:txBody>
          <a:bodyPr/>
          <a:lstStyle/>
          <a:p>
            <a:fld id="{6E4844BB-0914-4460-97F4-40B0AE84A3C2}" type="slidenum">
              <a:rPr lang="en-US" smtClean="0"/>
              <a:t>40</a:t>
            </a:fld>
            <a:endParaRPr lang="en-US"/>
          </a:p>
        </p:txBody>
      </p:sp>
    </p:spTree>
    <p:extLst>
      <p:ext uri="{BB962C8B-B14F-4D97-AF65-F5344CB8AC3E}">
        <p14:creationId xmlns:p14="http://schemas.microsoft.com/office/powerpoint/2010/main" val="3884526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a:t>
            </a:r>
            <a:r>
              <a:rPr lang="en-US" baseline="0" dirty="0"/>
              <a:t> recognition and treatment of a concussion will result in the best outcome. </a:t>
            </a:r>
          </a:p>
          <a:p>
            <a:endParaRPr lang="en-US" baseline="0" dirty="0"/>
          </a:p>
          <a:p>
            <a:r>
              <a:rPr lang="en-US" baseline="0" dirty="0"/>
              <a:t>Brain rest is the most important treatment. This includes: no video games, TV, texting, reading or other activities that require concentration. </a:t>
            </a:r>
          </a:p>
          <a:p>
            <a:endParaRPr lang="en-US" baseline="0" dirty="0"/>
          </a:p>
          <a:p>
            <a:r>
              <a:rPr lang="en-US" baseline="0" dirty="0"/>
              <a:t>Beaufort County Schools have a return to learn and a return to play policy. Athletes require clearance by a medical doctor before returning to play. </a:t>
            </a:r>
            <a:endParaRPr lang="en-US" dirty="0"/>
          </a:p>
        </p:txBody>
      </p:sp>
      <p:sp>
        <p:nvSpPr>
          <p:cNvPr id="4" name="Slide Number Placeholder 3"/>
          <p:cNvSpPr>
            <a:spLocks noGrp="1"/>
          </p:cNvSpPr>
          <p:nvPr>
            <p:ph type="sldNum" sz="quarter" idx="10"/>
          </p:nvPr>
        </p:nvSpPr>
        <p:spPr/>
        <p:txBody>
          <a:bodyPr/>
          <a:lstStyle/>
          <a:p>
            <a:fld id="{6E4844BB-0914-4460-97F4-40B0AE84A3C2}" type="slidenum">
              <a:rPr lang="en-US" smtClean="0"/>
              <a:t>41</a:t>
            </a:fld>
            <a:endParaRPr lang="en-US"/>
          </a:p>
        </p:txBody>
      </p:sp>
    </p:spTree>
    <p:extLst>
      <p:ext uri="{BB962C8B-B14F-4D97-AF65-F5344CB8AC3E}">
        <p14:creationId xmlns:p14="http://schemas.microsoft.com/office/powerpoint/2010/main" val="882331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requires annual training on </a:t>
            </a:r>
            <a:r>
              <a:rPr lang="en-US" dirty="0" err="1"/>
              <a:t>bloodborne</a:t>
            </a:r>
            <a:r>
              <a:rPr lang="en-US" dirty="0"/>
              <a:t> pathogens, this will fulfil your annual training requirements. </a:t>
            </a:r>
          </a:p>
        </p:txBody>
      </p:sp>
      <p:sp>
        <p:nvSpPr>
          <p:cNvPr id="4" name="Slide Number Placeholder 3"/>
          <p:cNvSpPr>
            <a:spLocks noGrp="1"/>
          </p:cNvSpPr>
          <p:nvPr>
            <p:ph type="sldNum" sz="quarter" idx="10"/>
          </p:nvPr>
        </p:nvSpPr>
        <p:spPr/>
        <p:txBody>
          <a:bodyPr/>
          <a:lstStyle/>
          <a:p>
            <a:fld id="{6E4844BB-0914-4460-97F4-40B0AE84A3C2}" type="slidenum">
              <a:rPr lang="en-US" smtClean="0"/>
              <a:t>4</a:t>
            </a:fld>
            <a:endParaRPr lang="en-US"/>
          </a:p>
        </p:txBody>
      </p:sp>
    </p:spTree>
    <p:extLst>
      <p:ext uri="{BB962C8B-B14F-4D97-AF65-F5344CB8AC3E}">
        <p14:creationId xmlns:p14="http://schemas.microsoft.com/office/powerpoint/2010/main" val="13636256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Shape 370"/>
          <p:cNvSpPr txBox="1">
            <a:spLocks noGrp="1"/>
          </p:cNvSpPr>
          <p:nvPr>
            <p:ph type="body" idx="1"/>
          </p:nvPr>
        </p:nvSpPr>
        <p:spPr>
          <a:xfrm>
            <a:off x="685800" y="4400550"/>
            <a:ext cx="5486399" cy="3600450"/>
          </a:xfrm>
          <a:prstGeom prst="rect">
            <a:avLst/>
          </a:prstGeom>
        </p:spPr>
        <p:txBody>
          <a:bodyPr lIns="89715" tIns="89715" rIns="89715" bIns="89715" anchor="t" anchorCtr="0">
            <a:noAutofit/>
          </a:bodyPr>
          <a:lstStyle/>
          <a:p>
            <a:r>
              <a:rPr lang="en-US"/>
              <a:t>As required by state law, a “Return-to-Learn” concussion plan has been developed and is being implemented for the 2016-2017 school year.  It is important to note that our student athletes will continue to follow the athletic concussion protocol.  A concussion contact, designated by the principal, will be in place at each school.  This person should be notified immediately when a concussion is suspected.</a:t>
            </a:r>
          </a:p>
        </p:txBody>
      </p:sp>
      <p:sp>
        <p:nvSpPr>
          <p:cNvPr id="371" name="Shape 37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79791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principal designates individuals</a:t>
            </a:r>
            <a:r>
              <a:rPr lang="en-US" baseline="0" dirty="0"/>
              <a:t> to administer medication.  These individuals are trained to administer medication.  </a:t>
            </a:r>
          </a:p>
          <a:p>
            <a:endParaRPr lang="en-US" baseline="0" dirty="0"/>
          </a:p>
          <a:p>
            <a:r>
              <a:rPr lang="en-US" baseline="0" dirty="0"/>
              <a:t>A prescription medication requires an annual medication authorization signed by the health care provider. Students with emergency medication may be assessed  by the school nurse and allowed to self-carry. </a:t>
            </a:r>
          </a:p>
          <a:p>
            <a:endParaRPr lang="en-US" baseline="0" dirty="0"/>
          </a:p>
          <a:p>
            <a:r>
              <a:rPr lang="en-US" baseline="0" dirty="0"/>
              <a:t>Only students in 6</a:t>
            </a:r>
            <a:r>
              <a:rPr lang="en-US" baseline="30000" dirty="0"/>
              <a:t>th</a:t>
            </a:r>
            <a:r>
              <a:rPr lang="en-US" baseline="0" dirty="0"/>
              <a:t> – 12</a:t>
            </a:r>
            <a:r>
              <a:rPr lang="en-US" baseline="30000" dirty="0"/>
              <a:t>th</a:t>
            </a:r>
            <a:r>
              <a:rPr lang="en-US" baseline="0" dirty="0"/>
              <a:t> grade are allowed to carry over the counter medications in the original container without an authorization. </a:t>
            </a:r>
            <a:endParaRPr lang="en-US" dirty="0"/>
          </a:p>
        </p:txBody>
      </p:sp>
      <p:sp>
        <p:nvSpPr>
          <p:cNvPr id="4" name="Slide Number Placeholder 3"/>
          <p:cNvSpPr>
            <a:spLocks noGrp="1"/>
          </p:cNvSpPr>
          <p:nvPr>
            <p:ph type="sldNum" sz="quarter" idx="10"/>
          </p:nvPr>
        </p:nvSpPr>
        <p:spPr/>
        <p:txBody>
          <a:bodyPr/>
          <a:lstStyle/>
          <a:p>
            <a:fld id="{6E4844BB-0914-4460-97F4-40B0AE84A3C2}" type="slidenum">
              <a:rPr lang="en-US" smtClean="0"/>
              <a:t>43</a:t>
            </a:fld>
            <a:endParaRPr lang="en-US"/>
          </a:p>
        </p:txBody>
      </p:sp>
    </p:spTree>
    <p:extLst>
      <p:ext uri="{BB962C8B-B14F-4D97-AF65-F5344CB8AC3E}">
        <p14:creationId xmlns:p14="http://schemas.microsoft.com/office/powerpoint/2010/main" val="1575730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Medication must be given within 30 minutes of the time ordered by the provider. </a:t>
            </a:r>
          </a:p>
          <a:p>
            <a:endParaRPr lang="en-US" dirty="0"/>
          </a:p>
          <a:p>
            <a:r>
              <a:rPr lang="en-US" dirty="0"/>
              <a:t>Teachers should make</a:t>
            </a:r>
            <a:r>
              <a:rPr lang="en-US" baseline="0" dirty="0"/>
              <a:t> every effort to incorporate into their daily routine sending students for medication at scheduled times. This helps everyone involved. </a:t>
            </a:r>
          </a:p>
          <a:p>
            <a:endParaRPr lang="en-US" baseline="0" dirty="0"/>
          </a:p>
          <a:p>
            <a:r>
              <a:rPr lang="en-US" baseline="0" dirty="0"/>
              <a:t>Please make note in your sub-plans for students who need to be sent for medication. </a:t>
            </a:r>
            <a:endParaRPr lang="en-US" dirty="0"/>
          </a:p>
        </p:txBody>
      </p:sp>
      <p:sp>
        <p:nvSpPr>
          <p:cNvPr id="4" name="Slide Number Placeholder 3"/>
          <p:cNvSpPr>
            <a:spLocks noGrp="1"/>
          </p:cNvSpPr>
          <p:nvPr>
            <p:ph type="sldNum" sz="quarter" idx="10"/>
          </p:nvPr>
        </p:nvSpPr>
        <p:spPr/>
        <p:txBody>
          <a:bodyPr/>
          <a:lstStyle/>
          <a:p>
            <a:fld id="{6E4844BB-0914-4460-97F4-40B0AE84A3C2}" type="slidenum">
              <a:rPr lang="en-US" smtClean="0"/>
              <a:t>44</a:t>
            </a:fld>
            <a:endParaRPr lang="en-US"/>
          </a:p>
        </p:txBody>
      </p:sp>
    </p:spTree>
    <p:extLst>
      <p:ext uri="{BB962C8B-B14F-4D97-AF65-F5344CB8AC3E}">
        <p14:creationId xmlns:p14="http://schemas.microsoft.com/office/powerpoint/2010/main" val="37586089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dirty="0">
                <a:solidFill>
                  <a:srgbClr val="002060"/>
                </a:solidFill>
              </a:rPr>
              <a:t>When a trip is overnight and medication needs to be given authorizations need to be completed as if the medication was being given at school. </a:t>
            </a:r>
          </a:p>
          <a:p>
            <a:pPr defTabSz="897301">
              <a:defRPr/>
            </a:pPr>
            <a:endParaRPr lang="en-US" dirty="0">
              <a:solidFill>
                <a:srgbClr val="002060"/>
              </a:solidFill>
            </a:endParaRPr>
          </a:p>
          <a:p>
            <a:pPr defTabSz="897301">
              <a:defRPr/>
            </a:pPr>
            <a:r>
              <a:rPr lang="en-US" dirty="0">
                <a:solidFill>
                  <a:srgbClr val="C00000"/>
                </a:solidFill>
              </a:rPr>
              <a:t>Some students take medication before and after school. This needs to be considered when you are </a:t>
            </a:r>
            <a:r>
              <a:rPr lang="en-US" u="sng" dirty="0">
                <a:solidFill>
                  <a:srgbClr val="C00000"/>
                </a:solidFill>
              </a:rPr>
              <a:t>first</a:t>
            </a:r>
            <a:r>
              <a:rPr lang="en-US" dirty="0">
                <a:solidFill>
                  <a:srgbClr val="C00000"/>
                </a:solidFill>
              </a:rPr>
              <a:t> made aware of the trip and the school nurse should be notified at least one month prior to departure.</a:t>
            </a:r>
          </a:p>
          <a:p>
            <a:pPr defTabSz="897301">
              <a:defRPr/>
            </a:pPr>
            <a:endParaRPr lang="en-US" dirty="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6E4844BB-0914-4460-97F4-40B0AE84A3C2}" type="slidenum">
              <a:rPr lang="en-US" smtClean="0"/>
              <a:t>46</a:t>
            </a:fld>
            <a:endParaRPr lang="en-US"/>
          </a:p>
        </p:txBody>
      </p:sp>
    </p:spTree>
    <p:extLst>
      <p:ext uri="{BB962C8B-B14F-4D97-AF65-F5344CB8AC3E}">
        <p14:creationId xmlns:p14="http://schemas.microsoft.com/office/powerpoint/2010/main" val="35306223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dirty="0"/>
              <a:t>Your school nurse MUST be notified in advance of</a:t>
            </a:r>
            <a:r>
              <a:rPr lang="en-US" baseline="0" dirty="0"/>
              <a:t> any out-of-state field trips as soon as they are planned.  A medication letter will be required to go home with the permission slips.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E4844BB-0914-4460-97F4-40B0AE84A3C2}" type="slidenum">
              <a:rPr lang="en-US" smtClean="0"/>
              <a:t>47</a:t>
            </a:fld>
            <a:endParaRPr lang="en-US"/>
          </a:p>
        </p:txBody>
      </p:sp>
    </p:spTree>
    <p:extLst>
      <p:ext uri="{BB962C8B-B14F-4D97-AF65-F5344CB8AC3E}">
        <p14:creationId xmlns:p14="http://schemas.microsoft.com/office/powerpoint/2010/main" val="25542141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solidFill>
                  <a:schemeClr val="accent1">
                    <a:lumMod val="50000"/>
                  </a:schemeClr>
                </a:solidFill>
              </a:rPr>
              <a:t>Injury reports are to be done for all injuries. Completely document </a:t>
            </a:r>
            <a:r>
              <a:rPr lang="en-US" u="sng" dirty="0">
                <a:solidFill>
                  <a:schemeClr val="accent1">
                    <a:lumMod val="50000"/>
                  </a:schemeClr>
                </a:solidFill>
              </a:rPr>
              <a:t>all</a:t>
            </a:r>
            <a:r>
              <a:rPr lang="en-US" dirty="0">
                <a:solidFill>
                  <a:schemeClr val="accent1">
                    <a:lumMod val="50000"/>
                  </a:schemeClr>
                </a:solidFill>
              </a:rPr>
              <a:t> areas (date and time too!!) on the form and</a:t>
            </a:r>
            <a:r>
              <a:rPr lang="en-US" baseline="0" dirty="0">
                <a:solidFill>
                  <a:schemeClr val="accent1">
                    <a:lumMod val="50000"/>
                  </a:schemeClr>
                </a:solidFill>
              </a:rPr>
              <a:t> </a:t>
            </a:r>
            <a:r>
              <a:rPr lang="en-US" dirty="0">
                <a:solidFill>
                  <a:schemeClr val="accent1">
                    <a:lumMod val="50000"/>
                  </a:schemeClr>
                </a:solidFill>
              </a:rPr>
              <a:t>provide a detailed description. </a:t>
            </a:r>
            <a:r>
              <a:rPr lang="en-US" dirty="0">
                <a:solidFill>
                  <a:srgbClr val="C00000"/>
                </a:solidFill>
              </a:rPr>
              <a:t>Watch your wording – </a:t>
            </a:r>
            <a:r>
              <a:rPr lang="en-US" u="sng" dirty="0">
                <a:solidFill>
                  <a:srgbClr val="C00000"/>
                </a:solidFill>
              </a:rPr>
              <a:t>DO NOT</a:t>
            </a:r>
            <a:r>
              <a:rPr lang="en-US" dirty="0">
                <a:solidFill>
                  <a:srgbClr val="C00000"/>
                </a:solidFill>
              </a:rPr>
              <a:t> – use ‘ICE” in treatment;  </a:t>
            </a:r>
            <a:r>
              <a:rPr lang="en-US" u="sng" dirty="0">
                <a:solidFill>
                  <a:srgbClr val="C00000"/>
                </a:solidFill>
              </a:rPr>
              <a:t>DO</a:t>
            </a:r>
            <a:r>
              <a:rPr lang="en-US" dirty="0">
                <a:solidFill>
                  <a:srgbClr val="C00000"/>
                </a:solidFill>
              </a:rPr>
              <a:t> – Use “cold pack” or “cold compress”</a:t>
            </a:r>
          </a:p>
          <a:p>
            <a:pPr defTabSz="897301">
              <a:defRPr/>
            </a:pPr>
            <a:endParaRPr lang="en-US" dirty="0">
              <a:solidFill>
                <a:schemeClr val="accent1">
                  <a:lumMod val="50000"/>
                </a:schemeClr>
              </a:solidFill>
            </a:endParaRPr>
          </a:p>
          <a:p>
            <a:endParaRPr lang="en-US" dirty="0"/>
          </a:p>
        </p:txBody>
      </p:sp>
      <p:sp>
        <p:nvSpPr>
          <p:cNvPr id="4" name="Slide Number Placeholder 3"/>
          <p:cNvSpPr>
            <a:spLocks noGrp="1"/>
          </p:cNvSpPr>
          <p:nvPr>
            <p:ph type="sldNum" sz="quarter" idx="10"/>
          </p:nvPr>
        </p:nvSpPr>
        <p:spPr/>
        <p:txBody>
          <a:bodyPr/>
          <a:lstStyle/>
          <a:p>
            <a:fld id="{6E4844BB-0914-4460-97F4-40B0AE84A3C2}" type="slidenum">
              <a:rPr lang="en-US" smtClean="0"/>
              <a:t>48</a:t>
            </a:fld>
            <a:endParaRPr lang="en-US"/>
          </a:p>
        </p:txBody>
      </p:sp>
    </p:spTree>
    <p:extLst>
      <p:ext uri="{BB962C8B-B14F-4D97-AF65-F5344CB8AC3E}">
        <p14:creationId xmlns:p14="http://schemas.microsoft.com/office/powerpoint/2010/main" val="4997065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Head lice do not carry disease; do not panic!</a:t>
            </a:r>
            <a:r>
              <a:rPr lang="en-US" baseline="0" dirty="0"/>
              <a:t>  They do not jump, fly or swim.  Poor hygiene does not attract lice.</a:t>
            </a:r>
            <a:endParaRPr lang="en-US" dirty="0"/>
          </a:p>
        </p:txBody>
      </p:sp>
      <p:sp>
        <p:nvSpPr>
          <p:cNvPr id="4" name="Slide Number Placeholder 3"/>
          <p:cNvSpPr>
            <a:spLocks noGrp="1"/>
          </p:cNvSpPr>
          <p:nvPr>
            <p:ph type="sldNum" sz="quarter" idx="10"/>
          </p:nvPr>
        </p:nvSpPr>
        <p:spPr/>
        <p:txBody>
          <a:bodyPr/>
          <a:lstStyle/>
          <a:p>
            <a:fld id="{6E4844BB-0914-4460-97F4-40B0AE84A3C2}" type="slidenum">
              <a:rPr lang="en-US" smtClean="0"/>
              <a:t>50</a:t>
            </a:fld>
            <a:endParaRPr lang="en-US"/>
          </a:p>
        </p:txBody>
      </p:sp>
    </p:spTree>
    <p:extLst>
      <p:ext uri="{BB962C8B-B14F-4D97-AF65-F5344CB8AC3E}">
        <p14:creationId xmlns:p14="http://schemas.microsoft.com/office/powerpoint/2010/main" val="32145322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dirty="0">
                <a:solidFill>
                  <a:srgbClr val="002060"/>
                </a:solidFill>
              </a:rPr>
              <a:t>Children who have had live lice identified should return to school after treatment and may be readmitted to school when no live lice are present. The student should be inspected by designated staff in a private setting. The student should not be excluded for nits. </a:t>
            </a:r>
          </a:p>
          <a:p>
            <a:pPr defTabSz="897301">
              <a:defRPr/>
            </a:pPr>
            <a:endParaRPr lang="en-US" dirty="0">
              <a:solidFill>
                <a:srgbClr val="002060"/>
              </a:solidFill>
            </a:endParaRPr>
          </a:p>
          <a:p>
            <a:pPr defTabSz="897301">
              <a:defRPr/>
            </a:pPr>
            <a:r>
              <a:rPr lang="en-US" dirty="0">
                <a:solidFill>
                  <a:schemeClr val="accent1">
                    <a:lumMod val="75000"/>
                  </a:schemeClr>
                </a:solidFill>
              </a:rPr>
              <a:t>Notify nurse of confirmed cases where student was identified and treated at home. </a:t>
            </a:r>
            <a:endParaRPr lang="en-US" dirty="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6E4844BB-0914-4460-97F4-40B0AE84A3C2}" type="slidenum">
              <a:rPr lang="en-US" smtClean="0"/>
              <a:t>51</a:t>
            </a:fld>
            <a:endParaRPr lang="en-US"/>
          </a:p>
        </p:txBody>
      </p:sp>
    </p:spTree>
    <p:extLst>
      <p:ext uri="{BB962C8B-B14F-4D97-AF65-F5344CB8AC3E}">
        <p14:creationId xmlns:p14="http://schemas.microsoft.com/office/powerpoint/2010/main" val="5216575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Checking for head lice includes inspect</a:t>
            </a:r>
            <a:r>
              <a:rPr lang="en-US" baseline="0" dirty="0"/>
              <a:t>ing the scalp around ears and the nape of the neck for live lice.  They are clear until they feed and then they are dark.  Also inspect the hair shafts for eggs (called nits); these can look like dandruff, but are not as easily removed.</a:t>
            </a:r>
            <a:endParaRPr lang="en-US" dirty="0"/>
          </a:p>
        </p:txBody>
      </p:sp>
      <p:sp>
        <p:nvSpPr>
          <p:cNvPr id="4" name="Slide Number Placeholder 3"/>
          <p:cNvSpPr>
            <a:spLocks noGrp="1"/>
          </p:cNvSpPr>
          <p:nvPr>
            <p:ph type="sldNum" sz="quarter" idx="10"/>
          </p:nvPr>
        </p:nvSpPr>
        <p:spPr/>
        <p:txBody>
          <a:bodyPr/>
          <a:lstStyle/>
          <a:p>
            <a:fld id="{6E4844BB-0914-4460-97F4-40B0AE84A3C2}" type="slidenum">
              <a:rPr lang="en-US" smtClean="0"/>
              <a:t>52</a:t>
            </a:fld>
            <a:endParaRPr lang="en-US"/>
          </a:p>
        </p:txBody>
      </p:sp>
    </p:spTree>
    <p:extLst>
      <p:ext uri="{BB962C8B-B14F-4D97-AF65-F5344CB8AC3E}">
        <p14:creationId xmlns:p14="http://schemas.microsoft.com/office/powerpoint/2010/main" val="4788179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Freshly</a:t>
            </a:r>
            <a:r>
              <a:rPr lang="en-US" baseline="0" dirty="0"/>
              <a:t> laid n</a:t>
            </a:r>
            <a:r>
              <a:rPr lang="en-US" dirty="0"/>
              <a:t>its</a:t>
            </a:r>
            <a:r>
              <a:rPr lang="en-US" baseline="0" dirty="0"/>
              <a:t> </a:t>
            </a:r>
            <a:r>
              <a:rPr lang="en-US" dirty="0"/>
              <a:t>are</a:t>
            </a:r>
            <a:r>
              <a:rPr lang="en-US" baseline="0" dirty="0"/>
              <a:t> attached to the hair shaft close to the scalp, where it is warm.</a:t>
            </a:r>
            <a:endParaRPr lang="en-US" dirty="0"/>
          </a:p>
        </p:txBody>
      </p:sp>
      <p:sp>
        <p:nvSpPr>
          <p:cNvPr id="4" name="Slide Number Placeholder 3"/>
          <p:cNvSpPr>
            <a:spLocks noGrp="1"/>
          </p:cNvSpPr>
          <p:nvPr>
            <p:ph type="sldNum" sz="quarter" idx="10"/>
          </p:nvPr>
        </p:nvSpPr>
        <p:spPr/>
        <p:txBody>
          <a:bodyPr/>
          <a:lstStyle/>
          <a:p>
            <a:fld id="{6E4844BB-0914-4460-97F4-40B0AE84A3C2}" type="slidenum">
              <a:rPr lang="en-US" smtClean="0"/>
              <a:t>53</a:t>
            </a:fld>
            <a:endParaRPr lang="en-US"/>
          </a:p>
        </p:txBody>
      </p:sp>
    </p:spTree>
    <p:extLst>
      <p:ext uri="{BB962C8B-B14F-4D97-AF65-F5344CB8AC3E}">
        <p14:creationId xmlns:p14="http://schemas.microsoft.com/office/powerpoint/2010/main" val="1698679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Bloodborne pathogens are most commonly transmitted by contaminated sharp objects puncturing the skin, and coming into contact with contaminated blood through broken skin, eyes, nose, or mouth.</a:t>
            </a:r>
          </a:p>
        </p:txBody>
      </p:sp>
      <p:sp>
        <p:nvSpPr>
          <p:cNvPr id="4" name="Slide Number Placeholder 3"/>
          <p:cNvSpPr>
            <a:spLocks noGrp="1"/>
          </p:cNvSpPr>
          <p:nvPr>
            <p:ph type="sldNum" sz="quarter" idx="10"/>
          </p:nvPr>
        </p:nvSpPr>
        <p:spPr/>
        <p:txBody>
          <a:bodyPr/>
          <a:lstStyle/>
          <a:p>
            <a:fld id="{6E4844BB-0914-4460-97F4-40B0AE84A3C2}" type="slidenum">
              <a:rPr lang="en-US" smtClean="0"/>
              <a:t>5</a:t>
            </a:fld>
            <a:endParaRPr lang="en-US"/>
          </a:p>
        </p:txBody>
      </p:sp>
    </p:spTree>
    <p:extLst>
      <p:ext uri="{BB962C8B-B14F-4D97-AF65-F5344CB8AC3E}">
        <p14:creationId xmlns:p14="http://schemas.microsoft.com/office/powerpoint/2010/main" val="6578408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7030A0"/>
                </a:solidFill>
              </a:rPr>
              <a:t>Notify nurse of excessive absences when related to a health issue.</a:t>
            </a:r>
          </a:p>
          <a:p>
            <a:endParaRPr lang="en-US" dirty="0">
              <a:solidFill>
                <a:srgbClr val="7030A0"/>
              </a:solidFill>
            </a:endParaRPr>
          </a:p>
          <a:p>
            <a:pPr defTabSz="897301">
              <a:defRPr/>
            </a:pPr>
            <a:r>
              <a:rPr lang="en-US" dirty="0">
                <a:solidFill>
                  <a:srgbClr val="7030A0"/>
                </a:solidFill>
              </a:rPr>
              <a:t>Notify the nurse when new medical issues are reported during the</a:t>
            </a:r>
            <a:r>
              <a:rPr lang="en-US" baseline="0" dirty="0">
                <a:solidFill>
                  <a:srgbClr val="7030A0"/>
                </a:solidFill>
              </a:rPr>
              <a:t> school year. </a:t>
            </a:r>
          </a:p>
          <a:p>
            <a:pPr defTabSz="897301">
              <a:defRPr/>
            </a:pPr>
            <a:endParaRPr lang="en-US" baseline="0" dirty="0">
              <a:solidFill>
                <a:srgbClr val="7030A0"/>
              </a:solidFill>
            </a:endParaRPr>
          </a:p>
          <a:p>
            <a:pPr defTabSz="897301">
              <a:defRPr/>
            </a:pPr>
            <a:r>
              <a:rPr lang="en-US" baseline="0" dirty="0">
                <a:solidFill>
                  <a:srgbClr val="7030A0"/>
                </a:solidFill>
              </a:rPr>
              <a:t>If a parent notifies you, request they also notify the school nurse. </a:t>
            </a:r>
            <a:endParaRPr lang="en-US" dirty="0">
              <a:solidFill>
                <a:srgbClr val="7030A0"/>
              </a:solidFill>
            </a:endParaRPr>
          </a:p>
        </p:txBody>
      </p:sp>
      <p:sp>
        <p:nvSpPr>
          <p:cNvPr id="4" name="Slide Number Placeholder 3"/>
          <p:cNvSpPr>
            <a:spLocks noGrp="1"/>
          </p:cNvSpPr>
          <p:nvPr>
            <p:ph type="sldNum" sz="quarter" idx="10"/>
          </p:nvPr>
        </p:nvSpPr>
        <p:spPr/>
        <p:txBody>
          <a:bodyPr/>
          <a:lstStyle/>
          <a:p>
            <a:fld id="{6E4844BB-0914-4460-97F4-40B0AE84A3C2}" type="slidenum">
              <a:rPr lang="en-US" smtClean="0"/>
              <a:t>54</a:t>
            </a:fld>
            <a:endParaRPr lang="en-US"/>
          </a:p>
        </p:txBody>
      </p:sp>
    </p:spTree>
    <p:extLst>
      <p:ext uri="{BB962C8B-B14F-4D97-AF65-F5344CB8AC3E}">
        <p14:creationId xmlns:p14="http://schemas.microsoft.com/office/powerpoint/2010/main" val="29198631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4844BB-0914-4460-97F4-40B0AE84A3C2}" type="slidenum">
              <a:rPr lang="en-US" smtClean="0"/>
              <a:t>55</a:t>
            </a:fld>
            <a:endParaRPr lang="en-US"/>
          </a:p>
        </p:txBody>
      </p:sp>
    </p:spTree>
    <p:extLst>
      <p:ext uri="{BB962C8B-B14F-4D97-AF65-F5344CB8AC3E}">
        <p14:creationId xmlns:p14="http://schemas.microsoft.com/office/powerpoint/2010/main" val="39580327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a:t>
            </a:r>
            <a:r>
              <a:rPr lang="en-US" baseline="0" dirty="0"/>
              <a:t>e any additional questions, concerns or if issues arise during the school year, don’t hesitate to contact your school nurse!  Remember we are available to the faculty and staff as well.  That is what we are here for…..your school health authority.  </a:t>
            </a:r>
            <a:endParaRPr lang="en-US" dirty="0"/>
          </a:p>
        </p:txBody>
      </p:sp>
      <p:sp>
        <p:nvSpPr>
          <p:cNvPr id="4" name="Slide Number Placeholder 3"/>
          <p:cNvSpPr>
            <a:spLocks noGrp="1"/>
          </p:cNvSpPr>
          <p:nvPr>
            <p:ph type="sldNum" sz="quarter" idx="10"/>
          </p:nvPr>
        </p:nvSpPr>
        <p:spPr/>
        <p:txBody>
          <a:bodyPr/>
          <a:lstStyle/>
          <a:p>
            <a:fld id="{6E4844BB-0914-4460-97F4-40B0AE84A3C2}" type="slidenum">
              <a:rPr lang="en-US" smtClean="0"/>
              <a:t>59</a:t>
            </a:fld>
            <a:endParaRPr lang="en-US"/>
          </a:p>
        </p:txBody>
      </p:sp>
    </p:spTree>
    <p:extLst>
      <p:ext uri="{BB962C8B-B14F-4D97-AF65-F5344CB8AC3E}">
        <p14:creationId xmlns:p14="http://schemas.microsoft.com/office/powerpoint/2010/main" val="4180881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are not spread through the air, casual contact, mosquitoes, or water fountains. </a:t>
            </a:r>
          </a:p>
        </p:txBody>
      </p:sp>
      <p:sp>
        <p:nvSpPr>
          <p:cNvPr id="4" name="Slide Number Placeholder 3"/>
          <p:cNvSpPr>
            <a:spLocks noGrp="1"/>
          </p:cNvSpPr>
          <p:nvPr>
            <p:ph type="sldNum" sz="quarter" idx="10"/>
          </p:nvPr>
        </p:nvSpPr>
        <p:spPr/>
        <p:txBody>
          <a:bodyPr/>
          <a:lstStyle/>
          <a:p>
            <a:fld id="{6E4844BB-0914-4460-97F4-40B0AE84A3C2}" type="slidenum">
              <a:rPr lang="en-US" smtClean="0"/>
              <a:t>6</a:t>
            </a:fld>
            <a:endParaRPr lang="en-US"/>
          </a:p>
        </p:txBody>
      </p:sp>
    </p:spTree>
    <p:extLst>
      <p:ext uri="{BB962C8B-B14F-4D97-AF65-F5344CB8AC3E}">
        <p14:creationId xmlns:p14="http://schemas.microsoft.com/office/powerpoint/2010/main" val="1604043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three most common </a:t>
            </a:r>
            <a:r>
              <a:rPr lang="en-US" dirty="0" err="1"/>
              <a:t>bloodborne</a:t>
            </a:r>
            <a:r>
              <a:rPr lang="en-US" dirty="0"/>
              <a:t> pathogens are Hepatitis B, Hepatitis C and HIV.</a:t>
            </a:r>
          </a:p>
          <a:p>
            <a:endParaRPr lang="en-US" dirty="0"/>
          </a:p>
          <a:p>
            <a:r>
              <a:rPr lang="en-US" dirty="0"/>
              <a:t>Hepatitis B is an infection of the liver that can be prevented by vaccination.  The most noticeable symptoms of hepatitis include yellowing of the skin and dark urine. However, thirty percent of infected individuals have no symptoms. </a:t>
            </a:r>
          </a:p>
        </p:txBody>
      </p:sp>
      <p:sp>
        <p:nvSpPr>
          <p:cNvPr id="4" name="Slide Number Placeholder 3"/>
          <p:cNvSpPr>
            <a:spLocks noGrp="1"/>
          </p:cNvSpPr>
          <p:nvPr>
            <p:ph type="sldNum" sz="quarter" idx="10"/>
          </p:nvPr>
        </p:nvSpPr>
        <p:spPr/>
        <p:txBody>
          <a:bodyPr/>
          <a:lstStyle/>
          <a:p>
            <a:fld id="{6E4844BB-0914-4460-97F4-40B0AE84A3C2}" type="slidenum">
              <a:rPr lang="en-US" smtClean="0"/>
              <a:t>7</a:t>
            </a:fld>
            <a:endParaRPr lang="en-US"/>
          </a:p>
        </p:txBody>
      </p:sp>
    </p:spTree>
    <p:extLst>
      <p:ext uri="{BB962C8B-B14F-4D97-AF65-F5344CB8AC3E}">
        <p14:creationId xmlns:p14="http://schemas.microsoft.com/office/powerpoint/2010/main" val="1224512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Hepatitis C is the most common chronic </a:t>
            </a:r>
            <a:r>
              <a:rPr lang="en-US" dirty="0" err="1"/>
              <a:t>bloodborne</a:t>
            </a:r>
            <a:r>
              <a:rPr lang="en-US" dirty="0"/>
              <a:t> illness. </a:t>
            </a:r>
            <a:r>
              <a:rPr lang="en-US" dirty="0" err="1"/>
              <a:t>Hep</a:t>
            </a:r>
            <a:r>
              <a:rPr lang="en-US" dirty="0"/>
              <a:t>-C has the same symptoms as </a:t>
            </a:r>
            <a:r>
              <a:rPr lang="en-US" dirty="0" err="1"/>
              <a:t>Hep</a:t>
            </a:r>
            <a:r>
              <a:rPr lang="en-US" dirty="0"/>
              <a:t>-B, however there is no vaccination to protect against it. Eighty-five percent of people with </a:t>
            </a:r>
            <a:r>
              <a:rPr lang="en-US" dirty="0" err="1"/>
              <a:t>Hep</a:t>
            </a:r>
            <a:r>
              <a:rPr lang="en-US" dirty="0"/>
              <a:t>-C do not know they are infected. </a:t>
            </a:r>
          </a:p>
        </p:txBody>
      </p:sp>
      <p:sp>
        <p:nvSpPr>
          <p:cNvPr id="4" name="Slide Number Placeholder 3"/>
          <p:cNvSpPr>
            <a:spLocks noGrp="1"/>
          </p:cNvSpPr>
          <p:nvPr>
            <p:ph type="sldNum" sz="quarter" idx="10"/>
          </p:nvPr>
        </p:nvSpPr>
        <p:spPr/>
        <p:txBody>
          <a:bodyPr/>
          <a:lstStyle/>
          <a:p>
            <a:fld id="{6E4844BB-0914-4460-97F4-40B0AE84A3C2}" type="slidenum">
              <a:rPr lang="en-US" smtClean="0"/>
              <a:t>8</a:t>
            </a:fld>
            <a:endParaRPr lang="en-US"/>
          </a:p>
        </p:txBody>
      </p:sp>
    </p:spTree>
    <p:extLst>
      <p:ext uri="{BB962C8B-B14F-4D97-AF65-F5344CB8AC3E}">
        <p14:creationId xmlns:p14="http://schemas.microsoft.com/office/powerpoint/2010/main" val="205415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HIV is a virus that attacks the immune system causing the body to be unable to fight off infection. After contracting HIV an individual may be symptoms free for many years. There is no vaccine for HIV. </a:t>
            </a:r>
          </a:p>
        </p:txBody>
      </p:sp>
      <p:sp>
        <p:nvSpPr>
          <p:cNvPr id="4" name="Slide Number Placeholder 3"/>
          <p:cNvSpPr>
            <a:spLocks noGrp="1"/>
          </p:cNvSpPr>
          <p:nvPr>
            <p:ph type="sldNum" sz="quarter" idx="10"/>
          </p:nvPr>
        </p:nvSpPr>
        <p:spPr/>
        <p:txBody>
          <a:bodyPr/>
          <a:lstStyle/>
          <a:p>
            <a:fld id="{6E4844BB-0914-4460-97F4-40B0AE84A3C2}" type="slidenum">
              <a:rPr lang="en-US" smtClean="0"/>
              <a:t>9</a:t>
            </a:fld>
            <a:endParaRPr lang="en-US"/>
          </a:p>
        </p:txBody>
      </p:sp>
    </p:spTree>
    <p:extLst>
      <p:ext uri="{BB962C8B-B14F-4D97-AF65-F5344CB8AC3E}">
        <p14:creationId xmlns:p14="http://schemas.microsoft.com/office/powerpoint/2010/main" val="3388285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3F5EC6D0-95A1-4DB4-8C2A-EE7EB916DEE4}" type="datetimeFigureOut">
              <a:rPr lang="en-US" smtClean="0"/>
              <a:t>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17CD38-E95E-498C-B551-FBE8F5737ED7}" type="slidenum">
              <a:rPr lang="en-US" smtClean="0"/>
              <a:t>‹#›</a:t>
            </a:fld>
            <a:endParaRPr lang="en-US"/>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1438026"/>
      </p:ext>
    </p:extLst>
  </p:cSld>
  <p:clrMapOvr>
    <a:masterClrMapping/>
  </p:clrMapOvr>
  <mc:AlternateContent xmlns:mc="http://schemas.openxmlformats.org/markup-compatibility/2006" xmlns:p14="http://schemas.microsoft.com/office/powerpoint/2010/main">
    <mc:Choice Requires="p14">
      <p:transition p14:dur="250" advClick="0">
        <p:pull/>
      </p:transition>
    </mc:Choice>
    <mc:Fallback xmlns="">
      <p:transition advClick="0">
        <p:pull/>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5EC6D0-95A1-4DB4-8C2A-EE7EB916DEE4}" type="datetimeFigureOut">
              <a:rPr lang="en-US" smtClean="0"/>
              <a:t>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17CD38-E95E-498C-B551-FBE8F5737ED7}" type="slidenum">
              <a:rPr lang="en-US" smtClean="0"/>
              <a:t>‹#›</a:t>
            </a:fld>
            <a:endParaRPr lang="en-US"/>
          </a:p>
        </p:txBody>
      </p:sp>
    </p:spTree>
    <p:extLst>
      <p:ext uri="{BB962C8B-B14F-4D97-AF65-F5344CB8AC3E}">
        <p14:creationId xmlns:p14="http://schemas.microsoft.com/office/powerpoint/2010/main" val="1769401084"/>
      </p:ext>
    </p:extLst>
  </p:cSld>
  <p:clrMapOvr>
    <a:masterClrMapping/>
  </p:clrMapOvr>
  <mc:AlternateContent xmlns:mc="http://schemas.openxmlformats.org/markup-compatibility/2006" xmlns:p14="http://schemas.microsoft.com/office/powerpoint/2010/main">
    <mc:Choice Requires="p14">
      <p:transition p14:dur="250" advClick="0">
        <p:pull/>
      </p:transition>
    </mc:Choice>
    <mc:Fallback xmlns="">
      <p:transition advClick="0">
        <p:pull/>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5EC6D0-95A1-4DB4-8C2A-EE7EB916DEE4}" type="datetimeFigureOut">
              <a:rPr lang="en-US" smtClean="0"/>
              <a:t>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17CD38-E95E-498C-B551-FBE8F5737ED7}" type="slidenum">
              <a:rPr lang="en-US" smtClean="0"/>
              <a:t>‹#›</a:t>
            </a:fld>
            <a:endParaRPr lang="en-US"/>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465210"/>
      </p:ext>
    </p:extLst>
  </p:cSld>
  <p:clrMapOvr>
    <a:masterClrMapping/>
  </p:clrMapOvr>
  <mc:AlternateContent xmlns:mc="http://schemas.openxmlformats.org/markup-compatibility/2006" xmlns:p14="http://schemas.microsoft.com/office/powerpoint/2010/main">
    <mc:Choice Requires="p14">
      <p:transition p14:dur="250" advClick="0">
        <p:pull/>
      </p:transition>
    </mc:Choice>
    <mc:Fallback xmlns="">
      <p:transition advClick="0">
        <p:pull/>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6"/>
        <p:cNvGrpSpPr/>
        <p:nvPr/>
      </p:nvGrpSpPr>
      <p:grpSpPr>
        <a:xfrm>
          <a:off x="0" y="0"/>
          <a:ext cx="0" cy="0"/>
          <a:chOff x="0" y="0"/>
          <a:chExt cx="0" cy="0"/>
        </a:xfrm>
      </p:grpSpPr>
      <p:sp>
        <p:nvSpPr>
          <p:cNvPr id="17" name="Shape 17"/>
          <p:cNvSpPr/>
          <p:nvPr/>
        </p:nvSpPr>
        <p:spPr>
          <a:xfrm>
            <a:off x="0" y="0"/>
            <a:ext cx="9144000" cy="4572000"/>
          </a:xfrm>
          <a:prstGeom prst="rect">
            <a:avLst/>
          </a:prstGeom>
          <a:solidFill>
            <a:srgbClr val="1482AB"/>
          </a:solidFill>
          <a:ln>
            <a:noFill/>
          </a:ln>
        </p:spPr>
        <p:txBody>
          <a:bodyPr lIns="68569" tIns="68569" rIns="68569" bIns="68569" anchor="ctr" anchorCtr="0">
            <a:noAutofit/>
          </a:bodyPr>
          <a:lstStyle/>
          <a:p>
            <a:endParaRPr sz="1050" kern="0">
              <a:solidFill>
                <a:srgbClr val="000000"/>
              </a:solidFill>
              <a:cs typeface="Arial"/>
              <a:sym typeface="Arial"/>
            </a:endParaRPr>
          </a:p>
        </p:txBody>
      </p:sp>
      <p:sp>
        <p:nvSpPr>
          <p:cNvPr id="18" name="Shape 18"/>
          <p:cNvSpPr/>
          <p:nvPr/>
        </p:nvSpPr>
        <p:spPr>
          <a:xfrm>
            <a:off x="4762" y="0"/>
            <a:ext cx="9139238" cy="4572000"/>
          </a:xfrm>
          <a:custGeom>
            <a:avLst/>
            <a:gdLst/>
            <a:ahLst/>
            <a:cxnLst/>
            <a:rect l="0" t="0" r="0" b="0"/>
            <a:pathLst>
              <a:path w="120000" h="120000" extrusionOk="0">
                <a:moveTo>
                  <a:pt x="120000" y="109487"/>
                </a:moveTo>
                <a:lnTo>
                  <a:pt x="120000" y="117562"/>
                </a:lnTo>
                <a:lnTo>
                  <a:pt x="118983" y="120000"/>
                </a:lnTo>
                <a:lnTo>
                  <a:pt x="116433" y="120000"/>
                </a:lnTo>
                <a:cubicBezTo>
                  <a:pt x="117842" y="118022"/>
                  <a:pt x="118950" y="115285"/>
                  <a:pt x="119606" y="112098"/>
                </a:cubicBezTo>
                <a:close/>
                <a:moveTo>
                  <a:pt x="120000" y="105456"/>
                </a:moveTo>
                <a:lnTo>
                  <a:pt x="120000" y="108833"/>
                </a:lnTo>
                <a:lnTo>
                  <a:pt x="118983" y="109403"/>
                </a:lnTo>
                <a:cubicBezTo>
                  <a:pt x="116432" y="111182"/>
                  <a:pt x="114398" y="115071"/>
                  <a:pt x="113440" y="120000"/>
                </a:cubicBezTo>
                <a:lnTo>
                  <a:pt x="111634" y="120000"/>
                </a:lnTo>
                <a:cubicBezTo>
                  <a:pt x="112707" y="113375"/>
                  <a:pt x="115387" y="108144"/>
                  <a:pt x="118785" y="106032"/>
                </a:cubicBezTo>
                <a:close/>
                <a:moveTo>
                  <a:pt x="100055" y="104971"/>
                </a:moveTo>
                <a:lnTo>
                  <a:pt x="100280" y="105014"/>
                </a:lnTo>
                <a:cubicBezTo>
                  <a:pt x="100705" y="105028"/>
                  <a:pt x="101124" y="105106"/>
                  <a:pt x="101533" y="105252"/>
                </a:cubicBezTo>
                <a:cubicBezTo>
                  <a:pt x="101606" y="105241"/>
                  <a:pt x="101676" y="105266"/>
                  <a:pt x="101746" y="105292"/>
                </a:cubicBezTo>
                <a:lnTo>
                  <a:pt x="101747" y="105322"/>
                </a:lnTo>
                <a:cubicBezTo>
                  <a:pt x="105845" y="106678"/>
                  <a:pt x="109170" y="112428"/>
                  <a:pt x="110396" y="120000"/>
                </a:cubicBezTo>
                <a:lnTo>
                  <a:pt x="108590" y="120000"/>
                </a:lnTo>
                <a:cubicBezTo>
                  <a:pt x="107495" y="114366"/>
                  <a:pt x="104996" y="110092"/>
                  <a:pt x="101923" y="108772"/>
                </a:cubicBezTo>
                <a:cubicBezTo>
                  <a:pt x="102376" y="113376"/>
                  <a:pt x="103718" y="117362"/>
                  <a:pt x="105597" y="120000"/>
                </a:cubicBezTo>
                <a:lnTo>
                  <a:pt x="103047" y="120000"/>
                </a:lnTo>
                <a:cubicBezTo>
                  <a:pt x="101522" y="116866"/>
                  <a:pt x="100490" y="112821"/>
                  <a:pt x="100170" y="108333"/>
                </a:cubicBezTo>
                <a:cubicBezTo>
                  <a:pt x="100168" y="108332"/>
                  <a:pt x="100166" y="108332"/>
                  <a:pt x="100164" y="108331"/>
                </a:cubicBezTo>
                <a:lnTo>
                  <a:pt x="100157" y="108156"/>
                </a:lnTo>
                <a:cubicBezTo>
                  <a:pt x="100090" y="107362"/>
                  <a:pt x="100058" y="106551"/>
                  <a:pt x="100059" y="105729"/>
                </a:cubicBezTo>
                <a:cubicBezTo>
                  <a:pt x="100041" y="105581"/>
                  <a:pt x="100041" y="105433"/>
                  <a:pt x="100041" y="105283"/>
                </a:cubicBezTo>
                <a:lnTo>
                  <a:pt x="100048" y="104983"/>
                </a:lnTo>
                <a:lnTo>
                  <a:pt x="100055" y="104984"/>
                </a:lnTo>
                <a:close/>
                <a:moveTo>
                  <a:pt x="99757" y="104971"/>
                </a:moveTo>
                <a:lnTo>
                  <a:pt x="99757" y="104984"/>
                </a:lnTo>
                <a:lnTo>
                  <a:pt x="99763" y="104983"/>
                </a:lnTo>
                <a:lnTo>
                  <a:pt x="99771" y="105283"/>
                </a:lnTo>
                <a:cubicBezTo>
                  <a:pt x="99771" y="105433"/>
                  <a:pt x="99770" y="105581"/>
                  <a:pt x="99753" y="105729"/>
                </a:cubicBezTo>
                <a:cubicBezTo>
                  <a:pt x="99754" y="106551"/>
                  <a:pt x="99722" y="107362"/>
                  <a:pt x="99655" y="108156"/>
                </a:cubicBezTo>
                <a:lnTo>
                  <a:pt x="99648" y="108331"/>
                </a:lnTo>
                <a:cubicBezTo>
                  <a:pt x="99646" y="108332"/>
                  <a:pt x="99644" y="108332"/>
                  <a:pt x="99641" y="108333"/>
                </a:cubicBezTo>
                <a:cubicBezTo>
                  <a:pt x="99322" y="112821"/>
                  <a:pt x="98290" y="116866"/>
                  <a:pt x="96765" y="120000"/>
                </a:cubicBezTo>
                <a:lnTo>
                  <a:pt x="94215" y="120000"/>
                </a:lnTo>
                <a:cubicBezTo>
                  <a:pt x="96094" y="117362"/>
                  <a:pt x="97436" y="113376"/>
                  <a:pt x="97889" y="108772"/>
                </a:cubicBezTo>
                <a:cubicBezTo>
                  <a:pt x="94816" y="110092"/>
                  <a:pt x="92317" y="114366"/>
                  <a:pt x="91222" y="120000"/>
                </a:cubicBezTo>
                <a:lnTo>
                  <a:pt x="89416" y="120000"/>
                </a:lnTo>
                <a:cubicBezTo>
                  <a:pt x="90642" y="112428"/>
                  <a:pt x="93967" y="106678"/>
                  <a:pt x="98064" y="105322"/>
                </a:cubicBezTo>
                <a:lnTo>
                  <a:pt x="98066" y="105292"/>
                </a:lnTo>
                <a:cubicBezTo>
                  <a:pt x="98136" y="105266"/>
                  <a:pt x="98206" y="105241"/>
                  <a:pt x="98279" y="105252"/>
                </a:cubicBezTo>
                <a:cubicBezTo>
                  <a:pt x="98688" y="105106"/>
                  <a:pt x="99107" y="105028"/>
                  <a:pt x="99532" y="105014"/>
                </a:cubicBezTo>
                <a:close/>
                <a:moveTo>
                  <a:pt x="77837" y="104971"/>
                </a:moveTo>
                <a:lnTo>
                  <a:pt x="78061" y="105014"/>
                </a:lnTo>
                <a:cubicBezTo>
                  <a:pt x="78487" y="105028"/>
                  <a:pt x="78905" y="105106"/>
                  <a:pt x="79315" y="105252"/>
                </a:cubicBezTo>
                <a:cubicBezTo>
                  <a:pt x="79388" y="105241"/>
                  <a:pt x="79458" y="105266"/>
                  <a:pt x="79528" y="105292"/>
                </a:cubicBezTo>
                <a:lnTo>
                  <a:pt x="79529" y="105322"/>
                </a:lnTo>
                <a:cubicBezTo>
                  <a:pt x="83627" y="106678"/>
                  <a:pt x="86952" y="112428"/>
                  <a:pt x="88178" y="120000"/>
                </a:cubicBezTo>
                <a:lnTo>
                  <a:pt x="86372" y="120000"/>
                </a:lnTo>
                <a:cubicBezTo>
                  <a:pt x="85277" y="114366"/>
                  <a:pt x="82777" y="110092"/>
                  <a:pt x="79705" y="108772"/>
                </a:cubicBezTo>
                <a:cubicBezTo>
                  <a:pt x="80158" y="113376"/>
                  <a:pt x="81500" y="117362"/>
                  <a:pt x="83379" y="120000"/>
                </a:cubicBezTo>
                <a:lnTo>
                  <a:pt x="80828" y="120000"/>
                </a:lnTo>
                <a:cubicBezTo>
                  <a:pt x="79304" y="116866"/>
                  <a:pt x="78272" y="112821"/>
                  <a:pt x="77952" y="108333"/>
                </a:cubicBezTo>
                <a:cubicBezTo>
                  <a:pt x="77950" y="108332"/>
                  <a:pt x="77948" y="108332"/>
                  <a:pt x="77945" y="108331"/>
                </a:cubicBezTo>
                <a:lnTo>
                  <a:pt x="77938" y="108156"/>
                </a:lnTo>
                <a:cubicBezTo>
                  <a:pt x="77872" y="107362"/>
                  <a:pt x="77840" y="106551"/>
                  <a:pt x="77840" y="105729"/>
                </a:cubicBezTo>
                <a:cubicBezTo>
                  <a:pt x="77823" y="105581"/>
                  <a:pt x="77822" y="105433"/>
                  <a:pt x="77822" y="105283"/>
                </a:cubicBezTo>
                <a:lnTo>
                  <a:pt x="77830" y="104983"/>
                </a:lnTo>
                <a:lnTo>
                  <a:pt x="77837" y="104984"/>
                </a:lnTo>
                <a:close/>
                <a:moveTo>
                  <a:pt x="77538" y="104971"/>
                </a:moveTo>
                <a:lnTo>
                  <a:pt x="77539" y="104984"/>
                </a:lnTo>
                <a:lnTo>
                  <a:pt x="77545" y="104983"/>
                </a:lnTo>
                <a:lnTo>
                  <a:pt x="77553" y="105283"/>
                </a:lnTo>
                <a:cubicBezTo>
                  <a:pt x="77553" y="105433"/>
                  <a:pt x="77552" y="105581"/>
                  <a:pt x="77535" y="105729"/>
                </a:cubicBezTo>
                <a:cubicBezTo>
                  <a:pt x="77536" y="106551"/>
                  <a:pt x="77503" y="107362"/>
                  <a:pt x="77437" y="108156"/>
                </a:cubicBezTo>
                <a:lnTo>
                  <a:pt x="77430" y="108331"/>
                </a:lnTo>
                <a:cubicBezTo>
                  <a:pt x="77428" y="108332"/>
                  <a:pt x="77425" y="108332"/>
                  <a:pt x="77423" y="108333"/>
                </a:cubicBezTo>
                <a:cubicBezTo>
                  <a:pt x="77103" y="112821"/>
                  <a:pt x="76072" y="116866"/>
                  <a:pt x="74547" y="120000"/>
                </a:cubicBezTo>
                <a:lnTo>
                  <a:pt x="71996" y="120000"/>
                </a:lnTo>
                <a:cubicBezTo>
                  <a:pt x="73875" y="117362"/>
                  <a:pt x="75218" y="113376"/>
                  <a:pt x="75671" y="108772"/>
                </a:cubicBezTo>
                <a:cubicBezTo>
                  <a:pt x="72598" y="110092"/>
                  <a:pt x="70098" y="114366"/>
                  <a:pt x="69004" y="120000"/>
                </a:cubicBezTo>
                <a:lnTo>
                  <a:pt x="67198" y="120000"/>
                </a:lnTo>
                <a:cubicBezTo>
                  <a:pt x="68423" y="112428"/>
                  <a:pt x="71748" y="106678"/>
                  <a:pt x="75846" y="105322"/>
                </a:cubicBezTo>
                <a:lnTo>
                  <a:pt x="75848" y="105292"/>
                </a:lnTo>
                <a:cubicBezTo>
                  <a:pt x="75917" y="105266"/>
                  <a:pt x="75987" y="105241"/>
                  <a:pt x="76060" y="105252"/>
                </a:cubicBezTo>
                <a:cubicBezTo>
                  <a:pt x="76470" y="105106"/>
                  <a:pt x="76889" y="105028"/>
                  <a:pt x="77314" y="105014"/>
                </a:cubicBezTo>
                <a:close/>
                <a:moveTo>
                  <a:pt x="55619" y="104971"/>
                </a:moveTo>
                <a:lnTo>
                  <a:pt x="55843" y="105014"/>
                </a:lnTo>
                <a:cubicBezTo>
                  <a:pt x="56268" y="105028"/>
                  <a:pt x="56687" y="105106"/>
                  <a:pt x="57097" y="105252"/>
                </a:cubicBezTo>
                <a:cubicBezTo>
                  <a:pt x="57170" y="105241"/>
                  <a:pt x="57240" y="105266"/>
                  <a:pt x="57309" y="105292"/>
                </a:cubicBezTo>
                <a:lnTo>
                  <a:pt x="57311" y="105322"/>
                </a:lnTo>
                <a:cubicBezTo>
                  <a:pt x="61409" y="106678"/>
                  <a:pt x="64734" y="112428"/>
                  <a:pt x="65959" y="120000"/>
                </a:cubicBezTo>
                <a:lnTo>
                  <a:pt x="64153" y="120000"/>
                </a:lnTo>
                <a:cubicBezTo>
                  <a:pt x="63059" y="114366"/>
                  <a:pt x="60559" y="110092"/>
                  <a:pt x="57486" y="108772"/>
                </a:cubicBezTo>
                <a:cubicBezTo>
                  <a:pt x="57939" y="113376"/>
                  <a:pt x="59282" y="117362"/>
                  <a:pt x="61160" y="120000"/>
                </a:cubicBezTo>
                <a:lnTo>
                  <a:pt x="58610" y="120000"/>
                </a:lnTo>
                <a:cubicBezTo>
                  <a:pt x="57085" y="116866"/>
                  <a:pt x="56054" y="112821"/>
                  <a:pt x="55734" y="108333"/>
                </a:cubicBezTo>
                <a:cubicBezTo>
                  <a:pt x="55732" y="108332"/>
                  <a:pt x="55729" y="108332"/>
                  <a:pt x="55727" y="108331"/>
                </a:cubicBezTo>
                <a:lnTo>
                  <a:pt x="55720" y="108156"/>
                </a:lnTo>
                <a:cubicBezTo>
                  <a:pt x="55654" y="107362"/>
                  <a:pt x="55621" y="106551"/>
                  <a:pt x="55622" y="105729"/>
                </a:cubicBezTo>
                <a:cubicBezTo>
                  <a:pt x="55605" y="105581"/>
                  <a:pt x="55604" y="105433"/>
                  <a:pt x="55604" y="105283"/>
                </a:cubicBezTo>
                <a:lnTo>
                  <a:pt x="55612" y="104983"/>
                </a:lnTo>
                <a:lnTo>
                  <a:pt x="55618" y="104984"/>
                </a:lnTo>
                <a:close/>
                <a:moveTo>
                  <a:pt x="55320" y="104971"/>
                </a:moveTo>
                <a:lnTo>
                  <a:pt x="55320" y="104984"/>
                </a:lnTo>
                <a:lnTo>
                  <a:pt x="55327" y="104983"/>
                </a:lnTo>
                <a:lnTo>
                  <a:pt x="55335" y="105283"/>
                </a:lnTo>
                <a:cubicBezTo>
                  <a:pt x="55335" y="105433"/>
                  <a:pt x="55334" y="105581"/>
                  <a:pt x="55317" y="105729"/>
                </a:cubicBezTo>
                <a:cubicBezTo>
                  <a:pt x="55317" y="106551"/>
                  <a:pt x="55285" y="107362"/>
                  <a:pt x="55219" y="108156"/>
                </a:cubicBezTo>
                <a:lnTo>
                  <a:pt x="55212" y="108331"/>
                </a:lnTo>
                <a:cubicBezTo>
                  <a:pt x="55209" y="108332"/>
                  <a:pt x="55207" y="108332"/>
                  <a:pt x="55205" y="108333"/>
                </a:cubicBezTo>
                <a:cubicBezTo>
                  <a:pt x="54885" y="112821"/>
                  <a:pt x="53853" y="116866"/>
                  <a:pt x="52329" y="120000"/>
                </a:cubicBezTo>
                <a:lnTo>
                  <a:pt x="49778" y="120000"/>
                </a:lnTo>
                <a:cubicBezTo>
                  <a:pt x="51657" y="117362"/>
                  <a:pt x="52999" y="113376"/>
                  <a:pt x="53452" y="108772"/>
                </a:cubicBezTo>
                <a:cubicBezTo>
                  <a:pt x="50380" y="110092"/>
                  <a:pt x="47880" y="114366"/>
                  <a:pt x="46785" y="120000"/>
                </a:cubicBezTo>
                <a:lnTo>
                  <a:pt x="44979" y="120000"/>
                </a:lnTo>
                <a:cubicBezTo>
                  <a:pt x="46205" y="112428"/>
                  <a:pt x="49530" y="106678"/>
                  <a:pt x="53628" y="105322"/>
                </a:cubicBezTo>
                <a:lnTo>
                  <a:pt x="53629" y="105292"/>
                </a:lnTo>
                <a:cubicBezTo>
                  <a:pt x="53699" y="105266"/>
                  <a:pt x="53769" y="105241"/>
                  <a:pt x="53842" y="105252"/>
                </a:cubicBezTo>
                <a:cubicBezTo>
                  <a:pt x="54252" y="105106"/>
                  <a:pt x="54670" y="105028"/>
                  <a:pt x="55096" y="105014"/>
                </a:cubicBezTo>
                <a:close/>
                <a:moveTo>
                  <a:pt x="33400" y="104971"/>
                </a:moveTo>
                <a:lnTo>
                  <a:pt x="33625" y="105014"/>
                </a:lnTo>
                <a:cubicBezTo>
                  <a:pt x="34050" y="105028"/>
                  <a:pt x="34469" y="105106"/>
                  <a:pt x="34878" y="105252"/>
                </a:cubicBezTo>
                <a:cubicBezTo>
                  <a:pt x="34951" y="105241"/>
                  <a:pt x="35021" y="105266"/>
                  <a:pt x="35091" y="105292"/>
                </a:cubicBezTo>
                <a:lnTo>
                  <a:pt x="35093" y="105322"/>
                </a:lnTo>
                <a:cubicBezTo>
                  <a:pt x="39190" y="106678"/>
                  <a:pt x="42515" y="112428"/>
                  <a:pt x="43741" y="120000"/>
                </a:cubicBezTo>
                <a:lnTo>
                  <a:pt x="41935" y="120000"/>
                </a:lnTo>
                <a:cubicBezTo>
                  <a:pt x="40840" y="114366"/>
                  <a:pt x="38341" y="110092"/>
                  <a:pt x="35268" y="108772"/>
                </a:cubicBezTo>
                <a:cubicBezTo>
                  <a:pt x="35721" y="113376"/>
                  <a:pt x="37063" y="117362"/>
                  <a:pt x="38942" y="120000"/>
                </a:cubicBezTo>
                <a:lnTo>
                  <a:pt x="36392" y="120000"/>
                </a:lnTo>
                <a:cubicBezTo>
                  <a:pt x="34867" y="116866"/>
                  <a:pt x="33835" y="112821"/>
                  <a:pt x="33516" y="108333"/>
                </a:cubicBezTo>
                <a:cubicBezTo>
                  <a:pt x="33513" y="108332"/>
                  <a:pt x="33511" y="108332"/>
                  <a:pt x="33509" y="108331"/>
                </a:cubicBezTo>
                <a:lnTo>
                  <a:pt x="33502" y="108156"/>
                </a:lnTo>
                <a:cubicBezTo>
                  <a:pt x="33435" y="107362"/>
                  <a:pt x="33403" y="106551"/>
                  <a:pt x="33404" y="105729"/>
                </a:cubicBezTo>
                <a:cubicBezTo>
                  <a:pt x="33387" y="105581"/>
                  <a:pt x="33386" y="105433"/>
                  <a:pt x="33386" y="105283"/>
                </a:cubicBezTo>
                <a:lnTo>
                  <a:pt x="33394" y="104983"/>
                </a:lnTo>
                <a:lnTo>
                  <a:pt x="33400" y="104984"/>
                </a:lnTo>
                <a:close/>
                <a:moveTo>
                  <a:pt x="33102" y="104971"/>
                </a:moveTo>
                <a:lnTo>
                  <a:pt x="33102" y="104984"/>
                </a:lnTo>
                <a:lnTo>
                  <a:pt x="33109" y="104983"/>
                </a:lnTo>
                <a:lnTo>
                  <a:pt x="33116" y="105283"/>
                </a:lnTo>
                <a:cubicBezTo>
                  <a:pt x="33116" y="105433"/>
                  <a:pt x="33116" y="105581"/>
                  <a:pt x="33098" y="105729"/>
                </a:cubicBezTo>
                <a:cubicBezTo>
                  <a:pt x="33099" y="106551"/>
                  <a:pt x="33067" y="107362"/>
                  <a:pt x="33000" y="108156"/>
                </a:cubicBezTo>
                <a:lnTo>
                  <a:pt x="32993" y="108331"/>
                </a:lnTo>
                <a:cubicBezTo>
                  <a:pt x="32991" y="108332"/>
                  <a:pt x="32989" y="108332"/>
                  <a:pt x="32987" y="108333"/>
                </a:cubicBezTo>
                <a:cubicBezTo>
                  <a:pt x="32667" y="112821"/>
                  <a:pt x="31635" y="116866"/>
                  <a:pt x="30110" y="120000"/>
                </a:cubicBezTo>
                <a:lnTo>
                  <a:pt x="27560" y="120000"/>
                </a:lnTo>
                <a:cubicBezTo>
                  <a:pt x="29439" y="117362"/>
                  <a:pt x="30781" y="113376"/>
                  <a:pt x="31234" y="108772"/>
                </a:cubicBezTo>
                <a:cubicBezTo>
                  <a:pt x="28161" y="110092"/>
                  <a:pt x="25662" y="114366"/>
                  <a:pt x="24567" y="120000"/>
                </a:cubicBezTo>
                <a:lnTo>
                  <a:pt x="22761" y="120000"/>
                </a:lnTo>
                <a:cubicBezTo>
                  <a:pt x="23987" y="112428"/>
                  <a:pt x="27312" y="106678"/>
                  <a:pt x="31410" y="105322"/>
                </a:cubicBezTo>
                <a:lnTo>
                  <a:pt x="31411" y="105292"/>
                </a:lnTo>
                <a:cubicBezTo>
                  <a:pt x="31481" y="105266"/>
                  <a:pt x="31551" y="105241"/>
                  <a:pt x="31624" y="105252"/>
                </a:cubicBezTo>
                <a:cubicBezTo>
                  <a:pt x="32033" y="105106"/>
                  <a:pt x="32452" y="105028"/>
                  <a:pt x="32877" y="105014"/>
                </a:cubicBezTo>
                <a:close/>
                <a:moveTo>
                  <a:pt x="11182" y="104971"/>
                </a:moveTo>
                <a:lnTo>
                  <a:pt x="11407" y="105014"/>
                </a:lnTo>
                <a:cubicBezTo>
                  <a:pt x="11832" y="105028"/>
                  <a:pt x="12251" y="105106"/>
                  <a:pt x="12660" y="105252"/>
                </a:cubicBezTo>
                <a:cubicBezTo>
                  <a:pt x="12733" y="105241"/>
                  <a:pt x="12803" y="105266"/>
                  <a:pt x="12873" y="105292"/>
                </a:cubicBezTo>
                <a:lnTo>
                  <a:pt x="12874" y="105322"/>
                </a:lnTo>
                <a:cubicBezTo>
                  <a:pt x="16972" y="106678"/>
                  <a:pt x="20297" y="112428"/>
                  <a:pt x="21523" y="120000"/>
                </a:cubicBezTo>
                <a:lnTo>
                  <a:pt x="19717" y="120000"/>
                </a:lnTo>
                <a:cubicBezTo>
                  <a:pt x="18622" y="114366"/>
                  <a:pt x="16122" y="110092"/>
                  <a:pt x="13050" y="108772"/>
                </a:cubicBezTo>
                <a:cubicBezTo>
                  <a:pt x="13503" y="113376"/>
                  <a:pt x="14845" y="117362"/>
                  <a:pt x="16724" y="120000"/>
                </a:cubicBezTo>
                <a:lnTo>
                  <a:pt x="14174" y="120000"/>
                </a:lnTo>
                <a:cubicBezTo>
                  <a:pt x="12649" y="116866"/>
                  <a:pt x="11617" y="112821"/>
                  <a:pt x="11297" y="108333"/>
                </a:cubicBezTo>
                <a:cubicBezTo>
                  <a:pt x="11295" y="108332"/>
                  <a:pt x="11293" y="108332"/>
                  <a:pt x="11291" y="108331"/>
                </a:cubicBezTo>
                <a:lnTo>
                  <a:pt x="11284" y="108156"/>
                </a:lnTo>
                <a:cubicBezTo>
                  <a:pt x="11217" y="107362"/>
                  <a:pt x="11185" y="106551"/>
                  <a:pt x="11185" y="105729"/>
                </a:cubicBezTo>
                <a:cubicBezTo>
                  <a:pt x="11168" y="105581"/>
                  <a:pt x="11167" y="105433"/>
                  <a:pt x="11167" y="105283"/>
                </a:cubicBezTo>
                <a:lnTo>
                  <a:pt x="11175" y="104983"/>
                </a:lnTo>
                <a:lnTo>
                  <a:pt x="11182" y="104984"/>
                </a:lnTo>
                <a:close/>
                <a:moveTo>
                  <a:pt x="10883" y="104971"/>
                </a:moveTo>
                <a:lnTo>
                  <a:pt x="10884" y="104984"/>
                </a:lnTo>
                <a:lnTo>
                  <a:pt x="10890" y="104983"/>
                </a:lnTo>
                <a:lnTo>
                  <a:pt x="10898" y="105283"/>
                </a:lnTo>
                <a:cubicBezTo>
                  <a:pt x="10898" y="105433"/>
                  <a:pt x="10897" y="105581"/>
                  <a:pt x="10880" y="105729"/>
                </a:cubicBezTo>
                <a:cubicBezTo>
                  <a:pt x="10881" y="106551"/>
                  <a:pt x="10849" y="107362"/>
                  <a:pt x="10782" y="108156"/>
                </a:cubicBezTo>
                <a:lnTo>
                  <a:pt x="10775" y="108331"/>
                </a:lnTo>
                <a:cubicBezTo>
                  <a:pt x="10773" y="108332"/>
                  <a:pt x="10771" y="108332"/>
                  <a:pt x="10768" y="108333"/>
                </a:cubicBezTo>
                <a:cubicBezTo>
                  <a:pt x="10448" y="112821"/>
                  <a:pt x="9417" y="116866"/>
                  <a:pt x="7892" y="120000"/>
                </a:cubicBezTo>
                <a:lnTo>
                  <a:pt x="5342" y="120000"/>
                </a:lnTo>
                <a:cubicBezTo>
                  <a:pt x="7221" y="117362"/>
                  <a:pt x="8563" y="113376"/>
                  <a:pt x="9016" y="108772"/>
                </a:cubicBezTo>
                <a:cubicBezTo>
                  <a:pt x="5943" y="110092"/>
                  <a:pt x="3444" y="114366"/>
                  <a:pt x="2349" y="120000"/>
                </a:cubicBezTo>
                <a:lnTo>
                  <a:pt x="543" y="120000"/>
                </a:lnTo>
                <a:cubicBezTo>
                  <a:pt x="1769" y="112428"/>
                  <a:pt x="5094" y="106678"/>
                  <a:pt x="9191" y="105322"/>
                </a:cubicBezTo>
                <a:lnTo>
                  <a:pt x="9193" y="105292"/>
                </a:lnTo>
                <a:cubicBezTo>
                  <a:pt x="9262" y="105266"/>
                  <a:pt x="9332" y="105241"/>
                  <a:pt x="9406" y="105252"/>
                </a:cubicBezTo>
                <a:cubicBezTo>
                  <a:pt x="9815" y="105106"/>
                  <a:pt x="10234" y="105028"/>
                  <a:pt x="10659" y="105014"/>
                </a:cubicBezTo>
                <a:close/>
                <a:moveTo>
                  <a:pt x="109057" y="86743"/>
                </a:moveTo>
                <a:cubicBezTo>
                  <a:pt x="105443" y="88283"/>
                  <a:pt x="102623" y="93876"/>
                  <a:pt x="101923" y="100931"/>
                </a:cubicBezTo>
                <a:cubicBezTo>
                  <a:pt x="105536" y="99391"/>
                  <a:pt x="108357" y="93797"/>
                  <a:pt x="109057" y="86743"/>
                </a:cubicBezTo>
                <a:close/>
                <a:moveTo>
                  <a:pt x="90755" y="86743"/>
                </a:moveTo>
                <a:cubicBezTo>
                  <a:pt x="91455" y="93797"/>
                  <a:pt x="94275" y="99391"/>
                  <a:pt x="97889" y="100931"/>
                </a:cubicBezTo>
                <a:cubicBezTo>
                  <a:pt x="97189" y="93876"/>
                  <a:pt x="94368" y="88283"/>
                  <a:pt x="90755" y="86743"/>
                </a:cubicBezTo>
                <a:close/>
                <a:moveTo>
                  <a:pt x="86838" y="86743"/>
                </a:moveTo>
                <a:cubicBezTo>
                  <a:pt x="83225" y="88283"/>
                  <a:pt x="80404" y="93876"/>
                  <a:pt x="79705" y="100931"/>
                </a:cubicBezTo>
                <a:cubicBezTo>
                  <a:pt x="83318" y="99391"/>
                  <a:pt x="86139" y="93797"/>
                  <a:pt x="86838" y="86743"/>
                </a:cubicBezTo>
                <a:close/>
                <a:moveTo>
                  <a:pt x="68537" y="86743"/>
                </a:moveTo>
                <a:cubicBezTo>
                  <a:pt x="69236" y="93797"/>
                  <a:pt x="72057" y="99391"/>
                  <a:pt x="75671" y="100931"/>
                </a:cubicBezTo>
                <a:cubicBezTo>
                  <a:pt x="74971" y="93876"/>
                  <a:pt x="72150" y="88283"/>
                  <a:pt x="68537" y="86743"/>
                </a:cubicBezTo>
                <a:close/>
                <a:moveTo>
                  <a:pt x="64620" y="86743"/>
                </a:moveTo>
                <a:cubicBezTo>
                  <a:pt x="61007" y="88283"/>
                  <a:pt x="58186" y="93876"/>
                  <a:pt x="57486" y="100931"/>
                </a:cubicBezTo>
                <a:cubicBezTo>
                  <a:pt x="61100" y="99391"/>
                  <a:pt x="63921" y="93797"/>
                  <a:pt x="64620" y="86743"/>
                </a:cubicBezTo>
                <a:close/>
                <a:moveTo>
                  <a:pt x="46318" y="86743"/>
                </a:moveTo>
                <a:cubicBezTo>
                  <a:pt x="47018" y="93797"/>
                  <a:pt x="49839" y="99391"/>
                  <a:pt x="53452" y="100931"/>
                </a:cubicBezTo>
                <a:cubicBezTo>
                  <a:pt x="52753" y="93876"/>
                  <a:pt x="49932" y="88283"/>
                  <a:pt x="46318" y="86743"/>
                </a:cubicBezTo>
                <a:close/>
                <a:moveTo>
                  <a:pt x="42402" y="86743"/>
                </a:moveTo>
                <a:cubicBezTo>
                  <a:pt x="38789" y="88283"/>
                  <a:pt x="35968" y="93876"/>
                  <a:pt x="35268" y="100931"/>
                </a:cubicBezTo>
                <a:cubicBezTo>
                  <a:pt x="38881" y="99391"/>
                  <a:pt x="41702" y="93797"/>
                  <a:pt x="42402" y="86743"/>
                </a:cubicBezTo>
                <a:close/>
                <a:moveTo>
                  <a:pt x="24100" y="86743"/>
                </a:moveTo>
                <a:cubicBezTo>
                  <a:pt x="24800" y="93797"/>
                  <a:pt x="27621" y="99391"/>
                  <a:pt x="31234" y="100931"/>
                </a:cubicBezTo>
                <a:cubicBezTo>
                  <a:pt x="30534" y="93876"/>
                  <a:pt x="27714" y="88283"/>
                  <a:pt x="24100" y="86743"/>
                </a:cubicBezTo>
                <a:close/>
                <a:moveTo>
                  <a:pt x="20184" y="86743"/>
                </a:moveTo>
                <a:cubicBezTo>
                  <a:pt x="16570" y="88283"/>
                  <a:pt x="13749" y="93876"/>
                  <a:pt x="13050" y="100931"/>
                </a:cubicBezTo>
                <a:cubicBezTo>
                  <a:pt x="16663" y="99391"/>
                  <a:pt x="19484" y="93797"/>
                  <a:pt x="20184" y="86743"/>
                </a:cubicBezTo>
                <a:close/>
                <a:moveTo>
                  <a:pt x="1882" y="86743"/>
                </a:moveTo>
                <a:cubicBezTo>
                  <a:pt x="2581" y="93797"/>
                  <a:pt x="5402" y="99391"/>
                  <a:pt x="9016" y="100931"/>
                </a:cubicBezTo>
                <a:cubicBezTo>
                  <a:pt x="8316" y="93876"/>
                  <a:pt x="5495" y="88283"/>
                  <a:pt x="1882" y="86743"/>
                </a:cubicBezTo>
                <a:close/>
                <a:moveTo>
                  <a:pt x="111106" y="82971"/>
                </a:moveTo>
                <a:lnTo>
                  <a:pt x="111330" y="83013"/>
                </a:lnTo>
                <a:cubicBezTo>
                  <a:pt x="111755" y="83027"/>
                  <a:pt x="112174" y="83105"/>
                  <a:pt x="112583" y="83249"/>
                </a:cubicBezTo>
                <a:cubicBezTo>
                  <a:pt x="112657" y="83239"/>
                  <a:pt x="112727" y="83263"/>
                  <a:pt x="112796" y="83290"/>
                </a:cubicBezTo>
                <a:lnTo>
                  <a:pt x="112798" y="83319"/>
                </a:lnTo>
                <a:cubicBezTo>
                  <a:pt x="115743" y="84286"/>
                  <a:pt x="118288" y="87505"/>
                  <a:pt x="119945" y="92026"/>
                </a:cubicBezTo>
                <a:lnTo>
                  <a:pt x="120000" y="92204"/>
                </a:lnTo>
                <a:lnTo>
                  <a:pt x="120000" y="100160"/>
                </a:lnTo>
                <a:lnTo>
                  <a:pt x="119748" y="98359"/>
                </a:lnTo>
                <a:cubicBezTo>
                  <a:pt x="118690" y="92541"/>
                  <a:pt x="116135" y="88090"/>
                  <a:pt x="112973" y="86743"/>
                </a:cubicBezTo>
                <a:cubicBezTo>
                  <a:pt x="113585" y="92915"/>
                  <a:pt x="115822" y="97969"/>
                  <a:pt x="118792" y="100168"/>
                </a:cubicBezTo>
                <a:lnTo>
                  <a:pt x="120000" y="100868"/>
                </a:lnTo>
                <a:lnTo>
                  <a:pt x="120000" y="104215"/>
                </a:lnTo>
                <a:lnTo>
                  <a:pt x="118568" y="103511"/>
                </a:lnTo>
                <a:cubicBezTo>
                  <a:pt x="114696" y="100950"/>
                  <a:pt x="111798" y="94347"/>
                  <a:pt x="111221" y="86307"/>
                </a:cubicBezTo>
                <a:cubicBezTo>
                  <a:pt x="111218" y="86305"/>
                  <a:pt x="111216" y="86305"/>
                  <a:pt x="111214" y="86305"/>
                </a:cubicBezTo>
                <a:lnTo>
                  <a:pt x="111207" y="86131"/>
                </a:lnTo>
                <a:cubicBezTo>
                  <a:pt x="111140" y="85343"/>
                  <a:pt x="111108" y="84539"/>
                  <a:pt x="111109" y="83723"/>
                </a:cubicBezTo>
                <a:cubicBezTo>
                  <a:pt x="111092" y="83577"/>
                  <a:pt x="111091" y="83429"/>
                  <a:pt x="111091" y="83281"/>
                </a:cubicBezTo>
                <a:lnTo>
                  <a:pt x="111099" y="82983"/>
                </a:lnTo>
                <a:lnTo>
                  <a:pt x="111105" y="82984"/>
                </a:lnTo>
                <a:close/>
                <a:moveTo>
                  <a:pt x="110925" y="82971"/>
                </a:moveTo>
                <a:lnTo>
                  <a:pt x="110925" y="82984"/>
                </a:lnTo>
                <a:lnTo>
                  <a:pt x="110931" y="82983"/>
                </a:lnTo>
                <a:lnTo>
                  <a:pt x="110939" y="83281"/>
                </a:lnTo>
                <a:cubicBezTo>
                  <a:pt x="110939" y="83429"/>
                  <a:pt x="110938" y="83577"/>
                  <a:pt x="110921" y="83723"/>
                </a:cubicBezTo>
                <a:cubicBezTo>
                  <a:pt x="110922" y="84539"/>
                  <a:pt x="110890" y="85343"/>
                  <a:pt x="110823" y="86131"/>
                </a:cubicBezTo>
                <a:lnTo>
                  <a:pt x="110816" y="86305"/>
                </a:lnTo>
                <a:cubicBezTo>
                  <a:pt x="110814" y="86305"/>
                  <a:pt x="110812" y="86305"/>
                  <a:pt x="110809" y="86307"/>
                </a:cubicBezTo>
                <a:cubicBezTo>
                  <a:pt x="110149" y="95496"/>
                  <a:pt x="106459" y="102807"/>
                  <a:pt x="101747" y="104354"/>
                </a:cubicBezTo>
                <a:lnTo>
                  <a:pt x="101746" y="104384"/>
                </a:lnTo>
                <a:cubicBezTo>
                  <a:pt x="101676" y="104410"/>
                  <a:pt x="101606" y="104435"/>
                  <a:pt x="101533" y="104424"/>
                </a:cubicBezTo>
                <a:cubicBezTo>
                  <a:pt x="101124" y="104569"/>
                  <a:pt x="100705" y="104646"/>
                  <a:pt x="100280" y="104660"/>
                </a:cubicBezTo>
                <a:lnTo>
                  <a:pt x="100055" y="104702"/>
                </a:lnTo>
                <a:lnTo>
                  <a:pt x="100055" y="104689"/>
                </a:lnTo>
                <a:lnTo>
                  <a:pt x="100048" y="104690"/>
                </a:lnTo>
                <a:cubicBezTo>
                  <a:pt x="100041" y="104591"/>
                  <a:pt x="100041" y="104492"/>
                  <a:pt x="100041" y="104392"/>
                </a:cubicBezTo>
                <a:cubicBezTo>
                  <a:pt x="100041" y="104244"/>
                  <a:pt x="100041" y="104097"/>
                  <a:pt x="100059" y="103950"/>
                </a:cubicBezTo>
                <a:cubicBezTo>
                  <a:pt x="100058" y="103134"/>
                  <a:pt x="100090" y="102330"/>
                  <a:pt x="100157" y="101542"/>
                </a:cubicBezTo>
                <a:lnTo>
                  <a:pt x="100164" y="101368"/>
                </a:lnTo>
                <a:cubicBezTo>
                  <a:pt x="100166" y="101368"/>
                  <a:pt x="100168" y="101368"/>
                  <a:pt x="100170" y="101367"/>
                </a:cubicBezTo>
                <a:cubicBezTo>
                  <a:pt x="100830" y="92178"/>
                  <a:pt x="104521" y="84866"/>
                  <a:pt x="109232" y="83319"/>
                </a:cubicBezTo>
                <a:lnTo>
                  <a:pt x="109234" y="83290"/>
                </a:lnTo>
                <a:cubicBezTo>
                  <a:pt x="109304" y="83263"/>
                  <a:pt x="109374" y="83239"/>
                  <a:pt x="109447" y="83249"/>
                </a:cubicBezTo>
                <a:cubicBezTo>
                  <a:pt x="109856" y="83105"/>
                  <a:pt x="110275" y="83027"/>
                  <a:pt x="110700" y="83013"/>
                </a:cubicBezTo>
                <a:close/>
                <a:moveTo>
                  <a:pt x="88887" y="82971"/>
                </a:moveTo>
                <a:lnTo>
                  <a:pt x="89112" y="83013"/>
                </a:lnTo>
                <a:cubicBezTo>
                  <a:pt x="89537" y="83027"/>
                  <a:pt x="89956" y="83105"/>
                  <a:pt x="90365" y="83249"/>
                </a:cubicBezTo>
                <a:cubicBezTo>
                  <a:pt x="90438" y="83239"/>
                  <a:pt x="90508" y="83263"/>
                  <a:pt x="90578" y="83290"/>
                </a:cubicBezTo>
                <a:lnTo>
                  <a:pt x="90579" y="83319"/>
                </a:lnTo>
                <a:cubicBezTo>
                  <a:pt x="95291" y="84866"/>
                  <a:pt x="98981" y="92178"/>
                  <a:pt x="99641" y="101367"/>
                </a:cubicBezTo>
                <a:cubicBezTo>
                  <a:pt x="99644" y="101368"/>
                  <a:pt x="99646" y="101368"/>
                  <a:pt x="99648" y="101368"/>
                </a:cubicBezTo>
                <a:lnTo>
                  <a:pt x="99655" y="101542"/>
                </a:lnTo>
                <a:cubicBezTo>
                  <a:pt x="99722" y="102330"/>
                  <a:pt x="99754" y="103134"/>
                  <a:pt x="99753" y="103950"/>
                </a:cubicBezTo>
                <a:cubicBezTo>
                  <a:pt x="99770" y="104097"/>
                  <a:pt x="99771" y="104244"/>
                  <a:pt x="99771" y="104392"/>
                </a:cubicBezTo>
                <a:cubicBezTo>
                  <a:pt x="99771" y="104492"/>
                  <a:pt x="99771" y="104591"/>
                  <a:pt x="99763" y="104690"/>
                </a:cubicBezTo>
                <a:lnTo>
                  <a:pt x="99757" y="104689"/>
                </a:lnTo>
                <a:lnTo>
                  <a:pt x="99757" y="104702"/>
                </a:lnTo>
                <a:lnTo>
                  <a:pt x="99532" y="104660"/>
                </a:lnTo>
                <a:cubicBezTo>
                  <a:pt x="99107" y="104646"/>
                  <a:pt x="98688" y="104569"/>
                  <a:pt x="98279" y="104424"/>
                </a:cubicBezTo>
                <a:cubicBezTo>
                  <a:pt x="98206" y="104435"/>
                  <a:pt x="98136" y="104410"/>
                  <a:pt x="98066" y="104384"/>
                </a:cubicBezTo>
                <a:lnTo>
                  <a:pt x="98064" y="104354"/>
                </a:lnTo>
                <a:cubicBezTo>
                  <a:pt x="93353" y="102807"/>
                  <a:pt x="89662" y="95496"/>
                  <a:pt x="89002" y="86307"/>
                </a:cubicBezTo>
                <a:cubicBezTo>
                  <a:pt x="89000" y="86305"/>
                  <a:pt x="88998" y="86305"/>
                  <a:pt x="88996" y="86305"/>
                </a:cubicBezTo>
                <a:lnTo>
                  <a:pt x="88989" y="86131"/>
                </a:lnTo>
                <a:cubicBezTo>
                  <a:pt x="88922" y="85343"/>
                  <a:pt x="88890" y="84539"/>
                  <a:pt x="88891" y="83723"/>
                </a:cubicBezTo>
                <a:cubicBezTo>
                  <a:pt x="88873" y="83577"/>
                  <a:pt x="88873" y="83429"/>
                  <a:pt x="88873" y="83281"/>
                </a:cubicBezTo>
                <a:lnTo>
                  <a:pt x="88880" y="82983"/>
                </a:lnTo>
                <a:lnTo>
                  <a:pt x="88887" y="82984"/>
                </a:lnTo>
                <a:close/>
                <a:moveTo>
                  <a:pt x="88706" y="82971"/>
                </a:moveTo>
                <a:lnTo>
                  <a:pt x="88707" y="82984"/>
                </a:lnTo>
                <a:lnTo>
                  <a:pt x="88713" y="82983"/>
                </a:lnTo>
                <a:lnTo>
                  <a:pt x="88721" y="83281"/>
                </a:lnTo>
                <a:cubicBezTo>
                  <a:pt x="88721" y="83429"/>
                  <a:pt x="88720" y="83577"/>
                  <a:pt x="88703" y="83723"/>
                </a:cubicBezTo>
                <a:cubicBezTo>
                  <a:pt x="88703" y="84539"/>
                  <a:pt x="88671" y="85343"/>
                  <a:pt x="88605" y="86131"/>
                </a:cubicBezTo>
                <a:lnTo>
                  <a:pt x="88598" y="86305"/>
                </a:lnTo>
                <a:cubicBezTo>
                  <a:pt x="88596" y="86305"/>
                  <a:pt x="88593" y="86305"/>
                  <a:pt x="88591" y="86307"/>
                </a:cubicBezTo>
                <a:cubicBezTo>
                  <a:pt x="87931" y="95496"/>
                  <a:pt x="84241" y="102807"/>
                  <a:pt x="79529" y="104354"/>
                </a:cubicBezTo>
                <a:lnTo>
                  <a:pt x="79528" y="104384"/>
                </a:lnTo>
                <a:cubicBezTo>
                  <a:pt x="79458" y="104410"/>
                  <a:pt x="79388" y="104435"/>
                  <a:pt x="79315" y="104424"/>
                </a:cubicBezTo>
                <a:cubicBezTo>
                  <a:pt x="78905" y="104569"/>
                  <a:pt x="78487" y="104646"/>
                  <a:pt x="78062" y="104660"/>
                </a:cubicBezTo>
                <a:lnTo>
                  <a:pt x="77837" y="104702"/>
                </a:lnTo>
                <a:lnTo>
                  <a:pt x="77837" y="104689"/>
                </a:lnTo>
                <a:lnTo>
                  <a:pt x="77830" y="104690"/>
                </a:lnTo>
                <a:cubicBezTo>
                  <a:pt x="77823" y="104591"/>
                  <a:pt x="77822" y="104492"/>
                  <a:pt x="77822" y="104392"/>
                </a:cubicBezTo>
                <a:cubicBezTo>
                  <a:pt x="77822" y="104244"/>
                  <a:pt x="77823" y="104097"/>
                  <a:pt x="77840" y="103950"/>
                </a:cubicBezTo>
                <a:cubicBezTo>
                  <a:pt x="77840" y="103134"/>
                  <a:pt x="77872" y="102330"/>
                  <a:pt x="77938" y="101542"/>
                </a:cubicBezTo>
                <a:lnTo>
                  <a:pt x="77945" y="101368"/>
                </a:lnTo>
                <a:cubicBezTo>
                  <a:pt x="77948" y="101368"/>
                  <a:pt x="77950" y="101368"/>
                  <a:pt x="77952" y="101367"/>
                </a:cubicBezTo>
                <a:cubicBezTo>
                  <a:pt x="78612" y="92178"/>
                  <a:pt x="82302" y="84866"/>
                  <a:pt x="87014" y="83319"/>
                </a:cubicBezTo>
                <a:lnTo>
                  <a:pt x="87016" y="83290"/>
                </a:lnTo>
                <a:cubicBezTo>
                  <a:pt x="87085" y="83263"/>
                  <a:pt x="87155" y="83239"/>
                  <a:pt x="87228" y="83249"/>
                </a:cubicBezTo>
                <a:cubicBezTo>
                  <a:pt x="87638" y="83105"/>
                  <a:pt x="88057" y="83027"/>
                  <a:pt x="88482" y="83013"/>
                </a:cubicBezTo>
                <a:close/>
                <a:moveTo>
                  <a:pt x="66669" y="82971"/>
                </a:moveTo>
                <a:lnTo>
                  <a:pt x="66893" y="83013"/>
                </a:lnTo>
                <a:cubicBezTo>
                  <a:pt x="67319" y="83027"/>
                  <a:pt x="67737" y="83105"/>
                  <a:pt x="68147" y="83249"/>
                </a:cubicBezTo>
                <a:cubicBezTo>
                  <a:pt x="68220" y="83239"/>
                  <a:pt x="68290" y="83263"/>
                  <a:pt x="68360" y="83290"/>
                </a:cubicBezTo>
                <a:lnTo>
                  <a:pt x="68361" y="83319"/>
                </a:lnTo>
                <a:cubicBezTo>
                  <a:pt x="73073" y="84866"/>
                  <a:pt x="76763" y="92178"/>
                  <a:pt x="77423" y="101367"/>
                </a:cubicBezTo>
                <a:cubicBezTo>
                  <a:pt x="77425" y="101368"/>
                  <a:pt x="77428" y="101368"/>
                  <a:pt x="77430" y="101368"/>
                </a:cubicBezTo>
                <a:lnTo>
                  <a:pt x="77437" y="101542"/>
                </a:lnTo>
                <a:cubicBezTo>
                  <a:pt x="77503" y="102330"/>
                  <a:pt x="77536" y="103134"/>
                  <a:pt x="77535" y="103950"/>
                </a:cubicBezTo>
                <a:cubicBezTo>
                  <a:pt x="77552" y="104097"/>
                  <a:pt x="77553" y="104244"/>
                  <a:pt x="77553" y="104392"/>
                </a:cubicBezTo>
                <a:cubicBezTo>
                  <a:pt x="77553" y="104492"/>
                  <a:pt x="77553" y="104591"/>
                  <a:pt x="77545" y="104690"/>
                </a:cubicBezTo>
                <a:lnTo>
                  <a:pt x="77539" y="104689"/>
                </a:lnTo>
                <a:lnTo>
                  <a:pt x="77538" y="104702"/>
                </a:lnTo>
                <a:lnTo>
                  <a:pt x="77314" y="104660"/>
                </a:lnTo>
                <a:cubicBezTo>
                  <a:pt x="76888" y="104646"/>
                  <a:pt x="76470" y="104569"/>
                  <a:pt x="76061" y="104424"/>
                </a:cubicBezTo>
                <a:cubicBezTo>
                  <a:pt x="75987" y="104435"/>
                  <a:pt x="75917" y="104410"/>
                  <a:pt x="75848" y="104384"/>
                </a:cubicBezTo>
                <a:lnTo>
                  <a:pt x="75846" y="104354"/>
                </a:lnTo>
                <a:cubicBezTo>
                  <a:pt x="71134" y="102807"/>
                  <a:pt x="67444" y="95496"/>
                  <a:pt x="66784" y="86307"/>
                </a:cubicBezTo>
                <a:cubicBezTo>
                  <a:pt x="66782" y="86305"/>
                  <a:pt x="66780" y="86305"/>
                  <a:pt x="66777" y="86305"/>
                </a:cubicBezTo>
                <a:lnTo>
                  <a:pt x="66770" y="86131"/>
                </a:lnTo>
                <a:cubicBezTo>
                  <a:pt x="66704" y="85343"/>
                  <a:pt x="66672" y="84539"/>
                  <a:pt x="66672" y="83723"/>
                </a:cubicBezTo>
                <a:cubicBezTo>
                  <a:pt x="66655" y="83577"/>
                  <a:pt x="66654" y="83429"/>
                  <a:pt x="66654" y="83281"/>
                </a:cubicBezTo>
                <a:lnTo>
                  <a:pt x="66662" y="82983"/>
                </a:lnTo>
                <a:lnTo>
                  <a:pt x="66669" y="82984"/>
                </a:lnTo>
                <a:close/>
                <a:moveTo>
                  <a:pt x="66488" y="82971"/>
                </a:moveTo>
                <a:lnTo>
                  <a:pt x="66488" y="82984"/>
                </a:lnTo>
                <a:lnTo>
                  <a:pt x="66495" y="82983"/>
                </a:lnTo>
                <a:lnTo>
                  <a:pt x="66503" y="83281"/>
                </a:lnTo>
                <a:cubicBezTo>
                  <a:pt x="66503" y="83429"/>
                  <a:pt x="66502" y="83577"/>
                  <a:pt x="66485" y="83723"/>
                </a:cubicBezTo>
                <a:cubicBezTo>
                  <a:pt x="66485" y="84539"/>
                  <a:pt x="66453" y="85343"/>
                  <a:pt x="66387" y="86131"/>
                </a:cubicBezTo>
                <a:lnTo>
                  <a:pt x="66380" y="86305"/>
                </a:lnTo>
                <a:cubicBezTo>
                  <a:pt x="66377" y="86305"/>
                  <a:pt x="66375" y="86305"/>
                  <a:pt x="66373" y="86307"/>
                </a:cubicBezTo>
                <a:cubicBezTo>
                  <a:pt x="65713" y="95496"/>
                  <a:pt x="62023" y="102807"/>
                  <a:pt x="57311" y="104354"/>
                </a:cubicBezTo>
                <a:lnTo>
                  <a:pt x="57309" y="104384"/>
                </a:lnTo>
                <a:cubicBezTo>
                  <a:pt x="57240" y="104410"/>
                  <a:pt x="57170" y="104435"/>
                  <a:pt x="57096" y="104424"/>
                </a:cubicBezTo>
                <a:cubicBezTo>
                  <a:pt x="56687" y="104569"/>
                  <a:pt x="56269" y="104646"/>
                  <a:pt x="55843" y="104660"/>
                </a:cubicBezTo>
                <a:lnTo>
                  <a:pt x="55619" y="104702"/>
                </a:lnTo>
                <a:lnTo>
                  <a:pt x="55618" y="104689"/>
                </a:lnTo>
                <a:lnTo>
                  <a:pt x="55612" y="104690"/>
                </a:lnTo>
                <a:cubicBezTo>
                  <a:pt x="55604" y="104591"/>
                  <a:pt x="55604" y="104492"/>
                  <a:pt x="55604" y="104392"/>
                </a:cubicBezTo>
                <a:cubicBezTo>
                  <a:pt x="55604" y="104244"/>
                  <a:pt x="55605" y="104097"/>
                  <a:pt x="55622" y="103950"/>
                </a:cubicBezTo>
                <a:cubicBezTo>
                  <a:pt x="55621" y="103134"/>
                  <a:pt x="55654" y="102330"/>
                  <a:pt x="55720" y="101542"/>
                </a:cubicBezTo>
                <a:lnTo>
                  <a:pt x="55727" y="101368"/>
                </a:lnTo>
                <a:cubicBezTo>
                  <a:pt x="55729" y="101368"/>
                  <a:pt x="55732" y="101368"/>
                  <a:pt x="55734" y="101367"/>
                </a:cubicBezTo>
                <a:cubicBezTo>
                  <a:pt x="56394" y="92178"/>
                  <a:pt x="60084" y="84866"/>
                  <a:pt x="64796" y="83319"/>
                </a:cubicBezTo>
                <a:lnTo>
                  <a:pt x="64797" y="83290"/>
                </a:lnTo>
                <a:cubicBezTo>
                  <a:pt x="64867" y="83263"/>
                  <a:pt x="64937" y="83239"/>
                  <a:pt x="65010" y="83249"/>
                </a:cubicBezTo>
                <a:cubicBezTo>
                  <a:pt x="65420" y="83105"/>
                  <a:pt x="65838" y="83027"/>
                  <a:pt x="66264" y="83013"/>
                </a:cubicBezTo>
                <a:close/>
                <a:moveTo>
                  <a:pt x="44451" y="82971"/>
                </a:moveTo>
                <a:lnTo>
                  <a:pt x="44675" y="83013"/>
                </a:lnTo>
                <a:cubicBezTo>
                  <a:pt x="45100" y="83027"/>
                  <a:pt x="45519" y="83105"/>
                  <a:pt x="45929" y="83249"/>
                </a:cubicBezTo>
                <a:cubicBezTo>
                  <a:pt x="46002" y="83239"/>
                  <a:pt x="46072" y="83263"/>
                  <a:pt x="46141" y="83290"/>
                </a:cubicBezTo>
                <a:lnTo>
                  <a:pt x="46143" y="83319"/>
                </a:lnTo>
                <a:cubicBezTo>
                  <a:pt x="50855" y="84866"/>
                  <a:pt x="54545" y="92178"/>
                  <a:pt x="55205" y="101367"/>
                </a:cubicBezTo>
                <a:cubicBezTo>
                  <a:pt x="55207" y="101368"/>
                  <a:pt x="55209" y="101368"/>
                  <a:pt x="55212" y="101368"/>
                </a:cubicBezTo>
                <a:lnTo>
                  <a:pt x="55219" y="101542"/>
                </a:lnTo>
                <a:cubicBezTo>
                  <a:pt x="55285" y="102330"/>
                  <a:pt x="55317" y="103134"/>
                  <a:pt x="55317" y="103950"/>
                </a:cubicBezTo>
                <a:cubicBezTo>
                  <a:pt x="55334" y="104097"/>
                  <a:pt x="55335" y="104244"/>
                  <a:pt x="55335" y="104392"/>
                </a:cubicBezTo>
                <a:cubicBezTo>
                  <a:pt x="55335" y="104492"/>
                  <a:pt x="55334" y="104591"/>
                  <a:pt x="55327" y="104690"/>
                </a:cubicBezTo>
                <a:lnTo>
                  <a:pt x="55320" y="104689"/>
                </a:lnTo>
                <a:lnTo>
                  <a:pt x="55320" y="104702"/>
                </a:lnTo>
                <a:lnTo>
                  <a:pt x="55095" y="104660"/>
                </a:lnTo>
                <a:cubicBezTo>
                  <a:pt x="54670" y="104646"/>
                  <a:pt x="54252" y="104569"/>
                  <a:pt x="53842" y="104424"/>
                </a:cubicBezTo>
                <a:cubicBezTo>
                  <a:pt x="53769" y="104435"/>
                  <a:pt x="53699" y="104410"/>
                  <a:pt x="53629" y="104384"/>
                </a:cubicBezTo>
                <a:lnTo>
                  <a:pt x="53628" y="104354"/>
                </a:lnTo>
                <a:cubicBezTo>
                  <a:pt x="48916" y="102807"/>
                  <a:pt x="45226" y="95496"/>
                  <a:pt x="44566" y="86307"/>
                </a:cubicBezTo>
                <a:cubicBezTo>
                  <a:pt x="44564" y="86305"/>
                  <a:pt x="44561" y="86305"/>
                  <a:pt x="44559" y="86305"/>
                </a:cubicBezTo>
                <a:lnTo>
                  <a:pt x="44552" y="86131"/>
                </a:lnTo>
                <a:cubicBezTo>
                  <a:pt x="44486" y="85343"/>
                  <a:pt x="44453" y="84539"/>
                  <a:pt x="44454" y="83723"/>
                </a:cubicBezTo>
                <a:cubicBezTo>
                  <a:pt x="44437" y="83577"/>
                  <a:pt x="44436" y="83429"/>
                  <a:pt x="44436" y="83281"/>
                </a:cubicBezTo>
                <a:lnTo>
                  <a:pt x="44444" y="82983"/>
                </a:lnTo>
                <a:lnTo>
                  <a:pt x="44450" y="82984"/>
                </a:lnTo>
                <a:close/>
                <a:moveTo>
                  <a:pt x="44270" y="82971"/>
                </a:moveTo>
                <a:lnTo>
                  <a:pt x="44270" y="82984"/>
                </a:lnTo>
                <a:lnTo>
                  <a:pt x="44277" y="82983"/>
                </a:lnTo>
                <a:lnTo>
                  <a:pt x="44284" y="83281"/>
                </a:lnTo>
                <a:cubicBezTo>
                  <a:pt x="44284" y="83429"/>
                  <a:pt x="44284" y="83577"/>
                  <a:pt x="44266" y="83723"/>
                </a:cubicBezTo>
                <a:cubicBezTo>
                  <a:pt x="44267" y="84539"/>
                  <a:pt x="44235" y="85343"/>
                  <a:pt x="44168" y="86131"/>
                </a:cubicBezTo>
                <a:lnTo>
                  <a:pt x="44161" y="86305"/>
                </a:lnTo>
                <a:cubicBezTo>
                  <a:pt x="44159" y="86305"/>
                  <a:pt x="44157" y="86305"/>
                  <a:pt x="44155" y="86307"/>
                </a:cubicBezTo>
                <a:cubicBezTo>
                  <a:pt x="43494" y="95496"/>
                  <a:pt x="39804" y="102807"/>
                  <a:pt x="35093" y="104354"/>
                </a:cubicBezTo>
                <a:lnTo>
                  <a:pt x="35091" y="104384"/>
                </a:lnTo>
                <a:cubicBezTo>
                  <a:pt x="35021" y="104410"/>
                  <a:pt x="34951" y="104435"/>
                  <a:pt x="34878" y="104424"/>
                </a:cubicBezTo>
                <a:cubicBezTo>
                  <a:pt x="34469" y="104569"/>
                  <a:pt x="34050" y="104646"/>
                  <a:pt x="33625" y="104660"/>
                </a:cubicBezTo>
                <a:lnTo>
                  <a:pt x="33400" y="104702"/>
                </a:lnTo>
                <a:lnTo>
                  <a:pt x="33400" y="104689"/>
                </a:lnTo>
                <a:lnTo>
                  <a:pt x="33394" y="104690"/>
                </a:lnTo>
                <a:cubicBezTo>
                  <a:pt x="33386" y="104591"/>
                  <a:pt x="33386" y="104492"/>
                  <a:pt x="33386" y="104392"/>
                </a:cubicBezTo>
                <a:cubicBezTo>
                  <a:pt x="33386" y="104244"/>
                  <a:pt x="33387" y="104097"/>
                  <a:pt x="33404" y="103950"/>
                </a:cubicBezTo>
                <a:cubicBezTo>
                  <a:pt x="33403" y="103134"/>
                  <a:pt x="33435" y="102330"/>
                  <a:pt x="33502" y="101542"/>
                </a:cubicBezTo>
                <a:lnTo>
                  <a:pt x="33509" y="101368"/>
                </a:lnTo>
                <a:cubicBezTo>
                  <a:pt x="33511" y="101368"/>
                  <a:pt x="33513" y="101368"/>
                  <a:pt x="33515" y="101367"/>
                </a:cubicBezTo>
                <a:cubicBezTo>
                  <a:pt x="34176" y="92178"/>
                  <a:pt x="37866" y="84866"/>
                  <a:pt x="42577" y="83319"/>
                </a:cubicBezTo>
                <a:lnTo>
                  <a:pt x="42579" y="83290"/>
                </a:lnTo>
                <a:cubicBezTo>
                  <a:pt x="42649" y="83263"/>
                  <a:pt x="42719" y="83239"/>
                  <a:pt x="42792" y="83249"/>
                </a:cubicBezTo>
                <a:cubicBezTo>
                  <a:pt x="43201" y="83105"/>
                  <a:pt x="43620" y="83027"/>
                  <a:pt x="44045" y="83013"/>
                </a:cubicBezTo>
                <a:close/>
                <a:moveTo>
                  <a:pt x="22232" y="82971"/>
                </a:moveTo>
                <a:lnTo>
                  <a:pt x="22457" y="83013"/>
                </a:lnTo>
                <a:cubicBezTo>
                  <a:pt x="22882" y="83027"/>
                  <a:pt x="23301" y="83105"/>
                  <a:pt x="23710" y="83249"/>
                </a:cubicBezTo>
                <a:cubicBezTo>
                  <a:pt x="23783" y="83239"/>
                  <a:pt x="23853" y="83263"/>
                  <a:pt x="23923" y="83290"/>
                </a:cubicBezTo>
                <a:lnTo>
                  <a:pt x="23925" y="83319"/>
                </a:lnTo>
                <a:cubicBezTo>
                  <a:pt x="28636" y="84866"/>
                  <a:pt x="32327" y="92178"/>
                  <a:pt x="32987" y="101367"/>
                </a:cubicBezTo>
                <a:cubicBezTo>
                  <a:pt x="32989" y="101368"/>
                  <a:pt x="32991" y="101368"/>
                  <a:pt x="32993" y="101368"/>
                </a:cubicBezTo>
                <a:lnTo>
                  <a:pt x="33000" y="101542"/>
                </a:lnTo>
                <a:cubicBezTo>
                  <a:pt x="33067" y="102330"/>
                  <a:pt x="33099" y="103134"/>
                  <a:pt x="33098" y="103950"/>
                </a:cubicBezTo>
                <a:cubicBezTo>
                  <a:pt x="33116" y="104097"/>
                  <a:pt x="33116" y="104244"/>
                  <a:pt x="33116" y="104392"/>
                </a:cubicBezTo>
                <a:cubicBezTo>
                  <a:pt x="33116" y="104492"/>
                  <a:pt x="33116" y="104591"/>
                  <a:pt x="33109" y="104690"/>
                </a:cubicBezTo>
                <a:lnTo>
                  <a:pt x="33102" y="104689"/>
                </a:lnTo>
                <a:lnTo>
                  <a:pt x="33102" y="104702"/>
                </a:lnTo>
                <a:lnTo>
                  <a:pt x="32877" y="104660"/>
                </a:lnTo>
                <a:cubicBezTo>
                  <a:pt x="32452" y="104646"/>
                  <a:pt x="32033" y="104569"/>
                  <a:pt x="31624" y="104424"/>
                </a:cubicBezTo>
                <a:cubicBezTo>
                  <a:pt x="31551" y="104435"/>
                  <a:pt x="31481" y="104410"/>
                  <a:pt x="31411" y="104384"/>
                </a:cubicBezTo>
                <a:lnTo>
                  <a:pt x="31410" y="104354"/>
                </a:lnTo>
                <a:cubicBezTo>
                  <a:pt x="26698" y="102807"/>
                  <a:pt x="23008" y="95496"/>
                  <a:pt x="22348" y="86307"/>
                </a:cubicBezTo>
                <a:cubicBezTo>
                  <a:pt x="22345" y="86305"/>
                  <a:pt x="22343" y="86305"/>
                  <a:pt x="22341" y="86305"/>
                </a:cubicBezTo>
                <a:lnTo>
                  <a:pt x="22334" y="86131"/>
                </a:lnTo>
                <a:cubicBezTo>
                  <a:pt x="22267" y="85343"/>
                  <a:pt x="22235" y="84539"/>
                  <a:pt x="22236" y="83723"/>
                </a:cubicBezTo>
                <a:cubicBezTo>
                  <a:pt x="22219" y="83577"/>
                  <a:pt x="22218" y="83429"/>
                  <a:pt x="22218" y="83281"/>
                </a:cubicBezTo>
                <a:lnTo>
                  <a:pt x="22226" y="82983"/>
                </a:lnTo>
                <a:lnTo>
                  <a:pt x="22232" y="82984"/>
                </a:lnTo>
                <a:close/>
                <a:moveTo>
                  <a:pt x="22051" y="82971"/>
                </a:moveTo>
                <a:lnTo>
                  <a:pt x="22052" y="82984"/>
                </a:lnTo>
                <a:lnTo>
                  <a:pt x="22058" y="82983"/>
                </a:lnTo>
                <a:lnTo>
                  <a:pt x="22066" y="83281"/>
                </a:lnTo>
                <a:cubicBezTo>
                  <a:pt x="22066" y="83429"/>
                  <a:pt x="22065" y="83577"/>
                  <a:pt x="22048" y="83723"/>
                </a:cubicBezTo>
                <a:cubicBezTo>
                  <a:pt x="22049" y="84539"/>
                  <a:pt x="22016" y="85343"/>
                  <a:pt x="21950" y="86131"/>
                </a:cubicBezTo>
                <a:lnTo>
                  <a:pt x="21943" y="86305"/>
                </a:lnTo>
                <a:cubicBezTo>
                  <a:pt x="21941" y="86305"/>
                  <a:pt x="21939" y="86305"/>
                  <a:pt x="21936" y="86307"/>
                </a:cubicBezTo>
                <a:cubicBezTo>
                  <a:pt x="21276" y="95496"/>
                  <a:pt x="17586" y="102807"/>
                  <a:pt x="12874" y="104354"/>
                </a:cubicBezTo>
                <a:lnTo>
                  <a:pt x="12873" y="104384"/>
                </a:lnTo>
                <a:cubicBezTo>
                  <a:pt x="12803" y="104410"/>
                  <a:pt x="12733" y="104435"/>
                  <a:pt x="12660" y="104424"/>
                </a:cubicBezTo>
                <a:cubicBezTo>
                  <a:pt x="12251" y="104569"/>
                  <a:pt x="11832" y="104646"/>
                  <a:pt x="11407" y="104660"/>
                </a:cubicBezTo>
                <a:lnTo>
                  <a:pt x="11182" y="104702"/>
                </a:lnTo>
                <a:lnTo>
                  <a:pt x="11182" y="104689"/>
                </a:lnTo>
                <a:lnTo>
                  <a:pt x="11175" y="104690"/>
                </a:lnTo>
                <a:cubicBezTo>
                  <a:pt x="11168" y="104591"/>
                  <a:pt x="11167" y="104492"/>
                  <a:pt x="11167" y="104392"/>
                </a:cubicBezTo>
                <a:cubicBezTo>
                  <a:pt x="11167" y="104244"/>
                  <a:pt x="11168" y="104097"/>
                  <a:pt x="11185" y="103950"/>
                </a:cubicBezTo>
                <a:cubicBezTo>
                  <a:pt x="11185" y="103134"/>
                  <a:pt x="11217" y="102330"/>
                  <a:pt x="11283" y="101542"/>
                </a:cubicBezTo>
                <a:lnTo>
                  <a:pt x="11291" y="101368"/>
                </a:lnTo>
                <a:cubicBezTo>
                  <a:pt x="11293" y="101368"/>
                  <a:pt x="11295" y="101368"/>
                  <a:pt x="11297" y="101367"/>
                </a:cubicBezTo>
                <a:cubicBezTo>
                  <a:pt x="11957" y="92178"/>
                  <a:pt x="15647" y="84866"/>
                  <a:pt x="20359" y="83319"/>
                </a:cubicBezTo>
                <a:lnTo>
                  <a:pt x="20361" y="83290"/>
                </a:lnTo>
                <a:cubicBezTo>
                  <a:pt x="20430" y="83263"/>
                  <a:pt x="20500" y="83239"/>
                  <a:pt x="20574" y="83249"/>
                </a:cubicBezTo>
                <a:cubicBezTo>
                  <a:pt x="20983" y="83105"/>
                  <a:pt x="21402" y="83027"/>
                  <a:pt x="21827" y="83013"/>
                </a:cubicBezTo>
                <a:close/>
                <a:moveTo>
                  <a:pt x="14" y="82971"/>
                </a:moveTo>
                <a:lnTo>
                  <a:pt x="239" y="83013"/>
                </a:lnTo>
                <a:cubicBezTo>
                  <a:pt x="664" y="83027"/>
                  <a:pt x="1083" y="83105"/>
                  <a:pt x="1492" y="83249"/>
                </a:cubicBezTo>
                <a:cubicBezTo>
                  <a:pt x="1565" y="83239"/>
                  <a:pt x="1635" y="83263"/>
                  <a:pt x="1705" y="83290"/>
                </a:cubicBezTo>
                <a:lnTo>
                  <a:pt x="1706" y="83319"/>
                </a:lnTo>
                <a:cubicBezTo>
                  <a:pt x="6418" y="84866"/>
                  <a:pt x="10108" y="92178"/>
                  <a:pt x="10768" y="101367"/>
                </a:cubicBezTo>
                <a:cubicBezTo>
                  <a:pt x="10771" y="101368"/>
                  <a:pt x="10773" y="101368"/>
                  <a:pt x="10775" y="101368"/>
                </a:cubicBezTo>
                <a:lnTo>
                  <a:pt x="10782" y="101542"/>
                </a:lnTo>
                <a:cubicBezTo>
                  <a:pt x="10849" y="102330"/>
                  <a:pt x="10881" y="103134"/>
                  <a:pt x="10880" y="103950"/>
                </a:cubicBezTo>
                <a:cubicBezTo>
                  <a:pt x="10897" y="104097"/>
                  <a:pt x="10898" y="104244"/>
                  <a:pt x="10898" y="104392"/>
                </a:cubicBezTo>
                <a:cubicBezTo>
                  <a:pt x="10898" y="104492"/>
                  <a:pt x="10898" y="104591"/>
                  <a:pt x="10890" y="104690"/>
                </a:cubicBezTo>
                <a:lnTo>
                  <a:pt x="10884" y="104689"/>
                </a:lnTo>
                <a:lnTo>
                  <a:pt x="10883" y="104702"/>
                </a:lnTo>
                <a:lnTo>
                  <a:pt x="10659" y="104660"/>
                </a:lnTo>
                <a:cubicBezTo>
                  <a:pt x="10234" y="104646"/>
                  <a:pt x="9815" y="104569"/>
                  <a:pt x="9406" y="104424"/>
                </a:cubicBezTo>
                <a:cubicBezTo>
                  <a:pt x="9332" y="104435"/>
                  <a:pt x="9263" y="104410"/>
                  <a:pt x="9193" y="104384"/>
                </a:cubicBezTo>
                <a:lnTo>
                  <a:pt x="9191" y="104354"/>
                </a:lnTo>
                <a:cubicBezTo>
                  <a:pt x="4479" y="102807"/>
                  <a:pt x="789" y="95496"/>
                  <a:pt x="129" y="86307"/>
                </a:cubicBezTo>
                <a:cubicBezTo>
                  <a:pt x="127" y="86305"/>
                  <a:pt x="125" y="86305"/>
                  <a:pt x="123" y="86305"/>
                </a:cubicBezTo>
                <a:lnTo>
                  <a:pt x="116" y="86131"/>
                </a:lnTo>
                <a:cubicBezTo>
                  <a:pt x="49" y="85343"/>
                  <a:pt x="17" y="84539"/>
                  <a:pt x="17" y="83723"/>
                </a:cubicBezTo>
                <a:cubicBezTo>
                  <a:pt x="0" y="83577"/>
                  <a:pt x="0" y="83429"/>
                  <a:pt x="0" y="83281"/>
                </a:cubicBezTo>
                <a:lnTo>
                  <a:pt x="7" y="82983"/>
                </a:lnTo>
                <a:lnTo>
                  <a:pt x="14" y="82984"/>
                </a:lnTo>
                <a:close/>
                <a:moveTo>
                  <a:pt x="101923" y="64236"/>
                </a:moveTo>
                <a:cubicBezTo>
                  <a:pt x="102623" y="71347"/>
                  <a:pt x="105443" y="76984"/>
                  <a:pt x="109057" y="78537"/>
                </a:cubicBezTo>
                <a:cubicBezTo>
                  <a:pt x="108357" y="71426"/>
                  <a:pt x="105536" y="65789"/>
                  <a:pt x="101923" y="64236"/>
                </a:cubicBezTo>
                <a:close/>
                <a:moveTo>
                  <a:pt x="97889" y="64236"/>
                </a:moveTo>
                <a:cubicBezTo>
                  <a:pt x="94275" y="65789"/>
                  <a:pt x="91455" y="71426"/>
                  <a:pt x="90755" y="78537"/>
                </a:cubicBezTo>
                <a:cubicBezTo>
                  <a:pt x="94368" y="76984"/>
                  <a:pt x="97189" y="71347"/>
                  <a:pt x="97889" y="64236"/>
                </a:cubicBezTo>
                <a:close/>
                <a:moveTo>
                  <a:pt x="79705" y="64236"/>
                </a:moveTo>
                <a:cubicBezTo>
                  <a:pt x="80404" y="71347"/>
                  <a:pt x="83225" y="76984"/>
                  <a:pt x="86839" y="78537"/>
                </a:cubicBezTo>
                <a:cubicBezTo>
                  <a:pt x="86139" y="71426"/>
                  <a:pt x="83318" y="65789"/>
                  <a:pt x="79705" y="64236"/>
                </a:cubicBezTo>
                <a:close/>
                <a:moveTo>
                  <a:pt x="75671" y="64236"/>
                </a:moveTo>
                <a:cubicBezTo>
                  <a:pt x="72057" y="65789"/>
                  <a:pt x="69236" y="71426"/>
                  <a:pt x="68537" y="78537"/>
                </a:cubicBezTo>
                <a:cubicBezTo>
                  <a:pt x="72150" y="76984"/>
                  <a:pt x="74971" y="71347"/>
                  <a:pt x="75671" y="64236"/>
                </a:cubicBezTo>
                <a:close/>
                <a:moveTo>
                  <a:pt x="57486" y="64236"/>
                </a:moveTo>
                <a:cubicBezTo>
                  <a:pt x="58186" y="71347"/>
                  <a:pt x="61007" y="76984"/>
                  <a:pt x="64620" y="78537"/>
                </a:cubicBezTo>
                <a:cubicBezTo>
                  <a:pt x="63921" y="71426"/>
                  <a:pt x="61100" y="65789"/>
                  <a:pt x="57486" y="64236"/>
                </a:cubicBezTo>
                <a:close/>
                <a:moveTo>
                  <a:pt x="53452" y="64236"/>
                </a:moveTo>
                <a:cubicBezTo>
                  <a:pt x="49839" y="65789"/>
                  <a:pt x="47018" y="71426"/>
                  <a:pt x="46318" y="78537"/>
                </a:cubicBezTo>
                <a:cubicBezTo>
                  <a:pt x="49932" y="76984"/>
                  <a:pt x="52753" y="71347"/>
                  <a:pt x="53452" y="64236"/>
                </a:cubicBezTo>
                <a:close/>
                <a:moveTo>
                  <a:pt x="35268" y="64236"/>
                </a:moveTo>
                <a:cubicBezTo>
                  <a:pt x="35968" y="71347"/>
                  <a:pt x="38789" y="76984"/>
                  <a:pt x="42402" y="78537"/>
                </a:cubicBezTo>
                <a:cubicBezTo>
                  <a:pt x="41702" y="71426"/>
                  <a:pt x="38882" y="65789"/>
                  <a:pt x="35268" y="64236"/>
                </a:cubicBezTo>
                <a:close/>
                <a:moveTo>
                  <a:pt x="31234" y="64236"/>
                </a:moveTo>
                <a:cubicBezTo>
                  <a:pt x="27621" y="65789"/>
                  <a:pt x="24800" y="71426"/>
                  <a:pt x="24100" y="78537"/>
                </a:cubicBezTo>
                <a:cubicBezTo>
                  <a:pt x="27714" y="76984"/>
                  <a:pt x="30534" y="71347"/>
                  <a:pt x="31234" y="64236"/>
                </a:cubicBezTo>
                <a:close/>
                <a:moveTo>
                  <a:pt x="13050" y="64236"/>
                </a:moveTo>
                <a:cubicBezTo>
                  <a:pt x="13749" y="71347"/>
                  <a:pt x="16570" y="76984"/>
                  <a:pt x="20184" y="78537"/>
                </a:cubicBezTo>
                <a:cubicBezTo>
                  <a:pt x="19484" y="71426"/>
                  <a:pt x="16663" y="65789"/>
                  <a:pt x="13050" y="64236"/>
                </a:cubicBezTo>
                <a:close/>
                <a:moveTo>
                  <a:pt x="9016" y="64236"/>
                </a:moveTo>
                <a:cubicBezTo>
                  <a:pt x="5402" y="65789"/>
                  <a:pt x="2581" y="71426"/>
                  <a:pt x="1882" y="78537"/>
                </a:cubicBezTo>
                <a:cubicBezTo>
                  <a:pt x="5495" y="76984"/>
                  <a:pt x="8316" y="71347"/>
                  <a:pt x="9016" y="64236"/>
                </a:cubicBezTo>
                <a:close/>
                <a:moveTo>
                  <a:pt x="120000" y="60926"/>
                </a:moveTo>
                <a:lnTo>
                  <a:pt x="120000" y="64299"/>
                </a:lnTo>
                <a:lnTo>
                  <a:pt x="118792" y="65005"/>
                </a:lnTo>
                <a:cubicBezTo>
                  <a:pt x="115822" y="67221"/>
                  <a:pt x="113585" y="72315"/>
                  <a:pt x="112973" y="78537"/>
                </a:cubicBezTo>
                <a:cubicBezTo>
                  <a:pt x="116135" y="77179"/>
                  <a:pt x="118690" y="72692"/>
                  <a:pt x="119748" y="66829"/>
                </a:cubicBezTo>
                <a:lnTo>
                  <a:pt x="120000" y="65013"/>
                </a:lnTo>
                <a:lnTo>
                  <a:pt x="120000" y="73033"/>
                </a:lnTo>
                <a:lnTo>
                  <a:pt x="119945" y="73211"/>
                </a:lnTo>
                <a:cubicBezTo>
                  <a:pt x="118288" y="77769"/>
                  <a:pt x="115743" y="81013"/>
                  <a:pt x="112798" y="81987"/>
                </a:cubicBezTo>
                <a:lnTo>
                  <a:pt x="112796" y="82017"/>
                </a:lnTo>
                <a:cubicBezTo>
                  <a:pt x="112726" y="82044"/>
                  <a:pt x="112657" y="82069"/>
                  <a:pt x="112583" y="82058"/>
                </a:cubicBezTo>
                <a:cubicBezTo>
                  <a:pt x="112174" y="82203"/>
                  <a:pt x="111755" y="82282"/>
                  <a:pt x="111330" y="82295"/>
                </a:cubicBezTo>
                <a:lnTo>
                  <a:pt x="111106" y="82338"/>
                </a:lnTo>
                <a:lnTo>
                  <a:pt x="111105" y="82325"/>
                </a:lnTo>
                <a:lnTo>
                  <a:pt x="111099" y="82326"/>
                </a:lnTo>
                <a:cubicBezTo>
                  <a:pt x="111091" y="82226"/>
                  <a:pt x="111091" y="82126"/>
                  <a:pt x="111091" y="82026"/>
                </a:cubicBezTo>
                <a:cubicBezTo>
                  <a:pt x="111091" y="81877"/>
                  <a:pt x="111092" y="81728"/>
                  <a:pt x="111109" y="81580"/>
                </a:cubicBezTo>
                <a:cubicBezTo>
                  <a:pt x="111108" y="80758"/>
                  <a:pt x="111140" y="79947"/>
                  <a:pt x="111207" y="79153"/>
                </a:cubicBezTo>
                <a:lnTo>
                  <a:pt x="111214" y="78978"/>
                </a:lnTo>
                <a:cubicBezTo>
                  <a:pt x="111216" y="78978"/>
                  <a:pt x="111218" y="78978"/>
                  <a:pt x="111221" y="78976"/>
                </a:cubicBezTo>
                <a:cubicBezTo>
                  <a:pt x="111798" y="70872"/>
                  <a:pt x="114696" y="64217"/>
                  <a:pt x="118568" y="61635"/>
                </a:cubicBezTo>
                <a:close/>
                <a:moveTo>
                  <a:pt x="100055" y="60435"/>
                </a:moveTo>
                <a:lnTo>
                  <a:pt x="100280" y="60478"/>
                </a:lnTo>
                <a:cubicBezTo>
                  <a:pt x="100705" y="60491"/>
                  <a:pt x="101124" y="60570"/>
                  <a:pt x="101533" y="60716"/>
                </a:cubicBezTo>
                <a:cubicBezTo>
                  <a:pt x="101606" y="60705"/>
                  <a:pt x="101676" y="60729"/>
                  <a:pt x="101746" y="60756"/>
                </a:cubicBezTo>
                <a:lnTo>
                  <a:pt x="101747" y="60786"/>
                </a:lnTo>
                <a:cubicBezTo>
                  <a:pt x="106459" y="62345"/>
                  <a:pt x="110149" y="69715"/>
                  <a:pt x="110809" y="78976"/>
                </a:cubicBezTo>
                <a:cubicBezTo>
                  <a:pt x="110812" y="78978"/>
                  <a:pt x="110814" y="78978"/>
                  <a:pt x="110816" y="78978"/>
                </a:cubicBezTo>
                <a:lnTo>
                  <a:pt x="110823" y="79153"/>
                </a:lnTo>
                <a:cubicBezTo>
                  <a:pt x="110890" y="79947"/>
                  <a:pt x="110922" y="80758"/>
                  <a:pt x="110921" y="81580"/>
                </a:cubicBezTo>
                <a:cubicBezTo>
                  <a:pt x="110938" y="81728"/>
                  <a:pt x="110939" y="81877"/>
                  <a:pt x="110939" y="82026"/>
                </a:cubicBezTo>
                <a:cubicBezTo>
                  <a:pt x="110939" y="82126"/>
                  <a:pt x="110939" y="82226"/>
                  <a:pt x="110931" y="82326"/>
                </a:cubicBezTo>
                <a:lnTo>
                  <a:pt x="110925" y="82325"/>
                </a:lnTo>
                <a:lnTo>
                  <a:pt x="110925" y="82338"/>
                </a:lnTo>
                <a:lnTo>
                  <a:pt x="110700" y="82295"/>
                </a:lnTo>
                <a:cubicBezTo>
                  <a:pt x="110275" y="82282"/>
                  <a:pt x="109856" y="82203"/>
                  <a:pt x="109447" y="82058"/>
                </a:cubicBezTo>
                <a:cubicBezTo>
                  <a:pt x="109374" y="82069"/>
                  <a:pt x="109304" y="82044"/>
                  <a:pt x="109234" y="82017"/>
                </a:cubicBezTo>
                <a:lnTo>
                  <a:pt x="109232" y="81987"/>
                </a:lnTo>
                <a:cubicBezTo>
                  <a:pt x="104521" y="80428"/>
                  <a:pt x="100830" y="73059"/>
                  <a:pt x="100170" y="63797"/>
                </a:cubicBezTo>
                <a:cubicBezTo>
                  <a:pt x="100168" y="63796"/>
                  <a:pt x="100166" y="63795"/>
                  <a:pt x="100164" y="63795"/>
                </a:cubicBezTo>
                <a:lnTo>
                  <a:pt x="100157" y="63620"/>
                </a:lnTo>
                <a:cubicBezTo>
                  <a:pt x="100090" y="62826"/>
                  <a:pt x="100058" y="62015"/>
                  <a:pt x="100059" y="61193"/>
                </a:cubicBezTo>
                <a:cubicBezTo>
                  <a:pt x="100041" y="61045"/>
                  <a:pt x="100041" y="60896"/>
                  <a:pt x="100041" y="60747"/>
                </a:cubicBezTo>
                <a:lnTo>
                  <a:pt x="100048" y="60447"/>
                </a:lnTo>
                <a:lnTo>
                  <a:pt x="100055" y="60448"/>
                </a:lnTo>
                <a:close/>
                <a:moveTo>
                  <a:pt x="99757" y="60435"/>
                </a:moveTo>
                <a:lnTo>
                  <a:pt x="99757" y="60448"/>
                </a:lnTo>
                <a:lnTo>
                  <a:pt x="99763" y="60447"/>
                </a:lnTo>
                <a:lnTo>
                  <a:pt x="99771" y="60747"/>
                </a:lnTo>
                <a:cubicBezTo>
                  <a:pt x="99771" y="60896"/>
                  <a:pt x="99770" y="61045"/>
                  <a:pt x="99753" y="61193"/>
                </a:cubicBezTo>
                <a:cubicBezTo>
                  <a:pt x="99754" y="62015"/>
                  <a:pt x="99722" y="62826"/>
                  <a:pt x="99655" y="63620"/>
                </a:cubicBezTo>
                <a:lnTo>
                  <a:pt x="99648" y="63795"/>
                </a:lnTo>
                <a:cubicBezTo>
                  <a:pt x="99646" y="63795"/>
                  <a:pt x="99644" y="63796"/>
                  <a:pt x="99641" y="63797"/>
                </a:cubicBezTo>
                <a:cubicBezTo>
                  <a:pt x="98981" y="73059"/>
                  <a:pt x="95291" y="80428"/>
                  <a:pt x="90579" y="81987"/>
                </a:cubicBezTo>
                <a:lnTo>
                  <a:pt x="90578" y="82017"/>
                </a:lnTo>
                <a:cubicBezTo>
                  <a:pt x="90508" y="82044"/>
                  <a:pt x="90438" y="82069"/>
                  <a:pt x="90365" y="82058"/>
                </a:cubicBezTo>
                <a:cubicBezTo>
                  <a:pt x="89956" y="82203"/>
                  <a:pt x="89537" y="82282"/>
                  <a:pt x="89112" y="82295"/>
                </a:cubicBezTo>
                <a:lnTo>
                  <a:pt x="88887" y="82338"/>
                </a:lnTo>
                <a:lnTo>
                  <a:pt x="88887" y="82325"/>
                </a:lnTo>
                <a:lnTo>
                  <a:pt x="88880" y="82326"/>
                </a:lnTo>
                <a:cubicBezTo>
                  <a:pt x="88873" y="82226"/>
                  <a:pt x="88873" y="82126"/>
                  <a:pt x="88873" y="82026"/>
                </a:cubicBezTo>
                <a:cubicBezTo>
                  <a:pt x="88873" y="81877"/>
                  <a:pt x="88873" y="81728"/>
                  <a:pt x="88891" y="81580"/>
                </a:cubicBezTo>
                <a:cubicBezTo>
                  <a:pt x="88890" y="80758"/>
                  <a:pt x="88922" y="79947"/>
                  <a:pt x="88989" y="79153"/>
                </a:cubicBezTo>
                <a:lnTo>
                  <a:pt x="88996" y="78978"/>
                </a:lnTo>
                <a:cubicBezTo>
                  <a:pt x="88998" y="78978"/>
                  <a:pt x="89000" y="78978"/>
                  <a:pt x="89002" y="78976"/>
                </a:cubicBezTo>
                <a:cubicBezTo>
                  <a:pt x="89662" y="69715"/>
                  <a:pt x="93353" y="62345"/>
                  <a:pt x="98064" y="60786"/>
                </a:cubicBezTo>
                <a:lnTo>
                  <a:pt x="98066" y="60756"/>
                </a:lnTo>
                <a:cubicBezTo>
                  <a:pt x="98136" y="60729"/>
                  <a:pt x="98206" y="60705"/>
                  <a:pt x="98279" y="60716"/>
                </a:cubicBezTo>
                <a:cubicBezTo>
                  <a:pt x="98688" y="60570"/>
                  <a:pt x="99107" y="60491"/>
                  <a:pt x="99532" y="60478"/>
                </a:cubicBezTo>
                <a:close/>
                <a:moveTo>
                  <a:pt x="77837" y="60435"/>
                </a:moveTo>
                <a:lnTo>
                  <a:pt x="78061" y="60478"/>
                </a:lnTo>
                <a:cubicBezTo>
                  <a:pt x="78487" y="60491"/>
                  <a:pt x="78905" y="60570"/>
                  <a:pt x="79315" y="60716"/>
                </a:cubicBezTo>
                <a:cubicBezTo>
                  <a:pt x="79388" y="60705"/>
                  <a:pt x="79458" y="60729"/>
                  <a:pt x="79528" y="60756"/>
                </a:cubicBezTo>
                <a:lnTo>
                  <a:pt x="79529" y="60786"/>
                </a:lnTo>
                <a:cubicBezTo>
                  <a:pt x="84241" y="62345"/>
                  <a:pt x="87931" y="69715"/>
                  <a:pt x="88591" y="78976"/>
                </a:cubicBezTo>
                <a:cubicBezTo>
                  <a:pt x="88593" y="78978"/>
                  <a:pt x="88596" y="78978"/>
                  <a:pt x="88598" y="78978"/>
                </a:cubicBezTo>
                <a:lnTo>
                  <a:pt x="88605" y="79153"/>
                </a:lnTo>
                <a:cubicBezTo>
                  <a:pt x="88671" y="79947"/>
                  <a:pt x="88704" y="80758"/>
                  <a:pt x="88703" y="81580"/>
                </a:cubicBezTo>
                <a:cubicBezTo>
                  <a:pt x="88720" y="81728"/>
                  <a:pt x="88721" y="81877"/>
                  <a:pt x="88721" y="82026"/>
                </a:cubicBezTo>
                <a:cubicBezTo>
                  <a:pt x="88721" y="82126"/>
                  <a:pt x="88721" y="82226"/>
                  <a:pt x="88713" y="82326"/>
                </a:cubicBezTo>
                <a:lnTo>
                  <a:pt x="88707" y="82325"/>
                </a:lnTo>
                <a:lnTo>
                  <a:pt x="88706" y="82338"/>
                </a:lnTo>
                <a:lnTo>
                  <a:pt x="88482" y="82295"/>
                </a:lnTo>
                <a:cubicBezTo>
                  <a:pt x="88056" y="82282"/>
                  <a:pt x="87638" y="82203"/>
                  <a:pt x="87229" y="82058"/>
                </a:cubicBezTo>
                <a:cubicBezTo>
                  <a:pt x="87155" y="82069"/>
                  <a:pt x="87085" y="82044"/>
                  <a:pt x="87016" y="82017"/>
                </a:cubicBezTo>
                <a:lnTo>
                  <a:pt x="87014" y="81987"/>
                </a:lnTo>
                <a:cubicBezTo>
                  <a:pt x="82302" y="80428"/>
                  <a:pt x="78612" y="73059"/>
                  <a:pt x="77952" y="63797"/>
                </a:cubicBezTo>
                <a:cubicBezTo>
                  <a:pt x="77950" y="63796"/>
                  <a:pt x="77948" y="63795"/>
                  <a:pt x="77945" y="63795"/>
                </a:cubicBezTo>
                <a:lnTo>
                  <a:pt x="77938" y="63620"/>
                </a:lnTo>
                <a:cubicBezTo>
                  <a:pt x="77872" y="62826"/>
                  <a:pt x="77840" y="62015"/>
                  <a:pt x="77840" y="61193"/>
                </a:cubicBezTo>
                <a:cubicBezTo>
                  <a:pt x="77823" y="61045"/>
                  <a:pt x="77822" y="60896"/>
                  <a:pt x="77822" y="60747"/>
                </a:cubicBezTo>
                <a:lnTo>
                  <a:pt x="77830" y="60447"/>
                </a:lnTo>
                <a:lnTo>
                  <a:pt x="77837" y="60448"/>
                </a:lnTo>
                <a:close/>
                <a:moveTo>
                  <a:pt x="77538" y="60435"/>
                </a:moveTo>
                <a:lnTo>
                  <a:pt x="77539" y="60448"/>
                </a:lnTo>
                <a:lnTo>
                  <a:pt x="77545" y="60447"/>
                </a:lnTo>
                <a:lnTo>
                  <a:pt x="77553" y="60747"/>
                </a:lnTo>
                <a:cubicBezTo>
                  <a:pt x="77553" y="60896"/>
                  <a:pt x="77552" y="61045"/>
                  <a:pt x="77535" y="61193"/>
                </a:cubicBezTo>
                <a:cubicBezTo>
                  <a:pt x="77536" y="62015"/>
                  <a:pt x="77503" y="62826"/>
                  <a:pt x="77437" y="63620"/>
                </a:cubicBezTo>
                <a:lnTo>
                  <a:pt x="77430" y="63795"/>
                </a:lnTo>
                <a:cubicBezTo>
                  <a:pt x="77428" y="63795"/>
                  <a:pt x="77425" y="63796"/>
                  <a:pt x="77423" y="63797"/>
                </a:cubicBezTo>
                <a:cubicBezTo>
                  <a:pt x="76763" y="73059"/>
                  <a:pt x="73073" y="80428"/>
                  <a:pt x="68361" y="81987"/>
                </a:cubicBezTo>
                <a:lnTo>
                  <a:pt x="68360" y="82017"/>
                </a:lnTo>
                <a:cubicBezTo>
                  <a:pt x="68290" y="82044"/>
                  <a:pt x="68220" y="82069"/>
                  <a:pt x="68147" y="82058"/>
                </a:cubicBezTo>
                <a:cubicBezTo>
                  <a:pt x="67737" y="82203"/>
                  <a:pt x="67319" y="82282"/>
                  <a:pt x="66894" y="82295"/>
                </a:cubicBezTo>
                <a:lnTo>
                  <a:pt x="66669" y="82338"/>
                </a:lnTo>
                <a:lnTo>
                  <a:pt x="66669" y="82325"/>
                </a:lnTo>
                <a:lnTo>
                  <a:pt x="66662" y="82326"/>
                </a:lnTo>
                <a:cubicBezTo>
                  <a:pt x="66655" y="82226"/>
                  <a:pt x="66654" y="82126"/>
                  <a:pt x="66654" y="82026"/>
                </a:cubicBezTo>
                <a:cubicBezTo>
                  <a:pt x="66654" y="81877"/>
                  <a:pt x="66655" y="81728"/>
                  <a:pt x="66672" y="81580"/>
                </a:cubicBezTo>
                <a:cubicBezTo>
                  <a:pt x="66672" y="80758"/>
                  <a:pt x="66704" y="79947"/>
                  <a:pt x="66770" y="79153"/>
                </a:cubicBezTo>
                <a:lnTo>
                  <a:pt x="66777" y="78978"/>
                </a:lnTo>
                <a:cubicBezTo>
                  <a:pt x="66780" y="78978"/>
                  <a:pt x="66782" y="78978"/>
                  <a:pt x="66784" y="78976"/>
                </a:cubicBezTo>
                <a:cubicBezTo>
                  <a:pt x="67444" y="69715"/>
                  <a:pt x="71134" y="62345"/>
                  <a:pt x="75846" y="60786"/>
                </a:cubicBezTo>
                <a:lnTo>
                  <a:pt x="75848" y="60756"/>
                </a:lnTo>
                <a:cubicBezTo>
                  <a:pt x="75917" y="60729"/>
                  <a:pt x="75987" y="60705"/>
                  <a:pt x="76060" y="60716"/>
                </a:cubicBezTo>
                <a:cubicBezTo>
                  <a:pt x="76470" y="60570"/>
                  <a:pt x="76889" y="60491"/>
                  <a:pt x="77314" y="60478"/>
                </a:cubicBezTo>
                <a:close/>
                <a:moveTo>
                  <a:pt x="55619" y="60435"/>
                </a:moveTo>
                <a:lnTo>
                  <a:pt x="55843" y="60478"/>
                </a:lnTo>
                <a:cubicBezTo>
                  <a:pt x="56268" y="60491"/>
                  <a:pt x="56687" y="60570"/>
                  <a:pt x="57097" y="60716"/>
                </a:cubicBezTo>
                <a:cubicBezTo>
                  <a:pt x="57170" y="60705"/>
                  <a:pt x="57240" y="60729"/>
                  <a:pt x="57309" y="60756"/>
                </a:cubicBezTo>
                <a:lnTo>
                  <a:pt x="57311" y="60786"/>
                </a:lnTo>
                <a:cubicBezTo>
                  <a:pt x="62023" y="62345"/>
                  <a:pt x="65713" y="69715"/>
                  <a:pt x="66373" y="78976"/>
                </a:cubicBezTo>
                <a:cubicBezTo>
                  <a:pt x="66375" y="78978"/>
                  <a:pt x="66377" y="78978"/>
                  <a:pt x="66380" y="78978"/>
                </a:cubicBezTo>
                <a:lnTo>
                  <a:pt x="66387" y="79153"/>
                </a:lnTo>
                <a:cubicBezTo>
                  <a:pt x="66453" y="79947"/>
                  <a:pt x="66485" y="80758"/>
                  <a:pt x="66485" y="81580"/>
                </a:cubicBezTo>
                <a:cubicBezTo>
                  <a:pt x="66502" y="81728"/>
                  <a:pt x="66503" y="81877"/>
                  <a:pt x="66503" y="82026"/>
                </a:cubicBezTo>
                <a:cubicBezTo>
                  <a:pt x="66503" y="82126"/>
                  <a:pt x="66502" y="82226"/>
                  <a:pt x="66495" y="82326"/>
                </a:cubicBezTo>
                <a:lnTo>
                  <a:pt x="66488" y="82325"/>
                </a:lnTo>
                <a:lnTo>
                  <a:pt x="66488" y="82338"/>
                </a:lnTo>
                <a:lnTo>
                  <a:pt x="66263" y="82295"/>
                </a:lnTo>
                <a:cubicBezTo>
                  <a:pt x="65838" y="82282"/>
                  <a:pt x="65420" y="82203"/>
                  <a:pt x="65010" y="82058"/>
                </a:cubicBezTo>
                <a:cubicBezTo>
                  <a:pt x="64937" y="82069"/>
                  <a:pt x="64867" y="82044"/>
                  <a:pt x="64797" y="82017"/>
                </a:cubicBezTo>
                <a:lnTo>
                  <a:pt x="64796" y="81987"/>
                </a:lnTo>
                <a:cubicBezTo>
                  <a:pt x="60084" y="80428"/>
                  <a:pt x="56394" y="73059"/>
                  <a:pt x="55734" y="63797"/>
                </a:cubicBezTo>
                <a:cubicBezTo>
                  <a:pt x="55732" y="63796"/>
                  <a:pt x="55729" y="63795"/>
                  <a:pt x="55727" y="63795"/>
                </a:cubicBezTo>
                <a:lnTo>
                  <a:pt x="55720" y="63620"/>
                </a:lnTo>
                <a:cubicBezTo>
                  <a:pt x="55654" y="62826"/>
                  <a:pt x="55621" y="62015"/>
                  <a:pt x="55622" y="61193"/>
                </a:cubicBezTo>
                <a:cubicBezTo>
                  <a:pt x="55605" y="61045"/>
                  <a:pt x="55604" y="60896"/>
                  <a:pt x="55604" y="60747"/>
                </a:cubicBezTo>
                <a:lnTo>
                  <a:pt x="55612" y="60447"/>
                </a:lnTo>
                <a:lnTo>
                  <a:pt x="55618" y="60448"/>
                </a:lnTo>
                <a:close/>
                <a:moveTo>
                  <a:pt x="55320" y="60435"/>
                </a:moveTo>
                <a:lnTo>
                  <a:pt x="55320" y="60448"/>
                </a:lnTo>
                <a:lnTo>
                  <a:pt x="55327" y="60447"/>
                </a:lnTo>
                <a:lnTo>
                  <a:pt x="55335" y="60747"/>
                </a:lnTo>
                <a:cubicBezTo>
                  <a:pt x="55335" y="60896"/>
                  <a:pt x="55334" y="61045"/>
                  <a:pt x="55317" y="61193"/>
                </a:cubicBezTo>
                <a:cubicBezTo>
                  <a:pt x="55317" y="62015"/>
                  <a:pt x="55285" y="62826"/>
                  <a:pt x="55219" y="63620"/>
                </a:cubicBezTo>
                <a:lnTo>
                  <a:pt x="55212" y="63795"/>
                </a:lnTo>
                <a:cubicBezTo>
                  <a:pt x="55209" y="63795"/>
                  <a:pt x="55207" y="63796"/>
                  <a:pt x="55205" y="63797"/>
                </a:cubicBezTo>
                <a:cubicBezTo>
                  <a:pt x="54545" y="73059"/>
                  <a:pt x="50855" y="80428"/>
                  <a:pt x="46143" y="81987"/>
                </a:cubicBezTo>
                <a:lnTo>
                  <a:pt x="46141" y="82017"/>
                </a:lnTo>
                <a:cubicBezTo>
                  <a:pt x="46072" y="82044"/>
                  <a:pt x="46002" y="82069"/>
                  <a:pt x="45928" y="82058"/>
                </a:cubicBezTo>
                <a:cubicBezTo>
                  <a:pt x="45519" y="82203"/>
                  <a:pt x="45101" y="82282"/>
                  <a:pt x="44675" y="82295"/>
                </a:cubicBezTo>
                <a:lnTo>
                  <a:pt x="44451" y="82338"/>
                </a:lnTo>
                <a:lnTo>
                  <a:pt x="44450" y="82325"/>
                </a:lnTo>
                <a:lnTo>
                  <a:pt x="44444" y="82326"/>
                </a:lnTo>
                <a:cubicBezTo>
                  <a:pt x="44436" y="82226"/>
                  <a:pt x="44436" y="82126"/>
                  <a:pt x="44436" y="82026"/>
                </a:cubicBezTo>
                <a:cubicBezTo>
                  <a:pt x="44436" y="81877"/>
                  <a:pt x="44437" y="81728"/>
                  <a:pt x="44454" y="81580"/>
                </a:cubicBezTo>
                <a:cubicBezTo>
                  <a:pt x="44453" y="80758"/>
                  <a:pt x="44486" y="79947"/>
                  <a:pt x="44552" y="79153"/>
                </a:cubicBezTo>
                <a:lnTo>
                  <a:pt x="44559" y="78978"/>
                </a:lnTo>
                <a:cubicBezTo>
                  <a:pt x="44561" y="78978"/>
                  <a:pt x="44564" y="78978"/>
                  <a:pt x="44566" y="78976"/>
                </a:cubicBezTo>
                <a:cubicBezTo>
                  <a:pt x="45226" y="69715"/>
                  <a:pt x="48916" y="62345"/>
                  <a:pt x="53628" y="60786"/>
                </a:cubicBezTo>
                <a:lnTo>
                  <a:pt x="53629" y="60756"/>
                </a:lnTo>
                <a:cubicBezTo>
                  <a:pt x="53699" y="60729"/>
                  <a:pt x="53769" y="60705"/>
                  <a:pt x="53842" y="60716"/>
                </a:cubicBezTo>
                <a:cubicBezTo>
                  <a:pt x="54252" y="60570"/>
                  <a:pt x="54670" y="60491"/>
                  <a:pt x="55096" y="60478"/>
                </a:cubicBezTo>
                <a:close/>
                <a:moveTo>
                  <a:pt x="33400" y="60435"/>
                </a:moveTo>
                <a:lnTo>
                  <a:pt x="33625" y="60478"/>
                </a:lnTo>
                <a:cubicBezTo>
                  <a:pt x="34050" y="60491"/>
                  <a:pt x="34469" y="60570"/>
                  <a:pt x="34878" y="60716"/>
                </a:cubicBezTo>
                <a:cubicBezTo>
                  <a:pt x="34951" y="60705"/>
                  <a:pt x="35021" y="60729"/>
                  <a:pt x="35091" y="60756"/>
                </a:cubicBezTo>
                <a:lnTo>
                  <a:pt x="35093" y="60786"/>
                </a:lnTo>
                <a:cubicBezTo>
                  <a:pt x="39804" y="62345"/>
                  <a:pt x="43495" y="69715"/>
                  <a:pt x="44155" y="78976"/>
                </a:cubicBezTo>
                <a:cubicBezTo>
                  <a:pt x="44157" y="78978"/>
                  <a:pt x="44159" y="78978"/>
                  <a:pt x="44161" y="78978"/>
                </a:cubicBezTo>
                <a:lnTo>
                  <a:pt x="44168" y="79153"/>
                </a:lnTo>
                <a:cubicBezTo>
                  <a:pt x="44235" y="79947"/>
                  <a:pt x="44267" y="80758"/>
                  <a:pt x="44266" y="81580"/>
                </a:cubicBezTo>
                <a:cubicBezTo>
                  <a:pt x="44284" y="81728"/>
                  <a:pt x="44284" y="81877"/>
                  <a:pt x="44284" y="82026"/>
                </a:cubicBezTo>
                <a:cubicBezTo>
                  <a:pt x="44284" y="82126"/>
                  <a:pt x="44284" y="82226"/>
                  <a:pt x="44277" y="82326"/>
                </a:cubicBezTo>
                <a:lnTo>
                  <a:pt x="44270" y="82325"/>
                </a:lnTo>
                <a:lnTo>
                  <a:pt x="44270" y="82338"/>
                </a:lnTo>
                <a:lnTo>
                  <a:pt x="44045" y="82295"/>
                </a:lnTo>
                <a:cubicBezTo>
                  <a:pt x="43620" y="82282"/>
                  <a:pt x="43201" y="82203"/>
                  <a:pt x="42792" y="82058"/>
                </a:cubicBezTo>
                <a:cubicBezTo>
                  <a:pt x="42719" y="82069"/>
                  <a:pt x="42649" y="82044"/>
                  <a:pt x="42579" y="82017"/>
                </a:cubicBezTo>
                <a:lnTo>
                  <a:pt x="42578" y="81987"/>
                </a:lnTo>
                <a:cubicBezTo>
                  <a:pt x="37866" y="80428"/>
                  <a:pt x="34176" y="73059"/>
                  <a:pt x="33516" y="63797"/>
                </a:cubicBezTo>
                <a:cubicBezTo>
                  <a:pt x="33513" y="63796"/>
                  <a:pt x="33511" y="63795"/>
                  <a:pt x="33509" y="63795"/>
                </a:cubicBezTo>
                <a:lnTo>
                  <a:pt x="33502" y="63620"/>
                </a:lnTo>
                <a:cubicBezTo>
                  <a:pt x="33435" y="62826"/>
                  <a:pt x="33403" y="62015"/>
                  <a:pt x="33404" y="61193"/>
                </a:cubicBezTo>
                <a:cubicBezTo>
                  <a:pt x="33387" y="61045"/>
                  <a:pt x="33386" y="60896"/>
                  <a:pt x="33386" y="60747"/>
                </a:cubicBezTo>
                <a:lnTo>
                  <a:pt x="33394" y="60447"/>
                </a:lnTo>
                <a:lnTo>
                  <a:pt x="33400" y="60448"/>
                </a:lnTo>
                <a:close/>
                <a:moveTo>
                  <a:pt x="33102" y="60435"/>
                </a:moveTo>
                <a:lnTo>
                  <a:pt x="33102" y="60448"/>
                </a:lnTo>
                <a:lnTo>
                  <a:pt x="33109" y="60447"/>
                </a:lnTo>
                <a:lnTo>
                  <a:pt x="33116" y="60747"/>
                </a:lnTo>
                <a:cubicBezTo>
                  <a:pt x="33116" y="60896"/>
                  <a:pt x="33116" y="61045"/>
                  <a:pt x="33098" y="61193"/>
                </a:cubicBezTo>
                <a:cubicBezTo>
                  <a:pt x="33099" y="62015"/>
                  <a:pt x="33067" y="62826"/>
                  <a:pt x="33000" y="63620"/>
                </a:cubicBezTo>
                <a:lnTo>
                  <a:pt x="32993" y="63795"/>
                </a:lnTo>
                <a:cubicBezTo>
                  <a:pt x="32991" y="63795"/>
                  <a:pt x="32989" y="63796"/>
                  <a:pt x="32987" y="63797"/>
                </a:cubicBezTo>
                <a:cubicBezTo>
                  <a:pt x="32327" y="73059"/>
                  <a:pt x="28636" y="80428"/>
                  <a:pt x="23925" y="81987"/>
                </a:cubicBezTo>
                <a:lnTo>
                  <a:pt x="23923" y="82017"/>
                </a:lnTo>
                <a:cubicBezTo>
                  <a:pt x="23853" y="82044"/>
                  <a:pt x="23783" y="82069"/>
                  <a:pt x="23710" y="82058"/>
                </a:cubicBezTo>
                <a:cubicBezTo>
                  <a:pt x="23301" y="82203"/>
                  <a:pt x="22882" y="82282"/>
                  <a:pt x="22457" y="82295"/>
                </a:cubicBezTo>
                <a:lnTo>
                  <a:pt x="22232" y="82338"/>
                </a:lnTo>
                <a:lnTo>
                  <a:pt x="22232" y="82325"/>
                </a:lnTo>
                <a:lnTo>
                  <a:pt x="22226" y="82326"/>
                </a:lnTo>
                <a:cubicBezTo>
                  <a:pt x="22218" y="82226"/>
                  <a:pt x="22218" y="82126"/>
                  <a:pt x="22218" y="82026"/>
                </a:cubicBezTo>
                <a:cubicBezTo>
                  <a:pt x="22218" y="81877"/>
                  <a:pt x="22219" y="81728"/>
                  <a:pt x="22236" y="81580"/>
                </a:cubicBezTo>
                <a:cubicBezTo>
                  <a:pt x="22235" y="80758"/>
                  <a:pt x="22267" y="79947"/>
                  <a:pt x="22334" y="79153"/>
                </a:cubicBezTo>
                <a:lnTo>
                  <a:pt x="22341" y="78978"/>
                </a:lnTo>
                <a:cubicBezTo>
                  <a:pt x="22343" y="78978"/>
                  <a:pt x="22345" y="78978"/>
                  <a:pt x="22348" y="78976"/>
                </a:cubicBezTo>
                <a:cubicBezTo>
                  <a:pt x="23008" y="69715"/>
                  <a:pt x="26698" y="62345"/>
                  <a:pt x="31410" y="60786"/>
                </a:cubicBezTo>
                <a:lnTo>
                  <a:pt x="31411" y="60756"/>
                </a:lnTo>
                <a:cubicBezTo>
                  <a:pt x="31481" y="60729"/>
                  <a:pt x="31551" y="60705"/>
                  <a:pt x="31624" y="60716"/>
                </a:cubicBezTo>
                <a:cubicBezTo>
                  <a:pt x="32033" y="60570"/>
                  <a:pt x="32452" y="60491"/>
                  <a:pt x="32877" y="60478"/>
                </a:cubicBezTo>
                <a:close/>
                <a:moveTo>
                  <a:pt x="11182" y="60435"/>
                </a:moveTo>
                <a:lnTo>
                  <a:pt x="11407" y="60478"/>
                </a:lnTo>
                <a:cubicBezTo>
                  <a:pt x="11832" y="60491"/>
                  <a:pt x="12251" y="60570"/>
                  <a:pt x="12660" y="60716"/>
                </a:cubicBezTo>
                <a:cubicBezTo>
                  <a:pt x="12733" y="60705"/>
                  <a:pt x="12803" y="60729"/>
                  <a:pt x="12873" y="60756"/>
                </a:cubicBezTo>
                <a:lnTo>
                  <a:pt x="12874" y="60786"/>
                </a:lnTo>
                <a:cubicBezTo>
                  <a:pt x="17586" y="62345"/>
                  <a:pt x="21276" y="69715"/>
                  <a:pt x="21936" y="78976"/>
                </a:cubicBezTo>
                <a:cubicBezTo>
                  <a:pt x="21939" y="78978"/>
                  <a:pt x="21941" y="78978"/>
                  <a:pt x="21943" y="78978"/>
                </a:cubicBezTo>
                <a:lnTo>
                  <a:pt x="21950" y="79153"/>
                </a:lnTo>
                <a:cubicBezTo>
                  <a:pt x="22017" y="79947"/>
                  <a:pt x="22049" y="80758"/>
                  <a:pt x="22048" y="81580"/>
                </a:cubicBezTo>
                <a:cubicBezTo>
                  <a:pt x="22065" y="81728"/>
                  <a:pt x="22066" y="81877"/>
                  <a:pt x="22066" y="82026"/>
                </a:cubicBezTo>
                <a:cubicBezTo>
                  <a:pt x="22066" y="82126"/>
                  <a:pt x="22066" y="82226"/>
                  <a:pt x="22058" y="82326"/>
                </a:cubicBezTo>
                <a:lnTo>
                  <a:pt x="22052" y="82325"/>
                </a:lnTo>
                <a:lnTo>
                  <a:pt x="22051" y="82338"/>
                </a:lnTo>
                <a:lnTo>
                  <a:pt x="21827" y="82295"/>
                </a:lnTo>
                <a:cubicBezTo>
                  <a:pt x="21402" y="82282"/>
                  <a:pt x="20983" y="82203"/>
                  <a:pt x="20574" y="82058"/>
                </a:cubicBezTo>
                <a:cubicBezTo>
                  <a:pt x="20500" y="82069"/>
                  <a:pt x="20431" y="82044"/>
                  <a:pt x="20361" y="82017"/>
                </a:cubicBezTo>
                <a:lnTo>
                  <a:pt x="20359" y="81987"/>
                </a:lnTo>
                <a:cubicBezTo>
                  <a:pt x="15647" y="80428"/>
                  <a:pt x="11957" y="73059"/>
                  <a:pt x="11297" y="63797"/>
                </a:cubicBezTo>
                <a:cubicBezTo>
                  <a:pt x="11295" y="63796"/>
                  <a:pt x="11293" y="63795"/>
                  <a:pt x="11291" y="63795"/>
                </a:cubicBezTo>
                <a:lnTo>
                  <a:pt x="11284" y="63620"/>
                </a:lnTo>
                <a:cubicBezTo>
                  <a:pt x="11217" y="62826"/>
                  <a:pt x="11185" y="62015"/>
                  <a:pt x="11185" y="61193"/>
                </a:cubicBezTo>
                <a:cubicBezTo>
                  <a:pt x="11168" y="61045"/>
                  <a:pt x="11167" y="60896"/>
                  <a:pt x="11167" y="60747"/>
                </a:cubicBezTo>
                <a:lnTo>
                  <a:pt x="11175" y="60447"/>
                </a:lnTo>
                <a:lnTo>
                  <a:pt x="11182" y="60448"/>
                </a:lnTo>
                <a:close/>
                <a:moveTo>
                  <a:pt x="10883" y="60435"/>
                </a:moveTo>
                <a:lnTo>
                  <a:pt x="10884" y="60448"/>
                </a:lnTo>
                <a:lnTo>
                  <a:pt x="10890" y="60447"/>
                </a:lnTo>
                <a:lnTo>
                  <a:pt x="10898" y="60747"/>
                </a:lnTo>
                <a:cubicBezTo>
                  <a:pt x="10898" y="60896"/>
                  <a:pt x="10897" y="61045"/>
                  <a:pt x="10880" y="61193"/>
                </a:cubicBezTo>
                <a:cubicBezTo>
                  <a:pt x="10881" y="62015"/>
                  <a:pt x="10849" y="62826"/>
                  <a:pt x="10782" y="63620"/>
                </a:cubicBezTo>
                <a:lnTo>
                  <a:pt x="10775" y="63795"/>
                </a:lnTo>
                <a:cubicBezTo>
                  <a:pt x="10773" y="63795"/>
                  <a:pt x="10771" y="63796"/>
                  <a:pt x="10768" y="63797"/>
                </a:cubicBezTo>
                <a:cubicBezTo>
                  <a:pt x="10108" y="73059"/>
                  <a:pt x="6418" y="80428"/>
                  <a:pt x="1706" y="81987"/>
                </a:cubicBezTo>
                <a:lnTo>
                  <a:pt x="1705" y="82017"/>
                </a:lnTo>
                <a:cubicBezTo>
                  <a:pt x="1635" y="82044"/>
                  <a:pt x="1565" y="82069"/>
                  <a:pt x="1492" y="82058"/>
                </a:cubicBezTo>
                <a:cubicBezTo>
                  <a:pt x="1083" y="82203"/>
                  <a:pt x="664" y="82282"/>
                  <a:pt x="239" y="82295"/>
                </a:cubicBezTo>
                <a:lnTo>
                  <a:pt x="14" y="82338"/>
                </a:lnTo>
                <a:lnTo>
                  <a:pt x="14" y="82325"/>
                </a:lnTo>
                <a:lnTo>
                  <a:pt x="7" y="82326"/>
                </a:lnTo>
                <a:cubicBezTo>
                  <a:pt x="0" y="82226"/>
                  <a:pt x="0" y="82126"/>
                  <a:pt x="0" y="82026"/>
                </a:cubicBezTo>
                <a:cubicBezTo>
                  <a:pt x="0" y="81877"/>
                  <a:pt x="0" y="81728"/>
                  <a:pt x="17" y="81580"/>
                </a:cubicBezTo>
                <a:cubicBezTo>
                  <a:pt x="17" y="80758"/>
                  <a:pt x="49" y="79947"/>
                  <a:pt x="116" y="79153"/>
                </a:cubicBezTo>
                <a:lnTo>
                  <a:pt x="123" y="78978"/>
                </a:lnTo>
                <a:cubicBezTo>
                  <a:pt x="125" y="78978"/>
                  <a:pt x="127" y="78978"/>
                  <a:pt x="129" y="78976"/>
                </a:cubicBezTo>
                <a:cubicBezTo>
                  <a:pt x="789" y="69715"/>
                  <a:pt x="4479" y="62345"/>
                  <a:pt x="9191" y="60786"/>
                </a:cubicBezTo>
                <a:lnTo>
                  <a:pt x="9193" y="60756"/>
                </a:lnTo>
                <a:cubicBezTo>
                  <a:pt x="9262" y="60729"/>
                  <a:pt x="9332" y="60705"/>
                  <a:pt x="9406" y="60716"/>
                </a:cubicBezTo>
                <a:cubicBezTo>
                  <a:pt x="9815" y="60570"/>
                  <a:pt x="10234" y="60491"/>
                  <a:pt x="10659" y="60478"/>
                </a:cubicBezTo>
                <a:close/>
                <a:moveTo>
                  <a:pt x="109057" y="42206"/>
                </a:moveTo>
                <a:cubicBezTo>
                  <a:pt x="105443" y="43747"/>
                  <a:pt x="102623" y="49340"/>
                  <a:pt x="101923" y="56395"/>
                </a:cubicBezTo>
                <a:cubicBezTo>
                  <a:pt x="105536" y="54855"/>
                  <a:pt x="108357" y="49261"/>
                  <a:pt x="109057" y="42206"/>
                </a:cubicBezTo>
                <a:close/>
                <a:moveTo>
                  <a:pt x="90755" y="42206"/>
                </a:moveTo>
                <a:cubicBezTo>
                  <a:pt x="91455" y="49261"/>
                  <a:pt x="94275" y="54855"/>
                  <a:pt x="97889" y="56395"/>
                </a:cubicBezTo>
                <a:cubicBezTo>
                  <a:pt x="97189" y="49340"/>
                  <a:pt x="94368" y="43747"/>
                  <a:pt x="90755" y="42206"/>
                </a:cubicBezTo>
                <a:close/>
                <a:moveTo>
                  <a:pt x="86838" y="42206"/>
                </a:moveTo>
                <a:cubicBezTo>
                  <a:pt x="83225" y="43747"/>
                  <a:pt x="80404" y="49340"/>
                  <a:pt x="79705" y="56395"/>
                </a:cubicBezTo>
                <a:cubicBezTo>
                  <a:pt x="83318" y="54855"/>
                  <a:pt x="86139" y="49261"/>
                  <a:pt x="86838" y="42206"/>
                </a:cubicBezTo>
                <a:close/>
                <a:moveTo>
                  <a:pt x="68537" y="42206"/>
                </a:moveTo>
                <a:cubicBezTo>
                  <a:pt x="69236" y="49261"/>
                  <a:pt x="72057" y="54855"/>
                  <a:pt x="75671" y="56395"/>
                </a:cubicBezTo>
                <a:cubicBezTo>
                  <a:pt x="74971" y="49340"/>
                  <a:pt x="72150" y="43747"/>
                  <a:pt x="68537" y="42206"/>
                </a:cubicBezTo>
                <a:close/>
                <a:moveTo>
                  <a:pt x="64620" y="42206"/>
                </a:moveTo>
                <a:cubicBezTo>
                  <a:pt x="61007" y="43747"/>
                  <a:pt x="58186" y="49340"/>
                  <a:pt x="57486" y="56395"/>
                </a:cubicBezTo>
                <a:cubicBezTo>
                  <a:pt x="61100" y="54855"/>
                  <a:pt x="63921" y="49261"/>
                  <a:pt x="64620" y="42206"/>
                </a:cubicBezTo>
                <a:close/>
                <a:moveTo>
                  <a:pt x="46318" y="42206"/>
                </a:moveTo>
                <a:cubicBezTo>
                  <a:pt x="47018" y="49261"/>
                  <a:pt x="49839" y="54855"/>
                  <a:pt x="53452" y="56395"/>
                </a:cubicBezTo>
                <a:cubicBezTo>
                  <a:pt x="52753" y="49340"/>
                  <a:pt x="49932" y="43747"/>
                  <a:pt x="46318" y="42206"/>
                </a:cubicBezTo>
                <a:close/>
                <a:moveTo>
                  <a:pt x="42402" y="42206"/>
                </a:moveTo>
                <a:cubicBezTo>
                  <a:pt x="38789" y="43747"/>
                  <a:pt x="35968" y="49340"/>
                  <a:pt x="35268" y="56395"/>
                </a:cubicBezTo>
                <a:cubicBezTo>
                  <a:pt x="38881" y="54855"/>
                  <a:pt x="41702" y="49261"/>
                  <a:pt x="42402" y="42206"/>
                </a:cubicBezTo>
                <a:close/>
                <a:moveTo>
                  <a:pt x="24100" y="42206"/>
                </a:moveTo>
                <a:cubicBezTo>
                  <a:pt x="24800" y="49261"/>
                  <a:pt x="27621" y="54855"/>
                  <a:pt x="31234" y="56395"/>
                </a:cubicBezTo>
                <a:cubicBezTo>
                  <a:pt x="30534" y="49340"/>
                  <a:pt x="27714" y="43747"/>
                  <a:pt x="24100" y="42206"/>
                </a:cubicBezTo>
                <a:close/>
                <a:moveTo>
                  <a:pt x="20184" y="42206"/>
                </a:moveTo>
                <a:cubicBezTo>
                  <a:pt x="16570" y="43747"/>
                  <a:pt x="13749" y="49340"/>
                  <a:pt x="13050" y="56395"/>
                </a:cubicBezTo>
                <a:cubicBezTo>
                  <a:pt x="16663" y="54855"/>
                  <a:pt x="19484" y="49261"/>
                  <a:pt x="20184" y="42206"/>
                </a:cubicBezTo>
                <a:close/>
                <a:moveTo>
                  <a:pt x="1882" y="42206"/>
                </a:moveTo>
                <a:cubicBezTo>
                  <a:pt x="2581" y="49261"/>
                  <a:pt x="5402" y="54855"/>
                  <a:pt x="9016" y="56395"/>
                </a:cubicBezTo>
                <a:cubicBezTo>
                  <a:pt x="8316" y="49340"/>
                  <a:pt x="5495" y="43747"/>
                  <a:pt x="1882" y="42206"/>
                </a:cubicBezTo>
                <a:close/>
                <a:moveTo>
                  <a:pt x="111106" y="38435"/>
                </a:moveTo>
                <a:lnTo>
                  <a:pt x="111330" y="38477"/>
                </a:lnTo>
                <a:cubicBezTo>
                  <a:pt x="111755" y="38491"/>
                  <a:pt x="112174" y="38569"/>
                  <a:pt x="112583" y="38713"/>
                </a:cubicBezTo>
                <a:cubicBezTo>
                  <a:pt x="112657" y="38702"/>
                  <a:pt x="112727" y="38727"/>
                  <a:pt x="112796" y="38753"/>
                </a:cubicBezTo>
                <a:lnTo>
                  <a:pt x="112798" y="38783"/>
                </a:lnTo>
                <a:cubicBezTo>
                  <a:pt x="115743" y="39750"/>
                  <a:pt x="118288" y="42969"/>
                  <a:pt x="119945" y="47490"/>
                </a:cubicBezTo>
                <a:lnTo>
                  <a:pt x="120000" y="47667"/>
                </a:lnTo>
                <a:lnTo>
                  <a:pt x="120000" y="55624"/>
                </a:lnTo>
                <a:lnTo>
                  <a:pt x="119748" y="53823"/>
                </a:lnTo>
                <a:cubicBezTo>
                  <a:pt x="118690" y="48005"/>
                  <a:pt x="116135" y="43554"/>
                  <a:pt x="112973" y="42206"/>
                </a:cubicBezTo>
                <a:cubicBezTo>
                  <a:pt x="113585" y="48379"/>
                  <a:pt x="115822" y="53433"/>
                  <a:pt x="118792" y="55632"/>
                </a:cubicBezTo>
                <a:lnTo>
                  <a:pt x="120000" y="56332"/>
                </a:lnTo>
                <a:lnTo>
                  <a:pt x="120000" y="59679"/>
                </a:lnTo>
                <a:lnTo>
                  <a:pt x="118568" y="58975"/>
                </a:lnTo>
                <a:cubicBezTo>
                  <a:pt x="114696" y="56414"/>
                  <a:pt x="111798" y="49811"/>
                  <a:pt x="111221" y="41771"/>
                </a:cubicBezTo>
                <a:cubicBezTo>
                  <a:pt x="111218" y="41769"/>
                  <a:pt x="111216" y="41769"/>
                  <a:pt x="111214" y="41769"/>
                </a:cubicBezTo>
                <a:lnTo>
                  <a:pt x="111207" y="41595"/>
                </a:lnTo>
                <a:cubicBezTo>
                  <a:pt x="111140" y="40807"/>
                  <a:pt x="111108" y="40003"/>
                  <a:pt x="111109" y="39187"/>
                </a:cubicBezTo>
                <a:cubicBezTo>
                  <a:pt x="111092" y="39040"/>
                  <a:pt x="111091" y="38893"/>
                  <a:pt x="111091" y="38745"/>
                </a:cubicBezTo>
                <a:lnTo>
                  <a:pt x="111099" y="38447"/>
                </a:lnTo>
                <a:lnTo>
                  <a:pt x="111105" y="38448"/>
                </a:lnTo>
                <a:close/>
                <a:moveTo>
                  <a:pt x="110925" y="38435"/>
                </a:moveTo>
                <a:lnTo>
                  <a:pt x="110925" y="38448"/>
                </a:lnTo>
                <a:lnTo>
                  <a:pt x="110931" y="38447"/>
                </a:lnTo>
                <a:lnTo>
                  <a:pt x="110939" y="38745"/>
                </a:lnTo>
                <a:cubicBezTo>
                  <a:pt x="110939" y="38893"/>
                  <a:pt x="110938" y="39040"/>
                  <a:pt x="110921" y="39187"/>
                </a:cubicBezTo>
                <a:cubicBezTo>
                  <a:pt x="110922" y="40003"/>
                  <a:pt x="110890" y="40807"/>
                  <a:pt x="110823" y="41595"/>
                </a:cubicBezTo>
                <a:lnTo>
                  <a:pt x="110816" y="41769"/>
                </a:lnTo>
                <a:cubicBezTo>
                  <a:pt x="110814" y="41769"/>
                  <a:pt x="110812" y="41769"/>
                  <a:pt x="110809" y="41771"/>
                </a:cubicBezTo>
                <a:cubicBezTo>
                  <a:pt x="110149" y="50959"/>
                  <a:pt x="106459" y="58271"/>
                  <a:pt x="101747" y="59818"/>
                </a:cubicBezTo>
                <a:lnTo>
                  <a:pt x="101746" y="59848"/>
                </a:lnTo>
                <a:cubicBezTo>
                  <a:pt x="101676" y="59874"/>
                  <a:pt x="101606" y="59899"/>
                  <a:pt x="101533" y="59888"/>
                </a:cubicBezTo>
                <a:cubicBezTo>
                  <a:pt x="101124" y="60032"/>
                  <a:pt x="100705" y="60110"/>
                  <a:pt x="100280" y="60124"/>
                </a:cubicBezTo>
                <a:lnTo>
                  <a:pt x="100055" y="60166"/>
                </a:lnTo>
                <a:lnTo>
                  <a:pt x="100055" y="60153"/>
                </a:lnTo>
                <a:lnTo>
                  <a:pt x="100048" y="60154"/>
                </a:lnTo>
                <a:cubicBezTo>
                  <a:pt x="100041" y="60055"/>
                  <a:pt x="100041" y="59956"/>
                  <a:pt x="100041" y="59856"/>
                </a:cubicBezTo>
                <a:cubicBezTo>
                  <a:pt x="100041" y="59708"/>
                  <a:pt x="100041" y="59561"/>
                  <a:pt x="100059" y="59414"/>
                </a:cubicBezTo>
                <a:cubicBezTo>
                  <a:pt x="100058" y="58598"/>
                  <a:pt x="100090" y="57794"/>
                  <a:pt x="100157" y="57006"/>
                </a:cubicBezTo>
                <a:lnTo>
                  <a:pt x="100164" y="56832"/>
                </a:lnTo>
                <a:cubicBezTo>
                  <a:pt x="100166" y="56832"/>
                  <a:pt x="100168" y="56832"/>
                  <a:pt x="100170" y="56831"/>
                </a:cubicBezTo>
                <a:cubicBezTo>
                  <a:pt x="100830" y="47642"/>
                  <a:pt x="104521" y="40330"/>
                  <a:pt x="109232" y="38783"/>
                </a:cubicBezTo>
                <a:lnTo>
                  <a:pt x="109234" y="38753"/>
                </a:lnTo>
                <a:cubicBezTo>
                  <a:pt x="109304" y="38727"/>
                  <a:pt x="109374" y="38702"/>
                  <a:pt x="109447" y="38713"/>
                </a:cubicBezTo>
                <a:cubicBezTo>
                  <a:pt x="109856" y="38569"/>
                  <a:pt x="110275" y="38491"/>
                  <a:pt x="110700" y="38477"/>
                </a:cubicBezTo>
                <a:close/>
                <a:moveTo>
                  <a:pt x="88887" y="38435"/>
                </a:moveTo>
                <a:lnTo>
                  <a:pt x="89112" y="38477"/>
                </a:lnTo>
                <a:cubicBezTo>
                  <a:pt x="89537" y="38491"/>
                  <a:pt x="89956" y="38569"/>
                  <a:pt x="90365" y="38713"/>
                </a:cubicBezTo>
                <a:cubicBezTo>
                  <a:pt x="90438" y="38702"/>
                  <a:pt x="90508" y="38727"/>
                  <a:pt x="90578" y="38753"/>
                </a:cubicBezTo>
                <a:lnTo>
                  <a:pt x="90579" y="38783"/>
                </a:lnTo>
                <a:cubicBezTo>
                  <a:pt x="95291" y="40330"/>
                  <a:pt x="98981" y="47642"/>
                  <a:pt x="99641" y="56831"/>
                </a:cubicBezTo>
                <a:cubicBezTo>
                  <a:pt x="99644" y="56832"/>
                  <a:pt x="99646" y="56832"/>
                  <a:pt x="99648" y="56832"/>
                </a:cubicBezTo>
                <a:lnTo>
                  <a:pt x="99655" y="57006"/>
                </a:lnTo>
                <a:cubicBezTo>
                  <a:pt x="99722" y="57794"/>
                  <a:pt x="99754" y="58598"/>
                  <a:pt x="99753" y="59414"/>
                </a:cubicBezTo>
                <a:cubicBezTo>
                  <a:pt x="99770" y="59561"/>
                  <a:pt x="99771" y="59708"/>
                  <a:pt x="99771" y="59856"/>
                </a:cubicBezTo>
                <a:cubicBezTo>
                  <a:pt x="99771" y="59956"/>
                  <a:pt x="99771" y="60055"/>
                  <a:pt x="99763" y="60154"/>
                </a:cubicBezTo>
                <a:lnTo>
                  <a:pt x="99757" y="60153"/>
                </a:lnTo>
                <a:lnTo>
                  <a:pt x="99757" y="60166"/>
                </a:lnTo>
                <a:lnTo>
                  <a:pt x="99532" y="60124"/>
                </a:lnTo>
                <a:cubicBezTo>
                  <a:pt x="99107" y="60110"/>
                  <a:pt x="98688" y="60032"/>
                  <a:pt x="98279" y="59888"/>
                </a:cubicBezTo>
                <a:cubicBezTo>
                  <a:pt x="98206" y="59899"/>
                  <a:pt x="98136" y="59874"/>
                  <a:pt x="98066" y="59848"/>
                </a:cubicBezTo>
                <a:lnTo>
                  <a:pt x="98064" y="59818"/>
                </a:lnTo>
                <a:cubicBezTo>
                  <a:pt x="93353" y="58271"/>
                  <a:pt x="89662" y="50959"/>
                  <a:pt x="89002" y="41771"/>
                </a:cubicBezTo>
                <a:cubicBezTo>
                  <a:pt x="89000" y="41769"/>
                  <a:pt x="88998" y="41769"/>
                  <a:pt x="88996" y="41769"/>
                </a:cubicBezTo>
                <a:lnTo>
                  <a:pt x="88989" y="41595"/>
                </a:lnTo>
                <a:cubicBezTo>
                  <a:pt x="88922" y="40807"/>
                  <a:pt x="88890" y="40003"/>
                  <a:pt x="88891" y="39187"/>
                </a:cubicBezTo>
                <a:cubicBezTo>
                  <a:pt x="88873" y="39040"/>
                  <a:pt x="88873" y="38893"/>
                  <a:pt x="88873" y="38745"/>
                </a:cubicBezTo>
                <a:lnTo>
                  <a:pt x="88880" y="38447"/>
                </a:lnTo>
                <a:lnTo>
                  <a:pt x="88887" y="38448"/>
                </a:lnTo>
                <a:close/>
                <a:moveTo>
                  <a:pt x="88706" y="38435"/>
                </a:moveTo>
                <a:lnTo>
                  <a:pt x="88707" y="38448"/>
                </a:lnTo>
                <a:lnTo>
                  <a:pt x="88713" y="38447"/>
                </a:lnTo>
                <a:lnTo>
                  <a:pt x="88721" y="38745"/>
                </a:lnTo>
                <a:cubicBezTo>
                  <a:pt x="88721" y="38893"/>
                  <a:pt x="88720" y="39040"/>
                  <a:pt x="88703" y="39187"/>
                </a:cubicBezTo>
                <a:cubicBezTo>
                  <a:pt x="88703" y="40003"/>
                  <a:pt x="88671" y="40807"/>
                  <a:pt x="88605" y="41595"/>
                </a:cubicBezTo>
                <a:lnTo>
                  <a:pt x="88598" y="41769"/>
                </a:lnTo>
                <a:cubicBezTo>
                  <a:pt x="88596" y="41769"/>
                  <a:pt x="88593" y="41769"/>
                  <a:pt x="88591" y="41771"/>
                </a:cubicBezTo>
                <a:cubicBezTo>
                  <a:pt x="87931" y="50959"/>
                  <a:pt x="84241" y="58271"/>
                  <a:pt x="79529" y="59818"/>
                </a:cubicBezTo>
                <a:lnTo>
                  <a:pt x="79528" y="59848"/>
                </a:lnTo>
                <a:cubicBezTo>
                  <a:pt x="79458" y="59874"/>
                  <a:pt x="79388" y="59899"/>
                  <a:pt x="79315" y="59888"/>
                </a:cubicBezTo>
                <a:cubicBezTo>
                  <a:pt x="78905" y="60032"/>
                  <a:pt x="78487" y="60110"/>
                  <a:pt x="78062" y="60124"/>
                </a:cubicBezTo>
                <a:lnTo>
                  <a:pt x="77837" y="60166"/>
                </a:lnTo>
                <a:lnTo>
                  <a:pt x="77837" y="60153"/>
                </a:lnTo>
                <a:lnTo>
                  <a:pt x="77830" y="60154"/>
                </a:lnTo>
                <a:cubicBezTo>
                  <a:pt x="77823" y="60055"/>
                  <a:pt x="77822" y="59956"/>
                  <a:pt x="77822" y="59856"/>
                </a:cubicBezTo>
                <a:cubicBezTo>
                  <a:pt x="77822" y="59708"/>
                  <a:pt x="77823" y="59561"/>
                  <a:pt x="77840" y="59414"/>
                </a:cubicBezTo>
                <a:cubicBezTo>
                  <a:pt x="77840" y="58598"/>
                  <a:pt x="77872" y="57794"/>
                  <a:pt x="77938" y="57006"/>
                </a:cubicBezTo>
                <a:lnTo>
                  <a:pt x="77945" y="56832"/>
                </a:lnTo>
                <a:cubicBezTo>
                  <a:pt x="77948" y="56832"/>
                  <a:pt x="77950" y="56832"/>
                  <a:pt x="77952" y="56831"/>
                </a:cubicBezTo>
                <a:cubicBezTo>
                  <a:pt x="78612" y="47642"/>
                  <a:pt x="82302" y="40330"/>
                  <a:pt x="87014" y="38783"/>
                </a:cubicBezTo>
                <a:lnTo>
                  <a:pt x="87016" y="38753"/>
                </a:lnTo>
                <a:cubicBezTo>
                  <a:pt x="87085" y="38727"/>
                  <a:pt x="87155" y="38702"/>
                  <a:pt x="87228" y="38713"/>
                </a:cubicBezTo>
                <a:cubicBezTo>
                  <a:pt x="87638" y="38569"/>
                  <a:pt x="88057" y="38491"/>
                  <a:pt x="88482" y="38477"/>
                </a:cubicBezTo>
                <a:close/>
                <a:moveTo>
                  <a:pt x="66669" y="38435"/>
                </a:moveTo>
                <a:lnTo>
                  <a:pt x="66893" y="38477"/>
                </a:lnTo>
                <a:cubicBezTo>
                  <a:pt x="67319" y="38491"/>
                  <a:pt x="67737" y="38569"/>
                  <a:pt x="68147" y="38713"/>
                </a:cubicBezTo>
                <a:cubicBezTo>
                  <a:pt x="68220" y="38702"/>
                  <a:pt x="68290" y="38727"/>
                  <a:pt x="68360" y="38753"/>
                </a:cubicBezTo>
                <a:lnTo>
                  <a:pt x="68361" y="38783"/>
                </a:lnTo>
                <a:cubicBezTo>
                  <a:pt x="73073" y="40330"/>
                  <a:pt x="76763" y="47642"/>
                  <a:pt x="77423" y="56831"/>
                </a:cubicBezTo>
                <a:cubicBezTo>
                  <a:pt x="77425" y="56832"/>
                  <a:pt x="77428" y="56832"/>
                  <a:pt x="77430" y="56832"/>
                </a:cubicBezTo>
                <a:lnTo>
                  <a:pt x="77437" y="57006"/>
                </a:lnTo>
                <a:cubicBezTo>
                  <a:pt x="77503" y="57794"/>
                  <a:pt x="77536" y="58598"/>
                  <a:pt x="77535" y="59414"/>
                </a:cubicBezTo>
                <a:cubicBezTo>
                  <a:pt x="77552" y="59561"/>
                  <a:pt x="77553" y="59708"/>
                  <a:pt x="77553" y="59856"/>
                </a:cubicBezTo>
                <a:cubicBezTo>
                  <a:pt x="77553" y="59956"/>
                  <a:pt x="77553" y="60055"/>
                  <a:pt x="77545" y="60154"/>
                </a:cubicBezTo>
                <a:lnTo>
                  <a:pt x="77539" y="60153"/>
                </a:lnTo>
                <a:lnTo>
                  <a:pt x="77538" y="60166"/>
                </a:lnTo>
                <a:lnTo>
                  <a:pt x="77314" y="60124"/>
                </a:lnTo>
                <a:cubicBezTo>
                  <a:pt x="76888" y="60110"/>
                  <a:pt x="76470" y="60032"/>
                  <a:pt x="76061" y="59888"/>
                </a:cubicBezTo>
                <a:cubicBezTo>
                  <a:pt x="75987" y="59899"/>
                  <a:pt x="75917" y="59874"/>
                  <a:pt x="75848" y="59848"/>
                </a:cubicBezTo>
                <a:lnTo>
                  <a:pt x="75846" y="59818"/>
                </a:lnTo>
                <a:cubicBezTo>
                  <a:pt x="71134" y="58271"/>
                  <a:pt x="67444" y="50959"/>
                  <a:pt x="66784" y="41771"/>
                </a:cubicBezTo>
                <a:cubicBezTo>
                  <a:pt x="66782" y="41769"/>
                  <a:pt x="66780" y="41769"/>
                  <a:pt x="66777" y="41769"/>
                </a:cubicBezTo>
                <a:lnTo>
                  <a:pt x="66770" y="41595"/>
                </a:lnTo>
                <a:cubicBezTo>
                  <a:pt x="66704" y="40807"/>
                  <a:pt x="66672" y="40003"/>
                  <a:pt x="66672" y="39187"/>
                </a:cubicBezTo>
                <a:cubicBezTo>
                  <a:pt x="66655" y="39040"/>
                  <a:pt x="66654" y="38893"/>
                  <a:pt x="66654" y="38745"/>
                </a:cubicBezTo>
                <a:lnTo>
                  <a:pt x="66662" y="38447"/>
                </a:lnTo>
                <a:lnTo>
                  <a:pt x="66669" y="38448"/>
                </a:lnTo>
                <a:close/>
                <a:moveTo>
                  <a:pt x="66488" y="38435"/>
                </a:moveTo>
                <a:lnTo>
                  <a:pt x="66488" y="38448"/>
                </a:lnTo>
                <a:lnTo>
                  <a:pt x="66495" y="38447"/>
                </a:lnTo>
                <a:lnTo>
                  <a:pt x="66503" y="38745"/>
                </a:lnTo>
                <a:cubicBezTo>
                  <a:pt x="66503" y="38893"/>
                  <a:pt x="66502" y="39040"/>
                  <a:pt x="66485" y="39187"/>
                </a:cubicBezTo>
                <a:cubicBezTo>
                  <a:pt x="66485" y="40003"/>
                  <a:pt x="66453" y="40807"/>
                  <a:pt x="66387" y="41595"/>
                </a:cubicBezTo>
                <a:lnTo>
                  <a:pt x="66380" y="41769"/>
                </a:lnTo>
                <a:cubicBezTo>
                  <a:pt x="66377" y="41769"/>
                  <a:pt x="66375" y="41769"/>
                  <a:pt x="66373" y="41771"/>
                </a:cubicBezTo>
                <a:cubicBezTo>
                  <a:pt x="65713" y="50959"/>
                  <a:pt x="62023" y="58271"/>
                  <a:pt x="57311" y="59818"/>
                </a:cubicBezTo>
                <a:lnTo>
                  <a:pt x="57309" y="59848"/>
                </a:lnTo>
                <a:cubicBezTo>
                  <a:pt x="57240" y="59874"/>
                  <a:pt x="57170" y="59899"/>
                  <a:pt x="57096" y="59888"/>
                </a:cubicBezTo>
                <a:cubicBezTo>
                  <a:pt x="56687" y="60032"/>
                  <a:pt x="56269" y="60110"/>
                  <a:pt x="55843" y="60124"/>
                </a:cubicBezTo>
                <a:lnTo>
                  <a:pt x="55619" y="60166"/>
                </a:lnTo>
                <a:lnTo>
                  <a:pt x="55618" y="60153"/>
                </a:lnTo>
                <a:lnTo>
                  <a:pt x="55612" y="60154"/>
                </a:lnTo>
                <a:cubicBezTo>
                  <a:pt x="55604" y="60055"/>
                  <a:pt x="55604" y="59956"/>
                  <a:pt x="55604" y="59856"/>
                </a:cubicBezTo>
                <a:cubicBezTo>
                  <a:pt x="55604" y="59708"/>
                  <a:pt x="55605" y="59561"/>
                  <a:pt x="55622" y="59414"/>
                </a:cubicBezTo>
                <a:cubicBezTo>
                  <a:pt x="55621" y="58598"/>
                  <a:pt x="55654" y="57794"/>
                  <a:pt x="55720" y="57006"/>
                </a:cubicBezTo>
                <a:lnTo>
                  <a:pt x="55727" y="56832"/>
                </a:lnTo>
                <a:cubicBezTo>
                  <a:pt x="55729" y="56832"/>
                  <a:pt x="55732" y="56832"/>
                  <a:pt x="55734" y="56831"/>
                </a:cubicBezTo>
                <a:cubicBezTo>
                  <a:pt x="56394" y="47642"/>
                  <a:pt x="60084" y="40330"/>
                  <a:pt x="64796" y="38783"/>
                </a:cubicBezTo>
                <a:lnTo>
                  <a:pt x="64797" y="38753"/>
                </a:lnTo>
                <a:cubicBezTo>
                  <a:pt x="64867" y="38727"/>
                  <a:pt x="64937" y="38702"/>
                  <a:pt x="65010" y="38713"/>
                </a:cubicBezTo>
                <a:cubicBezTo>
                  <a:pt x="65420" y="38569"/>
                  <a:pt x="65838" y="38491"/>
                  <a:pt x="66264" y="38477"/>
                </a:cubicBezTo>
                <a:close/>
                <a:moveTo>
                  <a:pt x="44451" y="38435"/>
                </a:moveTo>
                <a:lnTo>
                  <a:pt x="44675" y="38477"/>
                </a:lnTo>
                <a:cubicBezTo>
                  <a:pt x="45100" y="38491"/>
                  <a:pt x="45519" y="38569"/>
                  <a:pt x="45929" y="38713"/>
                </a:cubicBezTo>
                <a:cubicBezTo>
                  <a:pt x="46002" y="38702"/>
                  <a:pt x="46072" y="38727"/>
                  <a:pt x="46141" y="38753"/>
                </a:cubicBezTo>
                <a:lnTo>
                  <a:pt x="46143" y="38783"/>
                </a:lnTo>
                <a:cubicBezTo>
                  <a:pt x="50855" y="40330"/>
                  <a:pt x="54545" y="47642"/>
                  <a:pt x="55205" y="56831"/>
                </a:cubicBezTo>
                <a:cubicBezTo>
                  <a:pt x="55207" y="56832"/>
                  <a:pt x="55209" y="56832"/>
                  <a:pt x="55212" y="56832"/>
                </a:cubicBezTo>
                <a:lnTo>
                  <a:pt x="55219" y="57006"/>
                </a:lnTo>
                <a:cubicBezTo>
                  <a:pt x="55285" y="57794"/>
                  <a:pt x="55317" y="58598"/>
                  <a:pt x="55317" y="59414"/>
                </a:cubicBezTo>
                <a:cubicBezTo>
                  <a:pt x="55334" y="59561"/>
                  <a:pt x="55335" y="59708"/>
                  <a:pt x="55335" y="59856"/>
                </a:cubicBezTo>
                <a:cubicBezTo>
                  <a:pt x="55335" y="59956"/>
                  <a:pt x="55334" y="60055"/>
                  <a:pt x="55327" y="60154"/>
                </a:cubicBezTo>
                <a:lnTo>
                  <a:pt x="55320" y="60153"/>
                </a:lnTo>
                <a:lnTo>
                  <a:pt x="55320" y="60166"/>
                </a:lnTo>
                <a:lnTo>
                  <a:pt x="55095" y="60124"/>
                </a:lnTo>
                <a:cubicBezTo>
                  <a:pt x="54670" y="60110"/>
                  <a:pt x="54252" y="60032"/>
                  <a:pt x="53842" y="59888"/>
                </a:cubicBezTo>
                <a:cubicBezTo>
                  <a:pt x="53769" y="59899"/>
                  <a:pt x="53699" y="59874"/>
                  <a:pt x="53629" y="59848"/>
                </a:cubicBezTo>
                <a:lnTo>
                  <a:pt x="53628" y="59818"/>
                </a:lnTo>
                <a:cubicBezTo>
                  <a:pt x="48916" y="58271"/>
                  <a:pt x="45226" y="50959"/>
                  <a:pt x="44566" y="41771"/>
                </a:cubicBezTo>
                <a:cubicBezTo>
                  <a:pt x="44564" y="41769"/>
                  <a:pt x="44561" y="41769"/>
                  <a:pt x="44559" y="41769"/>
                </a:cubicBezTo>
                <a:lnTo>
                  <a:pt x="44552" y="41595"/>
                </a:lnTo>
                <a:cubicBezTo>
                  <a:pt x="44486" y="40807"/>
                  <a:pt x="44453" y="40003"/>
                  <a:pt x="44454" y="39187"/>
                </a:cubicBezTo>
                <a:cubicBezTo>
                  <a:pt x="44437" y="39040"/>
                  <a:pt x="44436" y="38893"/>
                  <a:pt x="44436" y="38745"/>
                </a:cubicBezTo>
                <a:lnTo>
                  <a:pt x="44444" y="38447"/>
                </a:lnTo>
                <a:lnTo>
                  <a:pt x="44450" y="38448"/>
                </a:lnTo>
                <a:close/>
                <a:moveTo>
                  <a:pt x="44270" y="38435"/>
                </a:moveTo>
                <a:lnTo>
                  <a:pt x="44270" y="38448"/>
                </a:lnTo>
                <a:lnTo>
                  <a:pt x="44277" y="38447"/>
                </a:lnTo>
                <a:lnTo>
                  <a:pt x="44284" y="38745"/>
                </a:lnTo>
                <a:cubicBezTo>
                  <a:pt x="44284" y="38893"/>
                  <a:pt x="44284" y="39040"/>
                  <a:pt x="44266" y="39187"/>
                </a:cubicBezTo>
                <a:cubicBezTo>
                  <a:pt x="44267" y="40003"/>
                  <a:pt x="44235" y="40807"/>
                  <a:pt x="44168" y="41595"/>
                </a:cubicBezTo>
                <a:lnTo>
                  <a:pt x="44161" y="41769"/>
                </a:lnTo>
                <a:cubicBezTo>
                  <a:pt x="44159" y="41769"/>
                  <a:pt x="44157" y="41769"/>
                  <a:pt x="44155" y="41771"/>
                </a:cubicBezTo>
                <a:cubicBezTo>
                  <a:pt x="43494" y="50959"/>
                  <a:pt x="39804" y="58271"/>
                  <a:pt x="35093" y="59818"/>
                </a:cubicBezTo>
                <a:lnTo>
                  <a:pt x="35091" y="59848"/>
                </a:lnTo>
                <a:cubicBezTo>
                  <a:pt x="35021" y="59874"/>
                  <a:pt x="34951" y="59899"/>
                  <a:pt x="34878" y="59888"/>
                </a:cubicBezTo>
                <a:cubicBezTo>
                  <a:pt x="34469" y="60032"/>
                  <a:pt x="34050" y="60110"/>
                  <a:pt x="33625" y="60124"/>
                </a:cubicBezTo>
                <a:lnTo>
                  <a:pt x="33400" y="60166"/>
                </a:lnTo>
                <a:lnTo>
                  <a:pt x="33400" y="60153"/>
                </a:lnTo>
                <a:lnTo>
                  <a:pt x="33394" y="60154"/>
                </a:lnTo>
                <a:cubicBezTo>
                  <a:pt x="33386" y="60055"/>
                  <a:pt x="33386" y="59956"/>
                  <a:pt x="33386" y="59856"/>
                </a:cubicBezTo>
                <a:cubicBezTo>
                  <a:pt x="33386" y="59708"/>
                  <a:pt x="33387" y="59561"/>
                  <a:pt x="33404" y="59414"/>
                </a:cubicBezTo>
                <a:cubicBezTo>
                  <a:pt x="33403" y="58598"/>
                  <a:pt x="33435" y="57794"/>
                  <a:pt x="33502" y="57006"/>
                </a:cubicBezTo>
                <a:lnTo>
                  <a:pt x="33509" y="56832"/>
                </a:lnTo>
                <a:cubicBezTo>
                  <a:pt x="33511" y="56832"/>
                  <a:pt x="33513" y="56832"/>
                  <a:pt x="33515" y="56831"/>
                </a:cubicBezTo>
                <a:cubicBezTo>
                  <a:pt x="34176" y="47642"/>
                  <a:pt x="37866" y="40330"/>
                  <a:pt x="42577" y="38783"/>
                </a:cubicBezTo>
                <a:lnTo>
                  <a:pt x="42579" y="38753"/>
                </a:lnTo>
                <a:cubicBezTo>
                  <a:pt x="42649" y="38727"/>
                  <a:pt x="42719" y="38702"/>
                  <a:pt x="42792" y="38713"/>
                </a:cubicBezTo>
                <a:cubicBezTo>
                  <a:pt x="43201" y="38569"/>
                  <a:pt x="43620" y="38491"/>
                  <a:pt x="44045" y="38477"/>
                </a:cubicBezTo>
                <a:close/>
                <a:moveTo>
                  <a:pt x="22232" y="38435"/>
                </a:moveTo>
                <a:lnTo>
                  <a:pt x="22457" y="38477"/>
                </a:lnTo>
                <a:cubicBezTo>
                  <a:pt x="22882" y="38491"/>
                  <a:pt x="23301" y="38569"/>
                  <a:pt x="23710" y="38713"/>
                </a:cubicBezTo>
                <a:cubicBezTo>
                  <a:pt x="23783" y="38702"/>
                  <a:pt x="23853" y="38727"/>
                  <a:pt x="23923" y="38753"/>
                </a:cubicBezTo>
                <a:lnTo>
                  <a:pt x="23925" y="38783"/>
                </a:lnTo>
                <a:cubicBezTo>
                  <a:pt x="28636" y="40330"/>
                  <a:pt x="32327" y="47642"/>
                  <a:pt x="32987" y="56831"/>
                </a:cubicBezTo>
                <a:cubicBezTo>
                  <a:pt x="32989" y="56832"/>
                  <a:pt x="32991" y="56832"/>
                  <a:pt x="32993" y="56832"/>
                </a:cubicBezTo>
                <a:lnTo>
                  <a:pt x="33000" y="57006"/>
                </a:lnTo>
                <a:cubicBezTo>
                  <a:pt x="33067" y="57794"/>
                  <a:pt x="33099" y="58598"/>
                  <a:pt x="33098" y="59414"/>
                </a:cubicBezTo>
                <a:cubicBezTo>
                  <a:pt x="33116" y="59561"/>
                  <a:pt x="33116" y="59708"/>
                  <a:pt x="33116" y="59856"/>
                </a:cubicBezTo>
                <a:cubicBezTo>
                  <a:pt x="33116" y="59956"/>
                  <a:pt x="33116" y="60055"/>
                  <a:pt x="33109" y="60154"/>
                </a:cubicBezTo>
                <a:lnTo>
                  <a:pt x="33102" y="60153"/>
                </a:lnTo>
                <a:lnTo>
                  <a:pt x="33102" y="60166"/>
                </a:lnTo>
                <a:lnTo>
                  <a:pt x="32877" y="60124"/>
                </a:lnTo>
                <a:cubicBezTo>
                  <a:pt x="32452" y="60110"/>
                  <a:pt x="32033" y="60032"/>
                  <a:pt x="31624" y="59888"/>
                </a:cubicBezTo>
                <a:cubicBezTo>
                  <a:pt x="31551" y="59899"/>
                  <a:pt x="31481" y="59874"/>
                  <a:pt x="31411" y="59848"/>
                </a:cubicBezTo>
                <a:lnTo>
                  <a:pt x="31410" y="59818"/>
                </a:lnTo>
                <a:cubicBezTo>
                  <a:pt x="26698" y="58271"/>
                  <a:pt x="23008" y="50959"/>
                  <a:pt x="22348" y="41771"/>
                </a:cubicBezTo>
                <a:cubicBezTo>
                  <a:pt x="22345" y="41769"/>
                  <a:pt x="22343" y="41769"/>
                  <a:pt x="22341" y="41769"/>
                </a:cubicBezTo>
                <a:lnTo>
                  <a:pt x="22334" y="41595"/>
                </a:lnTo>
                <a:cubicBezTo>
                  <a:pt x="22267" y="40807"/>
                  <a:pt x="22235" y="40003"/>
                  <a:pt x="22236" y="39187"/>
                </a:cubicBezTo>
                <a:cubicBezTo>
                  <a:pt x="22219" y="39040"/>
                  <a:pt x="22218" y="38893"/>
                  <a:pt x="22218" y="38745"/>
                </a:cubicBezTo>
                <a:lnTo>
                  <a:pt x="22226" y="38447"/>
                </a:lnTo>
                <a:lnTo>
                  <a:pt x="22232" y="38448"/>
                </a:lnTo>
                <a:close/>
                <a:moveTo>
                  <a:pt x="22051" y="38435"/>
                </a:moveTo>
                <a:lnTo>
                  <a:pt x="22052" y="38448"/>
                </a:lnTo>
                <a:lnTo>
                  <a:pt x="22058" y="38447"/>
                </a:lnTo>
                <a:lnTo>
                  <a:pt x="22066" y="38745"/>
                </a:lnTo>
                <a:cubicBezTo>
                  <a:pt x="22066" y="38893"/>
                  <a:pt x="22065" y="39040"/>
                  <a:pt x="22048" y="39187"/>
                </a:cubicBezTo>
                <a:cubicBezTo>
                  <a:pt x="22049" y="40003"/>
                  <a:pt x="22016" y="40807"/>
                  <a:pt x="21950" y="41595"/>
                </a:cubicBezTo>
                <a:lnTo>
                  <a:pt x="21943" y="41769"/>
                </a:lnTo>
                <a:cubicBezTo>
                  <a:pt x="21941" y="41769"/>
                  <a:pt x="21939" y="41769"/>
                  <a:pt x="21936" y="41771"/>
                </a:cubicBezTo>
                <a:cubicBezTo>
                  <a:pt x="21276" y="50959"/>
                  <a:pt x="17586" y="58271"/>
                  <a:pt x="12874" y="59818"/>
                </a:cubicBezTo>
                <a:lnTo>
                  <a:pt x="12873" y="59848"/>
                </a:lnTo>
                <a:cubicBezTo>
                  <a:pt x="12803" y="59874"/>
                  <a:pt x="12733" y="59899"/>
                  <a:pt x="12660" y="59888"/>
                </a:cubicBezTo>
                <a:cubicBezTo>
                  <a:pt x="12251" y="60032"/>
                  <a:pt x="11832" y="60110"/>
                  <a:pt x="11407" y="60124"/>
                </a:cubicBezTo>
                <a:lnTo>
                  <a:pt x="11182" y="60166"/>
                </a:lnTo>
                <a:lnTo>
                  <a:pt x="11182" y="60153"/>
                </a:lnTo>
                <a:lnTo>
                  <a:pt x="11175" y="60154"/>
                </a:lnTo>
                <a:cubicBezTo>
                  <a:pt x="11168" y="60055"/>
                  <a:pt x="11167" y="59956"/>
                  <a:pt x="11167" y="59856"/>
                </a:cubicBezTo>
                <a:cubicBezTo>
                  <a:pt x="11167" y="59708"/>
                  <a:pt x="11168" y="59561"/>
                  <a:pt x="11185" y="59414"/>
                </a:cubicBezTo>
                <a:cubicBezTo>
                  <a:pt x="11185" y="58598"/>
                  <a:pt x="11217" y="57794"/>
                  <a:pt x="11283" y="57006"/>
                </a:cubicBezTo>
                <a:lnTo>
                  <a:pt x="11291" y="56832"/>
                </a:lnTo>
                <a:cubicBezTo>
                  <a:pt x="11293" y="56832"/>
                  <a:pt x="11295" y="56832"/>
                  <a:pt x="11297" y="56831"/>
                </a:cubicBezTo>
                <a:cubicBezTo>
                  <a:pt x="11957" y="47642"/>
                  <a:pt x="15647" y="40330"/>
                  <a:pt x="20359" y="38783"/>
                </a:cubicBezTo>
                <a:lnTo>
                  <a:pt x="20361" y="38753"/>
                </a:lnTo>
                <a:cubicBezTo>
                  <a:pt x="20430" y="38727"/>
                  <a:pt x="20500" y="38702"/>
                  <a:pt x="20574" y="38713"/>
                </a:cubicBezTo>
                <a:cubicBezTo>
                  <a:pt x="20983" y="38569"/>
                  <a:pt x="21402" y="38491"/>
                  <a:pt x="21827" y="38477"/>
                </a:cubicBezTo>
                <a:close/>
                <a:moveTo>
                  <a:pt x="14" y="38435"/>
                </a:moveTo>
                <a:lnTo>
                  <a:pt x="239" y="38477"/>
                </a:lnTo>
                <a:cubicBezTo>
                  <a:pt x="664" y="38491"/>
                  <a:pt x="1083" y="38569"/>
                  <a:pt x="1492" y="38713"/>
                </a:cubicBezTo>
                <a:cubicBezTo>
                  <a:pt x="1565" y="38702"/>
                  <a:pt x="1635" y="38727"/>
                  <a:pt x="1705" y="38753"/>
                </a:cubicBezTo>
                <a:lnTo>
                  <a:pt x="1706" y="38783"/>
                </a:lnTo>
                <a:cubicBezTo>
                  <a:pt x="6418" y="40330"/>
                  <a:pt x="10108" y="47642"/>
                  <a:pt x="10768" y="56831"/>
                </a:cubicBezTo>
                <a:cubicBezTo>
                  <a:pt x="10771" y="56832"/>
                  <a:pt x="10773" y="56832"/>
                  <a:pt x="10775" y="56832"/>
                </a:cubicBezTo>
                <a:lnTo>
                  <a:pt x="10782" y="57006"/>
                </a:lnTo>
                <a:cubicBezTo>
                  <a:pt x="10849" y="57794"/>
                  <a:pt x="10881" y="58598"/>
                  <a:pt x="10880" y="59414"/>
                </a:cubicBezTo>
                <a:cubicBezTo>
                  <a:pt x="10897" y="59561"/>
                  <a:pt x="10898" y="59708"/>
                  <a:pt x="10898" y="59856"/>
                </a:cubicBezTo>
                <a:cubicBezTo>
                  <a:pt x="10898" y="59956"/>
                  <a:pt x="10898" y="60055"/>
                  <a:pt x="10890" y="60154"/>
                </a:cubicBezTo>
                <a:lnTo>
                  <a:pt x="10884" y="60153"/>
                </a:lnTo>
                <a:lnTo>
                  <a:pt x="10883" y="60166"/>
                </a:lnTo>
                <a:lnTo>
                  <a:pt x="10659" y="60124"/>
                </a:lnTo>
                <a:cubicBezTo>
                  <a:pt x="10234" y="60110"/>
                  <a:pt x="9815" y="60032"/>
                  <a:pt x="9406" y="59888"/>
                </a:cubicBezTo>
                <a:cubicBezTo>
                  <a:pt x="9332" y="59899"/>
                  <a:pt x="9263" y="59874"/>
                  <a:pt x="9193" y="59848"/>
                </a:cubicBezTo>
                <a:lnTo>
                  <a:pt x="9191" y="59818"/>
                </a:lnTo>
                <a:cubicBezTo>
                  <a:pt x="4479" y="58271"/>
                  <a:pt x="789" y="50959"/>
                  <a:pt x="129" y="41771"/>
                </a:cubicBezTo>
                <a:cubicBezTo>
                  <a:pt x="127" y="41769"/>
                  <a:pt x="125" y="41769"/>
                  <a:pt x="123" y="41769"/>
                </a:cubicBezTo>
                <a:lnTo>
                  <a:pt x="116" y="41595"/>
                </a:lnTo>
                <a:cubicBezTo>
                  <a:pt x="49" y="40807"/>
                  <a:pt x="17" y="40003"/>
                  <a:pt x="17" y="39187"/>
                </a:cubicBezTo>
                <a:cubicBezTo>
                  <a:pt x="0" y="39040"/>
                  <a:pt x="0" y="38893"/>
                  <a:pt x="0" y="38745"/>
                </a:cubicBezTo>
                <a:lnTo>
                  <a:pt x="7" y="38447"/>
                </a:lnTo>
                <a:lnTo>
                  <a:pt x="14" y="38448"/>
                </a:lnTo>
                <a:close/>
                <a:moveTo>
                  <a:pt x="101923" y="19700"/>
                </a:moveTo>
                <a:cubicBezTo>
                  <a:pt x="102623" y="26811"/>
                  <a:pt x="105443" y="32448"/>
                  <a:pt x="109057" y="34001"/>
                </a:cubicBezTo>
                <a:cubicBezTo>
                  <a:pt x="108357" y="26890"/>
                  <a:pt x="105536" y="21253"/>
                  <a:pt x="101923" y="19700"/>
                </a:cubicBezTo>
                <a:close/>
                <a:moveTo>
                  <a:pt x="97889" y="19700"/>
                </a:moveTo>
                <a:cubicBezTo>
                  <a:pt x="94275" y="21253"/>
                  <a:pt x="91455" y="26890"/>
                  <a:pt x="90755" y="34001"/>
                </a:cubicBezTo>
                <a:cubicBezTo>
                  <a:pt x="94368" y="32448"/>
                  <a:pt x="97189" y="26811"/>
                  <a:pt x="97889" y="19700"/>
                </a:cubicBezTo>
                <a:close/>
                <a:moveTo>
                  <a:pt x="79705" y="19700"/>
                </a:moveTo>
                <a:cubicBezTo>
                  <a:pt x="80404" y="26811"/>
                  <a:pt x="83225" y="32448"/>
                  <a:pt x="86839" y="34001"/>
                </a:cubicBezTo>
                <a:cubicBezTo>
                  <a:pt x="86139" y="26890"/>
                  <a:pt x="83318" y="21253"/>
                  <a:pt x="79705" y="19700"/>
                </a:cubicBezTo>
                <a:close/>
                <a:moveTo>
                  <a:pt x="75671" y="19700"/>
                </a:moveTo>
                <a:cubicBezTo>
                  <a:pt x="72057" y="21253"/>
                  <a:pt x="69236" y="26890"/>
                  <a:pt x="68537" y="34001"/>
                </a:cubicBezTo>
                <a:cubicBezTo>
                  <a:pt x="72150" y="32448"/>
                  <a:pt x="74971" y="26811"/>
                  <a:pt x="75671" y="19700"/>
                </a:cubicBezTo>
                <a:close/>
                <a:moveTo>
                  <a:pt x="57486" y="19700"/>
                </a:moveTo>
                <a:cubicBezTo>
                  <a:pt x="58186" y="26811"/>
                  <a:pt x="61007" y="32448"/>
                  <a:pt x="64620" y="34001"/>
                </a:cubicBezTo>
                <a:cubicBezTo>
                  <a:pt x="63921" y="26890"/>
                  <a:pt x="61100" y="21253"/>
                  <a:pt x="57486" y="19700"/>
                </a:cubicBezTo>
                <a:close/>
                <a:moveTo>
                  <a:pt x="53452" y="19700"/>
                </a:moveTo>
                <a:cubicBezTo>
                  <a:pt x="49839" y="21253"/>
                  <a:pt x="47018" y="26890"/>
                  <a:pt x="46318" y="34001"/>
                </a:cubicBezTo>
                <a:cubicBezTo>
                  <a:pt x="49932" y="32448"/>
                  <a:pt x="52753" y="26811"/>
                  <a:pt x="53452" y="19700"/>
                </a:cubicBezTo>
                <a:close/>
                <a:moveTo>
                  <a:pt x="35268" y="19700"/>
                </a:moveTo>
                <a:cubicBezTo>
                  <a:pt x="35968" y="26811"/>
                  <a:pt x="38789" y="32448"/>
                  <a:pt x="42402" y="34001"/>
                </a:cubicBezTo>
                <a:cubicBezTo>
                  <a:pt x="41702" y="26890"/>
                  <a:pt x="38882" y="21253"/>
                  <a:pt x="35268" y="19700"/>
                </a:cubicBezTo>
                <a:close/>
                <a:moveTo>
                  <a:pt x="31234" y="19700"/>
                </a:moveTo>
                <a:cubicBezTo>
                  <a:pt x="27621" y="21253"/>
                  <a:pt x="24800" y="26890"/>
                  <a:pt x="24100" y="34001"/>
                </a:cubicBezTo>
                <a:cubicBezTo>
                  <a:pt x="27714" y="32448"/>
                  <a:pt x="30534" y="26811"/>
                  <a:pt x="31234" y="19700"/>
                </a:cubicBezTo>
                <a:close/>
                <a:moveTo>
                  <a:pt x="13050" y="19700"/>
                </a:moveTo>
                <a:cubicBezTo>
                  <a:pt x="13749" y="26811"/>
                  <a:pt x="16570" y="32448"/>
                  <a:pt x="20184" y="34001"/>
                </a:cubicBezTo>
                <a:cubicBezTo>
                  <a:pt x="19484" y="26890"/>
                  <a:pt x="16663" y="21253"/>
                  <a:pt x="13050" y="19700"/>
                </a:cubicBezTo>
                <a:close/>
                <a:moveTo>
                  <a:pt x="9016" y="19700"/>
                </a:moveTo>
                <a:cubicBezTo>
                  <a:pt x="5402" y="21253"/>
                  <a:pt x="2581" y="26890"/>
                  <a:pt x="1882" y="34001"/>
                </a:cubicBezTo>
                <a:cubicBezTo>
                  <a:pt x="5495" y="32448"/>
                  <a:pt x="8316" y="26811"/>
                  <a:pt x="9016" y="19700"/>
                </a:cubicBezTo>
                <a:close/>
                <a:moveTo>
                  <a:pt x="120000" y="16390"/>
                </a:moveTo>
                <a:lnTo>
                  <a:pt x="120000" y="19763"/>
                </a:lnTo>
                <a:lnTo>
                  <a:pt x="118792" y="20469"/>
                </a:lnTo>
                <a:cubicBezTo>
                  <a:pt x="115822" y="22685"/>
                  <a:pt x="113585" y="27779"/>
                  <a:pt x="112973" y="34001"/>
                </a:cubicBezTo>
                <a:cubicBezTo>
                  <a:pt x="116135" y="32642"/>
                  <a:pt x="118690" y="28156"/>
                  <a:pt x="119748" y="22293"/>
                </a:cubicBezTo>
                <a:lnTo>
                  <a:pt x="120000" y="20477"/>
                </a:lnTo>
                <a:lnTo>
                  <a:pt x="120000" y="28497"/>
                </a:lnTo>
                <a:lnTo>
                  <a:pt x="119945" y="28675"/>
                </a:lnTo>
                <a:cubicBezTo>
                  <a:pt x="118288" y="33233"/>
                  <a:pt x="115743" y="36477"/>
                  <a:pt x="112798" y="37451"/>
                </a:cubicBezTo>
                <a:lnTo>
                  <a:pt x="112796" y="37481"/>
                </a:lnTo>
                <a:cubicBezTo>
                  <a:pt x="112726" y="37508"/>
                  <a:pt x="112657" y="37533"/>
                  <a:pt x="112583" y="37522"/>
                </a:cubicBezTo>
                <a:cubicBezTo>
                  <a:pt x="112174" y="37667"/>
                  <a:pt x="111755" y="37746"/>
                  <a:pt x="111330" y="37759"/>
                </a:cubicBezTo>
                <a:lnTo>
                  <a:pt x="111106" y="37802"/>
                </a:lnTo>
                <a:lnTo>
                  <a:pt x="111105" y="37789"/>
                </a:lnTo>
                <a:lnTo>
                  <a:pt x="111099" y="37790"/>
                </a:lnTo>
                <a:cubicBezTo>
                  <a:pt x="111091" y="37690"/>
                  <a:pt x="111091" y="37590"/>
                  <a:pt x="111091" y="37490"/>
                </a:cubicBezTo>
                <a:cubicBezTo>
                  <a:pt x="111091" y="37341"/>
                  <a:pt x="111092" y="37192"/>
                  <a:pt x="111109" y="37044"/>
                </a:cubicBezTo>
                <a:cubicBezTo>
                  <a:pt x="111108" y="36222"/>
                  <a:pt x="111140" y="35411"/>
                  <a:pt x="111207" y="34617"/>
                </a:cubicBezTo>
                <a:lnTo>
                  <a:pt x="111214" y="34442"/>
                </a:lnTo>
                <a:cubicBezTo>
                  <a:pt x="111216" y="34442"/>
                  <a:pt x="111218" y="34441"/>
                  <a:pt x="111221" y="34440"/>
                </a:cubicBezTo>
                <a:cubicBezTo>
                  <a:pt x="111798" y="26336"/>
                  <a:pt x="114696" y="19681"/>
                  <a:pt x="118568" y="17099"/>
                </a:cubicBezTo>
                <a:close/>
                <a:moveTo>
                  <a:pt x="100055" y="15899"/>
                </a:moveTo>
                <a:lnTo>
                  <a:pt x="100280" y="15942"/>
                </a:lnTo>
                <a:cubicBezTo>
                  <a:pt x="100705" y="15955"/>
                  <a:pt x="101124" y="16034"/>
                  <a:pt x="101533" y="16179"/>
                </a:cubicBezTo>
                <a:cubicBezTo>
                  <a:pt x="101606" y="16168"/>
                  <a:pt x="101676" y="16193"/>
                  <a:pt x="101746" y="16220"/>
                </a:cubicBezTo>
                <a:lnTo>
                  <a:pt x="101747" y="16250"/>
                </a:lnTo>
                <a:cubicBezTo>
                  <a:pt x="106459" y="17809"/>
                  <a:pt x="110149" y="25178"/>
                  <a:pt x="110809" y="34440"/>
                </a:cubicBezTo>
                <a:cubicBezTo>
                  <a:pt x="110812" y="34441"/>
                  <a:pt x="110814" y="34442"/>
                  <a:pt x="110816" y="34442"/>
                </a:cubicBezTo>
                <a:lnTo>
                  <a:pt x="110823" y="34617"/>
                </a:lnTo>
                <a:cubicBezTo>
                  <a:pt x="110890" y="35411"/>
                  <a:pt x="110922" y="36222"/>
                  <a:pt x="110921" y="37044"/>
                </a:cubicBezTo>
                <a:cubicBezTo>
                  <a:pt x="110938" y="37192"/>
                  <a:pt x="110939" y="37341"/>
                  <a:pt x="110939" y="37490"/>
                </a:cubicBezTo>
                <a:cubicBezTo>
                  <a:pt x="110939" y="37590"/>
                  <a:pt x="110939" y="37690"/>
                  <a:pt x="110931" y="37790"/>
                </a:cubicBezTo>
                <a:lnTo>
                  <a:pt x="110925" y="37789"/>
                </a:lnTo>
                <a:lnTo>
                  <a:pt x="110925" y="37802"/>
                </a:lnTo>
                <a:lnTo>
                  <a:pt x="110700" y="37759"/>
                </a:lnTo>
                <a:cubicBezTo>
                  <a:pt x="110275" y="37746"/>
                  <a:pt x="109856" y="37667"/>
                  <a:pt x="109447" y="37522"/>
                </a:cubicBezTo>
                <a:cubicBezTo>
                  <a:pt x="109374" y="37533"/>
                  <a:pt x="109304" y="37508"/>
                  <a:pt x="109234" y="37481"/>
                </a:cubicBezTo>
                <a:lnTo>
                  <a:pt x="109232" y="37451"/>
                </a:lnTo>
                <a:cubicBezTo>
                  <a:pt x="104521" y="35892"/>
                  <a:pt x="100830" y="28522"/>
                  <a:pt x="100170" y="19261"/>
                </a:cubicBezTo>
                <a:cubicBezTo>
                  <a:pt x="100168" y="19260"/>
                  <a:pt x="100166" y="19259"/>
                  <a:pt x="100164" y="19259"/>
                </a:cubicBezTo>
                <a:lnTo>
                  <a:pt x="100157" y="19084"/>
                </a:lnTo>
                <a:cubicBezTo>
                  <a:pt x="100090" y="18290"/>
                  <a:pt x="100058" y="17479"/>
                  <a:pt x="100059" y="16657"/>
                </a:cubicBezTo>
                <a:cubicBezTo>
                  <a:pt x="100041" y="16509"/>
                  <a:pt x="100041" y="16360"/>
                  <a:pt x="100041" y="16211"/>
                </a:cubicBezTo>
                <a:lnTo>
                  <a:pt x="100048" y="15911"/>
                </a:lnTo>
                <a:lnTo>
                  <a:pt x="100055" y="15912"/>
                </a:lnTo>
                <a:close/>
                <a:moveTo>
                  <a:pt x="99757" y="15899"/>
                </a:moveTo>
                <a:lnTo>
                  <a:pt x="99757" y="15912"/>
                </a:lnTo>
                <a:lnTo>
                  <a:pt x="99763" y="15911"/>
                </a:lnTo>
                <a:lnTo>
                  <a:pt x="99771" y="16211"/>
                </a:lnTo>
                <a:cubicBezTo>
                  <a:pt x="99771" y="16360"/>
                  <a:pt x="99770" y="16509"/>
                  <a:pt x="99753" y="16657"/>
                </a:cubicBezTo>
                <a:cubicBezTo>
                  <a:pt x="99754" y="17479"/>
                  <a:pt x="99722" y="18290"/>
                  <a:pt x="99655" y="19084"/>
                </a:cubicBezTo>
                <a:lnTo>
                  <a:pt x="99648" y="19259"/>
                </a:lnTo>
                <a:cubicBezTo>
                  <a:pt x="99646" y="19259"/>
                  <a:pt x="99644" y="19260"/>
                  <a:pt x="99641" y="19261"/>
                </a:cubicBezTo>
                <a:cubicBezTo>
                  <a:pt x="98981" y="28522"/>
                  <a:pt x="95291" y="35892"/>
                  <a:pt x="90579" y="37451"/>
                </a:cubicBezTo>
                <a:lnTo>
                  <a:pt x="90578" y="37481"/>
                </a:lnTo>
                <a:cubicBezTo>
                  <a:pt x="90508" y="37508"/>
                  <a:pt x="90438" y="37533"/>
                  <a:pt x="90365" y="37522"/>
                </a:cubicBezTo>
                <a:cubicBezTo>
                  <a:pt x="89956" y="37667"/>
                  <a:pt x="89537" y="37746"/>
                  <a:pt x="89112" y="37759"/>
                </a:cubicBezTo>
                <a:lnTo>
                  <a:pt x="88887" y="37802"/>
                </a:lnTo>
                <a:lnTo>
                  <a:pt x="88887" y="37789"/>
                </a:lnTo>
                <a:lnTo>
                  <a:pt x="88880" y="37790"/>
                </a:lnTo>
                <a:cubicBezTo>
                  <a:pt x="88873" y="37690"/>
                  <a:pt x="88873" y="37590"/>
                  <a:pt x="88873" y="37490"/>
                </a:cubicBezTo>
                <a:cubicBezTo>
                  <a:pt x="88873" y="37341"/>
                  <a:pt x="88873" y="37192"/>
                  <a:pt x="88891" y="37044"/>
                </a:cubicBezTo>
                <a:cubicBezTo>
                  <a:pt x="88890" y="36222"/>
                  <a:pt x="88922" y="35411"/>
                  <a:pt x="88989" y="34617"/>
                </a:cubicBezTo>
                <a:lnTo>
                  <a:pt x="88996" y="34442"/>
                </a:lnTo>
                <a:cubicBezTo>
                  <a:pt x="88998" y="34442"/>
                  <a:pt x="89000" y="34441"/>
                  <a:pt x="89002" y="34440"/>
                </a:cubicBezTo>
                <a:cubicBezTo>
                  <a:pt x="89662" y="25178"/>
                  <a:pt x="93353" y="17809"/>
                  <a:pt x="98064" y="16250"/>
                </a:cubicBezTo>
                <a:lnTo>
                  <a:pt x="98066" y="16220"/>
                </a:lnTo>
                <a:cubicBezTo>
                  <a:pt x="98136" y="16193"/>
                  <a:pt x="98206" y="16168"/>
                  <a:pt x="98279" y="16179"/>
                </a:cubicBezTo>
                <a:cubicBezTo>
                  <a:pt x="98688" y="16034"/>
                  <a:pt x="99107" y="15955"/>
                  <a:pt x="99532" y="15942"/>
                </a:cubicBezTo>
                <a:close/>
                <a:moveTo>
                  <a:pt x="77837" y="15899"/>
                </a:moveTo>
                <a:lnTo>
                  <a:pt x="78061" y="15942"/>
                </a:lnTo>
                <a:cubicBezTo>
                  <a:pt x="78487" y="15955"/>
                  <a:pt x="78905" y="16034"/>
                  <a:pt x="79315" y="16179"/>
                </a:cubicBezTo>
                <a:cubicBezTo>
                  <a:pt x="79388" y="16168"/>
                  <a:pt x="79458" y="16193"/>
                  <a:pt x="79528" y="16220"/>
                </a:cubicBezTo>
                <a:lnTo>
                  <a:pt x="79529" y="16250"/>
                </a:lnTo>
                <a:cubicBezTo>
                  <a:pt x="84241" y="17809"/>
                  <a:pt x="87931" y="25178"/>
                  <a:pt x="88591" y="34440"/>
                </a:cubicBezTo>
                <a:cubicBezTo>
                  <a:pt x="88593" y="34441"/>
                  <a:pt x="88596" y="34442"/>
                  <a:pt x="88598" y="34442"/>
                </a:cubicBezTo>
                <a:lnTo>
                  <a:pt x="88605" y="34617"/>
                </a:lnTo>
                <a:cubicBezTo>
                  <a:pt x="88671" y="35411"/>
                  <a:pt x="88704" y="36222"/>
                  <a:pt x="88703" y="37044"/>
                </a:cubicBezTo>
                <a:cubicBezTo>
                  <a:pt x="88720" y="37192"/>
                  <a:pt x="88721" y="37341"/>
                  <a:pt x="88721" y="37490"/>
                </a:cubicBezTo>
                <a:cubicBezTo>
                  <a:pt x="88721" y="37590"/>
                  <a:pt x="88721" y="37690"/>
                  <a:pt x="88713" y="37790"/>
                </a:cubicBezTo>
                <a:lnTo>
                  <a:pt x="88707" y="37789"/>
                </a:lnTo>
                <a:lnTo>
                  <a:pt x="88706" y="37802"/>
                </a:lnTo>
                <a:lnTo>
                  <a:pt x="88482" y="37759"/>
                </a:lnTo>
                <a:cubicBezTo>
                  <a:pt x="88056" y="37746"/>
                  <a:pt x="87638" y="37667"/>
                  <a:pt x="87229" y="37522"/>
                </a:cubicBezTo>
                <a:cubicBezTo>
                  <a:pt x="87155" y="37533"/>
                  <a:pt x="87085" y="37508"/>
                  <a:pt x="87016" y="37481"/>
                </a:cubicBezTo>
                <a:lnTo>
                  <a:pt x="87014" y="37451"/>
                </a:lnTo>
                <a:cubicBezTo>
                  <a:pt x="82302" y="35892"/>
                  <a:pt x="78612" y="28522"/>
                  <a:pt x="77952" y="19261"/>
                </a:cubicBezTo>
                <a:cubicBezTo>
                  <a:pt x="77950" y="19260"/>
                  <a:pt x="77948" y="19259"/>
                  <a:pt x="77945" y="19259"/>
                </a:cubicBezTo>
                <a:lnTo>
                  <a:pt x="77938" y="19084"/>
                </a:lnTo>
                <a:cubicBezTo>
                  <a:pt x="77872" y="18290"/>
                  <a:pt x="77840" y="17479"/>
                  <a:pt x="77840" y="16657"/>
                </a:cubicBezTo>
                <a:cubicBezTo>
                  <a:pt x="77823" y="16509"/>
                  <a:pt x="77822" y="16360"/>
                  <a:pt x="77822" y="16211"/>
                </a:cubicBezTo>
                <a:lnTo>
                  <a:pt x="77830" y="15911"/>
                </a:lnTo>
                <a:lnTo>
                  <a:pt x="77837" y="15912"/>
                </a:lnTo>
                <a:close/>
                <a:moveTo>
                  <a:pt x="77538" y="15899"/>
                </a:moveTo>
                <a:lnTo>
                  <a:pt x="77539" y="15912"/>
                </a:lnTo>
                <a:lnTo>
                  <a:pt x="77545" y="15911"/>
                </a:lnTo>
                <a:lnTo>
                  <a:pt x="77553" y="16211"/>
                </a:lnTo>
                <a:cubicBezTo>
                  <a:pt x="77553" y="16360"/>
                  <a:pt x="77552" y="16509"/>
                  <a:pt x="77535" y="16657"/>
                </a:cubicBezTo>
                <a:cubicBezTo>
                  <a:pt x="77536" y="17479"/>
                  <a:pt x="77503" y="18290"/>
                  <a:pt x="77437" y="19084"/>
                </a:cubicBezTo>
                <a:lnTo>
                  <a:pt x="77430" y="19259"/>
                </a:lnTo>
                <a:cubicBezTo>
                  <a:pt x="77428" y="19259"/>
                  <a:pt x="77425" y="19260"/>
                  <a:pt x="77423" y="19261"/>
                </a:cubicBezTo>
                <a:cubicBezTo>
                  <a:pt x="76763" y="28522"/>
                  <a:pt x="73073" y="35892"/>
                  <a:pt x="68361" y="37451"/>
                </a:cubicBezTo>
                <a:lnTo>
                  <a:pt x="68360" y="37481"/>
                </a:lnTo>
                <a:cubicBezTo>
                  <a:pt x="68290" y="37508"/>
                  <a:pt x="68220" y="37533"/>
                  <a:pt x="68147" y="37522"/>
                </a:cubicBezTo>
                <a:cubicBezTo>
                  <a:pt x="67737" y="37667"/>
                  <a:pt x="67319" y="37746"/>
                  <a:pt x="66894" y="37759"/>
                </a:cubicBezTo>
                <a:lnTo>
                  <a:pt x="66669" y="37802"/>
                </a:lnTo>
                <a:lnTo>
                  <a:pt x="66669" y="37789"/>
                </a:lnTo>
                <a:lnTo>
                  <a:pt x="66662" y="37790"/>
                </a:lnTo>
                <a:cubicBezTo>
                  <a:pt x="66655" y="37690"/>
                  <a:pt x="66654" y="37590"/>
                  <a:pt x="66654" y="37490"/>
                </a:cubicBezTo>
                <a:cubicBezTo>
                  <a:pt x="66654" y="37341"/>
                  <a:pt x="66655" y="37192"/>
                  <a:pt x="66672" y="37044"/>
                </a:cubicBezTo>
                <a:cubicBezTo>
                  <a:pt x="66672" y="36222"/>
                  <a:pt x="66704" y="35411"/>
                  <a:pt x="66770" y="34617"/>
                </a:cubicBezTo>
                <a:lnTo>
                  <a:pt x="66777" y="34442"/>
                </a:lnTo>
                <a:cubicBezTo>
                  <a:pt x="66780" y="34442"/>
                  <a:pt x="66782" y="34441"/>
                  <a:pt x="66784" y="34440"/>
                </a:cubicBezTo>
                <a:cubicBezTo>
                  <a:pt x="67444" y="25178"/>
                  <a:pt x="71134" y="17809"/>
                  <a:pt x="75846" y="16250"/>
                </a:cubicBezTo>
                <a:lnTo>
                  <a:pt x="75848" y="16220"/>
                </a:lnTo>
                <a:cubicBezTo>
                  <a:pt x="75917" y="16193"/>
                  <a:pt x="75987" y="16168"/>
                  <a:pt x="76060" y="16179"/>
                </a:cubicBezTo>
                <a:cubicBezTo>
                  <a:pt x="76470" y="16034"/>
                  <a:pt x="76889" y="15955"/>
                  <a:pt x="77314" y="15942"/>
                </a:cubicBezTo>
                <a:close/>
                <a:moveTo>
                  <a:pt x="55619" y="15899"/>
                </a:moveTo>
                <a:lnTo>
                  <a:pt x="55843" y="15942"/>
                </a:lnTo>
                <a:cubicBezTo>
                  <a:pt x="56268" y="15955"/>
                  <a:pt x="56687" y="16034"/>
                  <a:pt x="57097" y="16179"/>
                </a:cubicBezTo>
                <a:cubicBezTo>
                  <a:pt x="57170" y="16168"/>
                  <a:pt x="57240" y="16193"/>
                  <a:pt x="57309" y="16220"/>
                </a:cubicBezTo>
                <a:lnTo>
                  <a:pt x="57311" y="16250"/>
                </a:lnTo>
                <a:cubicBezTo>
                  <a:pt x="62023" y="17809"/>
                  <a:pt x="65713" y="25178"/>
                  <a:pt x="66373" y="34440"/>
                </a:cubicBezTo>
                <a:cubicBezTo>
                  <a:pt x="66375" y="34441"/>
                  <a:pt x="66377" y="34442"/>
                  <a:pt x="66380" y="34442"/>
                </a:cubicBezTo>
                <a:lnTo>
                  <a:pt x="66387" y="34617"/>
                </a:lnTo>
                <a:cubicBezTo>
                  <a:pt x="66453" y="35411"/>
                  <a:pt x="66485" y="36222"/>
                  <a:pt x="66485" y="37044"/>
                </a:cubicBezTo>
                <a:cubicBezTo>
                  <a:pt x="66502" y="37192"/>
                  <a:pt x="66503" y="37341"/>
                  <a:pt x="66503" y="37490"/>
                </a:cubicBezTo>
                <a:cubicBezTo>
                  <a:pt x="66503" y="37590"/>
                  <a:pt x="66502" y="37690"/>
                  <a:pt x="66495" y="37790"/>
                </a:cubicBezTo>
                <a:lnTo>
                  <a:pt x="66488" y="37789"/>
                </a:lnTo>
                <a:lnTo>
                  <a:pt x="66488" y="37802"/>
                </a:lnTo>
                <a:lnTo>
                  <a:pt x="66263" y="37759"/>
                </a:lnTo>
                <a:cubicBezTo>
                  <a:pt x="65838" y="37746"/>
                  <a:pt x="65420" y="37667"/>
                  <a:pt x="65010" y="37522"/>
                </a:cubicBezTo>
                <a:cubicBezTo>
                  <a:pt x="64937" y="37533"/>
                  <a:pt x="64867" y="37508"/>
                  <a:pt x="64797" y="37481"/>
                </a:cubicBezTo>
                <a:lnTo>
                  <a:pt x="64796" y="37451"/>
                </a:lnTo>
                <a:cubicBezTo>
                  <a:pt x="60084" y="35892"/>
                  <a:pt x="56394" y="28522"/>
                  <a:pt x="55734" y="19261"/>
                </a:cubicBezTo>
                <a:cubicBezTo>
                  <a:pt x="55732" y="19260"/>
                  <a:pt x="55729" y="19259"/>
                  <a:pt x="55727" y="19259"/>
                </a:cubicBezTo>
                <a:lnTo>
                  <a:pt x="55720" y="19084"/>
                </a:lnTo>
                <a:cubicBezTo>
                  <a:pt x="55654" y="18290"/>
                  <a:pt x="55621" y="17479"/>
                  <a:pt x="55622" y="16657"/>
                </a:cubicBezTo>
                <a:cubicBezTo>
                  <a:pt x="55605" y="16509"/>
                  <a:pt x="55604" y="16360"/>
                  <a:pt x="55604" y="16211"/>
                </a:cubicBezTo>
                <a:lnTo>
                  <a:pt x="55612" y="15911"/>
                </a:lnTo>
                <a:lnTo>
                  <a:pt x="55618" y="15912"/>
                </a:lnTo>
                <a:close/>
                <a:moveTo>
                  <a:pt x="55320" y="15899"/>
                </a:moveTo>
                <a:lnTo>
                  <a:pt x="55320" y="15912"/>
                </a:lnTo>
                <a:lnTo>
                  <a:pt x="55327" y="15911"/>
                </a:lnTo>
                <a:lnTo>
                  <a:pt x="55335" y="16211"/>
                </a:lnTo>
                <a:cubicBezTo>
                  <a:pt x="55335" y="16360"/>
                  <a:pt x="55334" y="16509"/>
                  <a:pt x="55317" y="16657"/>
                </a:cubicBezTo>
                <a:cubicBezTo>
                  <a:pt x="55317" y="17479"/>
                  <a:pt x="55285" y="18290"/>
                  <a:pt x="55219" y="19084"/>
                </a:cubicBezTo>
                <a:lnTo>
                  <a:pt x="55212" y="19259"/>
                </a:lnTo>
                <a:cubicBezTo>
                  <a:pt x="55209" y="19259"/>
                  <a:pt x="55207" y="19260"/>
                  <a:pt x="55205" y="19261"/>
                </a:cubicBezTo>
                <a:cubicBezTo>
                  <a:pt x="54545" y="28522"/>
                  <a:pt x="50855" y="35892"/>
                  <a:pt x="46143" y="37451"/>
                </a:cubicBezTo>
                <a:lnTo>
                  <a:pt x="46141" y="37481"/>
                </a:lnTo>
                <a:cubicBezTo>
                  <a:pt x="46072" y="37508"/>
                  <a:pt x="46002" y="37533"/>
                  <a:pt x="45928" y="37522"/>
                </a:cubicBezTo>
                <a:cubicBezTo>
                  <a:pt x="45519" y="37667"/>
                  <a:pt x="45101" y="37746"/>
                  <a:pt x="44675" y="37759"/>
                </a:cubicBezTo>
                <a:lnTo>
                  <a:pt x="44451" y="37802"/>
                </a:lnTo>
                <a:lnTo>
                  <a:pt x="44450" y="37789"/>
                </a:lnTo>
                <a:lnTo>
                  <a:pt x="44444" y="37790"/>
                </a:lnTo>
                <a:cubicBezTo>
                  <a:pt x="44436" y="37690"/>
                  <a:pt x="44436" y="37590"/>
                  <a:pt x="44436" y="37490"/>
                </a:cubicBezTo>
                <a:cubicBezTo>
                  <a:pt x="44436" y="37341"/>
                  <a:pt x="44437" y="37192"/>
                  <a:pt x="44454" y="37044"/>
                </a:cubicBezTo>
                <a:cubicBezTo>
                  <a:pt x="44453" y="36222"/>
                  <a:pt x="44486" y="35411"/>
                  <a:pt x="44552" y="34617"/>
                </a:cubicBezTo>
                <a:lnTo>
                  <a:pt x="44559" y="34442"/>
                </a:lnTo>
                <a:cubicBezTo>
                  <a:pt x="44561" y="34442"/>
                  <a:pt x="44564" y="34441"/>
                  <a:pt x="44566" y="34440"/>
                </a:cubicBezTo>
                <a:cubicBezTo>
                  <a:pt x="45226" y="25178"/>
                  <a:pt x="48916" y="17809"/>
                  <a:pt x="53628" y="16250"/>
                </a:cubicBezTo>
                <a:lnTo>
                  <a:pt x="53629" y="16220"/>
                </a:lnTo>
                <a:cubicBezTo>
                  <a:pt x="53699" y="16193"/>
                  <a:pt x="53769" y="16168"/>
                  <a:pt x="53842" y="16179"/>
                </a:cubicBezTo>
                <a:cubicBezTo>
                  <a:pt x="54252" y="16034"/>
                  <a:pt x="54670" y="15955"/>
                  <a:pt x="55096" y="15942"/>
                </a:cubicBezTo>
                <a:close/>
                <a:moveTo>
                  <a:pt x="33400" y="15899"/>
                </a:moveTo>
                <a:lnTo>
                  <a:pt x="33625" y="15942"/>
                </a:lnTo>
                <a:cubicBezTo>
                  <a:pt x="34050" y="15955"/>
                  <a:pt x="34469" y="16034"/>
                  <a:pt x="34878" y="16179"/>
                </a:cubicBezTo>
                <a:cubicBezTo>
                  <a:pt x="34951" y="16168"/>
                  <a:pt x="35021" y="16193"/>
                  <a:pt x="35091" y="16220"/>
                </a:cubicBezTo>
                <a:lnTo>
                  <a:pt x="35093" y="16250"/>
                </a:lnTo>
                <a:cubicBezTo>
                  <a:pt x="39804" y="17809"/>
                  <a:pt x="43495" y="25178"/>
                  <a:pt x="44155" y="34440"/>
                </a:cubicBezTo>
                <a:cubicBezTo>
                  <a:pt x="44157" y="34441"/>
                  <a:pt x="44159" y="34442"/>
                  <a:pt x="44161" y="34442"/>
                </a:cubicBezTo>
                <a:lnTo>
                  <a:pt x="44168" y="34617"/>
                </a:lnTo>
                <a:cubicBezTo>
                  <a:pt x="44235" y="35411"/>
                  <a:pt x="44267" y="36222"/>
                  <a:pt x="44266" y="37044"/>
                </a:cubicBezTo>
                <a:cubicBezTo>
                  <a:pt x="44284" y="37192"/>
                  <a:pt x="44284" y="37341"/>
                  <a:pt x="44284" y="37490"/>
                </a:cubicBezTo>
                <a:cubicBezTo>
                  <a:pt x="44284" y="37590"/>
                  <a:pt x="44284" y="37690"/>
                  <a:pt x="44277" y="37790"/>
                </a:cubicBezTo>
                <a:lnTo>
                  <a:pt x="44270" y="37789"/>
                </a:lnTo>
                <a:lnTo>
                  <a:pt x="44270" y="37802"/>
                </a:lnTo>
                <a:lnTo>
                  <a:pt x="44045" y="37759"/>
                </a:lnTo>
                <a:cubicBezTo>
                  <a:pt x="43620" y="37746"/>
                  <a:pt x="43201" y="37667"/>
                  <a:pt x="42792" y="37522"/>
                </a:cubicBezTo>
                <a:cubicBezTo>
                  <a:pt x="42719" y="37533"/>
                  <a:pt x="42649" y="37508"/>
                  <a:pt x="42579" y="37481"/>
                </a:cubicBezTo>
                <a:lnTo>
                  <a:pt x="42578" y="37451"/>
                </a:lnTo>
                <a:cubicBezTo>
                  <a:pt x="37866" y="35892"/>
                  <a:pt x="34176" y="28522"/>
                  <a:pt x="33516" y="19261"/>
                </a:cubicBezTo>
                <a:cubicBezTo>
                  <a:pt x="33513" y="19260"/>
                  <a:pt x="33511" y="19259"/>
                  <a:pt x="33509" y="19259"/>
                </a:cubicBezTo>
                <a:lnTo>
                  <a:pt x="33502" y="19084"/>
                </a:lnTo>
                <a:cubicBezTo>
                  <a:pt x="33435" y="18290"/>
                  <a:pt x="33403" y="17479"/>
                  <a:pt x="33404" y="16657"/>
                </a:cubicBezTo>
                <a:cubicBezTo>
                  <a:pt x="33387" y="16509"/>
                  <a:pt x="33386" y="16360"/>
                  <a:pt x="33386" y="16211"/>
                </a:cubicBezTo>
                <a:lnTo>
                  <a:pt x="33394" y="15911"/>
                </a:lnTo>
                <a:lnTo>
                  <a:pt x="33400" y="15912"/>
                </a:lnTo>
                <a:close/>
                <a:moveTo>
                  <a:pt x="33102" y="15899"/>
                </a:moveTo>
                <a:lnTo>
                  <a:pt x="33102" y="15912"/>
                </a:lnTo>
                <a:lnTo>
                  <a:pt x="33109" y="15911"/>
                </a:lnTo>
                <a:lnTo>
                  <a:pt x="33116" y="16211"/>
                </a:lnTo>
                <a:cubicBezTo>
                  <a:pt x="33116" y="16360"/>
                  <a:pt x="33116" y="16509"/>
                  <a:pt x="33098" y="16657"/>
                </a:cubicBezTo>
                <a:cubicBezTo>
                  <a:pt x="33099" y="17479"/>
                  <a:pt x="33067" y="18290"/>
                  <a:pt x="33000" y="19084"/>
                </a:cubicBezTo>
                <a:lnTo>
                  <a:pt x="32993" y="19259"/>
                </a:lnTo>
                <a:cubicBezTo>
                  <a:pt x="32991" y="19259"/>
                  <a:pt x="32989" y="19260"/>
                  <a:pt x="32987" y="19261"/>
                </a:cubicBezTo>
                <a:cubicBezTo>
                  <a:pt x="32327" y="28522"/>
                  <a:pt x="28636" y="35892"/>
                  <a:pt x="23925" y="37451"/>
                </a:cubicBezTo>
                <a:lnTo>
                  <a:pt x="23923" y="37481"/>
                </a:lnTo>
                <a:cubicBezTo>
                  <a:pt x="23853" y="37508"/>
                  <a:pt x="23783" y="37533"/>
                  <a:pt x="23710" y="37522"/>
                </a:cubicBezTo>
                <a:cubicBezTo>
                  <a:pt x="23301" y="37667"/>
                  <a:pt x="22882" y="37746"/>
                  <a:pt x="22457" y="37759"/>
                </a:cubicBezTo>
                <a:lnTo>
                  <a:pt x="22232" y="37802"/>
                </a:lnTo>
                <a:lnTo>
                  <a:pt x="22232" y="37789"/>
                </a:lnTo>
                <a:lnTo>
                  <a:pt x="22226" y="37790"/>
                </a:lnTo>
                <a:cubicBezTo>
                  <a:pt x="22218" y="37690"/>
                  <a:pt x="22218" y="37590"/>
                  <a:pt x="22218" y="37490"/>
                </a:cubicBezTo>
                <a:cubicBezTo>
                  <a:pt x="22218" y="37341"/>
                  <a:pt x="22219" y="37192"/>
                  <a:pt x="22236" y="37044"/>
                </a:cubicBezTo>
                <a:cubicBezTo>
                  <a:pt x="22235" y="36222"/>
                  <a:pt x="22267" y="35411"/>
                  <a:pt x="22334" y="34617"/>
                </a:cubicBezTo>
                <a:lnTo>
                  <a:pt x="22341" y="34442"/>
                </a:lnTo>
                <a:cubicBezTo>
                  <a:pt x="22343" y="34442"/>
                  <a:pt x="22345" y="34441"/>
                  <a:pt x="22348" y="34440"/>
                </a:cubicBezTo>
                <a:cubicBezTo>
                  <a:pt x="23008" y="25178"/>
                  <a:pt x="26698" y="17809"/>
                  <a:pt x="31410" y="16250"/>
                </a:cubicBezTo>
                <a:lnTo>
                  <a:pt x="31411" y="16220"/>
                </a:lnTo>
                <a:cubicBezTo>
                  <a:pt x="31481" y="16193"/>
                  <a:pt x="31551" y="16168"/>
                  <a:pt x="31624" y="16179"/>
                </a:cubicBezTo>
                <a:cubicBezTo>
                  <a:pt x="32033" y="16034"/>
                  <a:pt x="32452" y="15955"/>
                  <a:pt x="32877" y="15942"/>
                </a:cubicBezTo>
                <a:close/>
                <a:moveTo>
                  <a:pt x="11182" y="15899"/>
                </a:moveTo>
                <a:lnTo>
                  <a:pt x="11407" y="15942"/>
                </a:lnTo>
                <a:cubicBezTo>
                  <a:pt x="11832" y="15955"/>
                  <a:pt x="12251" y="16034"/>
                  <a:pt x="12660" y="16179"/>
                </a:cubicBezTo>
                <a:cubicBezTo>
                  <a:pt x="12733" y="16168"/>
                  <a:pt x="12803" y="16193"/>
                  <a:pt x="12873" y="16220"/>
                </a:cubicBezTo>
                <a:lnTo>
                  <a:pt x="12874" y="16250"/>
                </a:lnTo>
                <a:cubicBezTo>
                  <a:pt x="17586" y="17809"/>
                  <a:pt x="21276" y="25178"/>
                  <a:pt x="21936" y="34440"/>
                </a:cubicBezTo>
                <a:cubicBezTo>
                  <a:pt x="21939" y="34441"/>
                  <a:pt x="21941" y="34442"/>
                  <a:pt x="21943" y="34442"/>
                </a:cubicBezTo>
                <a:lnTo>
                  <a:pt x="21950" y="34617"/>
                </a:lnTo>
                <a:cubicBezTo>
                  <a:pt x="22017" y="35411"/>
                  <a:pt x="22049" y="36222"/>
                  <a:pt x="22048" y="37044"/>
                </a:cubicBezTo>
                <a:cubicBezTo>
                  <a:pt x="22065" y="37192"/>
                  <a:pt x="22066" y="37341"/>
                  <a:pt x="22066" y="37490"/>
                </a:cubicBezTo>
                <a:cubicBezTo>
                  <a:pt x="22066" y="37590"/>
                  <a:pt x="22066" y="37690"/>
                  <a:pt x="22058" y="37790"/>
                </a:cubicBezTo>
                <a:lnTo>
                  <a:pt x="22052" y="37789"/>
                </a:lnTo>
                <a:lnTo>
                  <a:pt x="22051" y="37802"/>
                </a:lnTo>
                <a:lnTo>
                  <a:pt x="21827" y="37759"/>
                </a:lnTo>
                <a:cubicBezTo>
                  <a:pt x="21402" y="37746"/>
                  <a:pt x="20983" y="37667"/>
                  <a:pt x="20574" y="37522"/>
                </a:cubicBezTo>
                <a:cubicBezTo>
                  <a:pt x="20500" y="37533"/>
                  <a:pt x="20431" y="37508"/>
                  <a:pt x="20361" y="37481"/>
                </a:cubicBezTo>
                <a:lnTo>
                  <a:pt x="20359" y="37451"/>
                </a:lnTo>
                <a:cubicBezTo>
                  <a:pt x="15647" y="35892"/>
                  <a:pt x="11957" y="28522"/>
                  <a:pt x="11297" y="19261"/>
                </a:cubicBezTo>
                <a:cubicBezTo>
                  <a:pt x="11295" y="19260"/>
                  <a:pt x="11293" y="19259"/>
                  <a:pt x="11291" y="19259"/>
                </a:cubicBezTo>
                <a:lnTo>
                  <a:pt x="11284" y="19084"/>
                </a:lnTo>
                <a:cubicBezTo>
                  <a:pt x="11217" y="18290"/>
                  <a:pt x="11185" y="17479"/>
                  <a:pt x="11185" y="16657"/>
                </a:cubicBezTo>
                <a:cubicBezTo>
                  <a:pt x="11168" y="16509"/>
                  <a:pt x="11167" y="16360"/>
                  <a:pt x="11167" y="16211"/>
                </a:cubicBezTo>
                <a:lnTo>
                  <a:pt x="11175" y="15911"/>
                </a:lnTo>
                <a:lnTo>
                  <a:pt x="11182" y="15912"/>
                </a:lnTo>
                <a:close/>
                <a:moveTo>
                  <a:pt x="10883" y="15899"/>
                </a:moveTo>
                <a:lnTo>
                  <a:pt x="10884" y="15912"/>
                </a:lnTo>
                <a:lnTo>
                  <a:pt x="10890" y="15911"/>
                </a:lnTo>
                <a:lnTo>
                  <a:pt x="10898" y="16211"/>
                </a:lnTo>
                <a:cubicBezTo>
                  <a:pt x="10898" y="16360"/>
                  <a:pt x="10897" y="16509"/>
                  <a:pt x="10880" y="16657"/>
                </a:cubicBezTo>
                <a:cubicBezTo>
                  <a:pt x="10881" y="17479"/>
                  <a:pt x="10849" y="18290"/>
                  <a:pt x="10782" y="19084"/>
                </a:cubicBezTo>
                <a:lnTo>
                  <a:pt x="10775" y="19259"/>
                </a:lnTo>
                <a:cubicBezTo>
                  <a:pt x="10773" y="19259"/>
                  <a:pt x="10771" y="19260"/>
                  <a:pt x="10768" y="19261"/>
                </a:cubicBezTo>
                <a:cubicBezTo>
                  <a:pt x="10108" y="28522"/>
                  <a:pt x="6418" y="35892"/>
                  <a:pt x="1706" y="37451"/>
                </a:cubicBezTo>
                <a:lnTo>
                  <a:pt x="1705" y="37481"/>
                </a:lnTo>
                <a:cubicBezTo>
                  <a:pt x="1635" y="37508"/>
                  <a:pt x="1565" y="37533"/>
                  <a:pt x="1492" y="37522"/>
                </a:cubicBezTo>
                <a:cubicBezTo>
                  <a:pt x="1083" y="37667"/>
                  <a:pt x="664" y="37746"/>
                  <a:pt x="239" y="37759"/>
                </a:cubicBezTo>
                <a:lnTo>
                  <a:pt x="14" y="37802"/>
                </a:lnTo>
                <a:lnTo>
                  <a:pt x="14" y="37789"/>
                </a:lnTo>
                <a:lnTo>
                  <a:pt x="7" y="37790"/>
                </a:lnTo>
                <a:cubicBezTo>
                  <a:pt x="0" y="37690"/>
                  <a:pt x="0" y="37590"/>
                  <a:pt x="0" y="37490"/>
                </a:cubicBezTo>
                <a:cubicBezTo>
                  <a:pt x="0" y="37341"/>
                  <a:pt x="0" y="37192"/>
                  <a:pt x="17" y="37044"/>
                </a:cubicBezTo>
                <a:cubicBezTo>
                  <a:pt x="17" y="36222"/>
                  <a:pt x="49" y="35411"/>
                  <a:pt x="116" y="34617"/>
                </a:cubicBezTo>
                <a:lnTo>
                  <a:pt x="123" y="34442"/>
                </a:lnTo>
                <a:cubicBezTo>
                  <a:pt x="125" y="34442"/>
                  <a:pt x="127" y="34441"/>
                  <a:pt x="129" y="34440"/>
                </a:cubicBezTo>
                <a:cubicBezTo>
                  <a:pt x="789" y="25178"/>
                  <a:pt x="4479" y="17809"/>
                  <a:pt x="9191" y="16250"/>
                </a:cubicBezTo>
                <a:lnTo>
                  <a:pt x="9193" y="16220"/>
                </a:lnTo>
                <a:cubicBezTo>
                  <a:pt x="9262" y="16193"/>
                  <a:pt x="9332" y="16168"/>
                  <a:pt x="9406" y="16179"/>
                </a:cubicBezTo>
                <a:cubicBezTo>
                  <a:pt x="9815" y="16034"/>
                  <a:pt x="10234" y="15955"/>
                  <a:pt x="10659" y="15942"/>
                </a:cubicBezTo>
                <a:close/>
                <a:moveTo>
                  <a:pt x="115870" y="0"/>
                </a:moveTo>
                <a:lnTo>
                  <a:pt x="118610" y="0"/>
                </a:lnTo>
                <a:cubicBezTo>
                  <a:pt x="119042" y="798"/>
                  <a:pt x="119440" y="1665"/>
                  <a:pt x="119799" y="2592"/>
                </a:cubicBezTo>
                <a:lnTo>
                  <a:pt x="120000" y="3212"/>
                </a:lnTo>
                <a:lnTo>
                  <a:pt x="120000" y="11174"/>
                </a:lnTo>
                <a:lnTo>
                  <a:pt x="119541" y="8253"/>
                </a:lnTo>
                <a:cubicBezTo>
                  <a:pt x="118788" y="4816"/>
                  <a:pt x="117499" y="1929"/>
                  <a:pt x="115870" y="0"/>
                </a:cubicBezTo>
                <a:close/>
                <a:moveTo>
                  <a:pt x="111539" y="0"/>
                </a:moveTo>
                <a:lnTo>
                  <a:pt x="113299" y="0"/>
                </a:lnTo>
                <a:cubicBezTo>
                  <a:pt x="114193" y="5196"/>
                  <a:pt x="116282" y="9333"/>
                  <a:pt x="118936" y="11200"/>
                </a:cubicBezTo>
                <a:lnTo>
                  <a:pt x="120000" y="11798"/>
                </a:lnTo>
                <a:lnTo>
                  <a:pt x="120000" y="15147"/>
                </a:lnTo>
                <a:lnTo>
                  <a:pt x="118739" y="14549"/>
                </a:lnTo>
                <a:cubicBezTo>
                  <a:pt x="115241" y="12359"/>
                  <a:pt x="112513" y="6885"/>
                  <a:pt x="111539" y="0"/>
                </a:cubicBezTo>
                <a:close/>
                <a:moveTo>
                  <a:pt x="103420" y="0"/>
                </a:moveTo>
                <a:lnTo>
                  <a:pt x="106161" y="0"/>
                </a:lnTo>
                <a:cubicBezTo>
                  <a:pt x="103988" y="2572"/>
                  <a:pt x="102420" y="6846"/>
                  <a:pt x="101923" y="11859"/>
                </a:cubicBezTo>
                <a:cubicBezTo>
                  <a:pt x="105127" y="10493"/>
                  <a:pt x="107709" y="5939"/>
                  <a:pt x="108732" y="0"/>
                </a:cubicBezTo>
                <a:lnTo>
                  <a:pt x="110491" y="0"/>
                </a:lnTo>
                <a:cubicBezTo>
                  <a:pt x="109378" y="7869"/>
                  <a:pt x="105974" y="13894"/>
                  <a:pt x="101747" y="15282"/>
                </a:cubicBezTo>
                <a:lnTo>
                  <a:pt x="101746" y="15312"/>
                </a:lnTo>
                <a:cubicBezTo>
                  <a:pt x="101676" y="15338"/>
                  <a:pt x="101606" y="15363"/>
                  <a:pt x="101533" y="15352"/>
                </a:cubicBezTo>
                <a:cubicBezTo>
                  <a:pt x="101124" y="15496"/>
                  <a:pt x="100705" y="15574"/>
                  <a:pt x="100280" y="15588"/>
                </a:cubicBezTo>
                <a:lnTo>
                  <a:pt x="100055" y="15630"/>
                </a:lnTo>
                <a:lnTo>
                  <a:pt x="100055" y="15617"/>
                </a:lnTo>
                <a:lnTo>
                  <a:pt x="100048" y="15618"/>
                </a:lnTo>
                <a:cubicBezTo>
                  <a:pt x="100041" y="15519"/>
                  <a:pt x="100041" y="15420"/>
                  <a:pt x="100041" y="15320"/>
                </a:cubicBezTo>
                <a:cubicBezTo>
                  <a:pt x="100041" y="15172"/>
                  <a:pt x="100041" y="15025"/>
                  <a:pt x="100059" y="14878"/>
                </a:cubicBezTo>
                <a:cubicBezTo>
                  <a:pt x="100058" y="14062"/>
                  <a:pt x="100090" y="13258"/>
                  <a:pt x="100157" y="12470"/>
                </a:cubicBezTo>
                <a:lnTo>
                  <a:pt x="100164" y="12296"/>
                </a:lnTo>
                <a:cubicBezTo>
                  <a:pt x="100166" y="12296"/>
                  <a:pt x="100168" y="12296"/>
                  <a:pt x="100170" y="12294"/>
                </a:cubicBezTo>
                <a:cubicBezTo>
                  <a:pt x="100516" y="7487"/>
                  <a:pt x="101690" y="3194"/>
                  <a:pt x="103420" y="0"/>
                </a:cubicBezTo>
                <a:close/>
                <a:moveTo>
                  <a:pt x="89321" y="0"/>
                </a:moveTo>
                <a:lnTo>
                  <a:pt x="91080" y="0"/>
                </a:lnTo>
                <a:cubicBezTo>
                  <a:pt x="92103" y="5939"/>
                  <a:pt x="94684" y="10493"/>
                  <a:pt x="97889" y="11859"/>
                </a:cubicBezTo>
                <a:cubicBezTo>
                  <a:pt x="97392" y="6846"/>
                  <a:pt x="95824" y="2572"/>
                  <a:pt x="93651" y="0"/>
                </a:cubicBezTo>
                <a:lnTo>
                  <a:pt x="96392" y="0"/>
                </a:lnTo>
                <a:cubicBezTo>
                  <a:pt x="98121" y="3194"/>
                  <a:pt x="99296" y="7487"/>
                  <a:pt x="99641" y="12294"/>
                </a:cubicBezTo>
                <a:cubicBezTo>
                  <a:pt x="99644" y="12296"/>
                  <a:pt x="99646" y="12296"/>
                  <a:pt x="99648" y="12296"/>
                </a:cubicBezTo>
                <a:lnTo>
                  <a:pt x="99655" y="12470"/>
                </a:lnTo>
                <a:cubicBezTo>
                  <a:pt x="99722" y="13258"/>
                  <a:pt x="99754" y="14062"/>
                  <a:pt x="99753" y="14878"/>
                </a:cubicBezTo>
                <a:cubicBezTo>
                  <a:pt x="99770" y="15025"/>
                  <a:pt x="99771" y="15172"/>
                  <a:pt x="99771" y="15320"/>
                </a:cubicBezTo>
                <a:cubicBezTo>
                  <a:pt x="99771" y="15420"/>
                  <a:pt x="99771" y="15519"/>
                  <a:pt x="99763" y="15618"/>
                </a:cubicBezTo>
                <a:lnTo>
                  <a:pt x="99757" y="15617"/>
                </a:lnTo>
                <a:lnTo>
                  <a:pt x="99757" y="15630"/>
                </a:lnTo>
                <a:lnTo>
                  <a:pt x="99532" y="15588"/>
                </a:lnTo>
                <a:cubicBezTo>
                  <a:pt x="99107" y="15574"/>
                  <a:pt x="98688" y="15496"/>
                  <a:pt x="98279" y="15352"/>
                </a:cubicBezTo>
                <a:cubicBezTo>
                  <a:pt x="98206" y="15363"/>
                  <a:pt x="98136" y="15338"/>
                  <a:pt x="98066" y="15312"/>
                </a:cubicBezTo>
                <a:lnTo>
                  <a:pt x="98064" y="15282"/>
                </a:lnTo>
                <a:cubicBezTo>
                  <a:pt x="93838" y="13894"/>
                  <a:pt x="90434" y="7869"/>
                  <a:pt x="89321" y="0"/>
                </a:cubicBezTo>
                <a:close/>
                <a:moveTo>
                  <a:pt x="81202" y="0"/>
                </a:moveTo>
                <a:lnTo>
                  <a:pt x="83942" y="0"/>
                </a:lnTo>
                <a:cubicBezTo>
                  <a:pt x="81770" y="2572"/>
                  <a:pt x="80202" y="6846"/>
                  <a:pt x="79705" y="11859"/>
                </a:cubicBezTo>
                <a:cubicBezTo>
                  <a:pt x="82909" y="10493"/>
                  <a:pt x="85490" y="5939"/>
                  <a:pt x="86513" y="0"/>
                </a:cubicBezTo>
                <a:lnTo>
                  <a:pt x="88273" y="0"/>
                </a:lnTo>
                <a:cubicBezTo>
                  <a:pt x="87160" y="7869"/>
                  <a:pt x="83755" y="13894"/>
                  <a:pt x="79529" y="15282"/>
                </a:cubicBezTo>
                <a:lnTo>
                  <a:pt x="79528" y="15312"/>
                </a:lnTo>
                <a:cubicBezTo>
                  <a:pt x="79458" y="15338"/>
                  <a:pt x="79388" y="15363"/>
                  <a:pt x="79315" y="15352"/>
                </a:cubicBezTo>
                <a:cubicBezTo>
                  <a:pt x="78905" y="15496"/>
                  <a:pt x="78487" y="15574"/>
                  <a:pt x="78062" y="15588"/>
                </a:cubicBezTo>
                <a:lnTo>
                  <a:pt x="77837" y="15630"/>
                </a:lnTo>
                <a:lnTo>
                  <a:pt x="77837" y="15617"/>
                </a:lnTo>
                <a:lnTo>
                  <a:pt x="77830" y="15618"/>
                </a:lnTo>
                <a:cubicBezTo>
                  <a:pt x="77823" y="15519"/>
                  <a:pt x="77822" y="15420"/>
                  <a:pt x="77822" y="15320"/>
                </a:cubicBezTo>
                <a:cubicBezTo>
                  <a:pt x="77822" y="15172"/>
                  <a:pt x="77823" y="15025"/>
                  <a:pt x="77840" y="14878"/>
                </a:cubicBezTo>
                <a:cubicBezTo>
                  <a:pt x="77840" y="14062"/>
                  <a:pt x="77872" y="13258"/>
                  <a:pt x="77938" y="12470"/>
                </a:cubicBezTo>
                <a:lnTo>
                  <a:pt x="77945" y="12296"/>
                </a:lnTo>
                <a:cubicBezTo>
                  <a:pt x="77948" y="12296"/>
                  <a:pt x="77950" y="12296"/>
                  <a:pt x="77952" y="12294"/>
                </a:cubicBezTo>
                <a:cubicBezTo>
                  <a:pt x="78297" y="7487"/>
                  <a:pt x="79472" y="3194"/>
                  <a:pt x="81202" y="0"/>
                </a:cubicBezTo>
                <a:close/>
                <a:moveTo>
                  <a:pt x="67102" y="0"/>
                </a:moveTo>
                <a:lnTo>
                  <a:pt x="68862" y="0"/>
                </a:lnTo>
                <a:cubicBezTo>
                  <a:pt x="69885" y="5939"/>
                  <a:pt x="72466" y="10493"/>
                  <a:pt x="75671" y="11859"/>
                </a:cubicBezTo>
                <a:cubicBezTo>
                  <a:pt x="75174" y="6846"/>
                  <a:pt x="73606" y="2572"/>
                  <a:pt x="71433" y="0"/>
                </a:cubicBezTo>
                <a:lnTo>
                  <a:pt x="74173" y="0"/>
                </a:lnTo>
                <a:cubicBezTo>
                  <a:pt x="75903" y="3194"/>
                  <a:pt x="77078" y="7487"/>
                  <a:pt x="77423" y="12294"/>
                </a:cubicBezTo>
                <a:cubicBezTo>
                  <a:pt x="77425" y="12296"/>
                  <a:pt x="77428" y="12296"/>
                  <a:pt x="77430" y="12296"/>
                </a:cubicBezTo>
                <a:lnTo>
                  <a:pt x="77437" y="12470"/>
                </a:lnTo>
                <a:cubicBezTo>
                  <a:pt x="77503" y="13258"/>
                  <a:pt x="77536" y="14062"/>
                  <a:pt x="77535" y="14878"/>
                </a:cubicBezTo>
                <a:cubicBezTo>
                  <a:pt x="77552" y="15025"/>
                  <a:pt x="77553" y="15172"/>
                  <a:pt x="77553" y="15320"/>
                </a:cubicBezTo>
                <a:cubicBezTo>
                  <a:pt x="77553" y="15420"/>
                  <a:pt x="77553" y="15519"/>
                  <a:pt x="77545" y="15618"/>
                </a:cubicBezTo>
                <a:lnTo>
                  <a:pt x="77539" y="15617"/>
                </a:lnTo>
                <a:lnTo>
                  <a:pt x="77538" y="15630"/>
                </a:lnTo>
                <a:lnTo>
                  <a:pt x="77314" y="15588"/>
                </a:lnTo>
                <a:cubicBezTo>
                  <a:pt x="76888" y="15574"/>
                  <a:pt x="76470" y="15496"/>
                  <a:pt x="76061" y="15352"/>
                </a:cubicBezTo>
                <a:cubicBezTo>
                  <a:pt x="75987" y="15363"/>
                  <a:pt x="75917" y="15338"/>
                  <a:pt x="75848" y="15312"/>
                </a:cubicBezTo>
                <a:lnTo>
                  <a:pt x="75846" y="15282"/>
                </a:lnTo>
                <a:cubicBezTo>
                  <a:pt x="71620" y="13894"/>
                  <a:pt x="68216" y="7869"/>
                  <a:pt x="67102" y="0"/>
                </a:cubicBezTo>
                <a:close/>
                <a:moveTo>
                  <a:pt x="58984" y="0"/>
                </a:moveTo>
                <a:lnTo>
                  <a:pt x="61724" y="0"/>
                </a:lnTo>
                <a:cubicBezTo>
                  <a:pt x="59551" y="2572"/>
                  <a:pt x="57983" y="6846"/>
                  <a:pt x="57486" y="11859"/>
                </a:cubicBezTo>
                <a:cubicBezTo>
                  <a:pt x="60691" y="10493"/>
                  <a:pt x="63272" y="5939"/>
                  <a:pt x="64295" y="0"/>
                </a:cubicBezTo>
                <a:lnTo>
                  <a:pt x="66055" y="0"/>
                </a:lnTo>
                <a:cubicBezTo>
                  <a:pt x="64941" y="7869"/>
                  <a:pt x="61537" y="13894"/>
                  <a:pt x="57311" y="15282"/>
                </a:cubicBezTo>
                <a:lnTo>
                  <a:pt x="57309" y="15312"/>
                </a:lnTo>
                <a:cubicBezTo>
                  <a:pt x="57240" y="15338"/>
                  <a:pt x="57170" y="15363"/>
                  <a:pt x="57096" y="15352"/>
                </a:cubicBezTo>
                <a:cubicBezTo>
                  <a:pt x="56687" y="15496"/>
                  <a:pt x="56269" y="15574"/>
                  <a:pt x="55843" y="15588"/>
                </a:cubicBezTo>
                <a:lnTo>
                  <a:pt x="55619" y="15630"/>
                </a:lnTo>
                <a:lnTo>
                  <a:pt x="55618" y="15617"/>
                </a:lnTo>
                <a:lnTo>
                  <a:pt x="55612" y="15618"/>
                </a:lnTo>
                <a:cubicBezTo>
                  <a:pt x="55604" y="15519"/>
                  <a:pt x="55604" y="15420"/>
                  <a:pt x="55604" y="15320"/>
                </a:cubicBezTo>
                <a:cubicBezTo>
                  <a:pt x="55604" y="15172"/>
                  <a:pt x="55605" y="15025"/>
                  <a:pt x="55622" y="14878"/>
                </a:cubicBezTo>
                <a:cubicBezTo>
                  <a:pt x="55621" y="14062"/>
                  <a:pt x="55654" y="13258"/>
                  <a:pt x="55720" y="12470"/>
                </a:cubicBezTo>
                <a:lnTo>
                  <a:pt x="55727" y="12296"/>
                </a:lnTo>
                <a:cubicBezTo>
                  <a:pt x="55729" y="12296"/>
                  <a:pt x="55732" y="12296"/>
                  <a:pt x="55734" y="12294"/>
                </a:cubicBezTo>
                <a:cubicBezTo>
                  <a:pt x="56079" y="7487"/>
                  <a:pt x="57254" y="3194"/>
                  <a:pt x="58984" y="0"/>
                </a:cubicBezTo>
                <a:close/>
                <a:moveTo>
                  <a:pt x="44884" y="0"/>
                </a:moveTo>
                <a:lnTo>
                  <a:pt x="46644" y="0"/>
                </a:lnTo>
                <a:cubicBezTo>
                  <a:pt x="47667" y="5939"/>
                  <a:pt x="50248" y="10493"/>
                  <a:pt x="53452" y="11859"/>
                </a:cubicBezTo>
                <a:cubicBezTo>
                  <a:pt x="52955" y="6846"/>
                  <a:pt x="51387" y="2572"/>
                  <a:pt x="49215" y="0"/>
                </a:cubicBezTo>
                <a:lnTo>
                  <a:pt x="51955" y="0"/>
                </a:lnTo>
                <a:cubicBezTo>
                  <a:pt x="53685" y="3194"/>
                  <a:pt x="54860" y="7487"/>
                  <a:pt x="55205" y="12294"/>
                </a:cubicBezTo>
                <a:cubicBezTo>
                  <a:pt x="55207" y="12296"/>
                  <a:pt x="55209" y="12296"/>
                  <a:pt x="55212" y="12296"/>
                </a:cubicBezTo>
                <a:lnTo>
                  <a:pt x="55219" y="12470"/>
                </a:lnTo>
                <a:cubicBezTo>
                  <a:pt x="55285" y="13258"/>
                  <a:pt x="55317" y="14062"/>
                  <a:pt x="55317" y="14878"/>
                </a:cubicBezTo>
                <a:cubicBezTo>
                  <a:pt x="55334" y="15025"/>
                  <a:pt x="55335" y="15172"/>
                  <a:pt x="55335" y="15320"/>
                </a:cubicBezTo>
                <a:cubicBezTo>
                  <a:pt x="55335" y="15420"/>
                  <a:pt x="55334" y="15519"/>
                  <a:pt x="55327" y="15618"/>
                </a:cubicBezTo>
                <a:lnTo>
                  <a:pt x="55320" y="15617"/>
                </a:lnTo>
                <a:lnTo>
                  <a:pt x="55320" y="15630"/>
                </a:lnTo>
                <a:lnTo>
                  <a:pt x="55095" y="15588"/>
                </a:lnTo>
                <a:cubicBezTo>
                  <a:pt x="54670" y="15574"/>
                  <a:pt x="54252" y="15496"/>
                  <a:pt x="53842" y="15352"/>
                </a:cubicBezTo>
                <a:cubicBezTo>
                  <a:pt x="53769" y="15363"/>
                  <a:pt x="53699" y="15338"/>
                  <a:pt x="53629" y="15312"/>
                </a:cubicBezTo>
                <a:lnTo>
                  <a:pt x="53628" y="15282"/>
                </a:lnTo>
                <a:cubicBezTo>
                  <a:pt x="49402" y="13894"/>
                  <a:pt x="45997" y="7869"/>
                  <a:pt x="44884" y="0"/>
                </a:cubicBezTo>
                <a:close/>
                <a:moveTo>
                  <a:pt x="36765" y="0"/>
                </a:moveTo>
                <a:lnTo>
                  <a:pt x="39506" y="0"/>
                </a:lnTo>
                <a:cubicBezTo>
                  <a:pt x="37333" y="2572"/>
                  <a:pt x="35765" y="6846"/>
                  <a:pt x="35268" y="11859"/>
                </a:cubicBezTo>
                <a:cubicBezTo>
                  <a:pt x="38473" y="10493"/>
                  <a:pt x="41054" y="5939"/>
                  <a:pt x="42077" y="0"/>
                </a:cubicBezTo>
                <a:lnTo>
                  <a:pt x="43836" y="0"/>
                </a:lnTo>
                <a:cubicBezTo>
                  <a:pt x="42723" y="7869"/>
                  <a:pt x="39319" y="13894"/>
                  <a:pt x="35093" y="15282"/>
                </a:cubicBezTo>
                <a:lnTo>
                  <a:pt x="35091" y="15312"/>
                </a:lnTo>
                <a:cubicBezTo>
                  <a:pt x="35021" y="15338"/>
                  <a:pt x="34951" y="15363"/>
                  <a:pt x="34878" y="15352"/>
                </a:cubicBezTo>
                <a:cubicBezTo>
                  <a:pt x="34469" y="15496"/>
                  <a:pt x="34050" y="15574"/>
                  <a:pt x="33625" y="15588"/>
                </a:cubicBezTo>
                <a:lnTo>
                  <a:pt x="33400" y="15630"/>
                </a:lnTo>
                <a:lnTo>
                  <a:pt x="33400" y="15617"/>
                </a:lnTo>
                <a:lnTo>
                  <a:pt x="33394" y="15618"/>
                </a:lnTo>
                <a:cubicBezTo>
                  <a:pt x="33386" y="15519"/>
                  <a:pt x="33386" y="15420"/>
                  <a:pt x="33386" y="15320"/>
                </a:cubicBezTo>
                <a:cubicBezTo>
                  <a:pt x="33386" y="15172"/>
                  <a:pt x="33387" y="15025"/>
                  <a:pt x="33404" y="14878"/>
                </a:cubicBezTo>
                <a:cubicBezTo>
                  <a:pt x="33403" y="14062"/>
                  <a:pt x="33435" y="13258"/>
                  <a:pt x="33502" y="12470"/>
                </a:cubicBezTo>
                <a:lnTo>
                  <a:pt x="33509" y="12296"/>
                </a:lnTo>
                <a:cubicBezTo>
                  <a:pt x="33511" y="12296"/>
                  <a:pt x="33513" y="12296"/>
                  <a:pt x="33515" y="12294"/>
                </a:cubicBezTo>
                <a:cubicBezTo>
                  <a:pt x="33861" y="7487"/>
                  <a:pt x="35035" y="3194"/>
                  <a:pt x="36765" y="0"/>
                </a:cubicBezTo>
                <a:close/>
                <a:moveTo>
                  <a:pt x="22666" y="0"/>
                </a:moveTo>
                <a:lnTo>
                  <a:pt x="24425" y="0"/>
                </a:lnTo>
                <a:cubicBezTo>
                  <a:pt x="25448" y="5939"/>
                  <a:pt x="28030" y="10493"/>
                  <a:pt x="31234" y="11859"/>
                </a:cubicBezTo>
                <a:cubicBezTo>
                  <a:pt x="30737" y="6846"/>
                  <a:pt x="29169" y="2572"/>
                  <a:pt x="26996" y="0"/>
                </a:cubicBezTo>
                <a:lnTo>
                  <a:pt x="29737" y="0"/>
                </a:lnTo>
                <a:cubicBezTo>
                  <a:pt x="31467" y="3194"/>
                  <a:pt x="32641" y="7487"/>
                  <a:pt x="32987" y="12294"/>
                </a:cubicBezTo>
                <a:cubicBezTo>
                  <a:pt x="32989" y="12296"/>
                  <a:pt x="32991" y="12296"/>
                  <a:pt x="32993" y="12296"/>
                </a:cubicBezTo>
                <a:lnTo>
                  <a:pt x="33000" y="12470"/>
                </a:lnTo>
                <a:cubicBezTo>
                  <a:pt x="33067" y="13258"/>
                  <a:pt x="33099" y="14062"/>
                  <a:pt x="33098" y="14878"/>
                </a:cubicBezTo>
                <a:cubicBezTo>
                  <a:pt x="33116" y="15025"/>
                  <a:pt x="33116" y="15172"/>
                  <a:pt x="33116" y="15320"/>
                </a:cubicBezTo>
                <a:cubicBezTo>
                  <a:pt x="33116" y="15420"/>
                  <a:pt x="33116" y="15519"/>
                  <a:pt x="33109" y="15618"/>
                </a:cubicBezTo>
                <a:lnTo>
                  <a:pt x="33102" y="15617"/>
                </a:lnTo>
                <a:lnTo>
                  <a:pt x="33102" y="15630"/>
                </a:lnTo>
                <a:lnTo>
                  <a:pt x="32877" y="15588"/>
                </a:lnTo>
                <a:cubicBezTo>
                  <a:pt x="32452" y="15574"/>
                  <a:pt x="32033" y="15496"/>
                  <a:pt x="31624" y="15352"/>
                </a:cubicBezTo>
                <a:cubicBezTo>
                  <a:pt x="31551" y="15363"/>
                  <a:pt x="31481" y="15338"/>
                  <a:pt x="31411" y="15312"/>
                </a:cubicBezTo>
                <a:lnTo>
                  <a:pt x="31410" y="15282"/>
                </a:lnTo>
                <a:cubicBezTo>
                  <a:pt x="27183" y="13894"/>
                  <a:pt x="23779" y="7869"/>
                  <a:pt x="22666" y="0"/>
                </a:cubicBezTo>
                <a:close/>
                <a:moveTo>
                  <a:pt x="14547" y="0"/>
                </a:moveTo>
                <a:lnTo>
                  <a:pt x="17287" y="0"/>
                </a:lnTo>
                <a:cubicBezTo>
                  <a:pt x="15115" y="2572"/>
                  <a:pt x="13547" y="6846"/>
                  <a:pt x="13050" y="11859"/>
                </a:cubicBezTo>
                <a:cubicBezTo>
                  <a:pt x="16254" y="10493"/>
                  <a:pt x="18836" y="5939"/>
                  <a:pt x="19858" y="0"/>
                </a:cubicBezTo>
                <a:lnTo>
                  <a:pt x="21618" y="0"/>
                </a:lnTo>
                <a:cubicBezTo>
                  <a:pt x="20505" y="7869"/>
                  <a:pt x="17101" y="13894"/>
                  <a:pt x="12874" y="15282"/>
                </a:cubicBezTo>
                <a:lnTo>
                  <a:pt x="12873" y="15312"/>
                </a:lnTo>
                <a:cubicBezTo>
                  <a:pt x="12803" y="15338"/>
                  <a:pt x="12733" y="15363"/>
                  <a:pt x="12660" y="15352"/>
                </a:cubicBezTo>
                <a:cubicBezTo>
                  <a:pt x="12251" y="15496"/>
                  <a:pt x="11832" y="15574"/>
                  <a:pt x="11407" y="15588"/>
                </a:cubicBezTo>
                <a:lnTo>
                  <a:pt x="11182" y="15630"/>
                </a:lnTo>
                <a:lnTo>
                  <a:pt x="11182" y="15617"/>
                </a:lnTo>
                <a:lnTo>
                  <a:pt x="11175" y="15618"/>
                </a:lnTo>
                <a:cubicBezTo>
                  <a:pt x="11168" y="15519"/>
                  <a:pt x="11167" y="15420"/>
                  <a:pt x="11167" y="15320"/>
                </a:cubicBezTo>
                <a:cubicBezTo>
                  <a:pt x="11167" y="15172"/>
                  <a:pt x="11168" y="15025"/>
                  <a:pt x="11185" y="14878"/>
                </a:cubicBezTo>
                <a:cubicBezTo>
                  <a:pt x="11185" y="14062"/>
                  <a:pt x="11217" y="13258"/>
                  <a:pt x="11283" y="12470"/>
                </a:cubicBezTo>
                <a:lnTo>
                  <a:pt x="11291" y="12296"/>
                </a:lnTo>
                <a:cubicBezTo>
                  <a:pt x="11293" y="12296"/>
                  <a:pt x="11295" y="12296"/>
                  <a:pt x="11297" y="12294"/>
                </a:cubicBezTo>
                <a:cubicBezTo>
                  <a:pt x="11643" y="7487"/>
                  <a:pt x="12817" y="3194"/>
                  <a:pt x="14547" y="0"/>
                </a:cubicBezTo>
                <a:close/>
                <a:moveTo>
                  <a:pt x="448" y="0"/>
                </a:moveTo>
                <a:lnTo>
                  <a:pt x="2207" y="0"/>
                </a:lnTo>
                <a:cubicBezTo>
                  <a:pt x="3230" y="5939"/>
                  <a:pt x="5811" y="10493"/>
                  <a:pt x="9016" y="11859"/>
                </a:cubicBezTo>
                <a:cubicBezTo>
                  <a:pt x="8519" y="6846"/>
                  <a:pt x="6951" y="2572"/>
                  <a:pt x="4778" y="0"/>
                </a:cubicBezTo>
                <a:lnTo>
                  <a:pt x="7519" y="0"/>
                </a:lnTo>
                <a:cubicBezTo>
                  <a:pt x="9248" y="3194"/>
                  <a:pt x="10423" y="7487"/>
                  <a:pt x="10768" y="12294"/>
                </a:cubicBezTo>
                <a:cubicBezTo>
                  <a:pt x="10771" y="12296"/>
                  <a:pt x="10773" y="12296"/>
                  <a:pt x="10775" y="12296"/>
                </a:cubicBezTo>
                <a:lnTo>
                  <a:pt x="10782" y="12470"/>
                </a:lnTo>
                <a:cubicBezTo>
                  <a:pt x="10849" y="13258"/>
                  <a:pt x="10881" y="14062"/>
                  <a:pt x="10880" y="14878"/>
                </a:cubicBezTo>
                <a:cubicBezTo>
                  <a:pt x="10897" y="15025"/>
                  <a:pt x="10898" y="15172"/>
                  <a:pt x="10898" y="15320"/>
                </a:cubicBezTo>
                <a:cubicBezTo>
                  <a:pt x="10898" y="15420"/>
                  <a:pt x="10898" y="15519"/>
                  <a:pt x="10890" y="15618"/>
                </a:cubicBezTo>
                <a:lnTo>
                  <a:pt x="10884" y="15617"/>
                </a:lnTo>
                <a:lnTo>
                  <a:pt x="10883" y="15630"/>
                </a:lnTo>
                <a:lnTo>
                  <a:pt x="10659" y="15588"/>
                </a:lnTo>
                <a:cubicBezTo>
                  <a:pt x="10234" y="15574"/>
                  <a:pt x="9815" y="15496"/>
                  <a:pt x="9406" y="15352"/>
                </a:cubicBezTo>
                <a:cubicBezTo>
                  <a:pt x="9332" y="15363"/>
                  <a:pt x="9263" y="15338"/>
                  <a:pt x="9193" y="15312"/>
                </a:cubicBezTo>
                <a:lnTo>
                  <a:pt x="9191" y="15282"/>
                </a:lnTo>
                <a:cubicBezTo>
                  <a:pt x="4965" y="13894"/>
                  <a:pt x="1561" y="7869"/>
                  <a:pt x="448" y="0"/>
                </a:cubicBezTo>
                <a:close/>
              </a:path>
            </a:pathLst>
          </a:custGeom>
          <a:solidFill>
            <a:schemeClr val="lt1"/>
          </a:solidFill>
          <a:ln>
            <a:noFill/>
          </a:ln>
        </p:spPr>
        <p:txBody>
          <a:bodyPr lIns="68569" tIns="68569" rIns="68569" bIns="68569" anchor="ctr" anchorCtr="0">
            <a:noAutofit/>
          </a:bodyPr>
          <a:lstStyle/>
          <a:p>
            <a:endParaRPr sz="1050" kern="0">
              <a:solidFill>
                <a:srgbClr val="000000"/>
              </a:solidFill>
              <a:cs typeface="Arial"/>
              <a:sym typeface="Arial"/>
            </a:endParaRPr>
          </a:p>
        </p:txBody>
      </p:sp>
      <p:sp>
        <p:nvSpPr>
          <p:cNvPr id="19" name="Shape 19"/>
          <p:cNvSpPr txBox="1">
            <a:spLocks noGrp="1"/>
          </p:cNvSpPr>
          <p:nvPr>
            <p:ph type="ctrTitle"/>
          </p:nvPr>
        </p:nvSpPr>
        <p:spPr>
          <a:xfrm>
            <a:off x="342901" y="4960139"/>
            <a:ext cx="5829299" cy="1463039"/>
          </a:xfrm>
          <a:prstGeom prst="rect">
            <a:avLst/>
          </a:prstGeom>
          <a:noFill/>
          <a:ln>
            <a:noFill/>
          </a:ln>
        </p:spPr>
        <p:txBody>
          <a:bodyPr lIns="91425" tIns="91425" rIns="91425" bIns="91425" anchor="ctr" anchorCtr="0"/>
          <a:lstStyle>
            <a:lvl1pPr marL="0" marR="0" lvl="0" indent="0" algn="r" rtl="0">
              <a:lnSpc>
                <a:spcPct val="80000"/>
              </a:lnSpc>
              <a:spcBef>
                <a:spcPts val="0"/>
              </a:spcBef>
              <a:buClr>
                <a:srgbClr val="0C0C0C"/>
              </a:buClr>
              <a:buFont typeface="Questrial"/>
              <a:buNone/>
              <a:defRPr sz="3300" b="0" i="0" u="none" strike="noStrike" cap="none">
                <a:solidFill>
                  <a:srgbClr val="0C0C0C"/>
                </a:solidFill>
                <a:latin typeface="Questrial"/>
                <a:ea typeface="Questrial"/>
                <a:cs typeface="Questrial"/>
                <a:sym typeface="Questrial"/>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20" name="Shape 20"/>
          <p:cNvSpPr txBox="1">
            <a:spLocks noGrp="1"/>
          </p:cNvSpPr>
          <p:nvPr>
            <p:ph type="subTitle" idx="1"/>
          </p:nvPr>
        </p:nvSpPr>
        <p:spPr>
          <a:xfrm>
            <a:off x="6457950" y="4960139"/>
            <a:ext cx="2400300" cy="146303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150"/>
              </a:spcAft>
              <a:buClr>
                <a:schemeClr val="accent1"/>
              </a:buClr>
              <a:buFont typeface="Questrial"/>
              <a:buNone/>
              <a:defRPr sz="1200" b="0" i="0" u="none" strike="noStrike" cap="none">
                <a:solidFill>
                  <a:srgbClr val="0C0C0C"/>
                </a:solidFill>
                <a:latin typeface="Questrial"/>
                <a:ea typeface="Questrial"/>
                <a:cs typeface="Questrial"/>
                <a:sym typeface="Questrial"/>
              </a:defRPr>
            </a:lvl1pPr>
            <a:lvl2pPr marL="342900" marR="0" lvl="1" indent="0" algn="ctr" rtl="0">
              <a:lnSpc>
                <a:spcPct val="90000"/>
              </a:lnSpc>
              <a:spcBef>
                <a:spcPts val="150"/>
              </a:spcBef>
              <a:spcAft>
                <a:spcPts val="300"/>
              </a:spcAft>
              <a:buClr>
                <a:schemeClr val="accent1"/>
              </a:buClr>
              <a:buFont typeface="Noto Sans Symbols"/>
              <a:buNone/>
              <a:defRPr sz="1200" b="0" i="0" u="none" strike="noStrike" cap="none">
                <a:solidFill>
                  <a:schemeClr val="dk1"/>
                </a:solidFill>
                <a:latin typeface="Questrial"/>
                <a:ea typeface="Questrial"/>
                <a:cs typeface="Questrial"/>
                <a:sym typeface="Questrial"/>
              </a:defRPr>
            </a:lvl2pPr>
            <a:lvl3pPr marL="685800" marR="0" lvl="2" indent="0" algn="ctr" rtl="0">
              <a:lnSpc>
                <a:spcPct val="90000"/>
              </a:lnSpc>
              <a:spcBef>
                <a:spcPts val="150"/>
              </a:spcBef>
              <a:spcAft>
                <a:spcPts val="300"/>
              </a:spcAft>
              <a:buClr>
                <a:schemeClr val="accent1"/>
              </a:buClr>
              <a:buFont typeface="Noto Sans Symbols"/>
              <a:buNone/>
              <a:defRPr sz="1200" b="0" i="0" u="none" strike="noStrike" cap="none">
                <a:solidFill>
                  <a:schemeClr val="dk1"/>
                </a:solidFill>
                <a:latin typeface="Questrial"/>
                <a:ea typeface="Questrial"/>
                <a:cs typeface="Questrial"/>
                <a:sym typeface="Questrial"/>
              </a:defRPr>
            </a:lvl3pPr>
            <a:lvl4pPr marL="1028700" marR="0" lvl="3" indent="0" algn="ctr" rtl="0">
              <a:lnSpc>
                <a:spcPct val="90000"/>
              </a:lnSpc>
              <a:spcBef>
                <a:spcPts val="150"/>
              </a:spcBef>
              <a:spcAft>
                <a:spcPts val="300"/>
              </a:spcAft>
              <a:buClr>
                <a:schemeClr val="accent1"/>
              </a:buClr>
              <a:buFont typeface="Noto Sans Symbols"/>
              <a:buNone/>
              <a:defRPr sz="1200" b="0" i="0" u="none" strike="noStrike" cap="none">
                <a:solidFill>
                  <a:schemeClr val="dk1"/>
                </a:solidFill>
                <a:latin typeface="Questrial"/>
                <a:ea typeface="Questrial"/>
                <a:cs typeface="Questrial"/>
                <a:sym typeface="Questrial"/>
              </a:defRPr>
            </a:lvl4pPr>
            <a:lvl5pPr marL="1371600" marR="0" lvl="4" indent="0" algn="ctr" rtl="0">
              <a:lnSpc>
                <a:spcPct val="90000"/>
              </a:lnSpc>
              <a:spcBef>
                <a:spcPts val="150"/>
              </a:spcBef>
              <a:spcAft>
                <a:spcPts val="300"/>
              </a:spcAft>
              <a:buClr>
                <a:schemeClr val="accent1"/>
              </a:buClr>
              <a:buFont typeface="Noto Sans Symbols"/>
              <a:buNone/>
              <a:defRPr sz="1200" b="0" i="0" u="none" strike="noStrike" cap="none">
                <a:solidFill>
                  <a:schemeClr val="dk1"/>
                </a:solidFill>
                <a:latin typeface="Questrial"/>
                <a:ea typeface="Questrial"/>
                <a:cs typeface="Questrial"/>
                <a:sym typeface="Questrial"/>
              </a:defRPr>
            </a:lvl5pPr>
            <a:lvl6pPr marL="1714500" marR="0" lvl="5" indent="0" algn="ctr" rtl="0">
              <a:lnSpc>
                <a:spcPct val="90000"/>
              </a:lnSpc>
              <a:spcBef>
                <a:spcPts val="150"/>
              </a:spcBef>
              <a:spcAft>
                <a:spcPts val="300"/>
              </a:spcAft>
              <a:buClr>
                <a:schemeClr val="accent1"/>
              </a:buClr>
              <a:buFont typeface="Noto Sans Symbols"/>
              <a:buNone/>
              <a:defRPr sz="1200" b="0" i="0" u="none" strike="noStrike" cap="none">
                <a:solidFill>
                  <a:schemeClr val="dk1"/>
                </a:solidFill>
                <a:latin typeface="Questrial"/>
                <a:ea typeface="Questrial"/>
                <a:cs typeface="Questrial"/>
                <a:sym typeface="Questrial"/>
              </a:defRPr>
            </a:lvl6pPr>
            <a:lvl7pPr marL="2057400" marR="0" lvl="6" indent="0" algn="ctr" rtl="0">
              <a:lnSpc>
                <a:spcPct val="90000"/>
              </a:lnSpc>
              <a:spcBef>
                <a:spcPts val="150"/>
              </a:spcBef>
              <a:spcAft>
                <a:spcPts val="300"/>
              </a:spcAft>
              <a:buClr>
                <a:schemeClr val="accent1"/>
              </a:buClr>
              <a:buFont typeface="Noto Sans Symbols"/>
              <a:buNone/>
              <a:defRPr sz="1200" b="0" i="0" u="none" strike="noStrike" cap="none">
                <a:solidFill>
                  <a:schemeClr val="dk1"/>
                </a:solidFill>
                <a:latin typeface="Questrial"/>
                <a:ea typeface="Questrial"/>
                <a:cs typeface="Questrial"/>
                <a:sym typeface="Questrial"/>
              </a:defRPr>
            </a:lvl7pPr>
            <a:lvl8pPr marL="2400300" marR="0" lvl="7" indent="0" algn="ctr" rtl="0">
              <a:lnSpc>
                <a:spcPct val="90000"/>
              </a:lnSpc>
              <a:spcBef>
                <a:spcPts val="150"/>
              </a:spcBef>
              <a:spcAft>
                <a:spcPts val="300"/>
              </a:spcAft>
              <a:buClr>
                <a:schemeClr val="accent1"/>
              </a:buClr>
              <a:buFont typeface="Noto Sans Symbols"/>
              <a:buNone/>
              <a:defRPr sz="1200" b="0" i="0" u="none" strike="noStrike" cap="none">
                <a:solidFill>
                  <a:schemeClr val="dk1"/>
                </a:solidFill>
                <a:latin typeface="Questrial"/>
                <a:ea typeface="Questrial"/>
                <a:cs typeface="Questrial"/>
                <a:sym typeface="Questrial"/>
              </a:defRPr>
            </a:lvl8pPr>
            <a:lvl9pPr marL="2743200" marR="0" lvl="8" indent="0" algn="ctr" rtl="0">
              <a:lnSpc>
                <a:spcPct val="90000"/>
              </a:lnSpc>
              <a:spcBef>
                <a:spcPts val="150"/>
              </a:spcBef>
              <a:spcAft>
                <a:spcPts val="300"/>
              </a:spcAft>
              <a:buClr>
                <a:schemeClr val="accent1"/>
              </a:buClr>
              <a:buFont typeface="Noto Sans Symbols"/>
              <a:buNone/>
              <a:defRPr sz="1200" b="0" i="0" u="none" strike="noStrike" cap="none">
                <a:solidFill>
                  <a:schemeClr val="dk1"/>
                </a:solidFill>
                <a:latin typeface="Questrial"/>
                <a:ea typeface="Questrial"/>
                <a:cs typeface="Questrial"/>
                <a:sym typeface="Questrial"/>
              </a:defRPr>
            </a:lvl9pPr>
          </a:lstStyle>
          <a:p>
            <a:endParaRPr/>
          </a:p>
        </p:txBody>
      </p:sp>
      <p:sp>
        <p:nvSpPr>
          <p:cNvPr id="21" name="Shape 21"/>
          <p:cNvSpPr txBox="1">
            <a:spLocks noGrp="1"/>
          </p:cNvSpPr>
          <p:nvPr>
            <p:ph type="dt" idx="10"/>
          </p:nvPr>
        </p:nvSpPr>
        <p:spPr>
          <a:xfrm>
            <a:off x="768098" y="6470705"/>
            <a:ext cx="1615606" cy="274319"/>
          </a:xfrm>
          <a:prstGeom prst="rect">
            <a:avLst/>
          </a:prstGeom>
          <a:noFill/>
          <a:ln>
            <a:noFill/>
          </a:ln>
        </p:spPr>
        <p:txBody>
          <a:bodyPr lIns="91425" tIns="91425" rIns="91425" bIns="91425" anchor="ctr" anchorCtr="0"/>
          <a:lstStyle>
            <a:lvl1pPr marL="0" marR="0" lvl="0" indent="0" algn="l" rtl="0">
              <a:spcBef>
                <a:spcPts val="0"/>
              </a:spcBef>
              <a:buNone/>
              <a:defRPr sz="750" b="0" i="0" u="none" strike="noStrike" cap="none">
                <a:solidFill>
                  <a:srgbClr val="0C0C0C"/>
                </a:solidFill>
                <a:latin typeface="Questrial"/>
                <a:ea typeface="Questrial"/>
                <a:cs typeface="Questrial"/>
                <a:sym typeface="Questrial"/>
              </a:defRPr>
            </a:lvl1pPr>
            <a:lvl2pPr marL="342900" marR="0" lvl="1" indent="0" algn="l" rtl="0">
              <a:spcBef>
                <a:spcPts val="0"/>
              </a:spcBef>
              <a:buNone/>
              <a:defRPr sz="1350" b="0" i="0" u="none" strike="noStrike" cap="none">
                <a:solidFill>
                  <a:schemeClr val="dk1"/>
                </a:solidFill>
                <a:latin typeface="Questrial"/>
                <a:ea typeface="Questrial"/>
                <a:cs typeface="Questrial"/>
                <a:sym typeface="Questrial"/>
              </a:defRPr>
            </a:lvl2pPr>
            <a:lvl3pPr marL="685800" marR="0" lvl="2" indent="0" algn="l" rtl="0">
              <a:spcBef>
                <a:spcPts val="0"/>
              </a:spcBef>
              <a:buNone/>
              <a:defRPr sz="1350" b="0" i="0" u="none" strike="noStrike" cap="none">
                <a:solidFill>
                  <a:schemeClr val="dk1"/>
                </a:solidFill>
                <a:latin typeface="Questrial"/>
                <a:ea typeface="Questrial"/>
                <a:cs typeface="Questrial"/>
                <a:sym typeface="Questrial"/>
              </a:defRPr>
            </a:lvl3pPr>
            <a:lvl4pPr marL="1028700" marR="0" lvl="3" indent="0" algn="l" rtl="0">
              <a:spcBef>
                <a:spcPts val="0"/>
              </a:spcBef>
              <a:buNone/>
              <a:defRPr sz="1350" b="0" i="0" u="none" strike="noStrike" cap="none">
                <a:solidFill>
                  <a:schemeClr val="dk1"/>
                </a:solidFill>
                <a:latin typeface="Questrial"/>
                <a:ea typeface="Questrial"/>
                <a:cs typeface="Questrial"/>
                <a:sym typeface="Questrial"/>
              </a:defRPr>
            </a:lvl4pPr>
            <a:lvl5pPr marL="1371600" marR="0" lvl="4" indent="0" algn="l" rtl="0">
              <a:spcBef>
                <a:spcPts val="0"/>
              </a:spcBef>
              <a:buNone/>
              <a:defRPr sz="1350" b="0" i="0" u="none" strike="noStrike" cap="none">
                <a:solidFill>
                  <a:schemeClr val="dk1"/>
                </a:solidFill>
                <a:latin typeface="Questrial"/>
                <a:ea typeface="Questrial"/>
                <a:cs typeface="Questrial"/>
                <a:sym typeface="Questrial"/>
              </a:defRPr>
            </a:lvl5pPr>
            <a:lvl6pPr marL="1714500" marR="0" lvl="5" indent="0" algn="l" rtl="0">
              <a:spcBef>
                <a:spcPts val="0"/>
              </a:spcBef>
              <a:buNone/>
              <a:defRPr sz="1350" b="0" i="0" u="none" strike="noStrike" cap="none">
                <a:solidFill>
                  <a:schemeClr val="dk1"/>
                </a:solidFill>
                <a:latin typeface="Questrial"/>
                <a:ea typeface="Questrial"/>
                <a:cs typeface="Questrial"/>
                <a:sym typeface="Questrial"/>
              </a:defRPr>
            </a:lvl6pPr>
            <a:lvl7pPr marL="2057400" marR="0" lvl="6" indent="0" algn="l" rtl="0">
              <a:spcBef>
                <a:spcPts val="0"/>
              </a:spcBef>
              <a:buNone/>
              <a:defRPr sz="1350" b="0" i="0" u="none" strike="noStrike" cap="none">
                <a:solidFill>
                  <a:schemeClr val="dk1"/>
                </a:solidFill>
                <a:latin typeface="Questrial"/>
                <a:ea typeface="Questrial"/>
                <a:cs typeface="Questrial"/>
                <a:sym typeface="Questrial"/>
              </a:defRPr>
            </a:lvl7pPr>
            <a:lvl8pPr marL="2400300" marR="0" lvl="7" indent="0" algn="l" rtl="0">
              <a:spcBef>
                <a:spcPts val="0"/>
              </a:spcBef>
              <a:buNone/>
              <a:defRPr sz="1350" b="0" i="0" u="none" strike="noStrike" cap="none">
                <a:solidFill>
                  <a:schemeClr val="dk1"/>
                </a:solidFill>
                <a:latin typeface="Questrial"/>
                <a:ea typeface="Questrial"/>
                <a:cs typeface="Questrial"/>
                <a:sym typeface="Questrial"/>
              </a:defRPr>
            </a:lvl8pPr>
            <a:lvl9pPr marL="2743200" marR="0" lvl="8" indent="0" algn="l" rtl="0">
              <a:spcBef>
                <a:spcPts val="0"/>
              </a:spcBef>
              <a:buNone/>
              <a:defRPr sz="1350" b="0" i="0" u="none" strike="noStrike" cap="none">
                <a:solidFill>
                  <a:schemeClr val="dk1"/>
                </a:solidFill>
                <a:latin typeface="Questrial"/>
                <a:ea typeface="Questrial"/>
                <a:cs typeface="Questrial"/>
                <a:sym typeface="Questrial"/>
              </a:defRPr>
            </a:lvl9pPr>
          </a:lstStyle>
          <a:p>
            <a:endParaRPr/>
          </a:p>
        </p:txBody>
      </p:sp>
      <p:sp>
        <p:nvSpPr>
          <p:cNvPr id="22" name="Shape 22"/>
          <p:cNvSpPr txBox="1">
            <a:spLocks noGrp="1"/>
          </p:cNvSpPr>
          <p:nvPr>
            <p:ph type="ftr" idx="11"/>
          </p:nvPr>
        </p:nvSpPr>
        <p:spPr>
          <a:xfrm>
            <a:off x="3632200" y="6470705"/>
            <a:ext cx="4426094" cy="274319"/>
          </a:xfrm>
          <a:prstGeom prst="rect">
            <a:avLst/>
          </a:prstGeom>
          <a:noFill/>
          <a:ln>
            <a:noFill/>
          </a:ln>
        </p:spPr>
        <p:txBody>
          <a:bodyPr lIns="91425" tIns="91425" rIns="91425" bIns="91425" anchor="ctr" anchorCtr="0"/>
          <a:lstStyle>
            <a:lvl1pPr marL="0" marR="0" lvl="0" indent="0" algn="r" rtl="0">
              <a:spcBef>
                <a:spcPts val="0"/>
              </a:spcBef>
              <a:buNone/>
              <a:defRPr sz="750" b="0" i="0" u="none" strike="noStrike" cap="none">
                <a:solidFill>
                  <a:srgbClr val="0C0C0C"/>
                </a:solidFill>
                <a:latin typeface="Questrial"/>
                <a:ea typeface="Questrial"/>
                <a:cs typeface="Questrial"/>
                <a:sym typeface="Questrial"/>
              </a:defRPr>
            </a:lvl1pPr>
            <a:lvl2pPr marL="342900" marR="0" lvl="1" indent="0" algn="l" rtl="0">
              <a:spcBef>
                <a:spcPts val="0"/>
              </a:spcBef>
              <a:buNone/>
              <a:defRPr sz="1350" b="0" i="0" u="none" strike="noStrike" cap="none">
                <a:solidFill>
                  <a:schemeClr val="dk1"/>
                </a:solidFill>
                <a:latin typeface="Questrial"/>
                <a:ea typeface="Questrial"/>
                <a:cs typeface="Questrial"/>
                <a:sym typeface="Questrial"/>
              </a:defRPr>
            </a:lvl2pPr>
            <a:lvl3pPr marL="685800" marR="0" lvl="2" indent="0" algn="l" rtl="0">
              <a:spcBef>
                <a:spcPts val="0"/>
              </a:spcBef>
              <a:buNone/>
              <a:defRPr sz="1350" b="0" i="0" u="none" strike="noStrike" cap="none">
                <a:solidFill>
                  <a:schemeClr val="dk1"/>
                </a:solidFill>
                <a:latin typeface="Questrial"/>
                <a:ea typeface="Questrial"/>
                <a:cs typeface="Questrial"/>
                <a:sym typeface="Questrial"/>
              </a:defRPr>
            </a:lvl3pPr>
            <a:lvl4pPr marL="1028700" marR="0" lvl="3" indent="0" algn="l" rtl="0">
              <a:spcBef>
                <a:spcPts val="0"/>
              </a:spcBef>
              <a:buNone/>
              <a:defRPr sz="1350" b="0" i="0" u="none" strike="noStrike" cap="none">
                <a:solidFill>
                  <a:schemeClr val="dk1"/>
                </a:solidFill>
                <a:latin typeface="Questrial"/>
                <a:ea typeface="Questrial"/>
                <a:cs typeface="Questrial"/>
                <a:sym typeface="Questrial"/>
              </a:defRPr>
            </a:lvl4pPr>
            <a:lvl5pPr marL="1371600" marR="0" lvl="4" indent="0" algn="l" rtl="0">
              <a:spcBef>
                <a:spcPts val="0"/>
              </a:spcBef>
              <a:buNone/>
              <a:defRPr sz="1350" b="0" i="0" u="none" strike="noStrike" cap="none">
                <a:solidFill>
                  <a:schemeClr val="dk1"/>
                </a:solidFill>
                <a:latin typeface="Questrial"/>
                <a:ea typeface="Questrial"/>
                <a:cs typeface="Questrial"/>
                <a:sym typeface="Questrial"/>
              </a:defRPr>
            </a:lvl5pPr>
            <a:lvl6pPr marL="1714500" marR="0" lvl="5" indent="0" algn="l" rtl="0">
              <a:spcBef>
                <a:spcPts val="0"/>
              </a:spcBef>
              <a:buNone/>
              <a:defRPr sz="1350" b="0" i="0" u="none" strike="noStrike" cap="none">
                <a:solidFill>
                  <a:schemeClr val="dk1"/>
                </a:solidFill>
                <a:latin typeface="Questrial"/>
                <a:ea typeface="Questrial"/>
                <a:cs typeface="Questrial"/>
                <a:sym typeface="Questrial"/>
              </a:defRPr>
            </a:lvl6pPr>
            <a:lvl7pPr marL="2057400" marR="0" lvl="6" indent="0" algn="l" rtl="0">
              <a:spcBef>
                <a:spcPts val="0"/>
              </a:spcBef>
              <a:buNone/>
              <a:defRPr sz="1350" b="0" i="0" u="none" strike="noStrike" cap="none">
                <a:solidFill>
                  <a:schemeClr val="dk1"/>
                </a:solidFill>
                <a:latin typeface="Questrial"/>
                <a:ea typeface="Questrial"/>
                <a:cs typeface="Questrial"/>
                <a:sym typeface="Questrial"/>
              </a:defRPr>
            </a:lvl7pPr>
            <a:lvl8pPr marL="2400300" marR="0" lvl="7" indent="0" algn="l" rtl="0">
              <a:spcBef>
                <a:spcPts val="0"/>
              </a:spcBef>
              <a:buNone/>
              <a:defRPr sz="1350" b="0" i="0" u="none" strike="noStrike" cap="none">
                <a:solidFill>
                  <a:schemeClr val="dk1"/>
                </a:solidFill>
                <a:latin typeface="Questrial"/>
                <a:ea typeface="Questrial"/>
                <a:cs typeface="Questrial"/>
                <a:sym typeface="Questrial"/>
              </a:defRPr>
            </a:lvl8pPr>
            <a:lvl9pPr marL="2743200" marR="0" lvl="8" indent="0" algn="l" rtl="0">
              <a:spcBef>
                <a:spcPts val="0"/>
              </a:spcBef>
              <a:buNone/>
              <a:defRPr sz="1350" b="0" i="0" u="none" strike="noStrike" cap="none">
                <a:solidFill>
                  <a:schemeClr val="dk1"/>
                </a:solidFill>
                <a:latin typeface="Questrial"/>
                <a:ea typeface="Questrial"/>
                <a:cs typeface="Questrial"/>
                <a:sym typeface="Questrial"/>
              </a:defRPr>
            </a:lvl9pPr>
          </a:lstStyle>
          <a:p>
            <a:endParaRPr/>
          </a:p>
        </p:txBody>
      </p:sp>
      <p:sp>
        <p:nvSpPr>
          <p:cNvPr id="23" name="Shape 23"/>
          <p:cNvSpPr txBox="1">
            <a:spLocks noGrp="1"/>
          </p:cNvSpPr>
          <p:nvPr>
            <p:ph type="sldNum" idx="12"/>
          </p:nvPr>
        </p:nvSpPr>
        <p:spPr>
          <a:xfrm>
            <a:off x="8128000" y="6470705"/>
            <a:ext cx="730250" cy="274319"/>
          </a:xfrm>
          <a:prstGeom prst="rect">
            <a:avLst/>
          </a:prstGeom>
          <a:noFill/>
          <a:ln>
            <a:noFill/>
          </a:ln>
        </p:spPr>
        <p:txBody>
          <a:bodyPr lIns="91425" tIns="45700" rIns="91425" bIns="45700" anchor="ctr" anchorCtr="0">
            <a:noAutofit/>
          </a:bodyPr>
          <a:lstStyle/>
          <a:p>
            <a:pPr>
              <a:buSzPct val="25000"/>
            </a:pPr>
            <a:fld id="{00000000-1234-1234-1234-123412341234}" type="slidenum">
              <a:rPr lang="en-US" sz="750">
                <a:solidFill>
                  <a:srgbClr val="0C0C0C"/>
                </a:solidFill>
                <a:latin typeface="Questrial"/>
                <a:ea typeface="Questrial"/>
                <a:cs typeface="Questrial"/>
                <a:sym typeface="Questrial"/>
              </a:rPr>
              <a:pPr>
                <a:buSzPct val="25000"/>
              </a:pPr>
              <a:t>‹#›</a:t>
            </a:fld>
            <a:endParaRPr lang="en-US" sz="750">
              <a:solidFill>
                <a:srgbClr val="0C0C0C"/>
              </a:solidFill>
              <a:latin typeface="Questrial"/>
              <a:ea typeface="Questrial"/>
              <a:cs typeface="Questrial"/>
              <a:sym typeface="Questrial"/>
            </a:endParaRPr>
          </a:p>
        </p:txBody>
      </p:sp>
      <p:cxnSp>
        <p:nvCxnSpPr>
          <p:cNvPr id="24" name="Shape 24"/>
          <p:cNvCxnSpPr/>
          <p:nvPr/>
        </p:nvCxnSpPr>
        <p:spPr>
          <a:xfrm rot="10800000">
            <a:off x="6290132" y="5264105"/>
            <a:ext cx="0" cy="914400"/>
          </a:xfrm>
          <a:prstGeom prst="straightConnector1">
            <a:avLst/>
          </a:prstGeom>
          <a:noFill/>
          <a:ln w="19050" cap="flat" cmpd="sng">
            <a:solidFill>
              <a:srgbClr val="1482AB"/>
            </a:solidFill>
            <a:prstDash val="solid"/>
            <a:round/>
            <a:headEnd type="none" w="med" len="med"/>
            <a:tailEnd type="none" w="med" len="med"/>
          </a:ln>
        </p:spPr>
      </p:cxnSp>
    </p:spTree>
    <p:extLst>
      <p:ext uri="{BB962C8B-B14F-4D97-AF65-F5344CB8AC3E}">
        <p14:creationId xmlns:p14="http://schemas.microsoft.com/office/powerpoint/2010/main" val="2464402846"/>
      </p:ext>
    </p:extLst>
  </p:cSld>
  <p:clrMapOvr>
    <a:masterClrMapping/>
  </p:clrMapOvr>
  <mc:AlternateContent xmlns:mc="http://schemas.openxmlformats.org/markup-compatibility/2006" xmlns:p14="http://schemas.microsoft.com/office/powerpoint/2010/main">
    <mc:Choice Requires="p14">
      <p:transition p14:dur="250" advClick="0">
        <p:pull/>
      </p:transition>
    </mc:Choice>
    <mc:Fallback xmlns="">
      <p:transition advClick="0">
        <p:pull/>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768096" y="585218"/>
            <a:ext cx="7290053" cy="1499615"/>
          </a:xfrm>
          <a:prstGeom prst="rect">
            <a:avLst/>
          </a:prstGeom>
          <a:noFill/>
          <a:ln>
            <a:noFill/>
          </a:ln>
        </p:spPr>
        <p:txBody>
          <a:bodyPr lIns="91425" tIns="91425" rIns="91425" bIns="91425" anchor="ctr" anchorCtr="0"/>
          <a:lstStyle>
            <a:lvl1pPr marL="0" marR="0" lvl="0" indent="0" algn="l" rtl="0">
              <a:lnSpc>
                <a:spcPct val="80000"/>
              </a:lnSpc>
              <a:spcBef>
                <a:spcPts val="0"/>
              </a:spcBef>
              <a:buClr>
                <a:srgbClr val="0C0C0C"/>
              </a:buClr>
              <a:buFont typeface="Questrial"/>
              <a:buNone/>
              <a:defRPr sz="3300" b="0" i="0" u="none" strike="noStrike" cap="none">
                <a:solidFill>
                  <a:srgbClr val="0C0C0C"/>
                </a:solidFill>
                <a:latin typeface="Questrial"/>
                <a:ea typeface="Questrial"/>
                <a:cs typeface="Questrial"/>
                <a:sym typeface="Questrial"/>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27" name="Shape 27"/>
          <p:cNvSpPr txBox="1">
            <a:spLocks noGrp="1"/>
          </p:cNvSpPr>
          <p:nvPr>
            <p:ph type="body" idx="1"/>
          </p:nvPr>
        </p:nvSpPr>
        <p:spPr>
          <a:xfrm>
            <a:off x="768096" y="2286000"/>
            <a:ext cx="7290055" cy="4023360"/>
          </a:xfrm>
          <a:prstGeom prst="rect">
            <a:avLst/>
          </a:prstGeom>
          <a:noFill/>
          <a:ln>
            <a:noFill/>
          </a:ln>
        </p:spPr>
        <p:txBody>
          <a:bodyPr lIns="91425" tIns="91425" rIns="91425" bIns="91425" anchor="t" anchorCtr="0"/>
          <a:lstStyle>
            <a:lvl1pPr marL="68580" marR="0" lvl="0" indent="26670" algn="l" rtl="0">
              <a:lnSpc>
                <a:spcPct val="90000"/>
              </a:lnSpc>
              <a:spcBef>
                <a:spcPts val="900"/>
              </a:spcBef>
              <a:spcAft>
                <a:spcPts val="150"/>
              </a:spcAft>
              <a:buClr>
                <a:schemeClr val="accent1"/>
              </a:buClr>
              <a:buSzPct val="100000"/>
              <a:buFont typeface="Questrial"/>
              <a:buChar char=" "/>
              <a:defRPr sz="1500" b="0" i="0" u="none" strike="noStrike" cap="none">
                <a:solidFill>
                  <a:schemeClr val="dk1"/>
                </a:solidFill>
                <a:latin typeface="Questrial"/>
                <a:ea typeface="Questrial"/>
                <a:cs typeface="Questrial"/>
                <a:sym typeface="Questrial"/>
              </a:defRPr>
            </a:lvl1pPr>
            <a:lvl2pPr marL="198882" marR="0" lvl="1" indent="-27431" algn="l" rtl="0">
              <a:lnSpc>
                <a:spcPct val="90000"/>
              </a:lnSpc>
              <a:spcBef>
                <a:spcPts val="150"/>
              </a:spcBef>
              <a:spcAft>
                <a:spcPts val="300"/>
              </a:spcAft>
              <a:buClr>
                <a:schemeClr val="accent1"/>
              </a:buClr>
              <a:buSzPct val="100000"/>
              <a:buFont typeface="Noto Sans Symbols"/>
              <a:buChar char="●"/>
              <a:defRPr sz="1200" b="0" i="0" u="none" strike="noStrike" cap="none">
                <a:solidFill>
                  <a:schemeClr val="dk1"/>
                </a:solidFill>
                <a:latin typeface="Questrial"/>
                <a:ea typeface="Questrial"/>
                <a:cs typeface="Questrial"/>
                <a:sym typeface="Questrial"/>
              </a:defRPr>
            </a:lvl2pPr>
            <a:lvl3pPr marL="336042" marR="0" lvl="2" indent="-50291"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3pPr>
            <a:lvl4pPr marL="445770" marR="0" lvl="3" indent="-45719"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4pPr>
            <a:lvl5pPr marL="582930" marR="0" lvl="4" indent="-49530"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5pPr>
            <a:lvl6pPr marL="685800" marR="0" lvl="5" indent="-47625"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6pPr>
            <a:lvl7pPr marL="795528" marR="0" lvl="6" indent="-52577"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7pPr>
            <a:lvl8pPr marL="912114" marR="0" lvl="7" indent="-54864"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8pPr>
            <a:lvl9pPr marL="1021842" marR="0" lvl="8" indent="-50291"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9pPr>
          </a:lstStyle>
          <a:p>
            <a:endParaRPr/>
          </a:p>
        </p:txBody>
      </p:sp>
      <p:sp>
        <p:nvSpPr>
          <p:cNvPr id="28" name="Shape 28"/>
          <p:cNvSpPr txBox="1">
            <a:spLocks noGrp="1"/>
          </p:cNvSpPr>
          <p:nvPr>
            <p:ph type="dt" idx="10"/>
          </p:nvPr>
        </p:nvSpPr>
        <p:spPr>
          <a:xfrm>
            <a:off x="768098" y="6470705"/>
            <a:ext cx="1615606" cy="274319"/>
          </a:xfrm>
          <a:prstGeom prst="rect">
            <a:avLst/>
          </a:prstGeom>
          <a:noFill/>
          <a:ln>
            <a:noFill/>
          </a:ln>
        </p:spPr>
        <p:txBody>
          <a:bodyPr lIns="91425" tIns="91425" rIns="91425" bIns="91425" anchor="ctr" anchorCtr="0"/>
          <a:lstStyle>
            <a:lvl1pPr marL="0" marR="0" lvl="0" indent="0" algn="l" rtl="0">
              <a:spcBef>
                <a:spcPts val="0"/>
              </a:spcBef>
              <a:buNone/>
              <a:defRPr sz="750" b="0" i="0" u="none" strike="noStrike" cap="none">
                <a:solidFill>
                  <a:srgbClr val="0C0C0C"/>
                </a:solidFill>
                <a:latin typeface="Questrial"/>
                <a:ea typeface="Questrial"/>
                <a:cs typeface="Questrial"/>
                <a:sym typeface="Questrial"/>
              </a:defRPr>
            </a:lvl1pPr>
            <a:lvl2pPr marL="342900" marR="0" lvl="1" indent="0" algn="l" rtl="0">
              <a:spcBef>
                <a:spcPts val="0"/>
              </a:spcBef>
              <a:buNone/>
              <a:defRPr sz="1350" b="0" i="0" u="none" strike="noStrike" cap="none">
                <a:solidFill>
                  <a:schemeClr val="dk1"/>
                </a:solidFill>
                <a:latin typeface="Questrial"/>
                <a:ea typeface="Questrial"/>
                <a:cs typeface="Questrial"/>
                <a:sym typeface="Questrial"/>
              </a:defRPr>
            </a:lvl2pPr>
            <a:lvl3pPr marL="685800" marR="0" lvl="2" indent="0" algn="l" rtl="0">
              <a:spcBef>
                <a:spcPts val="0"/>
              </a:spcBef>
              <a:buNone/>
              <a:defRPr sz="1350" b="0" i="0" u="none" strike="noStrike" cap="none">
                <a:solidFill>
                  <a:schemeClr val="dk1"/>
                </a:solidFill>
                <a:latin typeface="Questrial"/>
                <a:ea typeface="Questrial"/>
                <a:cs typeface="Questrial"/>
                <a:sym typeface="Questrial"/>
              </a:defRPr>
            </a:lvl3pPr>
            <a:lvl4pPr marL="1028700" marR="0" lvl="3" indent="0" algn="l" rtl="0">
              <a:spcBef>
                <a:spcPts val="0"/>
              </a:spcBef>
              <a:buNone/>
              <a:defRPr sz="1350" b="0" i="0" u="none" strike="noStrike" cap="none">
                <a:solidFill>
                  <a:schemeClr val="dk1"/>
                </a:solidFill>
                <a:latin typeface="Questrial"/>
                <a:ea typeface="Questrial"/>
                <a:cs typeface="Questrial"/>
                <a:sym typeface="Questrial"/>
              </a:defRPr>
            </a:lvl4pPr>
            <a:lvl5pPr marL="1371600" marR="0" lvl="4" indent="0" algn="l" rtl="0">
              <a:spcBef>
                <a:spcPts val="0"/>
              </a:spcBef>
              <a:buNone/>
              <a:defRPr sz="1350" b="0" i="0" u="none" strike="noStrike" cap="none">
                <a:solidFill>
                  <a:schemeClr val="dk1"/>
                </a:solidFill>
                <a:latin typeface="Questrial"/>
                <a:ea typeface="Questrial"/>
                <a:cs typeface="Questrial"/>
                <a:sym typeface="Questrial"/>
              </a:defRPr>
            </a:lvl5pPr>
            <a:lvl6pPr marL="1714500" marR="0" lvl="5" indent="0" algn="l" rtl="0">
              <a:spcBef>
                <a:spcPts val="0"/>
              </a:spcBef>
              <a:buNone/>
              <a:defRPr sz="1350" b="0" i="0" u="none" strike="noStrike" cap="none">
                <a:solidFill>
                  <a:schemeClr val="dk1"/>
                </a:solidFill>
                <a:latin typeface="Questrial"/>
                <a:ea typeface="Questrial"/>
                <a:cs typeface="Questrial"/>
                <a:sym typeface="Questrial"/>
              </a:defRPr>
            </a:lvl6pPr>
            <a:lvl7pPr marL="2057400" marR="0" lvl="6" indent="0" algn="l" rtl="0">
              <a:spcBef>
                <a:spcPts val="0"/>
              </a:spcBef>
              <a:buNone/>
              <a:defRPr sz="1350" b="0" i="0" u="none" strike="noStrike" cap="none">
                <a:solidFill>
                  <a:schemeClr val="dk1"/>
                </a:solidFill>
                <a:latin typeface="Questrial"/>
                <a:ea typeface="Questrial"/>
                <a:cs typeface="Questrial"/>
                <a:sym typeface="Questrial"/>
              </a:defRPr>
            </a:lvl7pPr>
            <a:lvl8pPr marL="2400300" marR="0" lvl="7" indent="0" algn="l" rtl="0">
              <a:spcBef>
                <a:spcPts val="0"/>
              </a:spcBef>
              <a:buNone/>
              <a:defRPr sz="1350" b="0" i="0" u="none" strike="noStrike" cap="none">
                <a:solidFill>
                  <a:schemeClr val="dk1"/>
                </a:solidFill>
                <a:latin typeface="Questrial"/>
                <a:ea typeface="Questrial"/>
                <a:cs typeface="Questrial"/>
                <a:sym typeface="Questrial"/>
              </a:defRPr>
            </a:lvl8pPr>
            <a:lvl9pPr marL="2743200" marR="0" lvl="8" indent="0" algn="l" rtl="0">
              <a:spcBef>
                <a:spcPts val="0"/>
              </a:spcBef>
              <a:buNone/>
              <a:defRPr sz="1350" b="0" i="0" u="none" strike="noStrike" cap="none">
                <a:solidFill>
                  <a:schemeClr val="dk1"/>
                </a:solidFill>
                <a:latin typeface="Questrial"/>
                <a:ea typeface="Questrial"/>
                <a:cs typeface="Questrial"/>
                <a:sym typeface="Questrial"/>
              </a:defRPr>
            </a:lvl9pPr>
          </a:lstStyle>
          <a:p>
            <a:endParaRPr/>
          </a:p>
        </p:txBody>
      </p:sp>
      <p:sp>
        <p:nvSpPr>
          <p:cNvPr id="29" name="Shape 29"/>
          <p:cNvSpPr txBox="1">
            <a:spLocks noGrp="1"/>
          </p:cNvSpPr>
          <p:nvPr>
            <p:ph type="ftr" idx="11"/>
          </p:nvPr>
        </p:nvSpPr>
        <p:spPr>
          <a:xfrm>
            <a:off x="3632200" y="6470705"/>
            <a:ext cx="4426094" cy="274319"/>
          </a:xfrm>
          <a:prstGeom prst="rect">
            <a:avLst/>
          </a:prstGeom>
          <a:noFill/>
          <a:ln>
            <a:noFill/>
          </a:ln>
        </p:spPr>
        <p:txBody>
          <a:bodyPr lIns="91425" tIns="91425" rIns="91425" bIns="91425" anchor="ctr" anchorCtr="0"/>
          <a:lstStyle>
            <a:lvl1pPr marL="0" marR="0" lvl="0" indent="0" algn="r" rtl="0">
              <a:spcBef>
                <a:spcPts val="0"/>
              </a:spcBef>
              <a:buNone/>
              <a:defRPr sz="750" b="0" i="0" u="none" strike="noStrike" cap="none">
                <a:solidFill>
                  <a:srgbClr val="0C0C0C"/>
                </a:solidFill>
                <a:latin typeface="Questrial"/>
                <a:ea typeface="Questrial"/>
                <a:cs typeface="Questrial"/>
                <a:sym typeface="Questrial"/>
              </a:defRPr>
            </a:lvl1pPr>
            <a:lvl2pPr marL="342900" marR="0" lvl="1" indent="0" algn="l" rtl="0">
              <a:spcBef>
                <a:spcPts val="0"/>
              </a:spcBef>
              <a:buNone/>
              <a:defRPr sz="1350" b="0" i="0" u="none" strike="noStrike" cap="none">
                <a:solidFill>
                  <a:schemeClr val="dk1"/>
                </a:solidFill>
                <a:latin typeface="Questrial"/>
                <a:ea typeface="Questrial"/>
                <a:cs typeface="Questrial"/>
                <a:sym typeface="Questrial"/>
              </a:defRPr>
            </a:lvl2pPr>
            <a:lvl3pPr marL="685800" marR="0" lvl="2" indent="0" algn="l" rtl="0">
              <a:spcBef>
                <a:spcPts val="0"/>
              </a:spcBef>
              <a:buNone/>
              <a:defRPr sz="1350" b="0" i="0" u="none" strike="noStrike" cap="none">
                <a:solidFill>
                  <a:schemeClr val="dk1"/>
                </a:solidFill>
                <a:latin typeface="Questrial"/>
                <a:ea typeface="Questrial"/>
                <a:cs typeface="Questrial"/>
                <a:sym typeface="Questrial"/>
              </a:defRPr>
            </a:lvl3pPr>
            <a:lvl4pPr marL="1028700" marR="0" lvl="3" indent="0" algn="l" rtl="0">
              <a:spcBef>
                <a:spcPts val="0"/>
              </a:spcBef>
              <a:buNone/>
              <a:defRPr sz="1350" b="0" i="0" u="none" strike="noStrike" cap="none">
                <a:solidFill>
                  <a:schemeClr val="dk1"/>
                </a:solidFill>
                <a:latin typeface="Questrial"/>
                <a:ea typeface="Questrial"/>
                <a:cs typeface="Questrial"/>
                <a:sym typeface="Questrial"/>
              </a:defRPr>
            </a:lvl4pPr>
            <a:lvl5pPr marL="1371600" marR="0" lvl="4" indent="0" algn="l" rtl="0">
              <a:spcBef>
                <a:spcPts val="0"/>
              </a:spcBef>
              <a:buNone/>
              <a:defRPr sz="1350" b="0" i="0" u="none" strike="noStrike" cap="none">
                <a:solidFill>
                  <a:schemeClr val="dk1"/>
                </a:solidFill>
                <a:latin typeface="Questrial"/>
                <a:ea typeface="Questrial"/>
                <a:cs typeface="Questrial"/>
                <a:sym typeface="Questrial"/>
              </a:defRPr>
            </a:lvl5pPr>
            <a:lvl6pPr marL="1714500" marR="0" lvl="5" indent="0" algn="l" rtl="0">
              <a:spcBef>
                <a:spcPts val="0"/>
              </a:spcBef>
              <a:buNone/>
              <a:defRPr sz="1350" b="0" i="0" u="none" strike="noStrike" cap="none">
                <a:solidFill>
                  <a:schemeClr val="dk1"/>
                </a:solidFill>
                <a:latin typeface="Questrial"/>
                <a:ea typeface="Questrial"/>
                <a:cs typeface="Questrial"/>
                <a:sym typeface="Questrial"/>
              </a:defRPr>
            </a:lvl6pPr>
            <a:lvl7pPr marL="2057400" marR="0" lvl="6" indent="0" algn="l" rtl="0">
              <a:spcBef>
                <a:spcPts val="0"/>
              </a:spcBef>
              <a:buNone/>
              <a:defRPr sz="1350" b="0" i="0" u="none" strike="noStrike" cap="none">
                <a:solidFill>
                  <a:schemeClr val="dk1"/>
                </a:solidFill>
                <a:latin typeface="Questrial"/>
                <a:ea typeface="Questrial"/>
                <a:cs typeface="Questrial"/>
                <a:sym typeface="Questrial"/>
              </a:defRPr>
            </a:lvl7pPr>
            <a:lvl8pPr marL="2400300" marR="0" lvl="7" indent="0" algn="l" rtl="0">
              <a:spcBef>
                <a:spcPts val="0"/>
              </a:spcBef>
              <a:buNone/>
              <a:defRPr sz="1350" b="0" i="0" u="none" strike="noStrike" cap="none">
                <a:solidFill>
                  <a:schemeClr val="dk1"/>
                </a:solidFill>
                <a:latin typeface="Questrial"/>
                <a:ea typeface="Questrial"/>
                <a:cs typeface="Questrial"/>
                <a:sym typeface="Questrial"/>
              </a:defRPr>
            </a:lvl8pPr>
            <a:lvl9pPr marL="2743200" marR="0" lvl="8" indent="0" algn="l" rtl="0">
              <a:spcBef>
                <a:spcPts val="0"/>
              </a:spcBef>
              <a:buNone/>
              <a:defRPr sz="1350" b="0" i="0" u="none" strike="noStrike" cap="none">
                <a:solidFill>
                  <a:schemeClr val="dk1"/>
                </a:solidFill>
                <a:latin typeface="Questrial"/>
                <a:ea typeface="Questrial"/>
                <a:cs typeface="Questrial"/>
                <a:sym typeface="Questrial"/>
              </a:defRPr>
            </a:lvl9pPr>
          </a:lstStyle>
          <a:p>
            <a:endParaRPr/>
          </a:p>
        </p:txBody>
      </p:sp>
      <p:sp>
        <p:nvSpPr>
          <p:cNvPr id="30" name="Shape 30"/>
          <p:cNvSpPr txBox="1">
            <a:spLocks noGrp="1"/>
          </p:cNvSpPr>
          <p:nvPr>
            <p:ph type="sldNum" idx="12"/>
          </p:nvPr>
        </p:nvSpPr>
        <p:spPr>
          <a:xfrm>
            <a:off x="8128000" y="6470705"/>
            <a:ext cx="730250" cy="274319"/>
          </a:xfrm>
          <a:prstGeom prst="rect">
            <a:avLst/>
          </a:prstGeom>
          <a:noFill/>
          <a:ln>
            <a:noFill/>
          </a:ln>
        </p:spPr>
        <p:txBody>
          <a:bodyPr lIns="91425" tIns="45700" rIns="91425" bIns="45700" anchor="ctr" anchorCtr="0">
            <a:noAutofit/>
          </a:bodyPr>
          <a:lstStyle/>
          <a:p>
            <a:pPr>
              <a:buSzPct val="25000"/>
            </a:pPr>
            <a:fld id="{00000000-1234-1234-1234-123412341234}" type="slidenum">
              <a:rPr lang="en-US" sz="750">
                <a:solidFill>
                  <a:srgbClr val="0C0C0C"/>
                </a:solidFill>
                <a:latin typeface="Questrial"/>
                <a:ea typeface="Questrial"/>
                <a:cs typeface="Questrial"/>
                <a:sym typeface="Questrial"/>
              </a:rPr>
              <a:pPr>
                <a:buSzPct val="25000"/>
              </a:pPr>
              <a:t>‹#›</a:t>
            </a:fld>
            <a:endParaRPr lang="en-US" sz="750">
              <a:solidFill>
                <a:srgbClr val="0C0C0C"/>
              </a:solidFill>
              <a:latin typeface="Questrial"/>
              <a:ea typeface="Questrial"/>
              <a:cs typeface="Questrial"/>
              <a:sym typeface="Questrial"/>
            </a:endParaRPr>
          </a:p>
        </p:txBody>
      </p:sp>
    </p:spTree>
    <p:extLst>
      <p:ext uri="{BB962C8B-B14F-4D97-AF65-F5344CB8AC3E}">
        <p14:creationId xmlns:p14="http://schemas.microsoft.com/office/powerpoint/2010/main" val="1576834946"/>
      </p:ext>
    </p:extLst>
  </p:cSld>
  <p:clrMapOvr>
    <a:masterClrMapping/>
  </p:clrMapOvr>
  <mc:AlternateContent xmlns:mc="http://schemas.openxmlformats.org/markup-compatibility/2006" xmlns:p14="http://schemas.microsoft.com/office/powerpoint/2010/main">
    <mc:Choice Requires="p14">
      <p:transition p14:dur="250" advClick="0">
        <p:pull/>
      </p:transition>
    </mc:Choice>
    <mc:Fallback xmlns="">
      <p:transition advClick="0">
        <p:pull/>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1"/>
        <p:cNvGrpSpPr/>
        <p:nvPr/>
      </p:nvGrpSpPr>
      <p:grpSpPr>
        <a:xfrm>
          <a:off x="0" y="0"/>
          <a:ext cx="0" cy="0"/>
          <a:chOff x="0" y="0"/>
          <a:chExt cx="0" cy="0"/>
        </a:xfrm>
      </p:grpSpPr>
      <p:sp>
        <p:nvSpPr>
          <p:cNvPr id="32" name="Shape 32"/>
          <p:cNvSpPr/>
          <p:nvPr/>
        </p:nvSpPr>
        <p:spPr>
          <a:xfrm>
            <a:off x="0" y="0"/>
            <a:ext cx="9144000" cy="4572000"/>
          </a:xfrm>
          <a:prstGeom prst="rect">
            <a:avLst/>
          </a:prstGeom>
          <a:solidFill>
            <a:srgbClr val="1D9AA1"/>
          </a:solidFill>
          <a:ln>
            <a:noFill/>
          </a:ln>
        </p:spPr>
        <p:txBody>
          <a:bodyPr lIns="68569" tIns="68569" rIns="68569" bIns="68569" anchor="ctr" anchorCtr="0">
            <a:noAutofit/>
          </a:bodyPr>
          <a:lstStyle/>
          <a:p>
            <a:endParaRPr sz="1050" kern="0">
              <a:solidFill>
                <a:srgbClr val="000000"/>
              </a:solidFill>
              <a:cs typeface="Arial"/>
              <a:sym typeface="Arial"/>
            </a:endParaRPr>
          </a:p>
        </p:txBody>
      </p:sp>
      <p:sp>
        <p:nvSpPr>
          <p:cNvPr id="33" name="Shape 33"/>
          <p:cNvSpPr/>
          <p:nvPr/>
        </p:nvSpPr>
        <p:spPr>
          <a:xfrm>
            <a:off x="4762" y="0"/>
            <a:ext cx="9139238" cy="4572000"/>
          </a:xfrm>
          <a:custGeom>
            <a:avLst/>
            <a:gdLst/>
            <a:ahLst/>
            <a:cxnLst/>
            <a:rect l="0" t="0" r="0" b="0"/>
            <a:pathLst>
              <a:path w="120000" h="120000" extrusionOk="0">
                <a:moveTo>
                  <a:pt x="120000" y="109487"/>
                </a:moveTo>
                <a:lnTo>
                  <a:pt x="120000" y="117562"/>
                </a:lnTo>
                <a:lnTo>
                  <a:pt x="118983" y="120000"/>
                </a:lnTo>
                <a:lnTo>
                  <a:pt x="116433" y="120000"/>
                </a:lnTo>
                <a:cubicBezTo>
                  <a:pt x="117842" y="118022"/>
                  <a:pt x="118950" y="115285"/>
                  <a:pt x="119606" y="112098"/>
                </a:cubicBezTo>
                <a:close/>
                <a:moveTo>
                  <a:pt x="120000" y="105456"/>
                </a:moveTo>
                <a:lnTo>
                  <a:pt x="120000" y="108833"/>
                </a:lnTo>
                <a:lnTo>
                  <a:pt x="118983" y="109403"/>
                </a:lnTo>
                <a:cubicBezTo>
                  <a:pt x="116432" y="111182"/>
                  <a:pt x="114398" y="115071"/>
                  <a:pt x="113440" y="120000"/>
                </a:cubicBezTo>
                <a:lnTo>
                  <a:pt x="111634" y="120000"/>
                </a:lnTo>
                <a:cubicBezTo>
                  <a:pt x="112707" y="113375"/>
                  <a:pt x="115387" y="108144"/>
                  <a:pt x="118785" y="106032"/>
                </a:cubicBezTo>
                <a:close/>
                <a:moveTo>
                  <a:pt x="100055" y="104971"/>
                </a:moveTo>
                <a:lnTo>
                  <a:pt x="100280" y="105014"/>
                </a:lnTo>
                <a:cubicBezTo>
                  <a:pt x="100705" y="105028"/>
                  <a:pt x="101124" y="105106"/>
                  <a:pt x="101533" y="105252"/>
                </a:cubicBezTo>
                <a:cubicBezTo>
                  <a:pt x="101606" y="105241"/>
                  <a:pt x="101676" y="105266"/>
                  <a:pt x="101746" y="105292"/>
                </a:cubicBezTo>
                <a:lnTo>
                  <a:pt x="101747" y="105322"/>
                </a:lnTo>
                <a:cubicBezTo>
                  <a:pt x="105845" y="106678"/>
                  <a:pt x="109170" y="112428"/>
                  <a:pt x="110396" y="120000"/>
                </a:cubicBezTo>
                <a:lnTo>
                  <a:pt x="108590" y="120000"/>
                </a:lnTo>
                <a:cubicBezTo>
                  <a:pt x="107495" y="114366"/>
                  <a:pt x="104996" y="110092"/>
                  <a:pt x="101923" y="108772"/>
                </a:cubicBezTo>
                <a:cubicBezTo>
                  <a:pt x="102376" y="113376"/>
                  <a:pt x="103718" y="117362"/>
                  <a:pt x="105597" y="120000"/>
                </a:cubicBezTo>
                <a:lnTo>
                  <a:pt x="103047" y="120000"/>
                </a:lnTo>
                <a:cubicBezTo>
                  <a:pt x="101522" y="116866"/>
                  <a:pt x="100490" y="112821"/>
                  <a:pt x="100170" y="108333"/>
                </a:cubicBezTo>
                <a:cubicBezTo>
                  <a:pt x="100168" y="108332"/>
                  <a:pt x="100166" y="108332"/>
                  <a:pt x="100164" y="108331"/>
                </a:cubicBezTo>
                <a:lnTo>
                  <a:pt x="100157" y="108156"/>
                </a:lnTo>
                <a:cubicBezTo>
                  <a:pt x="100090" y="107362"/>
                  <a:pt x="100058" y="106551"/>
                  <a:pt x="100059" y="105729"/>
                </a:cubicBezTo>
                <a:cubicBezTo>
                  <a:pt x="100041" y="105581"/>
                  <a:pt x="100041" y="105433"/>
                  <a:pt x="100041" y="105283"/>
                </a:cubicBezTo>
                <a:lnTo>
                  <a:pt x="100048" y="104983"/>
                </a:lnTo>
                <a:lnTo>
                  <a:pt x="100055" y="104984"/>
                </a:lnTo>
                <a:close/>
                <a:moveTo>
                  <a:pt x="99757" y="104971"/>
                </a:moveTo>
                <a:lnTo>
                  <a:pt x="99757" y="104984"/>
                </a:lnTo>
                <a:lnTo>
                  <a:pt x="99763" y="104983"/>
                </a:lnTo>
                <a:lnTo>
                  <a:pt x="99771" y="105283"/>
                </a:lnTo>
                <a:cubicBezTo>
                  <a:pt x="99771" y="105433"/>
                  <a:pt x="99770" y="105581"/>
                  <a:pt x="99753" y="105729"/>
                </a:cubicBezTo>
                <a:cubicBezTo>
                  <a:pt x="99754" y="106551"/>
                  <a:pt x="99722" y="107362"/>
                  <a:pt x="99655" y="108156"/>
                </a:cubicBezTo>
                <a:lnTo>
                  <a:pt x="99648" y="108331"/>
                </a:lnTo>
                <a:cubicBezTo>
                  <a:pt x="99646" y="108332"/>
                  <a:pt x="99644" y="108332"/>
                  <a:pt x="99641" y="108333"/>
                </a:cubicBezTo>
                <a:cubicBezTo>
                  <a:pt x="99322" y="112821"/>
                  <a:pt x="98290" y="116866"/>
                  <a:pt x="96765" y="120000"/>
                </a:cubicBezTo>
                <a:lnTo>
                  <a:pt x="94215" y="120000"/>
                </a:lnTo>
                <a:cubicBezTo>
                  <a:pt x="96094" y="117362"/>
                  <a:pt x="97436" y="113376"/>
                  <a:pt x="97889" y="108772"/>
                </a:cubicBezTo>
                <a:cubicBezTo>
                  <a:pt x="94816" y="110092"/>
                  <a:pt x="92317" y="114366"/>
                  <a:pt x="91222" y="120000"/>
                </a:cubicBezTo>
                <a:lnTo>
                  <a:pt x="89416" y="120000"/>
                </a:lnTo>
                <a:cubicBezTo>
                  <a:pt x="90642" y="112428"/>
                  <a:pt x="93967" y="106678"/>
                  <a:pt x="98064" y="105322"/>
                </a:cubicBezTo>
                <a:lnTo>
                  <a:pt x="98066" y="105292"/>
                </a:lnTo>
                <a:cubicBezTo>
                  <a:pt x="98136" y="105266"/>
                  <a:pt x="98206" y="105241"/>
                  <a:pt x="98279" y="105252"/>
                </a:cubicBezTo>
                <a:cubicBezTo>
                  <a:pt x="98688" y="105106"/>
                  <a:pt x="99107" y="105028"/>
                  <a:pt x="99532" y="105014"/>
                </a:cubicBezTo>
                <a:close/>
                <a:moveTo>
                  <a:pt x="77837" y="104971"/>
                </a:moveTo>
                <a:lnTo>
                  <a:pt x="78061" y="105014"/>
                </a:lnTo>
                <a:cubicBezTo>
                  <a:pt x="78487" y="105028"/>
                  <a:pt x="78905" y="105106"/>
                  <a:pt x="79315" y="105252"/>
                </a:cubicBezTo>
                <a:cubicBezTo>
                  <a:pt x="79388" y="105241"/>
                  <a:pt x="79458" y="105266"/>
                  <a:pt x="79528" y="105292"/>
                </a:cubicBezTo>
                <a:lnTo>
                  <a:pt x="79529" y="105322"/>
                </a:lnTo>
                <a:cubicBezTo>
                  <a:pt x="83627" y="106678"/>
                  <a:pt x="86952" y="112428"/>
                  <a:pt x="88178" y="120000"/>
                </a:cubicBezTo>
                <a:lnTo>
                  <a:pt x="86372" y="120000"/>
                </a:lnTo>
                <a:cubicBezTo>
                  <a:pt x="85277" y="114366"/>
                  <a:pt x="82777" y="110092"/>
                  <a:pt x="79705" y="108772"/>
                </a:cubicBezTo>
                <a:cubicBezTo>
                  <a:pt x="80158" y="113376"/>
                  <a:pt x="81500" y="117362"/>
                  <a:pt x="83379" y="120000"/>
                </a:cubicBezTo>
                <a:lnTo>
                  <a:pt x="80828" y="120000"/>
                </a:lnTo>
                <a:cubicBezTo>
                  <a:pt x="79304" y="116866"/>
                  <a:pt x="78272" y="112821"/>
                  <a:pt x="77952" y="108333"/>
                </a:cubicBezTo>
                <a:cubicBezTo>
                  <a:pt x="77950" y="108332"/>
                  <a:pt x="77948" y="108332"/>
                  <a:pt x="77945" y="108331"/>
                </a:cubicBezTo>
                <a:lnTo>
                  <a:pt x="77938" y="108156"/>
                </a:lnTo>
                <a:cubicBezTo>
                  <a:pt x="77872" y="107362"/>
                  <a:pt x="77840" y="106551"/>
                  <a:pt x="77840" y="105729"/>
                </a:cubicBezTo>
                <a:cubicBezTo>
                  <a:pt x="77823" y="105581"/>
                  <a:pt x="77822" y="105433"/>
                  <a:pt x="77822" y="105283"/>
                </a:cubicBezTo>
                <a:lnTo>
                  <a:pt x="77830" y="104983"/>
                </a:lnTo>
                <a:lnTo>
                  <a:pt x="77837" y="104984"/>
                </a:lnTo>
                <a:close/>
                <a:moveTo>
                  <a:pt x="77538" y="104971"/>
                </a:moveTo>
                <a:lnTo>
                  <a:pt x="77539" y="104984"/>
                </a:lnTo>
                <a:lnTo>
                  <a:pt x="77545" y="104983"/>
                </a:lnTo>
                <a:lnTo>
                  <a:pt x="77553" y="105283"/>
                </a:lnTo>
                <a:cubicBezTo>
                  <a:pt x="77553" y="105433"/>
                  <a:pt x="77552" y="105581"/>
                  <a:pt x="77535" y="105729"/>
                </a:cubicBezTo>
                <a:cubicBezTo>
                  <a:pt x="77536" y="106551"/>
                  <a:pt x="77503" y="107362"/>
                  <a:pt x="77437" y="108156"/>
                </a:cubicBezTo>
                <a:lnTo>
                  <a:pt x="77430" y="108331"/>
                </a:lnTo>
                <a:cubicBezTo>
                  <a:pt x="77428" y="108332"/>
                  <a:pt x="77425" y="108332"/>
                  <a:pt x="77423" y="108333"/>
                </a:cubicBezTo>
                <a:cubicBezTo>
                  <a:pt x="77103" y="112821"/>
                  <a:pt x="76072" y="116866"/>
                  <a:pt x="74547" y="120000"/>
                </a:cubicBezTo>
                <a:lnTo>
                  <a:pt x="71996" y="120000"/>
                </a:lnTo>
                <a:cubicBezTo>
                  <a:pt x="73875" y="117362"/>
                  <a:pt x="75218" y="113376"/>
                  <a:pt x="75671" y="108772"/>
                </a:cubicBezTo>
                <a:cubicBezTo>
                  <a:pt x="72598" y="110092"/>
                  <a:pt x="70098" y="114366"/>
                  <a:pt x="69004" y="120000"/>
                </a:cubicBezTo>
                <a:lnTo>
                  <a:pt x="67198" y="120000"/>
                </a:lnTo>
                <a:cubicBezTo>
                  <a:pt x="68423" y="112428"/>
                  <a:pt x="71748" y="106678"/>
                  <a:pt x="75846" y="105322"/>
                </a:cubicBezTo>
                <a:lnTo>
                  <a:pt x="75848" y="105292"/>
                </a:lnTo>
                <a:cubicBezTo>
                  <a:pt x="75917" y="105266"/>
                  <a:pt x="75987" y="105241"/>
                  <a:pt x="76060" y="105252"/>
                </a:cubicBezTo>
                <a:cubicBezTo>
                  <a:pt x="76470" y="105106"/>
                  <a:pt x="76889" y="105028"/>
                  <a:pt x="77314" y="105014"/>
                </a:cubicBezTo>
                <a:close/>
                <a:moveTo>
                  <a:pt x="55619" y="104971"/>
                </a:moveTo>
                <a:lnTo>
                  <a:pt x="55843" y="105014"/>
                </a:lnTo>
                <a:cubicBezTo>
                  <a:pt x="56268" y="105028"/>
                  <a:pt x="56687" y="105106"/>
                  <a:pt x="57097" y="105252"/>
                </a:cubicBezTo>
                <a:cubicBezTo>
                  <a:pt x="57170" y="105241"/>
                  <a:pt x="57240" y="105266"/>
                  <a:pt x="57309" y="105292"/>
                </a:cubicBezTo>
                <a:lnTo>
                  <a:pt x="57311" y="105322"/>
                </a:lnTo>
                <a:cubicBezTo>
                  <a:pt x="61409" y="106678"/>
                  <a:pt x="64734" y="112428"/>
                  <a:pt x="65959" y="120000"/>
                </a:cubicBezTo>
                <a:lnTo>
                  <a:pt x="64153" y="120000"/>
                </a:lnTo>
                <a:cubicBezTo>
                  <a:pt x="63059" y="114366"/>
                  <a:pt x="60559" y="110092"/>
                  <a:pt x="57486" y="108772"/>
                </a:cubicBezTo>
                <a:cubicBezTo>
                  <a:pt x="57939" y="113376"/>
                  <a:pt x="59282" y="117362"/>
                  <a:pt x="61160" y="120000"/>
                </a:cubicBezTo>
                <a:lnTo>
                  <a:pt x="58610" y="120000"/>
                </a:lnTo>
                <a:cubicBezTo>
                  <a:pt x="57085" y="116866"/>
                  <a:pt x="56054" y="112821"/>
                  <a:pt x="55734" y="108333"/>
                </a:cubicBezTo>
                <a:cubicBezTo>
                  <a:pt x="55732" y="108332"/>
                  <a:pt x="55729" y="108332"/>
                  <a:pt x="55727" y="108331"/>
                </a:cubicBezTo>
                <a:lnTo>
                  <a:pt x="55720" y="108156"/>
                </a:lnTo>
                <a:cubicBezTo>
                  <a:pt x="55654" y="107362"/>
                  <a:pt x="55621" y="106551"/>
                  <a:pt x="55622" y="105729"/>
                </a:cubicBezTo>
                <a:cubicBezTo>
                  <a:pt x="55605" y="105581"/>
                  <a:pt x="55604" y="105433"/>
                  <a:pt x="55604" y="105283"/>
                </a:cubicBezTo>
                <a:lnTo>
                  <a:pt x="55612" y="104983"/>
                </a:lnTo>
                <a:lnTo>
                  <a:pt x="55618" y="104984"/>
                </a:lnTo>
                <a:close/>
                <a:moveTo>
                  <a:pt x="55320" y="104971"/>
                </a:moveTo>
                <a:lnTo>
                  <a:pt x="55320" y="104984"/>
                </a:lnTo>
                <a:lnTo>
                  <a:pt x="55327" y="104983"/>
                </a:lnTo>
                <a:lnTo>
                  <a:pt x="55335" y="105283"/>
                </a:lnTo>
                <a:cubicBezTo>
                  <a:pt x="55335" y="105433"/>
                  <a:pt x="55334" y="105581"/>
                  <a:pt x="55317" y="105729"/>
                </a:cubicBezTo>
                <a:cubicBezTo>
                  <a:pt x="55317" y="106551"/>
                  <a:pt x="55285" y="107362"/>
                  <a:pt x="55219" y="108156"/>
                </a:cubicBezTo>
                <a:lnTo>
                  <a:pt x="55212" y="108331"/>
                </a:lnTo>
                <a:cubicBezTo>
                  <a:pt x="55209" y="108332"/>
                  <a:pt x="55207" y="108332"/>
                  <a:pt x="55205" y="108333"/>
                </a:cubicBezTo>
                <a:cubicBezTo>
                  <a:pt x="54885" y="112821"/>
                  <a:pt x="53853" y="116866"/>
                  <a:pt x="52329" y="120000"/>
                </a:cubicBezTo>
                <a:lnTo>
                  <a:pt x="49778" y="120000"/>
                </a:lnTo>
                <a:cubicBezTo>
                  <a:pt x="51657" y="117362"/>
                  <a:pt x="52999" y="113376"/>
                  <a:pt x="53452" y="108772"/>
                </a:cubicBezTo>
                <a:cubicBezTo>
                  <a:pt x="50380" y="110092"/>
                  <a:pt x="47880" y="114366"/>
                  <a:pt x="46785" y="120000"/>
                </a:cubicBezTo>
                <a:lnTo>
                  <a:pt x="44979" y="120000"/>
                </a:lnTo>
                <a:cubicBezTo>
                  <a:pt x="46205" y="112428"/>
                  <a:pt x="49530" y="106678"/>
                  <a:pt x="53628" y="105322"/>
                </a:cubicBezTo>
                <a:lnTo>
                  <a:pt x="53629" y="105292"/>
                </a:lnTo>
                <a:cubicBezTo>
                  <a:pt x="53699" y="105266"/>
                  <a:pt x="53769" y="105241"/>
                  <a:pt x="53842" y="105252"/>
                </a:cubicBezTo>
                <a:cubicBezTo>
                  <a:pt x="54252" y="105106"/>
                  <a:pt x="54670" y="105028"/>
                  <a:pt x="55096" y="105014"/>
                </a:cubicBezTo>
                <a:close/>
                <a:moveTo>
                  <a:pt x="33400" y="104971"/>
                </a:moveTo>
                <a:lnTo>
                  <a:pt x="33625" y="105014"/>
                </a:lnTo>
                <a:cubicBezTo>
                  <a:pt x="34050" y="105028"/>
                  <a:pt x="34469" y="105106"/>
                  <a:pt x="34878" y="105252"/>
                </a:cubicBezTo>
                <a:cubicBezTo>
                  <a:pt x="34951" y="105241"/>
                  <a:pt x="35021" y="105266"/>
                  <a:pt x="35091" y="105292"/>
                </a:cubicBezTo>
                <a:lnTo>
                  <a:pt x="35093" y="105322"/>
                </a:lnTo>
                <a:cubicBezTo>
                  <a:pt x="39190" y="106678"/>
                  <a:pt x="42515" y="112428"/>
                  <a:pt x="43741" y="120000"/>
                </a:cubicBezTo>
                <a:lnTo>
                  <a:pt x="41935" y="120000"/>
                </a:lnTo>
                <a:cubicBezTo>
                  <a:pt x="40840" y="114366"/>
                  <a:pt x="38341" y="110092"/>
                  <a:pt x="35268" y="108772"/>
                </a:cubicBezTo>
                <a:cubicBezTo>
                  <a:pt x="35721" y="113376"/>
                  <a:pt x="37063" y="117362"/>
                  <a:pt x="38942" y="120000"/>
                </a:cubicBezTo>
                <a:lnTo>
                  <a:pt x="36392" y="120000"/>
                </a:lnTo>
                <a:cubicBezTo>
                  <a:pt x="34867" y="116866"/>
                  <a:pt x="33835" y="112821"/>
                  <a:pt x="33516" y="108333"/>
                </a:cubicBezTo>
                <a:cubicBezTo>
                  <a:pt x="33513" y="108332"/>
                  <a:pt x="33511" y="108332"/>
                  <a:pt x="33509" y="108331"/>
                </a:cubicBezTo>
                <a:lnTo>
                  <a:pt x="33502" y="108156"/>
                </a:lnTo>
                <a:cubicBezTo>
                  <a:pt x="33435" y="107362"/>
                  <a:pt x="33403" y="106551"/>
                  <a:pt x="33404" y="105729"/>
                </a:cubicBezTo>
                <a:cubicBezTo>
                  <a:pt x="33387" y="105581"/>
                  <a:pt x="33386" y="105433"/>
                  <a:pt x="33386" y="105283"/>
                </a:cubicBezTo>
                <a:lnTo>
                  <a:pt x="33394" y="104983"/>
                </a:lnTo>
                <a:lnTo>
                  <a:pt x="33400" y="104984"/>
                </a:lnTo>
                <a:close/>
                <a:moveTo>
                  <a:pt x="33102" y="104971"/>
                </a:moveTo>
                <a:lnTo>
                  <a:pt x="33102" y="104984"/>
                </a:lnTo>
                <a:lnTo>
                  <a:pt x="33109" y="104983"/>
                </a:lnTo>
                <a:lnTo>
                  <a:pt x="33116" y="105283"/>
                </a:lnTo>
                <a:cubicBezTo>
                  <a:pt x="33116" y="105433"/>
                  <a:pt x="33116" y="105581"/>
                  <a:pt x="33098" y="105729"/>
                </a:cubicBezTo>
                <a:cubicBezTo>
                  <a:pt x="33099" y="106551"/>
                  <a:pt x="33067" y="107362"/>
                  <a:pt x="33000" y="108156"/>
                </a:cubicBezTo>
                <a:lnTo>
                  <a:pt x="32993" y="108331"/>
                </a:lnTo>
                <a:cubicBezTo>
                  <a:pt x="32991" y="108332"/>
                  <a:pt x="32989" y="108332"/>
                  <a:pt x="32987" y="108333"/>
                </a:cubicBezTo>
                <a:cubicBezTo>
                  <a:pt x="32667" y="112821"/>
                  <a:pt x="31635" y="116866"/>
                  <a:pt x="30110" y="120000"/>
                </a:cubicBezTo>
                <a:lnTo>
                  <a:pt x="27560" y="120000"/>
                </a:lnTo>
                <a:cubicBezTo>
                  <a:pt x="29439" y="117362"/>
                  <a:pt x="30781" y="113376"/>
                  <a:pt x="31234" y="108772"/>
                </a:cubicBezTo>
                <a:cubicBezTo>
                  <a:pt x="28161" y="110092"/>
                  <a:pt x="25662" y="114366"/>
                  <a:pt x="24567" y="120000"/>
                </a:cubicBezTo>
                <a:lnTo>
                  <a:pt x="22761" y="120000"/>
                </a:lnTo>
                <a:cubicBezTo>
                  <a:pt x="23987" y="112428"/>
                  <a:pt x="27312" y="106678"/>
                  <a:pt x="31410" y="105322"/>
                </a:cubicBezTo>
                <a:lnTo>
                  <a:pt x="31411" y="105292"/>
                </a:lnTo>
                <a:cubicBezTo>
                  <a:pt x="31481" y="105266"/>
                  <a:pt x="31551" y="105241"/>
                  <a:pt x="31624" y="105252"/>
                </a:cubicBezTo>
                <a:cubicBezTo>
                  <a:pt x="32033" y="105106"/>
                  <a:pt x="32452" y="105028"/>
                  <a:pt x="32877" y="105014"/>
                </a:cubicBezTo>
                <a:close/>
                <a:moveTo>
                  <a:pt x="11182" y="104971"/>
                </a:moveTo>
                <a:lnTo>
                  <a:pt x="11407" y="105014"/>
                </a:lnTo>
                <a:cubicBezTo>
                  <a:pt x="11832" y="105028"/>
                  <a:pt x="12251" y="105106"/>
                  <a:pt x="12660" y="105252"/>
                </a:cubicBezTo>
                <a:cubicBezTo>
                  <a:pt x="12733" y="105241"/>
                  <a:pt x="12803" y="105266"/>
                  <a:pt x="12873" y="105292"/>
                </a:cubicBezTo>
                <a:lnTo>
                  <a:pt x="12874" y="105322"/>
                </a:lnTo>
                <a:cubicBezTo>
                  <a:pt x="16972" y="106678"/>
                  <a:pt x="20297" y="112428"/>
                  <a:pt x="21523" y="120000"/>
                </a:cubicBezTo>
                <a:lnTo>
                  <a:pt x="19717" y="120000"/>
                </a:lnTo>
                <a:cubicBezTo>
                  <a:pt x="18622" y="114366"/>
                  <a:pt x="16122" y="110092"/>
                  <a:pt x="13050" y="108772"/>
                </a:cubicBezTo>
                <a:cubicBezTo>
                  <a:pt x="13503" y="113376"/>
                  <a:pt x="14845" y="117362"/>
                  <a:pt x="16724" y="120000"/>
                </a:cubicBezTo>
                <a:lnTo>
                  <a:pt x="14174" y="120000"/>
                </a:lnTo>
                <a:cubicBezTo>
                  <a:pt x="12649" y="116866"/>
                  <a:pt x="11617" y="112821"/>
                  <a:pt x="11297" y="108333"/>
                </a:cubicBezTo>
                <a:cubicBezTo>
                  <a:pt x="11295" y="108332"/>
                  <a:pt x="11293" y="108332"/>
                  <a:pt x="11291" y="108331"/>
                </a:cubicBezTo>
                <a:lnTo>
                  <a:pt x="11284" y="108156"/>
                </a:lnTo>
                <a:cubicBezTo>
                  <a:pt x="11217" y="107362"/>
                  <a:pt x="11185" y="106551"/>
                  <a:pt x="11185" y="105729"/>
                </a:cubicBezTo>
                <a:cubicBezTo>
                  <a:pt x="11168" y="105581"/>
                  <a:pt x="11167" y="105433"/>
                  <a:pt x="11167" y="105283"/>
                </a:cubicBezTo>
                <a:lnTo>
                  <a:pt x="11175" y="104983"/>
                </a:lnTo>
                <a:lnTo>
                  <a:pt x="11182" y="104984"/>
                </a:lnTo>
                <a:close/>
                <a:moveTo>
                  <a:pt x="10883" y="104971"/>
                </a:moveTo>
                <a:lnTo>
                  <a:pt x="10884" y="104984"/>
                </a:lnTo>
                <a:lnTo>
                  <a:pt x="10890" y="104983"/>
                </a:lnTo>
                <a:lnTo>
                  <a:pt x="10898" y="105283"/>
                </a:lnTo>
                <a:cubicBezTo>
                  <a:pt x="10898" y="105433"/>
                  <a:pt x="10897" y="105581"/>
                  <a:pt x="10880" y="105729"/>
                </a:cubicBezTo>
                <a:cubicBezTo>
                  <a:pt x="10881" y="106551"/>
                  <a:pt x="10849" y="107362"/>
                  <a:pt x="10782" y="108156"/>
                </a:cubicBezTo>
                <a:lnTo>
                  <a:pt x="10775" y="108331"/>
                </a:lnTo>
                <a:cubicBezTo>
                  <a:pt x="10773" y="108332"/>
                  <a:pt x="10771" y="108332"/>
                  <a:pt x="10768" y="108333"/>
                </a:cubicBezTo>
                <a:cubicBezTo>
                  <a:pt x="10448" y="112821"/>
                  <a:pt x="9417" y="116866"/>
                  <a:pt x="7892" y="120000"/>
                </a:cubicBezTo>
                <a:lnTo>
                  <a:pt x="5342" y="120000"/>
                </a:lnTo>
                <a:cubicBezTo>
                  <a:pt x="7221" y="117362"/>
                  <a:pt x="8563" y="113376"/>
                  <a:pt x="9016" y="108772"/>
                </a:cubicBezTo>
                <a:cubicBezTo>
                  <a:pt x="5943" y="110092"/>
                  <a:pt x="3444" y="114366"/>
                  <a:pt x="2349" y="120000"/>
                </a:cubicBezTo>
                <a:lnTo>
                  <a:pt x="543" y="120000"/>
                </a:lnTo>
                <a:cubicBezTo>
                  <a:pt x="1769" y="112428"/>
                  <a:pt x="5094" y="106678"/>
                  <a:pt x="9191" y="105322"/>
                </a:cubicBezTo>
                <a:lnTo>
                  <a:pt x="9193" y="105292"/>
                </a:lnTo>
                <a:cubicBezTo>
                  <a:pt x="9262" y="105266"/>
                  <a:pt x="9332" y="105241"/>
                  <a:pt x="9406" y="105252"/>
                </a:cubicBezTo>
                <a:cubicBezTo>
                  <a:pt x="9815" y="105106"/>
                  <a:pt x="10234" y="105028"/>
                  <a:pt x="10659" y="105014"/>
                </a:cubicBezTo>
                <a:close/>
                <a:moveTo>
                  <a:pt x="109057" y="86743"/>
                </a:moveTo>
                <a:cubicBezTo>
                  <a:pt x="105443" y="88283"/>
                  <a:pt x="102623" y="93876"/>
                  <a:pt x="101923" y="100931"/>
                </a:cubicBezTo>
                <a:cubicBezTo>
                  <a:pt x="105536" y="99391"/>
                  <a:pt x="108357" y="93797"/>
                  <a:pt x="109057" y="86743"/>
                </a:cubicBezTo>
                <a:close/>
                <a:moveTo>
                  <a:pt x="90755" y="86743"/>
                </a:moveTo>
                <a:cubicBezTo>
                  <a:pt x="91455" y="93797"/>
                  <a:pt x="94275" y="99391"/>
                  <a:pt x="97889" y="100931"/>
                </a:cubicBezTo>
                <a:cubicBezTo>
                  <a:pt x="97189" y="93876"/>
                  <a:pt x="94368" y="88283"/>
                  <a:pt x="90755" y="86743"/>
                </a:cubicBezTo>
                <a:close/>
                <a:moveTo>
                  <a:pt x="86838" y="86743"/>
                </a:moveTo>
                <a:cubicBezTo>
                  <a:pt x="83225" y="88283"/>
                  <a:pt x="80404" y="93876"/>
                  <a:pt x="79705" y="100931"/>
                </a:cubicBezTo>
                <a:cubicBezTo>
                  <a:pt x="83318" y="99391"/>
                  <a:pt x="86139" y="93797"/>
                  <a:pt x="86838" y="86743"/>
                </a:cubicBezTo>
                <a:close/>
                <a:moveTo>
                  <a:pt x="68537" y="86743"/>
                </a:moveTo>
                <a:cubicBezTo>
                  <a:pt x="69236" y="93797"/>
                  <a:pt x="72057" y="99391"/>
                  <a:pt x="75671" y="100931"/>
                </a:cubicBezTo>
                <a:cubicBezTo>
                  <a:pt x="74971" y="93876"/>
                  <a:pt x="72150" y="88283"/>
                  <a:pt x="68537" y="86743"/>
                </a:cubicBezTo>
                <a:close/>
                <a:moveTo>
                  <a:pt x="64620" y="86743"/>
                </a:moveTo>
                <a:cubicBezTo>
                  <a:pt x="61007" y="88283"/>
                  <a:pt x="58186" y="93876"/>
                  <a:pt x="57486" y="100931"/>
                </a:cubicBezTo>
                <a:cubicBezTo>
                  <a:pt x="61100" y="99391"/>
                  <a:pt x="63921" y="93797"/>
                  <a:pt x="64620" y="86743"/>
                </a:cubicBezTo>
                <a:close/>
                <a:moveTo>
                  <a:pt x="46318" y="86743"/>
                </a:moveTo>
                <a:cubicBezTo>
                  <a:pt x="47018" y="93797"/>
                  <a:pt x="49839" y="99391"/>
                  <a:pt x="53452" y="100931"/>
                </a:cubicBezTo>
                <a:cubicBezTo>
                  <a:pt x="52753" y="93876"/>
                  <a:pt x="49932" y="88283"/>
                  <a:pt x="46318" y="86743"/>
                </a:cubicBezTo>
                <a:close/>
                <a:moveTo>
                  <a:pt x="42402" y="86743"/>
                </a:moveTo>
                <a:cubicBezTo>
                  <a:pt x="38789" y="88283"/>
                  <a:pt x="35968" y="93876"/>
                  <a:pt x="35268" y="100931"/>
                </a:cubicBezTo>
                <a:cubicBezTo>
                  <a:pt x="38881" y="99391"/>
                  <a:pt x="41702" y="93797"/>
                  <a:pt x="42402" y="86743"/>
                </a:cubicBezTo>
                <a:close/>
                <a:moveTo>
                  <a:pt x="24100" y="86743"/>
                </a:moveTo>
                <a:cubicBezTo>
                  <a:pt x="24800" y="93797"/>
                  <a:pt x="27621" y="99391"/>
                  <a:pt x="31234" y="100931"/>
                </a:cubicBezTo>
                <a:cubicBezTo>
                  <a:pt x="30534" y="93876"/>
                  <a:pt x="27714" y="88283"/>
                  <a:pt x="24100" y="86743"/>
                </a:cubicBezTo>
                <a:close/>
                <a:moveTo>
                  <a:pt x="20184" y="86743"/>
                </a:moveTo>
                <a:cubicBezTo>
                  <a:pt x="16570" y="88283"/>
                  <a:pt x="13749" y="93876"/>
                  <a:pt x="13050" y="100931"/>
                </a:cubicBezTo>
                <a:cubicBezTo>
                  <a:pt x="16663" y="99391"/>
                  <a:pt x="19484" y="93797"/>
                  <a:pt x="20184" y="86743"/>
                </a:cubicBezTo>
                <a:close/>
                <a:moveTo>
                  <a:pt x="1882" y="86743"/>
                </a:moveTo>
                <a:cubicBezTo>
                  <a:pt x="2581" y="93797"/>
                  <a:pt x="5402" y="99391"/>
                  <a:pt x="9016" y="100931"/>
                </a:cubicBezTo>
                <a:cubicBezTo>
                  <a:pt x="8316" y="93876"/>
                  <a:pt x="5495" y="88283"/>
                  <a:pt x="1882" y="86743"/>
                </a:cubicBezTo>
                <a:close/>
                <a:moveTo>
                  <a:pt x="111106" y="82971"/>
                </a:moveTo>
                <a:lnTo>
                  <a:pt x="111330" y="83013"/>
                </a:lnTo>
                <a:cubicBezTo>
                  <a:pt x="111755" y="83027"/>
                  <a:pt x="112174" y="83105"/>
                  <a:pt x="112583" y="83249"/>
                </a:cubicBezTo>
                <a:cubicBezTo>
                  <a:pt x="112657" y="83239"/>
                  <a:pt x="112727" y="83263"/>
                  <a:pt x="112796" y="83290"/>
                </a:cubicBezTo>
                <a:lnTo>
                  <a:pt x="112798" y="83319"/>
                </a:lnTo>
                <a:cubicBezTo>
                  <a:pt x="115743" y="84286"/>
                  <a:pt x="118288" y="87505"/>
                  <a:pt x="119945" y="92026"/>
                </a:cubicBezTo>
                <a:lnTo>
                  <a:pt x="120000" y="92204"/>
                </a:lnTo>
                <a:lnTo>
                  <a:pt x="120000" y="100160"/>
                </a:lnTo>
                <a:lnTo>
                  <a:pt x="119748" y="98359"/>
                </a:lnTo>
                <a:cubicBezTo>
                  <a:pt x="118690" y="92541"/>
                  <a:pt x="116135" y="88090"/>
                  <a:pt x="112973" y="86743"/>
                </a:cubicBezTo>
                <a:cubicBezTo>
                  <a:pt x="113585" y="92915"/>
                  <a:pt x="115822" y="97969"/>
                  <a:pt x="118792" y="100168"/>
                </a:cubicBezTo>
                <a:lnTo>
                  <a:pt x="120000" y="100868"/>
                </a:lnTo>
                <a:lnTo>
                  <a:pt x="120000" y="104215"/>
                </a:lnTo>
                <a:lnTo>
                  <a:pt x="118568" y="103511"/>
                </a:lnTo>
                <a:cubicBezTo>
                  <a:pt x="114696" y="100950"/>
                  <a:pt x="111798" y="94347"/>
                  <a:pt x="111221" y="86307"/>
                </a:cubicBezTo>
                <a:cubicBezTo>
                  <a:pt x="111218" y="86305"/>
                  <a:pt x="111216" y="86305"/>
                  <a:pt x="111214" y="86305"/>
                </a:cubicBezTo>
                <a:lnTo>
                  <a:pt x="111207" y="86131"/>
                </a:lnTo>
                <a:cubicBezTo>
                  <a:pt x="111140" y="85343"/>
                  <a:pt x="111108" y="84539"/>
                  <a:pt x="111109" y="83723"/>
                </a:cubicBezTo>
                <a:cubicBezTo>
                  <a:pt x="111092" y="83577"/>
                  <a:pt x="111091" y="83429"/>
                  <a:pt x="111091" y="83281"/>
                </a:cubicBezTo>
                <a:lnTo>
                  <a:pt x="111099" y="82983"/>
                </a:lnTo>
                <a:lnTo>
                  <a:pt x="111105" y="82984"/>
                </a:lnTo>
                <a:close/>
                <a:moveTo>
                  <a:pt x="110925" y="82971"/>
                </a:moveTo>
                <a:lnTo>
                  <a:pt x="110925" y="82984"/>
                </a:lnTo>
                <a:lnTo>
                  <a:pt x="110931" y="82983"/>
                </a:lnTo>
                <a:lnTo>
                  <a:pt x="110939" y="83281"/>
                </a:lnTo>
                <a:cubicBezTo>
                  <a:pt x="110939" y="83429"/>
                  <a:pt x="110938" y="83577"/>
                  <a:pt x="110921" y="83723"/>
                </a:cubicBezTo>
                <a:cubicBezTo>
                  <a:pt x="110922" y="84539"/>
                  <a:pt x="110890" y="85343"/>
                  <a:pt x="110823" y="86131"/>
                </a:cubicBezTo>
                <a:lnTo>
                  <a:pt x="110816" y="86305"/>
                </a:lnTo>
                <a:cubicBezTo>
                  <a:pt x="110814" y="86305"/>
                  <a:pt x="110812" y="86305"/>
                  <a:pt x="110809" y="86307"/>
                </a:cubicBezTo>
                <a:cubicBezTo>
                  <a:pt x="110149" y="95496"/>
                  <a:pt x="106459" y="102807"/>
                  <a:pt x="101747" y="104354"/>
                </a:cubicBezTo>
                <a:lnTo>
                  <a:pt x="101746" y="104384"/>
                </a:lnTo>
                <a:cubicBezTo>
                  <a:pt x="101676" y="104410"/>
                  <a:pt x="101606" y="104435"/>
                  <a:pt x="101533" y="104424"/>
                </a:cubicBezTo>
                <a:cubicBezTo>
                  <a:pt x="101124" y="104569"/>
                  <a:pt x="100705" y="104646"/>
                  <a:pt x="100280" y="104660"/>
                </a:cubicBezTo>
                <a:lnTo>
                  <a:pt x="100055" y="104702"/>
                </a:lnTo>
                <a:lnTo>
                  <a:pt x="100055" y="104689"/>
                </a:lnTo>
                <a:lnTo>
                  <a:pt x="100048" y="104690"/>
                </a:lnTo>
                <a:cubicBezTo>
                  <a:pt x="100041" y="104591"/>
                  <a:pt x="100041" y="104492"/>
                  <a:pt x="100041" y="104392"/>
                </a:cubicBezTo>
                <a:cubicBezTo>
                  <a:pt x="100041" y="104244"/>
                  <a:pt x="100041" y="104097"/>
                  <a:pt x="100059" y="103950"/>
                </a:cubicBezTo>
                <a:cubicBezTo>
                  <a:pt x="100058" y="103134"/>
                  <a:pt x="100090" y="102330"/>
                  <a:pt x="100157" y="101542"/>
                </a:cubicBezTo>
                <a:lnTo>
                  <a:pt x="100164" y="101368"/>
                </a:lnTo>
                <a:cubicBezTo>
                  <a:pt x="100166" y="101368"/>
                  <a:pt x="100168" y="101368"/>
                  <a:pt x="100170" y="101367"/>
                </a:cubicBezTo>
                <a:cubicBezTo>
                  <a:pt x="100830" y="92178"/>
                  <a:pt x="104521" y="84866"/>
                  <a:pt x="109232" y="83319"/>
                </a:cubicBezTo>
                <a:lnTo>
                  <a:pt x="109234" y="83290"/>
                </a:lnTo>
                <a:cubicBezTo>
                  <a:pt x="109304" y="83263"/>
                  <a:pt x="109374" y="83239"/>
                  <a:pt x="109447" y="83249"/>
                </a:cubicBezTo>
                <a:cubicBezTo>
                  <a:pt x="109856" y="83105"/>
                  <a:pt x="110275" y="83027"/>
                  <a:pt x="110700" y="83013"/>
                </a:cubicBezTo>
                <a:close/>
                <a:moveTo>
                  <a:pt x="88887" y="82971"/>
                </a:moveTo>
                <a:lnTo>
                  <a:pt x="89112" y="83013"/>
                </a:lnTo>
                <a:cubicBezTo>
                  <a:pt x="89537" y="83027"/>
                  <a:pt x="89956" y="83105"/>
                  <a:pt x="90365" y="83249"/>
                </a:cubicBezTo>
                <a:cubicBezTo>
                  <a:pt x="90438" y="83239"/>
                  <a:pt x="90508" y="83263"/>
                  <a:pt x="90578" y="83290"/>
                </a:cubicBezTo>
                <a:lnTo>
                  <a:pt x="90579" y="83319"/>
                </a:lnTo>
                <a:cubicBezTo>
                  <a:pt x="95291" y="84866"/>
                  <a:pt x="98981" y="92178"/>
                  <a:pt x="99641" y="101367"/>
                </a:cubicBezTo>
                <a:cubicBezTo>
                  <a:pt x="99644" y="101368"/>
                  <a:pt x="99646" y="101368"/>
                  <a:pt x="99648" y="101368"/>
                </a:cubicBezTo>
                <a:lnTo>
                  <a:pt x="99655" y="101542"/>
                </a:lnTo>
                <a:cubicBezTo>
                  <a:pt x="99722" y="102330"/>
                  <a:pt x="99754" y="103134"/>
                  <a:pt x="99753" y="103950"/>
                </a:cubicBezTo>
                <a:cubicBezTo>
                  <a:pt x="99770" y="104097"/>
                  <a:pt x="99771" y="104244"/>
                  <a:pt x="99771" y="104392"/>
                </a:cubicBezTo>
                <a:cubicBezTo>
                  <a:pt x="99771" y="104492"/>
                  <a:pt x="99771" y="104591"/>
                  <a:pt x="99763" y="104690"/>
                </a:cubicBezTo>
                <a:lnTo>
                  <a:pt x="99757" y="104689"/>
                </a:lnTo>
                <a:lnTo>
                  <a:pt x="99757" y="104702"/>
                </a:lnTo>
                <a:lnTo>
                  <a:pt x="99532" y="104660"/>
                </a:lnTo>
                <a:cubicBezTo>
                  <a:pt x="99107" y="104646"/>
                  <a:pt x="98688" y="104569"/>
                  <a:pt x="98279" y="104424"/>
                </a:cubicBezTo>
                <a:cubicBezTo>
                  <a:pt x="98206" y="104435"/>
                  <a:pt x="98136" y="104410"/>
                  <a:pt x="98066" y="104384"/>
                </a:cubicBezTo>
                <a:lnTo>
                  <a:pt x="98064" y="104354"/>
                </a:lnTo>
                <a:cubicBezTo>
                  <a:pt x="93353" y="102807"/>
                  <a:pt x="89662" y="95496"/>
                  <a:pt x="89002" y="86307"/>
                </a:cubicBezTo>
                <a:cubicBezTo>
                  <a:pt x="89000" y="86305"/>
                  <a:pt x="88998" y="86305"/>
                  <a:pt x="88996" y="86305"/>
                </a:cubicBezTo>
                <a:lnTo>
                  <a:pt x="88989" y="86131"/>
                </a:lnTo>
                <a:cubicBezTo>
                  <a:pt x="88922" y="85343"/>
                  <a:pt x="88890" y="84539"/>
                  <a:pt x="88891" y="83723"/>
                </a:cubicBezTo>
                <a:cubicBezTo>
                  <a:pt x="88873" y="83577"/>
                  <a:pt x="88873" y="83429"/>
                  <a:pt x="88873" y="83281"/>
                </a:cubicBezTo>
                <a:lnTo>
                  <a:pt x="88880" y="82983"/>
                </a:lnTo>
                <a:lnTo>
                  <a:pt x="88887" y="82984"/>
                </a:lnTo>
                <a:close/>
                <a:moveTo>
                  <a:pt x="88706" y="82971"/>
                </a:moveTo>
                <a:lnTo>
                  <a:pt x="88707" y="82984"/>
                </a:lnTo>
                <a:lnTo>
                  <a:pt x="88713" y="82983"/>
                </a:lnTo>
                <a:lnTo>
                  <a:pt x="88721" y="83281"/>
                </a:lnTo>
                <a:cubicBezTo>
                  <a:pt x="88721" y="83429"/>
                  <a:pt x="88720" y="83577"/>
                  <a:pt x="88703" y="83723"/>
                </a:cubicBezTo>
                <a:cubicBezTo>
                  <a:pt x="88703" y="84539"/>
                  <a:pt x="88671" y="85343"/>
                  <a:pt x="88605" y="86131"/>
                </a:cubicBezTo>
                <a:lnTo>
                  <a:pt x="88598" y="86305"/>
                </a:lnTo>
                <a:cubicBezTo>
                  <a:pt x="88596" y="86305"/>
                  <a:pt x="88593" y="86305"/>
                  <a:pt x="88591" y="86307"/>
                </a:cubicBezTo>
                <a:cubicBezTo>
                  <a:pt x="87931" y="95496"/>
                  <a:pt x="84241" y="102807"/>
                  <a:pt x="79529" y="104354"/>
                </a:cubicBezTo>
                <a:lnTo>
                  <a:pt x="79528" y="104384"/>
                </a:lnTo>
                <a:cubicBezTo>
                  <a:pt x="79458" y="104410"/>
                  <a:pt x="79388" y="104435"/>
                  <a:pt x="79315" y="104424"/>
                </a:cubicBezTo>
                <a:cubicBezTo>
                  <a:pt x="78905" y="104569"/>
                  <a:pt x="78487" y="104646"/>
                  <a:pt x="78062" y="104660"/>
                </a:cubicBezTo>
                <a:lnTo>
                  <a:pt x="77837" y="104702"/>
                </a:lnTo>
                <a:lnTo>
                  <a:pt x="77837" y="104689"/>
                </a:lnTo>
                <a:lnTo>
                  <a:pt x="77830" y="104690"/>
                </a:lnTo>
                <a:cubicBezTo>
                  <a:pt x="77823" y="104591"/>
                  <a:pt x="77822" y="104492"/>
                  <a:pt x="77822" y="104392"/>
                </a:cubicBezTo>
                <a:cubicBezTo>
                  <a:pt x="77822" y="104244"/>
                  <a:pt x="77823" y="104097"/>
                  <a:pt x="77840" y="103950"/>
                </a:cubicBezTo>
                <a:cubicBezTo>
                  <a:pt x="77840" y="103134"/>
                  <a:pt x="77872" y="102330"/>
                  <a:pt x="77938" y="101542"/>
                </a:cubicBezTo>
                <a:lnTo>
                  <a:pt x="77945" y="101368"/>
                </a:lnTo>
                <a:cubicBezTo>
                  <a:pt x="77948" y="101368"/>
                  <a:pt x="77950" y="101368"/>
                  <a:pt x="77952" y="101367"/>
                </a:cubicBezTo>
                <a:cubicBezTo>
                  <a:pt x="78612" y="92178"/>
                  <a:pt x="82302" y="84866"/>
                  <a:pt x="87014" y="83319"/>
                </a:cubicBezTo>
                <a:lnTo>
                  <a:pt x="87016" y="83290"/>
                </a:lnTo>
                <a:cubicBezTo>
                  <a:pt x="87085" y="83263"/>
                  <a:pt x="87155" y="83239"/>
                  <a:pt x="87228" y="83249"/>
                </a:cubicBezTo>
                <a:cubicBezTo>
                  <a:pt x="87638" y="83105"/>
                  <a:pt x="88057" y="83027"/>
                  <a:pt x="88482" y="83013"/>
                </a:cubicBezTo>
                <a:close/>
                <a:moveTo>
                  <a:pt x="66669" y="82971"/>
                </a:moveTo>
                <a:lnTo>
                  <a:pt x="66893" y="83013"/>
                </a:lnTo>
                <a:cubicBezTo>
                  <a:pt x="67319" y="83027"/>
                  <a:pt x="67737" y="83105"/>
                  <a:pt x="68147" y="83249"/>
                </a:cubicBezTo>
                <a:cubicBezTo>
                  <a:pt x="68220" y="83239"/>
                  <a:pt x="68290" y="83263"/>
                  <a:pt x="68360" y="83290"/>
                </a:cubicBezTo>
                <a:lnTo>
                  <a:pt x="68361" y="83319"/>
                </a:lnTo>
                <a:cubicBezTo>
                  <a:pt x="73073" y="84866"/>
                  <a:pt x="76763" y="92178"/>
                  <a:pt x="77423" y="101367"/>
                </a:cubicBezTo>
                <a:cubicBezTo>
                  <a:pt x="77425" y="101368"/>
                  <a:pt x="77428" y="101368"/>
                  <a:pt x="77430" y="101368"/>
                </a:cubicBezTo>
                <a:lnTo>
                  <a:pt x="77437" y="101542"/>
                </a:lnTo>
                <a:cubicBezTo>
                  <a:pt x="77503" y="102330"/>
                  <a:pt x="77536" y="103134"/>
                  <a:pt x="77535" y="103950"/>
                </a:cubicBezTo>
                <a:cubicBezTo>
                  <a:pt x="77552" y="104097"/>
                  <a:pt x="77553" y="104244"/>
                  <a:pt x="77553" y="104392"/>
                </a:cubicBezTo>
                <a:cubicBezTo>
                  <a:pt x="77553" y="104492"/>
                  <a:pt x="77553" y="104591"/>
                  <a:pt x="77545" y="104690"/>
                </a:cubicBezTo>
                <a:lnTo>
                  <a:pt x="77539" y="104689"/>
                </a:lnTo>
                <a:lnTo>
                  <a:pt x="77538" y="104702"/>
                </a:lnTo>
                <a:lnTo>
                  <a:pt x="77314" y="104660"/>
                </a:lnTo>
                <a:cubicBezTo>
                  <a:pt x="76888" y="104646"/>
                  <a:pt x="76470" y="104569"/>
                  <a:pt x="76061" y="104424"/>
                </a:cubicBezTo>
                <a:cubicBezTo>
                  <a:pt x="75987" y="104435"/>
                  <a:pt x="75917" y="104410"/>
                  <a:pt x="75848" y="104384"/>
                </a:cubicBezTo>
                <a:lnTo>
                  <a:pt x="75846" y="104354"/>
                </a:lnTo>
                <a:cubicBezTo>
                  <a:pt x="71134" y="102807"/>
                  <a:pt x="67444" y="95496"/>
                  <a:pt x="66784" y="86307"/>
                </a:cubicBezTo>
                <a:cubicBezTo>
                  <a:pt x="66782" y="86305"/>
                  <a:pt x="66780" y="86305"/>
                  <a:pt x="66777" y="86305"/>
                </a:cubicBezTo>
                <a:lnTo>
                  <a:pt x="66770" y="86131"/>
                </a:lnTo>
                <a:cubicBezTo>
                  <a:pt x="66704" y="85343"/>
                  <a:pt x="66672" y="84539"/>
                  <a:pt x="66672" y="83723"/>
                </a:cubicBezTo>
                <a:cubicBezTo>
                  <a:pt x="66655" y="83577"/>
                  <a:pt x="66654" y="83429"/>
                  <a:pt x="66654" y="83281"/>
                </a:cubicBezTo>
                <a:lnTo>
                  <a:pt x="66662" y="82983"/>
                </a:lnTo>
                <a:lnTo>
                  <a:pt x="66669" y="82984"/>
                </a:lnTo>
                <a:close/>
                <a:moveTo>
                  <a:pt x="66488" y="82971"/>
                </a:moveTo>
                <a:lnTo>
                  <a:pt x="66488" y="82984"/>
                </a:lnTo>
                <a:lnTo>
                  <a:pt x="66495" y="82983"/>
                </a:lnTo>
                <a:lnTo>
                  <a:pt x="66503" y="83281"/>
                </a:lnTo>
                <a:cubicBezTo>
                  <a:pt x="66503" y="83429"/>
                  <a:pt x="66502" y="83577"/>
                  <a:pt x="66485" y="83723"/>
                </a:cubicBezTo>
                <a:cubicBezTo>
                  <a:pt x="66485" y="84539"/>
                  <a:pt x="66453" y="85343"/>
                  <a:pt x="66387" y="86131"/>
                </a:cubicBezTo>
                <a:lnTo>
                  <a:pt x="66380" y="86305"/>
                </a:lnTo>
                <a:cubicBezTo>
                  <a:pt x="66377" y="86305"/>
                  <a:pt x="66375" y="86305"/>
                  <a:pt x="66373" y="86307"/>
                </a:cubicBezTo>
                <a:cubicBezTo>
                  <a:pt x="65713" y="95496"/>
                  <a:pt x="62023" y="102807"/>
                  <a:pt x="57311" y="104354"/>
                </a:cubicBezTo>
                <a:lnTo>
                  <a:pt x="57309" y="104384"/>
                </a:lnTo>
                <a:cubicBezTo>
                  <a:pt x="57240" y="104410"/>
                  <a:pt x="57170" y="104435"/>
                  <a:pt x="57096" y="104424"/>
                </a:cubicBezTo>
                <a:cubicBezTo>
                  <a:pt x="56687" y="104569"/>
                  <a:pt x="56269" y="104646"/>
                  <a:pt x="55843" y="104660"/>
                </a:cubicBezTo>
                <a:lnTo>
                  <a:pt x="55619" y="104702"/>
                </a:lnTo>
                <a:lnTo>
                  <a:pt x="55618" y="104689"/>
                </a:lnTo>
                <a:lnTo>
                  <a:pt x="55612" y="104690"/>
                </a:lnTo>
                <a:cubicBezTo>
                  <a:pt x="55604" y="104591"/>
                  <a:pt x="55604" y="104492"/>
                  <a:pt x="55604" y="104392"/>
                </a:cubicBezTo>
                <a:cubicBezTo>
                  <a:pt x="55604" y="104244"/>
                  <a:pt x="55605" y="104097"/>
                  <a:pt x="55622" y="103950"/>
                </a:cubicBezTo>
                <a:cubicBezTo>
                  <a:pt x="55621" y="103134"/>
                  <a:pt x="55654" y="102330"/>
                  <a:pt x="55720" y="101542"/>
                </a:cubicBezTo>
                <a:lnTo>
                  <a:pt x="55727" y="101368"/>
                </a:lnTo>
                <a:cubicBezTo>
                  <a:pt x="55729" y="101368"/>
                  <a:pt x="55732" y="101368"/>
                  <a:pt x="55734" y="101367"/>
                </a:cubicBezTo>
                <a:cubicBezTo>
                  <a:pt x="56394" y="92178"/>
                  <a:pt x="60084" y="84866"/>
                  <a:pt x="64796" y="83319"/>
                </a:cubicBezTo>
                <a:lnTo>
                  <a:pt x="64797" y="83290"/>
                </a:lnTo>
                <a:cubicBezTo>
                  <a:pt x="64867" y="83263"/>
                  <a:pt x="64937" y="83239"/>
                  <a:pt x="65010" y="83249"/>
                </a:cubicBezTo>
                <a:cubicBezTo>
                  <a:pt x="65420" y="83105"/>
                  <a:pt x="65838" y="83027"/>
                  <a:pt x="66264" y="83013"/>
                </a:cubicBezTo>
                <a:close/>
                <a:moveTo>
                  <a:pt x="44451" y="82971"/>
                </a:moveTo>
                <a:lnTo>
                  <a:pt x="44675" y="83013"/>
                </a:lnTo>
                <a:cubicBezTo>
                  <a:pt x="45100" y="83027"/>
                  <a:pt x="45519" y="83105"/>
                  <a:pt x="45929" y="83249"/>
                </a:cubicBezTo>
                <a:cubicBezTo>
                  <a:pt x="46002" y="83239"/>
                  <a:pt x="46072" y="83263"/>
                  <a:pt x="46141" y="83290"/>
                </a:cubicBezTo>
                <a:lnTo>
                  <a:pt x="46143" y="83319"/>
                </a:lnTo>
                <a:cubicBezTo>
                  <a:pt x="50855" y="84866"/>
                  <a:pt x="54545" y="92178"/>
                  <a:pt x="55205" y="101367"/>
                </a:cubicBezTo>
                <a:cubicBezTo>
                  <a:pt x="55207" y="101368"/>
                  <a:pt x="55209" y="101368"/>
                  <a:pt x="55212" y="101368"/>
                </a:cubicBezTo>
                <a:lnTo>
                  <a:pt x="55219" y="101542"/>
                </a:lnTo>
                <a:cubicBezTo>
                  <a:pt x="55285" y="102330"/>
                  <a:pt x="55317" y="103134"/>
                  <a:pt x="55317" y="103950"/>
                </a:cubicBezTo>
                <a:cubicBezTo>
                  <a:pt x="55334" y="104097"/>
                  <a:pt x="55335" y="104244"/>
                  <a:pt x="55335" y="104392"/>
                </a:cubicBezTo>
                <a:cubicBezTo>
                  <a:pt x="55335" y="104492"/>
                  <a:pt x="55334" y="104591"/>
                  <a:pt x="55327" y="104690"/>
                </a:cubicBezTo>
                <a:lnTo>
                  <a:pt x="55320" y="104689"/>
                </a:lnTo>
                <a:lnTo>
                  <a:pt x="55320" y="104702"/>
                </a:lnTo>
                <a:lnTo>
                  <a:pt x="55095" y="104660"/>
                </a:lnTo>
                <a:cubicBezTo>
                  <a:pt x="54670" y="104646"/>
                  <a:pt x="54252" y="104569"/>
                  <a:pt x="53842" y="104424"/>
                </a:cubicBezTo>
                <a:cubicBezTo>
                  <a:pt x="53769" y="104435"/>
                  <a:pt x="53699" y="104410"/>
                  <a:pt x="53629" y="104384"/>
                </a:cubicBezTo>
                <a:lnTo>
                  <a:pt x="53628" y="104354"/>
                </a:lnTo>
                <a:cubicBezTo>
                  <a:pt x="48916" y="102807"/>
                  <a:pt x="45226" y="95496"/>
                  <a:pt x="44566" y="86307"/>
                </a:cubicBezTo>
                <a:cubicBezTo>
                  <a:pt x="44564" y="86305"/>
                  <a:pt x="44561" y="86305"/>
                  <a:pt x="44559" y="86305"/>
                </a:cubicBezTo>
                <a:lnTo>
                  <a:pt x="44552" y="86131"/>
                </a:lnTo>
                <a:cubicBezTo>
                  <a:pt x="44486" y="85343"/>
                  <a:pt x="44453" y="84539"/>
                  <a:pt x="44454" y="83723"/>
                </a:cubicBezTo>
                <a:cubicBezTo>
                  <a:pt x="44437" y="83577"/>
                  <a:pt x="44436" y="83429"/>
                  <a:pt x="44436" y="83281"/>
                </a:cubicBezTo>
                <a:lnTo>
                  <a:pt x="44444" y="82983"/>
                </a:lnTo>
                <a:lnTo>
                  <a:pt x="44450" y="82984"/>
                </a:lnTo>
                <a:close/>
                <a:moveTo>
                  <a:pt x="44270" y="82971"/>
                </a:moveTo>
                <a:lnTo>
                  <a:pt x="44270" y="82984"/>
                </a:lnTo>
                <a:lnTo>
                  <a:pt x="44277" y="82983"/>
                </a:lnTo>
                <a:lnTo>
                  <a:pt x="44284" y="83281"/>
                </a:lnTo>
                <a:cubicBezTo>
                  <a:pt x="44284" y="83429"/>
                  <a:pt x="44284" y="83577"/>
                  <a:pt x="44266" y="83723"/>
                </a:cubicBezTo>
                <a:cubicBezTo>
                  <a:pt x="44267" y="84539"/>
                  <a:pt x="44235" y="85343"/>
                  <a:pt x="44168" y="86131"/>
                </a:cubicBezTo>
                <a:lnTo>
                  <a:pt x="44161" y="86305"/>
                </a:lnTo>
                <a:cubicBezTo>
                  <a:pt x="44159" y="86305"/>
                  <a:pt x="44157" y="86305"/>
                  <a:pt x="44155" y="86307"/>
                </a:cubicBezTo>
                <a:cubicBezTo>
                  <a:pt x="43494" y="95496"/>
                  <a:pt x="39804" y="102807"/>
                  <a:pt x="35093" y="104354"/>
                </a:cubicBezTo>
                <a:lnTo>
                  <a:pt x="35091" y="104384"/>
                </a:lnTo>
                <a:cubicBezTo>
                  <a:pt x="35021" y="104410"/>
                  <a:pt x="34951" y="104435"/>
                  <a:pt x="34878" y="104424"/>
                </a:cubicBezTo>
                <a:cubicBezTo>
                  <a:pt x="34469" y="104569"/>
                  <a:pt x="34050" y="104646"/>
                  <a:pt x="33625" y="104660"/>
                </a:cubicBezTo>
                <a:lnTo>
                  <a:pt x="33400" y="104702"/>
                </a:lnTo>
                <a:lnTo>
                  <a:pt x="33400" y="104689"/>
                </a:lnTo>
                <a:lnTo>
                  <a:pt x="33394" y="104690"/>
                </a:lnTo>
                <a:cubicBezTo>
                  <a:pt x="33386" y="104591"/>
                  <a:pt x="33386" y="104492"/>
                  <a:pt x="33386" y="104392"/>
                </a:cubicBezTo>
                <a:cubicBezTo>
                  <a:pt x="33386" y="104244"/>
                  <a:pt x="33387" y="104097"/>
                  <a:pt x="33404" y="103950"/>
                </a:cubicBezTo>
                <a:cubicBezTo>
                  <a:pt x="33403" y="103134"/>
                  <a:pt x="33435" y="102330"/>
                  <a:pt x="33502" y="101542"/>
                </a:cubicBezTo>
                <a:lnTo>
                  <a:pt x="33509" y="101368"/>
                </a:lnTo>
                <a:cubicBezTo>
                  <a:pt x="33511" y="101368"/>
                  <a:pt x="33513" y="101368"/>
                  <a:pt x="33515" y="101367"/>
                </a:cubicBezTo>
                <a:cubicBezTo>
                  <a:pt x="34176" y="92178"/>
                  <a:pt x="37866" y="84866"/>
                  <a:pt x="42577" y="83319"/>
                </a:cubicBezTo>
                <a:lnTo>
                  <a:pt x="42579" y="83290"/>
                </a:lnTo>
                <a:cubicBezTo>
                  <a:pt x="42649" y="83263"/>
                  <a:pt x="42719" y="83239"/>
                  <a:pt x="42792" y="83249"/>
                </a:cubicBezTo>
                <a:cubicBezTo>
                  <a:pt x="43201" y="83105"/>
                  <a:pt x="43620" y="83027"/>
                  <a:pt x="44045" y="83013"/>
                </a:cubicBezTo>
                <a:close/>
                <a:moveTo>
                  <a:pt x="22232" y="82971"/>
                </a:moveTo>
                <a:lnTo>
                  <a:pt x="22457" y="83013"/>
                </a:lnTo>
                <a:cubicBezTo>
                  <a:pt x="22882" y="83027"/>
                  <a:pt x="23301" y="83105"/>
                  <a:pt x="23710" y="83249"/>
                </a:cubicBezTo>
                <a:cubicBezTo>
                  <a:pt x="23783" y="83239"/>
                  <a:pt x="23853" y="83263"/>
                  <a:pt x="23923" y="83290"/>
                </a:cubicBezTo>
                <a:lnTo>
                  <a:pt x="23925" y="83319"/>
                </a:lnTo>
                <a:cubicBezTo>
                  <a:pt x="28636" y="84866"/>
                  <a:pt x="32327" y="92178"/>
                  <a:pt x="32987" y="101367"/>
                </a:cubicBezTo>
                <a:cubicBezTo>
                  <a:pt x="32989" y="101368"/>
                  <a:pt x="32991" y="101368"/>
                  <a:pt x="32993" y="101368"/>
                </a:cubicBezTo>
                <a:lnTo>
                  <a:pt x="33000" y="101542"/>
                </a:lnTo>
                <a:cubicBezTo>
                  <a:pt x="33067" y="102330"/>
                  <a:pt x="33099" y="103134"/>
                  <a:pt x="33098" y="103950"/>
                </a:cubicBezTo>
                <a:cubicBezTo>
                  <a:pt x="33116" y="104097"/>
                  <a:pt x="33116" y="104244"/>
                  <a:pt x="33116" y="104392"/>
                </a:cubicBezTo>
                <a:cubicBezTo>
                  <a:pt x="33116" y="104492"/>
                  <a:pt x="33116" y="104591"/>
                  <a:pt x="33109" y="104690"/>
                </a:cubicBezTo>
                <a:lnTo>
                  <a:pt x="33102" y="104689"/>
                </a:lnTo>
                <a:lnTo>
                  <a:pt x="33102" y="104702"/>
                </a:lnTo>
                <a:lnTo>
                  <a:pt x="32877" y="104660"/>
                </a:lnTo>
                <a:cubicBezTo>
                  <a:pt x="32452" y="104646"/>
                  <a:pt x="32033" y="104569"/>
                  <a:pt x="31624" y="104424"/>
                </a:cubicBezTo>
                <a:cubicBezTo>
                  <a:pt x="31551" y="104435"/>
                  <a:pt x="31481" y="104410"/>
                  <a:pt x="31411" y="104384"/>
                </a:cubicBezTo>
                <a:lnTo>
                  <a:pt x="31410" y="104354"/>
                </a:lnTo>
                <a:cubicBezTo>
                  <a:pt x="26698" y="102807"/>
                  <a:pt x="23008" y="95496"/>
                  <a:pt x="22348" y="86307"/>
                </a:cubicBezTo>
                <a:cubicBezTo>
                  <a:pt x="22345" y="86305"/>
                  <a:pt x="22343" y="86305"/>
                  <a:pt x="22341" y="86305"/>
                </a:cubicBezTo>
                <a:lnTo>
                  <a:pt x="22334" y="86131"/>
                </a:lnTo>
                <a:cubicBezTo>
                  <a:pt x="22267" y="85343"/>
                  <a:pt x="22235" y="84539"/>
                  <a:pt x="22236" y="83723"/>
                </a:cubicBezTo>
                <a:cubicBezTo>
                  <a:pt x="22219" y="83577"/>
                  <a:pt x="22218" y="83429"/>
                  <a:pt x="22218" y="83281"/>
                </a:cubicBezTo>
                <a:lnTo>
                  <a:pt x="22226" y="82983"/>
                </a:lnTo>
                <a:lnTo>
                  <a:pt x="22232" y="82984"/>
                </a:lnTo>
                <a:close/>
                <a:moveTo>
                  <a:pt x="22051" y="82971"/>
                </a:moveTo>
                <a:lnTo>
                  <a:pt x="22052" y="82984"/>
                </a:lnTo>
                <a:lnTo>
                  <a:pt x="22058" y="82983"/>
                </a:lnTo>
                <a:lnTo>
                  <a:pt x="22066" y="83281"/>
                </a:lnTo>
                <a:cubicBezTo>
                  <a:pt x="22066" y="83429"/>
                  <a:pt x="22065" y="83577"/>
                  <a:pt x="22048" y="83723"/>
                </a:cubicBezTo>
                <a:cubicBezTo>
                  <a:pt x="22049" y="84539"/>
                  <a:pt x="22016" y="85343"/>
                  <a:pt x="21950" y="86131"/>
                </a:cubicBezTo>
                <a:lnTo>
                  <a:pt x="21943" y="86305"/>
                </a:lnTo>
                <a:cubicBezTo>
                  <a:pt x="21941" y="86305"/>
                  <a:pt x="21939" y="86305"/>
                  <a:pt x="21936" y="86307"/>
                </a:cubicBezTo>
                <a:cubicBezTo>
                  <a:pt x="21276" y="95496"/>
                  <a:pt x="17586" y="102807"/>
                  <a:pt x="12874" y="104354"/>
                </a:cubicBezTo>
                <a:lnTo>
                  <a:pt x="12873" y="104384"/>
                </a:lnTo>
                <a:cubicBezTo>
                  <a:pt x="12803" y="104410"/>
                  <a:pt x="12733" y="104435"/>
                  <a:pt x="12660" y="104424"/>
                </a:cubicBezTo>
                <a:cubicBezTo>
                  <a:pt x="12251" y="104569"/>
                  <a:pt x="11832" y="104646"/>
                  <a:pt x="11407" y="104660"/>
                </a:cubicBezTo>
                <a:lnTo>
                  <a:pt x="11182" y="104702"/>
                </a:lnTo>
                <a:lnTo>
                  <a:pt x="11182" y="104689"/>
                </a:lnTo>
                <a:lnTo>
                  <a:pt x="11175" y="104690"/>
                </a:lnTo>
                <a:cubicBezTo>
                  <a:pt x="11168" y="104591"/>
                  <a:pt x="11167" y="104492"/>
                  <a:pt x="11167" y="104392"/>
                </a:cubicBezTo>
                <a:cubicBezTo>
                  <a:pt x="11167" y="104244"/>
                  <a:pt x="11168" y="104097"/>
                  <a:pt x="11185" y="103950"/>
                </a:cubicBezTo>
                <a:cubicBezTo>
                  <a:pt x="11185" y="103134"/>
                  <a:pt x="11217" y="102330"/>
                  <a:pt x="11283" y="101542"/>
                </a:cubicBezTo>
                <a:lnTo>
                  <a:pt x="11291" y="101368"/>
                </a:lnTo>
                <a:cubicBezTo>
                  <a:pt x="11293" y="101368"/>
                  <a:pt x="11295" y="101368"/>
                  <a:pt x="11297" y="101367"/>
                </a:cubicBezTo>
                <a:cubicBezTo>
                  <a:pt x="11957" y="92178"/>
                  <a:pt x="15647" y="84866"/>
                  <a:pt x="20359" y="83319"/>
                </a:cubicBezTo>
                <a:lnTo>
                  <a:pt x="20361" y="83290"/>
                </a:lnTo>
                <a:cubicBezTo>
                  <a:pt x="20430" y="83263"/>
                  <a:pt x="20500" y="83239"/>
                  <a:pt x="20574" y="83249"/>
                </a:cubicBezTo>
                <a:cubicBezTo>
                  <a:pt x="20983" y="83105"/>
                  <a:pt x="21402" y="83027"/>
                  <a:pt x="21827" y="83013"/>
                </a:cubicBezTo>
                <a:close/>
                <a:moveTo>
                  <a:pt x="14" y="82971"/>
                </a:moveTo>
                <a:lnTo>
                  <a:pt x="239" y="83013"/>
                </a:lnTo>
                <a:cubicBezTo>
                  <a:pt x="664" y="83027"/>
                  <a:pt x="1083" y="83105"/>
                  <a:pt x="1492" y="83249"/>
                </a:cubicBezTo>
                <a:cubicBezTo>
                  <a:pt x="1565" y="83239"/>
                  <a:pt x="1635" y="83263"/>
                  <a:pt x="1705" y="83290"/>
                </a:cubicBezTo>
                <a:lnTo>
                  <a:pt x="1706" y="83319"/>
                </a:lnTo>
                <a:cubicBezTo>
                  <a:pt x="6418" y="84866"/>
                  <a:pt x="10108" y="92178"/>
                  <a:pt x="10768" y="101367"/>
                </a:cubicBezTo>
                <a:cubicBezTo>
                  <a:pt x="10771" y="101368"/>
                  <a:pt x="10773" y="101368"/>
                  <a:pt x="10775" y="101368"/>
                </a:cubicBezTo>
                <a:lnTo>
                  <a:pt x="10782" y="101542"/>
                </a:lnTo>
                <a:cubicBezTo>
                  <a:pt x="10849" y="102330"/>
                  <a:pt x="10881" y="103134"/>
                  <a:pt x="10880" y="103950"/>
                </a:cubicBezTo>
                <a:cubicBezTo>
                  <a:pt x="10897" y="104097"/>
                  <a:pt x="10898" y="104244"/>
                  <a:pt x="10898" y="104392"/>
                </a:cubicBezTo>
                <a:cubicBezTo>
                  <a:pt x="10898" y="104492"/>
                  <a:pt x="10898" y="104591"/>
                  <a:pt x="10890" y="104690"/>
                </a:cubicBezTo>
                <a:lnTo>
                  <a:pt x="10884" y="104689"/>
                </a:lnTo>
                <a:lnTo>
                  <a:pt x="10883" y="104702"/>
                </a:lnTo>
                <a:lnTo>
                  <a:pt x="10659" y="104660"/>
                </a:lnTo>
                <a:cubicBezTo>
                  <a:pt x="10234" y="104646"/>
                  <a:pt x="9815" y="104569"/>
                  <a:pt x="9406" y="104424"/>
                </a:cubicBezTo>
                <a:cubicBezTo>
                  <a:pt x="9332" y="104435"/>
                  <a:pt x="9263" y="104410"/>
                  <a:pt x="9193" y="104384"/>
                </a:cubicBezTo>
                <a:lnTo>
                  <a:pt x="9191" y="104354"/>
                </a:lnTo>
                <a:cubicBezTo>
                  <a:pt x="4479" y="102807"/>
                  <a:pt x="789" y="95496"/>
                  <a:pt x="129" y="86307"/>
                </a:cubicBezTo>
                <a:cubicBezTo>
                  <a:pt x="127" y="86305"/>
                  <a:pt x="125" y="86305"/>
                  <a:pt x="123" y="86305"/>
                </a:cubicBezTo>
                <a:lnTo>
                  <a:pt x="116" y="86131"/>
                </a:lnTo>
                <a:cubicBezTo>
                  <a:pt x="49" y="85343"/>
                  <a:pt x="17" y="84539"/>
                  <a:pt x="17" y="83723"/>
                </a:cubicBezTo>
                <a:cubicBezTo>
                  <a:pt x="0" y="83577"/>
                  <a:pt x="0" y="83429"/>
                  <a:pt x="0" y="83281"/>
                </a:cubicBezTo>
                <a:lnTo>
                  <a:pt x="7" y="82983"/>
                </a:lnTo>
                <a:lnTo>
                  <a:pt x="14" y="82984"/>
                </a:lnTo>
                <a:close/>
                <a:moveTo>
                  <a:pt x="101923" y="64236"/>
                </a:moveTo>
                <a:cubicBezTo>
                  <a:pt x="102623" y="71347"/>
                  <a:pt x="105443" y="76984"/>
                  <a:pt x="109057" y="78537"/>
                </a:cubicBezTo>
                <a:cubicBezTo>
                  <a:pt x="108357" y="71426"/>
                  <a:pt x="105536" y="65789"/>
                  <a:pt x="101923" y="64236"/>
                </a:cubicBezTo>
                <a:close/>
                <a:moveTo>
                  <a:pt x="97889" y="64236"/>
                </a:moveTo>
                <a:cubicBezTo>
                  <a:pt x="94275" y="65789"/>
                  <a:pt x="91455" y="71426"/>
                  <a:pt x="90755" y="78537"/>
                </a:cubicBezTo>
                <a:cubicBezTo>
                  <a:pt x="94368" y="76984"/>
                  <a:pt x="97189" y="71347"/>
                  <a:pt x="97889" y="64236"/>
                </a:cubicBezTo>
                <a:close/>
                <a:moveTo>
                  <a:pt x="79705" y="64236"/>
                </a:moveTo>
                <a:cubicBezTo>
                  <a:pt x="80404" y="71347"/>
                  <a:pt x="83225" y="76984"/>
                  <a:pt x="86839" y="78537"/>
                </a:cubicBezTo>
                <a:cubicBezTo>
                  <a:pt x="86139" y="71426"/>
                  <a:pt x="83318" y="65789"/>
                  <a:pt x="79705" y="64236"/>
                </a:cubicBezTo>
                <a:close/>
                <a:moveTo>
                  <a:pt x="75671" y="64236"/>
                </a:moveTo>
                <a:cubicBezTo>
                  <a:pt x="72057" y="65789"/>
                  <a:pt x="69236" y="71426"/>
                  <a:pt x="68537" y="78537"/>
                </a:cubicBezTo>
                <a:cubicBezTo>
                  <a:pt x="72150" y="76984"/>
                  <a:pt x="74971" y="71347"/>
                  <a:pt x="75671" y="64236"/>
                </a:cubicBezTo>
                <a:close/>
                <a:moveTo>
                  <a:pt x="57486" y="64236"/>
                </a:moveTo>
                <a:cubicBezTo>
                  <a:pt x="58186" y="71347"/>
                  <a:pt x="61007" y="76984"/>
                  <a:pt x="64620" y="78537"/>
                </a:cubicBezTo>
                <a:cubicBezTo>
                  <a:pt x="63921" y="71426"/>
                  <a:pt x="61100" y="65789"/>
                  <a:pt x="57486" y="64236"/>
                </a:cubicBezTo>
                <a:close/>
                <a:moveTo>
                  <a:pt x="53452" y="64236"/>
                </a:moveTo>
                <a:cubicBezTo>
                  <a:pt x="49839" y="65789"/>
                  <a:pt x="47018" y="71426"/>
                  <a:pt x="46318" y="78537"/>
                </a:cubicBezTo>
                <a:cubicBezTo>
                  <a:pt x="49932" y="76984"/>
                  <a:pt x="52753" y="71347"/>
                  <a:pt x="53452" y="64236"/>
                </a:cubicBezTo>
                <a:close/>
                <a:moveTo>
                  <a:pt x="35268" y="64236"/>
                </a:moveTo>
                <a:cubicBezTo>
                  <a:pt x="35968" y="71347"/>
                  <a:pt x="38789" y="76984"/>
                  <a:pt x="42402" y="78537"/>
                </a:cubicBezTo>
                <a:cubicBezTo>
                  <a:pt x="41702" y="71426"/>
                  <a:pt x="38882" y="65789"/>
                  <a:pt x="35268" y="64236"/>
                </a:cubicBezTo>
                <a:close/>
                <a:moveTo>
                  <a:pt x="31234" y="64236"/>
                </a:moveTo>
                <a:cubicBezTo>
                  <a:pt x="27621" y="65789"/>
                  <a:pt x="24800" y="71426"/>
                  <a:pt x="24100" y="78537"/>
                </a:cubicBezTo>
                <a:cubicBezTo>
                  <a:pt x="27714" y="76984"/>
                  <a:pt x="30534" y="71347"/>
                  <a:pt x="31234" y="64236"/>
                </a:cubicBezTo>
                <a:close/>
                <a:moveTo>
                  <a:pt x="13050" y="64236"/>
                </a:moveTo>
                <a:cubicBezTo>
                  <a:pt x="13749" y="71347"/>
                  <a:pt x="16570" y="76984"/>
                  <a:pt x="20184" y="78537"/>
                </a:cubicBezTo>
                <a:cubicBezTo>
                  <a:pt x="19484" y="71426"/>
                  <a:pt x="16663" y="65789"/>
                  <a:pt x="13050" y="64236"/>
                </a:cubicBezTo>
                <a:close/>
                <a:moveTo>
                  <a:pt x="9016" y="64236"/>
                </a:moveTo>
                <a:cubicBezTo>
                  <a:pt x="5402" y="65789"/>
                  <a:pt x="2581" y="71426"/>
                  <a:pt x="1882" y="78537"/>
                </a:cubicBezTo>
                <a:cubicBezTo>
                  <a:pt x="5495" y="76984"/>
                  <a:pt x="8316" y="71347"/>
                  <a:pt x="9016" y="64236"/>
                </a:cubicBezTo>
                <a:close/>
                <a:moveTo>
                  <a:pt x="120000" y="60926"/>
                </a:moveTo>
                <a:lnTo>
                  <a:pt x="120000" y="64299"/>
                </a:lnTo>
                <a:lnTo>
                  <a:pt x="118792" y="65005"/>
                </a:lnTo>
                <a:cubicBezTo>
                  <a:pt x="115822" y="67221"/>
                  <a:pt x="113585" y="72315"/>
                  <a:pt x="112973" y="78537"/>
                </a:cubicBezTo>
                <a:cubicBezTo>
                  <a:pt x="116135" y="77179"/>
                  <a:pt x="118690" y="72692"/>
                  <a:pt x="119748" y="66829"/>
                </a:cubicBezTo>
                <a:lnTo>
                  <a:pt x="120000" y="65013"/>
                </a:lnTo>
                <a:lnTo>
                  <a:pt x="120000" y="73033"/>
                </a:lnTo>
                <a:lnTo>
                  <a:pt x="119945" y="73211"/>
                </a:lnTo>
                <a:cubicBezTo>
                  <a:pt x="118288" y="77769"/>
                  <a:pt x="115743" y="81013"/>
                  <a:pt x="112798" y="81987"/>
                </a:cubicBezTo>
                <a:lnTo>
                  <a:pt x="112796" y="82017"/>
                </a:lnTo>
                <a:cubicBezTo>
                  <a:pt x="112726" y="82044"/>
                  <a:pt x="112657" y="82069"/>
                  <a:pt x="112583" y="82058"/>
                </a:cubicBezTo>
                <a:cubicBezTo>
                  <a:pt x="112174" y="82203"/>
                  <a:pt x="111755" y="82282"/>
                  <a:pt x="111330" y="82295"/>
                </a:cubicBezTo>
                <a:lnTo>
                  <a:pt x="111106" y="82338"/>
                </a:lnTo>
                <a:lnTo>
                  <a:pt x="111105" y="82325"/>
                </a:lnTo>
                <a:lnTo>
                  <a:pt x="111099" y="82326"/>
                </a:lnTo>
                <a:cubicBezTo>
                  <a:pt x="111091" y="82226"/>
                  <a:pt x="111091" y="82126"/>
                  <a:pt x="111091" y="82026"/>
                </a:cubicBezTo>
                <a:cubicBezTo>
                  <a:pt x="111091" y="81877"/>
                  <a:pt x="111092" y="81728"/>
                  <a:pt x="111109" y="81580"/>
                </a:cubicBezTo>
                <a:cubicBezTo>
                  <a:pt x="111108" y="80758"/>
                  <a:pt x="111140" y="79947"/>
                  <a:pt x="111207" y="79153"/>
                </a:cubicBezTo>
                <a:lnTo>
                  <a:pt x="111214" y="78978"/>
                </a:lnTo>
                <a:cubicBezTo>
                  <a:pt x="111216" y="78978"/>
                  <a:pt x="111218" y="78978"/>
                  <a:pt x="111221" y="78976"/>
                </a:cubicBezTo>
                <a:cubicBezTo>
                  <a:pt x="111798" y="70872"/>
                  <a:pt x="114696" y="64217"/>
                  <a:pt x="118568" y="61635"/>
                </a:cubicBezTo>
                <a:close/>
                <a:moveTo>
                  <a:pt x="100055" y="60435"/>
                </a:moveTo>
                <a:lnTo>
                  <a:pt x="100280" y="60478"/>
                </a:lnTo>
                <a:cubicBezTo>
                  <a:pt x="100705" y="60491"/>
                  <a:pt x="101124" y="60570"/>
                  <a:pt x="101533" y="60716"/>
                </a:cubicBezTo>
                <a:cubicBezTo>
                  <a:pt x="101606" y="60705"/>
                  <a:pt x="101676" y="60729"/>
                  <a:pt x="101746" y="60756"/>
                </a:cubicBezTo>
                <a:lnTo>
                  <a:pt x="101747" y="60786"/>
                </a:lnTo>
                <a:cubicBezTo>
                  <a:pt x="106459" y="62345"/>
                  <a:pt x="110149" y="69715"/>
                  <a:pt x="110809" y="78976"/>
                </a:cubicBezTo>
                <a:cubicBezTo>
                  <a:pt x="110812" y="78978"/>
                  <a:pt x="110814" y="78978"/>
                  <a:pt x="110816" y="78978"/>
                </a:cubicBezTo>
                <a:lnTo>
                  <a:pt x="110823" y="79153"/>
                </a:lnTo>
                <a:cubicBezTo>
                  <a:pt x="110890" y="79947"/>
                  <a:pt x="110922" y="80758"/>
                  <a:pt x="110921" y="81580"/>
                </a:cubicBezTo>
                <a:cubicBezTo>
                  <a:pt x="110938" y="81728"/>
                  <a:pt x="110939" y="81877"/>
                  <a:pt x="110939" y="82026"/>
                </a:cubicBezTo>
                <a:cubicBezTo>
                  <a:pt x="110939" y="82126"/>
                  <a:pt x="110939" y="82226"/>
                  <a:pt x="110931" y="82326"/>
                </a:cubicBezTo>
                <a:lnTo>
                  <a:pt x="110925" y="82325"/>
                </a:lnTo>
                <a:lnTo>
                  <a:pt x="110925" y="82338"/>
                </a:lnTo>
                <a:lnTo>
                  <a:pt x="110700" y="82295"/>
                </a:lnTo>
                <a:cubicBezTo>
                  <a:pt x="110275" y="82282"/>
                  <a:pt x="109856" y="82203"/>
                  <a:pt x="109447" y="82058"/>
                </a:cubicBezTo>
                <a:cubicBezTo>
                  <a:pt x="109374" y="82069"/>
                  <a:pt x="109304" y="82044"/>
                  <a:pt x="109234" y="82017"/>
                </a:cubicBezTo>
                <a:lnTo>
                  <a:pt x="109232" y="81987"/>
                </a:lnTo>
                <a:cubicBezTo>
                  <a:pt x="104521" y="80428"/>
                  <a:pt x="100830" y="73059"/>
                  <a:pt x="100170" y="63797"/>
                </a:cubicBezTo>
                <a:cubicBezTo>
                  <a:pt x="100168" y="63796"/>
                  <a:pt x="100166" y="63795"/>
                  <a:pt x="100164" y="63795"/>
                </a:cubicBezTo>
                <a:lnTo>
                  <a:pt x="100157" y="63620"/>
                </a:lnTo>
                <a:cubicBezTo>
                  <a:pt x="100090" y="62826"/>
                  <a:pt x="100058" y="62015"/>
                  <a:pt x="100059" y="61193"/>
                </a:cubicBezTo>
                <a:cubicBezTo>
                  <a:pt x="100041" y="61045"/>
                  <a:pt x="100041" y="60896"/>
                  <a:pt x="100041" y="60747"/>
                </a:cubicBezTo>
                <a:lnTo>
                  <a:pt x="100048" y="60447"/>
                </a:lnTo>
                <a:lnTo>
                  <a:pt x="100055" y="60448"/>
                </a:lnTo>
                <a:close/>
                <a:moveTo>
                  <a:pt x="99757" y="60435"/>
                </a:moveTo>
                <a:lnTo>
                  <a:pt x="99757" y="60448"/>
                </a:lnTo>
                <a:lnTo>
                  <a:pt x="99763" y="60447"/>
                </a:lnTo>
                <a:lnTo>
                  <a:pt x="99771" y="60747"/>
                </a:lnTo>
                <a:cubicBezTo>
                  <a:pt x="99771" y="60896"/>
                  <a:pt x="99770" y="61045"/>
                  <a:pt x="99753" y="61193"/>
                </a:cubicBezTo>
                <a:cubicBezTo>
                  <a:pt x="99754" y="62015"/>
                  <a:pt x="99722" y="62826"/>
                  <a:pt x="99655" y="63620"/>
                </a:cubicBezTo>
                <a:lnTo>
                  <a:pt x="99648" y="63795"/>
                </a:lnTo>
                <a:cubicBezTo>
                  <a:pt x="99646" y="63795"/>
                  <a:pt x="99644" y="63796"/>
                  <a:pt x="99641" y="63797"/>
                </a:cubicBezTo>
                <a:cubicBezTo>
                  <a:pt x="98981" y="73059"/>
                  <a:pt x="95291" y="80428"/>
                  <a:pt x="90579" y="81987"/>
                </a:cubicBezTo>
                <a:lnTo>
                  <a:pt x="90578" y="82017"/>
                </a:lnTo>
                <a:cubicBezTo>
                  <a:pt x="90508" y="82044"/>
                  <a:pt x="90438" y="82069"/>
                  <a:pt x="90365" y="82058"/>
                </a:cubicBezTo>
                <a:cubicBezTo>
                  <a:pt x="89956" y="82203"/>
                  <a:pt x="89537" y="82282"/>
                  <a:pt x="89112" y="82295"/>
                </a:cubicBezTo>
                <a:lnTo>
                  <a:pt x="88887" y="82338"/>
                </a:lnTo>
                <a:lnTo>
                  <a:pt x="88887" y="82325"/>
                </a:lnTo>
                <a:lnTo>
                  <a:pt x="88880" y="82326"/>
                </a:lnTo>
                <a:cubicBezTo>
                  <a:pt x="88873" y="82226"/>
                  <a:pt x="88873" y="82126"/>
                  <a:pt x="88873" y="82026"/>
                </a:cubicBezTo>
                <a:cubicBezTo>
                  <a:pt x="88873" y="81877"/>
                  <a:pt x="88873" y="81728"/>
                  <a:pt x="88891" y="81580"/>
                </a:cubicBezTo>
                <a:cubicBezTo>
                  <a:pt x="88890" y="80758"/>
                  <a:pt x="88922" y="79947"/>
                  <a:pt x="88989" y="79153"/>
                </a:cubicBezTo>
                <a:lnTo>
                  <a:pt x="88996" y="78978"/>
                </a:lnTo>
                <a:cubicBezTo>
                  <a:pt x="88998" y="78978"/>
                  <a:pt x="89000" y="78978"/>
                  <a:pt x="89002" y="78976"/>
                </a:cubicBezTo>
                <a:cubicBezTo>
                  <a:pt x="89662" y="69715"/>
                  <a:pt x="93353" y="62345"/>
                  <a:pt x="98064" y="60786"/>
                </a:cubicBezTo>
                <a:lnTo>
                  <a:pt x="98066" y="60756"/>
                </a:lnTo>
                <a:cubicBezTo>
                  <a:pt x="98136" y="60729"/>
                  <a:pt x="98206" y="60705"/>
                  <a:pt x="98279" y="60716"/>
                </a:cubicBezTo>
                <a:cubicBezTo>
                  <a:pt x="98688" y="60570"/>
                  <a:pt x="99107" y="60491"/>
                  <a:pt x="99532" y="60478"/>
                </a:cubicBezTo>
                <a:close/>
                <a:moveTo>
                  <a:pt x="77837" y="60435"/>
                </a:moveTo>
                <a:lnTo>
                  <a:pt x="78061" y="60478"/>
                </a:lnTo>
                <a:cubicBezTo>
                  <a:pt x="78487" y="60491"/>
                  <a:pt x="78905" y="60570"/>
                  <a:pt x="79315" y="60716"/>
                </a:cubicBezTo>
                <a:cubicBezTo>
                  <a:pt x="79388" y="60705"/>
                  <a:pt x="79458" y="60729"/>
                  <a:pt x="79528" y="60756"/>
                </a:cubicBezTo>
                <a:lnTo>
                  <a:pt x="79529" y="60786"/>
                </a:lnTo>
                <a:cubicBezTo>
                  <a:pt x="84241" y="62345"/>
                  <a:pt x="87931" y="69715"/>
                  <a:pt x="88591" y="78976"/>
                </a:cubicBezTo>
                <a:cubicBezTo>
                  <a:pt x="88593" y="78978"/>
                  <a:pt x="88596" y="78978"/>
                  <a:pt x="88598" y="78978"/>
                </a:cubicBezTo>
                <a:lnTo>
                  <a:pt x="88605" y="79153"/>
                </a:lnTo>
                <a:cubicBezTo>
                  <a:pt x="88671" y="79947"/>
                  <a:pt x="88704" y="80758"/>
                  <a:pt x="88703" y="81580"/>
                </a:cubicBezTo>
                <a:cubicBezTo>
                  <a:pt x="88720" y="81728"/>
                  <a:pt x="88721" y="81877"/>
                  <a:pt x="88721" y="82026"/>
                </a:cubicBezTo>
                <a:cubicBezTo>
                  <a:pt x="88721" y="82126"/>
                  <a:pt x="88721" y="82226"/>
                  <a:pt x="88713" y="82326"/>
                </a:cubicBezTo>
                <a:lnTo>
                  <a:pt x="88707" y="82325"/>
                </a:lnTo>
                <a:lnTo>
                  <a:pt x="88706" y="82338"/>
                </a:lnTo>
                <a:lnTo>
                  <a:pt x="88482" y="82295"/>
                </a:lnTo>
                <a:cubicBezTo>
                  <a:pt x="88056" y="82282"/>
                  <a:pt x="87638" y="82203"/>
                  <a:pt x="87229" y="82058"/>
                </a:cubicBezTo>
                <a:cubicBezTo>
                  <a:pt x="87155" y="82069"/>
                  <a:pt x="87085" y="82044"/>
                  <a:pt x="87016" y="82017"/>
                </a:cubicBezTo>
                <a:lnTo>
                  <a:pt x="87014" y="81987"/>
                </a:lnTo>
                <a:cubicBezTo>
                  <a:pt x="82302" y="80428"/>
                  <a:pt x="78612" y="73059"/>
                  <a:pt x="77952" y="63797"/>
                </a:cubicBezTo>
                <a:cubicBezTo>
                  <a:pt x="77950" y="63796"/>
                  <a:pt x="77948" y="63795"/>
                  <a:pt x="77945" y="63795"/>
                </a:cubicBezTo>
                <a:lnTo>
                  <a:pt x="77938" y="63620"/>
                </a:lnTo>
                <a:cubicBezTo>
                  <a:pt x="77872" y="62826"/>
                  <a:pt x="77840" y="62015"/>
                  <a:pt x="77840" y="61193"/>
                </a:cubicBezTo>
                <a:cubicBezTo>
                  <a:pt x="77823" y="61045"/>
                  <a:pt x="77822" y="60896"/>
                  <a:pt x="77822" y="60747"/>
                </a:cubicBezTo>
                <a:lnTo>
                  <a:pt x="77830" y="60447"/>
                </a:lnTo>
                <a:lnTo>
                  <a:pt x="77837" y="60448"/>
                </a:lnTo>
                <a:close/>
                <a:moveTo>
                  <a:pt x="77538" y="60435"/>
                </a:moveTo>
                <a:lnTo>
                  <a:pt x="77539" y="60448"/>
                </a:lnTo>
                <a:lnTo>
                  <a:pt x="77545" y="60447"/>
                </a:lnTo>
                <a:lnTo>
                  <a:pt x="77553" y="60747"/>
                </a:lnTo>
                <a:cubicBezTo>
                  <a:pt x="77553" y="60896"/>
                  <a:pt x="77552" y="61045"/>
                  <a:pt x="77535" y="61193"/>
                </a:cubicBezTo>
                <a:cubicBezTo>
                  <a:pt x="77536" y="62015"/>
                  <a:pt x="77503" y="62826"/>
                  <a:pt x="77437" y="63620"/>
                </a:cubicBezTo>
                <a:lnTo>
                  <a:pt x="77430" y="63795"/>
                </a:lnTo>
                <a:cubicBezTo>
                  <a:pt x="77428" y="63795"/>
                  <a:pt x="77425" y="63796"/>
                  <a:pt x="77423" y="63797"/>
                </a:cubicBezTo>
                <a:cubicBezTo>
                  <a:pt x="76763" y="73059"/>
                  <a:pt x="73073" y="80428"/>
                  <a:pt x="68361" y="81987"/>
                </a:cubicBezTo>
                <a:lnTo>
                  <a:pt x="68360" y="82017"/>
                </a:lnTo>
                <a:cubicBezTo>
                  <a:pt x="68290" y="82044"/>
                  <a:pt x="68220" y="82069"/>
                  <a:pt x="68147" y="82058"/>
                </a:cubicBezTo>
                <a:cubicBezTo>
                  <a:pt x="67737" y="82203"/>
                  <a:pt x="67319" y="82282"/>
                  <a:pt x="66894" y="82295"/>
                </a:cubicBezTo>
                <a:lnTo>
                  <a:pt x="66669" y="82338"/>
                </a:lnTo>
                <a:lnTo>
                  <a:pt x="66669" y="82325"/>
                </a:lnTo>
                <a:lnTo>
                  <a:pt x="66662" y="82326"/>
                </a:lnTo>
                <a:cubicBezTo>
                  <a:pt x="66655" y="82226"/>
                  <a:pt x="66654" y="82126"/>
                  <a:pt x="66654" y="82026"/>
                </a:cubicBezTo>
                <a:cubicBezTo>
                  <a:pt x="66654" y="81877"/>
                  <a:pt x="66655" y="81728"/>
                  <a:pt x="66672" y="81580"/>
                </a:cubicBezTo>
                <a:cubicBezTo>
                  <a:pt x="66672" y="80758"/>
                  <a:pt x="66704" y="79947"/>
                  <a:pt x="66770" y="79153"/>
                </a:cubicBezTo>
                <a:lnTo>
                  <a:pt x="66777" y="78978"/>
                </a:lnTo>
                <a:cubicBezTo>
                  <a:pt x="66780" y="78978"/>
                  <a:pt x="66782" y="78978"/>
                  <a:pt x="66784" y="78976"/>
                </a:cubicBezTo>
                <a:cubicBezTo>
                  <a:pt x="67444" y="69715"/>
                  <a:pt x="71134" y="62345"/>
                  <a:pt x="75846" y="60786"/>
                </a:cubicBezTo>
                <a:lnTo>
                  <a:pt x="75848" y="60756"/>
                </a:lnTo>
                <a:cubicBezTo>
                  <a:pt x="75917" y="60729"/>
                  <a:pt x="75987" y="60705"/>
                  <a:pt x="76060" y="60716"/>
                </a:cubicBezTo>
                <a:cubicBezTo>
                  <a:pt x="76470" y="60570"/>
                  <a:pt x="76889" y="60491"/>
                  <a:pt x="77314" y="60478"/>
                </a:cubicBezTo>
                <a:close/>
                <a:moveTo>
                  <a:pt x="55619" y="60435"/>
                </a:moveTo>
                <a:lnTo>
                  <a:pt x="55843" y="60478"/>
                </a:lnTo>
                <a:cubicBezTo>
                  <a:pt x="56268" y="60491"/>
                  <a:pt x="56687" y="60570"/>
                  <a:pt x="57097" y="60716"/>
                </a:cubicBezTo>
                <a:cubicBezTo>
                  <a:pt x="57170" y="60705"/>
                  <a:pt x="57240" y="60729"/>
                  <a:pt x="57309" y="60756"/>
                </a:cubicBezTo>
                <a:lnTo>
                  <a:pt x="57311" y="60786"/>
                </a:lnTo>
                <a:cubicBezTo>
                  <a:pt x="62023" y="62345"/>
                  <a:pt x="65713" y="69715"/>
                  <a:pt x="66373" y="78976"/>
                </a:cubicBezTo>
                <a:cubicBezTo>
                  <a:pt x="66375" y="78978"/>
                  <a:pt x="66377" y="78978"/>
                  <a:pt x="66380" y="78978"/>
                </a:cubicBezTo>
                <a:lnTo>
                  <a:pt x="66387" y="79153"/>
                </a:lnTo>
                <a:cubicBezTo>
                  <a:pt x="66453" y="79947"/>
                  <a:pt x="66485" y="80758"/>
                  <a:pt x="66485" y="81580"/>
                </a:cubicBezTo>
                <a:cubicBezTo>
                  <a:pt x="66502" y="81728"/>
                  <a:pt x="66503" y="81877"/>
                  <a:pt x="66503" y="82026"/>
                </a:cubicBezTo>
                <a:cubicBezTo>
                  <a:pt x="66503" y="82126"/>
                  <a:pt x="66502" y="82226"/>
                  <a:pt x="66495" y="82326"/>
                </a:cubicBezTo>
                <a:lnTo>
                  <a:pt x="66488" y="82325"/>
                </a:lnTo>
                <a:lnTo>
                  <a:pt x="66488" y="82338"/>
                </a:lnTo>
                <a:lnTo>
                  <a:pt x="66263" y="82295"/>
                </a:lnTo>
                <a:cubicBezTo>
                  <a:pt x="65838" y="82282"/>
                  <a:pt x="65420" y="82203"/>
                  <a:pt x="65010" y="82058"/>
                </a:cubicBezTo>
                <a:cubicBezTo>
                  <a:pt x="64937" y="82069"/>
                  <a:pt x="64867" y="82044"/>
                  <a:pt x="64797" y="82017"/>
                </a:cubicBezTo>
                <a:lnTo>
                  <a:pt x="64796" y="81987"/>
                </a:lnTo>
                <a:cubicBezTo>
                  <a:pt x="60084" y="80428"/>
                  <a:pt x="56394" y="73059"/>
                  <a:pt x="55734" y="63797"/>
                </a:cubicBezTo>
                <a:cubicBezTo>
                  <a:pt x="55732" y="63796"/>
                  <a:pt x="55729" y="63795"/>
                  <a:pt x="55727" y="63795"/>
                </a:cubicBezTo>
                <a:lnTo>
                  <a:pt x="55720" y="63620"/>
                </a:lnTo>
                <a:cubicBezTo>
                  <a:pt x="55654" y="62826"/>
                  <a:pt x="55621" y="62015"/>
                  <a:pt x="55622" y="61193"/>
                </a:cubicBezTo>
                <a:cubicBezTo>
                  <a:pt x="55605" y="61045"/>
                  <a:pt x="55604" y="60896"/>
                  <a:pt x="55604" y="60747"/>
                </a:cubicBezTo>
                <a:lnTo>
                  <a:pt x="55612" y="60447"/>
                </a:lnTo>
                <a:lnTo>
                  <a:pt x="55618" y="60448"/>
                </a:lnTo>
                <a:close/>
                <a:moveTo>
                  <a:pt x="55320" y="60435"/>
                </a:moveTo>
                <a:lnTo>
                  <a:pt x="55320" y="60448"/>
                </a:lnTo>
                <a:lnTo>
                  <a:pt x="55327" y="60447"/>
                </a:lnTo>
                <a:lnTo>
                  <a:pt x="55335" y="60747"/>
                </a:lnTo>
                <a:cubicBezTo>
                  <a:pt x="55335" y="60896"/>
                  <a:pt x="55334" y="61045"/>
                  <a:pt x="55317" y="61193"/>
                </a:cubicBezTo>
                <a:cubicBezTo>
                  <a:pt x="55317" y="62015"/>
                  <a:pt x="55285" y="62826"/>
                  <a:pt x="55219" y="63620"/>
                </a:cubicBezTo>
                <a:lnTo>
                  <a:pt x="55212" y="63795"/>
                </a:lnTo>
                <a:cubicBezTo>
                  <a:pt x="55209" y="63795"/>
                  <a:pt x="55207" y="63796"/>
                  <a:pt x="55205" y="63797"/>
                </a:cubicBezTo>
                <a:cubicBezTo>
                  <a:pt x="54545" y="73059"/>
                  <a:pt x="50855" y="80428"/>
                  <a:pt x="46143" y="81987"/>
                </a:cubicBezTo>
                <a:lnTo>
                  <a:pt x="46141" y="82017"/>
                </a:lnTo>
                <a:cubicBezTo>
                  <a:pt x="46072" y="82044"/>
                  <a:pt x="46002" y="82069"/>
                  <a:pt x="45928" y="82058"/>
                </a:cubicBezTo>
                <a:cubicBezTo>
                  <a:pt x="45519" y="82203"/>
                  <a:pt x="45101" y="82282"/>
                  <a:pt x="44675" y="82295"/>
                </a:cubicBezTo>
                <a:lnTo>
                  <a:pt x="44451" y="82338"/>
                </a:lnTo>
                <a:lnTo>
                  <a:pt x="44450" y="82325"/>
                </a:lnTo>
                <a:lnTo>
                  <a:pt x="44444" y="82326"/>
                </a:lnTo>
                <a:cubicBezTo>
                  <a:pt x="44436" y="82226"/>
                  <a:pt x="44436" y="82126"/>
                  <a:pt x="44436" y="82026"/>
                </a:cubicBezTo>
                <a:cubicBezTo>
                  <a:pt x="44436" y="81877"/>
                  <a:pt x="44437" y="81728"/>
                  <a:pt x="44454" y="81580"/>
                </a:cubicBezTo>
                <a:cubicBezTo>
                  <a:pt x="44453" y="80758"/>
                  <a:pt x="44486" y="79947"/>
                  <a:pt x="44552" y="79153"/>
                </a:cubicBezTo>
                <a:lnTo>
                  <a:pt x="44559" y="78978"/>
                </a:lnTo>
                <a:cubicBezTo>
                  <a:pt x="44561" y="78978"/>
                  <a:pt x="44564" y="78978"/>
                  <a:pt x="44566" y="78976"/>
                </a:cubicBezTo>
                <a:cubicBezTo>
                  <a:pt x="45226" y="69715"/>
                  <a:pt x="48916" y="62345"/>
                  <a:pt x="53628" y="60786"/>
                </a:cubicBezTo>
                <a:lnTo>
                  <a:pt x="53629" y="60756"/>
                </a:lnTo>
                <a:cubicBezTo>
                  <a:pt x="53699" y="60729"/>
                  <a:pt x="53769" y="60705"/>
                  <a:pt x="53842" y="60716"/>
                </a:cubicBezTo>
                <a:cubicBezTo>
                  <a:pt x="54252" y="60570"/>
                  <a:pt x="54670" y="60491"/>
                  <a:pt x="55096" y="60478"/>
                </a:cubicBezTo>
                <a:close/>
                <a:moveTo>
                  <a:pt x="33400" y="60435"/>
                </a:moveTo>
                <a:lnTo>
                  <a:pt x="33625" y="60478"/>
                </a:lnTo>
                <a:cubicBezTo>
                  <a:pt x="34050" y="60491"/>
                  <a:pt x="34469" y="60570"/>
                  <a:pt x="34878" y="60716"/>
                </a:cubicBezTo>
                <a:cubicBezTo>
                  <a:pt x="34951" y="60705"/>
                  <a:pt x="35021" y="60729"/>
                  <a:pt x="35091" y="60756"/>
                </a:cubicBezTo>
                <a:lnTo>
                  <a:pt x="35093" y="60786"/>
                </a:lnTo>
                <a:cubicBezTo>
                  <a:pt x="39804" y="62345"/>
                  <a:pt x="43495" y="69715"/>
                  <a:pt x="44155" y="78976"/>
                </a:cubicBezTo>
                <a:cubicBezTo>
                  <a:pt x="44157" y="78978"/>
                  <a:pt x="44159" y="78978"/>
                  <a:pt x="44161" y="78978"/>
                </a:cubicBezTo>
                <a:lnTo>
                  <a:pt x="44168" y="79153"/>
                </a:lnTo>
                <a:cubicBezTo>
                  <a:pt x="44235" y="79947"/>
                  <a:pt x="44267" y="80758"/>
                  <a:pt x="44266" y="81580"/>
                </a:cubicBezTo>
                <a:cubicBezTo>
                  <a:pt x="44284" y="81728"/>
                  <a:pt x="44284" y="81877"/>
                  <a:pt x="44284" y="82026"/>
                </a:cubicBezTo>
                <a:cubicBezTo>
                  <a:pt x="44284" y="82126"/>
                  <a:pt x="44284" y="82226"/>
                  <a:pt x="44277" y="82326"/>
                </a:cubicBezTo>
                <a:lnTo>
                  <a:pt x="44270" y="82325"/>
                </a:lnTo>
                <a:lnTo>
                  <a:pt x="44270" y="82338"/>
                </a:lnTo>
                <a:lnTo>
                  <a:pt x="44045" y="82295"/>
                </a:lnTo>
                <a:cubicBezTo>
                  <a:pt x="43620" y="82282"/>
                  <a:pt x="43201" y="82203"/>
                  <a:pt x="42792" y="82058"/>
                </a:cubicBezTo>
                <a:cubicBezTo>
                  <a:pt x="42719" y="82069"/>
                  <a:pt x="42649" y="82044"/>
                  <a:pt x="42579" y="82017"/>
                </a:cubicBezTo>
                <a:lnTo>
                  <a:pt x="42578" y="81987"/>
                </a:lnTo>
                <a:cubicBezTo>
                  <a:pt x="37866" y="80428"/>
                  <a:pt x="34176" y="73059"/>
                  <a:pt x="33516" y="63797"/>
                </a:cubicBezTo>
                <a:cubicBezTo>
                  <a:pt x="33513" y="63796"/>
                  <a:pt x="33511" y="63795"/>
                  <a:pt x="33509" y="63795"/>
                </a:cubicBezTo>
                <a:lnTo>
                  <a:pt x="33502" y="63620"/>
                </a:lnTo>
                <a:cubicBezTo>
                  <a:pt x="33435" y="62826"/>
                  <a:pt x="33403" y="62015"/>
                  <a:pt x="33404" y="61193"/>
                </a:cubicBezTo>
                <a:cubicBezTo>
                  <a:pt x="33387" y="61045"/>
                  <a:pt x="33386" y="60896"/>
                  <a:pt x="33386" y="60747"/>
                </a:cubicBezTo>
                <a:lnTo>
                  <a:pt x="33394" y="60447"/>
                </a:lnTo>
                <a:lnTo>
                  <a:pt x="33400" y="60448"/>
                </a:lnTo>
                <a:close/>
                <a:moveTo>
                  <a:pt x="33102" y="60435"/>
                </a:moveTo>
                <a:lnTo>
                  <a:pt x="33102" y="60448"/>
                </a:lnTo>
                <a:lnTo>
                  <a:pt x="33109" y="60447"/>
                </a:lnTo>
                <a:lnTo>
                  <a:pt x="33116" y="60747"/>
                </a:lnTo>
                <a:cubicBezTo>
                  <a:pt x="33116" y="60896"/>
                  <a:pt x="33116" y="61045"/>
                  <a:pt x="33098" y="61193"/>
                </a:cubicBezTo>
                <a:cubicBezTo>
                  <a:pt x="33099" y="62015"/>
                  <a:pt x="33067" y="62826"/>
                  <a:pt x="33000" y="63620"/>
                </a:cubicBezTo>
                <a:lnTo>
                  <a:pt x="32993" y="63795"/>
                </a:lnTo>
                <a:cubicBezTo>
                  <a:pt x="32991" y="63795"/>
                  <a:pt x="32989" y="63796"/>
                  <a:pt x="32987" y="63797"/>
                </a:cubicBezTo>
                <a:cubicBezTo>
                  <a:pt x="32327" y="73059"/>
                  <a:pt x="28636" y="80428"/>
                  <a:pt x="23925" y="81987"/>
                </a:cubicBezTo>
                <a:lnTo>
                  <a:pt x="23923" y="82017"/>
                </a:lnTo>
                <a:cubicBezTo>
                  <a:pt x="23853" y="82044"/>
                  <a:pt x="23783" y="82069"/>
                  <a:pt x="23710" y="82058"/>
                </a:cubicBezTo>
                <a:cubicBezTo>
                  <a:pt x="23301" y="82203"/>
                  <a:pt x="22882" y="82282"/>
                  <a:pt x="22457" y="82295"/>
                </a:cubicBezTo>
                <a:lnTo>
                  <a:pt x="22232" y="82338"/>
                </a:lnTo>
                <a:lnTo>
                  <a:pt x="22232" y="82325"/>
                </a:lnTo>
                <a:lnTo>
                  <a:pt x="22226" y="82326"/>
                </a:lnTo>
                <a:cubicBezTo>
                  <a:pt x="22218" y="82226"/>
                  <a:pt x="22218" y="82126"/>
                  <a:pt x="22218" y="82026"/>
                </a:cubicBezTo>
                <a:cubicBezTo>
                  <a:pt x="22218" y="81877"/>
                  <a:pt x="22219" y="81728"/>
                  <a:pt x="22236" y="81580"/>
                </a:cubicBezTo>
                <a:cubicBezTo>
                  <a:pt x="22235" y="80758"/>
                  <a:pt x="22267" y="79947"/>
                  <a:pt x="22334" y="79153"/>
                </a:cubicBezTo>
                <a:lnTo>
                  <a:pt x="22341" y="78978"/>
                </a:lnTo>
                <a:cubicBezTo>
                  <a:pt x="22343" y="78978"/>
                  <a:pt x="22345" y="78978"/>
                  <a:pt x="22348" y="78976"/>
                </a:cubicBezTo>
                <a:cubicBezTo>
                  <a:pt x="23008" y="69715"/>
                  <a:pt x="26698" y="62345"/>
                  <a:pt x="31410" y="60786"/>
                </a:cubicBezTo>
                <a:lnTo>
                  <a:pt x="31411" y="60756"/>
                </a:lnTo>
                <a:cubicBezTo>
                  <a:pt x="31481" y="60729"/>
                  <a:pt x="31551" y="60705"/>
                  <a:pt x="31624" y="60716"/>
                </a:cubicBezTo>
                <a:cubicBezTo>
                  <a:pt x="32033" y="60570"/>
                  <a:pt x="32452" y="60491"/>
                  <a:pt x="32877" y="60478"/>
                </a:cubicBezTo>
                <a:close/>
                <a:moveTo>
                  <a:pt x="11182" y="60435"/>
                </a:moveTo>
                <a:lnTo>
                  <a:pt x="11407" y="60478"/>
                </a:lnTo>
                <a:cubicBezTo>
                  <a:pt x="11832" y="60491"/>
                  <a:pt x="12251" y="60570"/>
                  <a:pt x="12660" y="60716"/>
                </a:cubicBezTo>
                <a:cubicBezTo>
                  <a:pt x="12733" y="60705"/>
                  <a:pt x="12803" y="60729"/>
                  <a:pt x="12873" y="60756"/>
                </a:cubicBezTo>
                <a:lnTo>
                  <a:pt x="12874" y="60786"/>
                </a:lnTo>
                <a:cubicBezTo>
                  <a:pt x="17586" y="62345"/>
                  <a:pt x="21276" y="69715"/>
                  <a:pt x="21936" y="78976"/>
                </a:cubicBezTo>
                <a:cubicBezTo>
                  <a:pt x="21939" y="78978"/>
                  <a:pt x="21941" y="78978"/>
                  <a:pt x="21943" y="78978"/>
                </a:cubicBezTo>
                <a:lnTo>
                  <a:pt x="21950" y="79153"/>
                </a:lnTo>
                <a:cubicBezTo>
                  <a:pt x="22017" y="79947"/>
                  <a:pt x="22049" y="80758"/>
                  <a:pt x="22048" y="81580"/>
                </a:cubicBezTo>
                <a:cubicBezTo>
                  <a:pt x="22065" y="81728"/>
                  <a:pt x="22066" y="81877"/>
                  <a:pt x="22066" y="82026"/>
                </a:cubicBezTo>
                <a:cubicBezTo>
                  <a:pt x="22066" y="82126"/>
                  <a:pt x="22066" y="82226"/>
                  <a:pt x="22058" y="82326"/>
                </a:cubicBezTo>
                <a:lnTo>
                  <a:pt x="22052" y="82325"/>
                </a:lnTo>
                <a:lnTo>
                  <a:pt x="22051" y="82338"/>
                </a:lnTo>
                <a:lnTo>
                  <a:pt x="21827" y="82295"/>
                </a:lnTo>
                <a:cubicBezTo>
                  <a:pt x="21402" y="82282"/>
                  <a:pt x="20983" y="82203"/>
                  <a:pt x="20574" y="82058"/>
                </a:cubicBezTo>
                <a:cubicBezTo>
                  <a:pt x="20500" y="82069"/>
                  <a:pt x="20431" y="82044"/>
                  <a:pt x="20361" y="82017"/>
                </a:cubicBezTo>
                <a:lnTo>
                  <a:pt x="20359" y="81987"/>
                </a:lnTo>
                <a:cubicBezTo>
                  <a:pt x="15647" y="80428"/>
                  <a:pt x="11957" y="73059"/>
                  <a:pt x="11297" y="63797"/>
                </a:cubicBezTo>
                <a:cubicBezTo>
                  <a:pt x="11295" y="63796"/>
                  <a:pt x="11293" y="63795"/>
                  <a:pt x="11291" y="63795"/>
                </a:cubicBezTo>
                <a:lnTo>
                  <a:pt x="11284" y="63620"/>
                </a:lnTo>
                <a:cubicBezTo>
                  <a:pt x="11217" y="62826"/>
                  <a:pt x="11185" y="62015"/>
                  <a:pt x="11185" y="61193"/>
                </a:cubicBezTo>
                <a:cubicBezTo>
                  <a:pt x="11168" y="61045"/>
                  <a:pt x="11167" y="60896"/>
                  <a:pt x="11167" y="60747"/>
                </a:cubicBezTo>
                <a:lnTo>
                  <a:pt x="11175" y="60447"/>
                </a:lnTo>
                <a:lnTo>
                  <a:pt x="11182" y="60448"/>
                </a:lnTo>
                <a:close/>
                <a:moveTo>
                  <a:pt x="10883" y="60435"/>
                </a:moveTo>
                <a:lnTo>
                  <a:pt x="10884" y="60448"/>
                </a:lnTo>
                <a:lnTo>
                  <a:pt x="10890" y="60447"/>
                </a:lnTo>
                <a:lnTo>
                  <a:pt x="10898" y="60747"/>
                </a:lnTo>
                <a:cubicBezTo>
                  <a:pt x="10898" y="60896"/>
                  <a:pt x="10897" y="61045"/>
                  <a:pt x="10880" y="61193"/>
                </a:cubicBezTo>
                <a:cubicBezTo>
                  <a:pt x="10881" y="62015"/>
                  <a:pt x="10849" y="62826"/>
                  <a:pt x="10782" y="63620"/>
                </a:cubicBezTo>
                <a:lnTo>
                  <a:pt x="10775" y="63795"/>
                </a:lnTo>
                <a:cubicBezTo>
                  <a:pt x="10773" y="63795"/>
                  <a:pt x="10771" y="63796"/>
                  <a:pt x="10768" y="63797"/>
                </a:cubicBezTo>
                <a:cubicBezTo>
                  <a:pt x="10108" y="73059"/>
                  <a:pt x="6418" y="80428"/>
                  <a:pt x="1706" y="81987"/>
                </a:cubicBezTo>
                <a:lnTo>
                  <a:pt x="1705" y="82017"/>
                </a:lnTo>
                <a:cubicBezTo>
                  <a:pt x="1635" y="82044"/>
                  <a:pt x="1565" y="82069"/>
                  <a:pt x="1492" y="82058"/>
                </a:cubicBezTo>
                <a:cubicBezTo>
                  <a:pt x="1083" y="82203"/>
                  <a:pt x="664" y="82282"/>
                  <a:pt x="239" y="82295"/>
                </a:cubicBezTo>
                <a:lnTo>
                  <a:pt x="14" y="82338"/>
                </a:lnTo>
                <a:lnTo>
                  <a:pt x="14" y="82325"/>
                </a:lnTo>
                <a:lnTo>
                  <a:pt x="7" y="82326"/>
                </a:lnTo>
                <a:cubicBezTo>
                  <a:pt x="0" y="82226"/>
                  <a:pt x="0" y="82126"/>
                  <a:pt x="0" y="82026"/>
                </a:cubicBezTo>
                <a:cubicBezTo>
                  <a:pt x="0" y="81877"/>
                  <a:pt x="0" y="81728"/>
                  <a:pt x="17" y="81580"/>
                </a:cubicBezTo>
                <a:cubicBezTo>
                  <a:pt x="17" y="80758"/>
                  <a:pt x="49" y="79947"/>
                  <a:pt x="116" y="79153"/>
                </a:cubicBezTo>
                <a:lnTo>
                  <a:pt x="123" y="78978"/>
                </a:lnTo>
                <a:cubicBezTo>
                  <a:pt x="125" y="78978"/>
                  <a:pt x="127" y="78978"/>
                  <a:pt x="129" y="78976"/>
                </a:cubicBezTo>
                <a:cubicBezTo>
                  <a:pt x="789" y="69715"/>
                  <a:pt x="4479" y="62345"/>
                  <a:pt x="9191" y="60786"/>
                </a:cubicBezTo>
                <a:lnTo>
                  <a:pt x="9193" y="60756"/>
                </a:lnTo>
                <a:cubicBezTo>
                  <a:pt x="9262" y="60729"/>
                  <a:pt x="9332" y="60705"/>
                  <a:pt x="9406" y="60716"/>
                </a:cubicBezTo>
                <a:cubicBezTo>
                  <a:pt x="9815" y="60570"/>
                  <a:pt x="10234" y="60491"/>
                  <a:pt x="10659" y="60478"/>
                </a:cubicBezTo>
                <a:close/>
                <a:moveTo>
                  <a:pt x="109057" y="42206"/>
                </a:moveTo>
                <a:cubicBezTo>
                  <a:pt x="105443" y="43747"/>
                  <a:pt x="102623" y="49340"/>
                  <a:pt x="101923" y="56395"/>
                </a:cubicBezTo>
                <a:cubicBezTo>
                  <a:pt x="105536" y="54855"/>
                  <a:pt x="108357" y="49261"/>
                  <a:pt x="109057" y="42206"/>
                </a:cubicBezTo>
                <a:close/>
                <a:moveTo>
                  <a:pt x="90755" y="42206"/>
                </a:moveTo>
                <a:cubicBezTo>
                  <a:pt x="91455" y="49261"/>
                  <a:pt x="94275" y="54855"/>
                  <a:pt x="97889" y="56395"/>
                </a:cubicBezTo>
                <a:cubicBezTo>
                  <a:pt x="97189" y="49340"/>
                  <a:pt x="94368" y="43747"/>
                  <a:pt x="90755" y="42206"/>
                </a:cubicBezTo>
                <a:close/>
                <a:moveTo>
                  <a:pt x="86838" y="42206"/>
                </a:moveTo>
                <a:cubicBezTo>
                  <a:pt x="83225" y="43747"/>
                  <a:pt x="80404" y="49340"/>
                  <a:pt x="79705" y="56395"/>
                </a:cubicBezTo>
                <a:cubicBezTo>
                  <a:pt x="83318" y="54855"/>
                  <a:pt x="86139" y="49261"/>
                  <a:pt x="86838" y="42206"/>
                </a:cubicBezTo>
                <a:close/>
                <a:moveTo>
                  <a:pt x="68537" y="42206"/>
                </a:moveTo>
                <a:cubicBezTo>
                  <a:pt x="69236" y="49261"/>
                  <a:pt x="72057" y="54855"/>
                  <a:pt x="75671" y="56395"/>
                </a:cubicBezTo>
                <a:cubicBezTo>
                  <a:pt x="74971" y="49340"/>
                  <a:pt x="72150" y="43747"/>
                  <a:pt x="68537" y="42206"/>
                </a:cubicBezTo>
                <a:close/>
                <a:moveTo>
                  <a:pt x="64620" y="42206"/>
                </a:moveTo>
                <a:cubicBezTo>
                  <a:pt x="61007" y="43747"/>
                  <a:pt x="58186" y="49340"/>
                  <a:pt x="57486" y="56395"/>
                </a:cubicBezTo>
                <a:cubicBezTo>
                  <a:pt x="61100" y="54855"/>
                  <a:pt x="63921" y="49261"/>
                  <a:pt x="64620" y="42206"/>
                </a:cubicBezTo>
                <a:close/>
                <a:moveTo>
                  <a:pt x="46318" y="42206"/>
                </a:moveTo>
                <a:cubicBezTo>
                  <a:pt x="47018" y="49261"/>
                  <a:pt x="49839" y="54855"/>
                  <a:pt x="53452" y="56395"/>
                </a:cubicBezTo>
                <a:cubicBezTo>
                  <a:pt x="52753" y="49340"/>
                  <a:pt x="49932" y="43747"/>
                  <a:pt x="46318" y="42206"/>
                </a:cubicBezTo>
                <a:close/>
                <a:moveTo>
                  <a:pt x="42402" y="42206"/>
                </a:moveTo>
                <a:cubicBezTo>
                  <a:pt x="38789" y="43747"/>
                  <a:pt x="35968" y="49340"/>
                  <a:pt x="35268" y="56395"/>
                </a:cubicBezTo>
                <a:cubicBezTo>
                  <a:pt x="38881" y="54855"/>
                  <a:pt x="41702" y="49261"/>
                  <a:pt x="42402" y="42206"/>
                </a:cubicBezTo>
                <a:close/>
                <a:moveTo>
                  <a:pt x="24100" y="42206"/>
                </a:moveTo>
                <a:cubicBezTo>
                  <a:pt x="24800" y="49261"/>
                  <a:pt x="27621" y="54855"/>
                  <a:pt x="31234" y="56395"/>
                </a:cubicBezTo>
                <a:cubicBezTo>
                  <a:pt x="30534" y="49340"/>
                  <a:pt x="27714" y="43747"/>
                  <a:pt x="24100" y="42206"/>
                </a:cubicBezTo>
                <a:close/>
                <a:moveTo>
                  <a:pt x="20184" y="42206"/>
                </a:moveTo>
                <a:cubicBezTo>
                  <a:pt x="16570" y="43747"/>
                  <a:pt x="13749" y="49340"/>
                  <a:pt x="13050" y="56395"/>
                </a:cubicBezTo>
                <a:cubicBezTo>
                  <a:pt x="16663" y="54855"/>
                  <a:pt x="19484" y="49261"/>
                  <a:pt x="20184" y="42206"/>
                </a:cubicBezTo>
                <a:close/>
                <a:moveTo>
                  <a:pt x="1882" y="42206"/>
                </a:moveTo>
                <a:cubicBezTo>
                  <a:pt x="2581" y="49261"/>
                  <a:pt x="5402" y="54855"/>
                  <a:pt x="9016" y="56395"/>
                </a:cubicBezTo>
                <a:cubicBezTo>
                  <a:pt x="8316" y="49340"/>
                  <a:pt x="5495" y="43747"/>
                  <a:pt x="1882" y="42206"/>
                </a:cubicBezTo>
                <a:close/>
                <a:moveTo>
                  <a:pt x="111106" y="38435"/>
                </a:moveTo>
                <a:lnTo>
                  <a:pt x="111330" y="38477"/>
                </a:lnTo>
                <a:cubicBezTo>
                  <a:pt x="111755" y="38491"/>
                  <a:pt x="112174" y="38569"/>
                  <a:pt x="112583" y="38713"/>
                </a:cubicBezTo>
                <a:cubicBezTo>
                  <a:pt x="112657" y="38702"/>
                  <a:pt x="112727" y="38727"/>
                  <a:pt x="112796" y="38753"/>
                </a:cubicBezTo>
                <a:lnTo>
                  <a:pt x="112798" y="38783"/>
                </a:lnTo>
                <a:cubicBezTo>
                  <a:pt x="115743" y="39750"/>
                  <a:pt x="118288" y="42969"/>
                  <a:pt x="119945" y="47490"/>
                </a:cubicBezTo>
                <a:lnTo>
                  <a:pt x="120000" y="47667"/>
                </a:lnTo>
                <a:lnTo>
                  <a:pt x="120000" y="55624"/>
                </a:lnTo>
                <a:lnTo>
                  <a:pt x="119748" y="53823"/>
                </a:lnTo>
                <a:cubicBezTo>
                  <a:pt x="118690" y="48005"/>
                  <a:pt x="116135" y="43554"/>
                  <a:pt x="112973" y="42206"/>
                </a:cubicBezTo>
                <a:cubicBezTo>
                  <a:pt x="113585" y="48379"/>
                  <a:pt x="115822" y="53433"/>
                  <a:pt x="118792" y="55632"/>
                </a:cubicBezTo>
                <a:lnTo>
                  <a:pt x="120000" y="56332"/>
                </a:lnTo>
                <a:lnTo>
                  <a:pt x="120000" y="59679"/>
                </a:lnTo>
                <a:lnTo>
                  <a:pt x="118568" y="58975"/>
                </a:lnTo>
                <a:cubicBezTo>
                  <a:pt x="114696" y="56414"/>
                  <a:pt x="111798" y="49811"/>
                  <a:pt x="111221" y="41771"/>
                </a:cubicBezTo>
                <a:cubicBezTo>
                  <a:pt x="111218" y="41769"/>
                  <a:pt x="111216" y="41769"/>
                  <a:pt x="111214" y="41769"/>
                </a:cubicBezTo>
                <a:lnTo>
                  <a:pt x="111207" y="41595"/>
                </a:lnTo>
                <a:cubicBezTo>
                  <a:pt x="111140" y="40807"/>
                  <a:pt x="111108" y="40003"/>
                  <a:pt x="111109" y="39187"/>
                </a:cubicBezTo>
                <a:cubicBezTo>
                  <a:pt x="111092" y="39040"/>
                  <a:pt x="111091" y="38893"/>
                  <a:pt x="111091" y="38745"/>
                </a:cubicBezTo>
                <a:lnTo>
                  <a:pt x="111099" y="38447"/>
                </a:lnTo>
                <a:lnTo>
                  <a:pt x="111105" y="38448"/>
                </a:lnTo>
                <a:close/>
                <a:moveTo>
                  <a:pt x="110925" y="38435"/>
                </a:moveTo>
                <a:lnTo>
                  <a:pt x="110925" y="38448"/>
                </a:lnTo>
                <a:lnTo>
                  <a:pt x="110931" y="38447"/>
                </a:lnTo>
                <a:lnTo>
                  <a:pt x="110939" y="38745"/>
                </a:lnTo>
                <a:cubicBezTo>
                  <a:pt x="110939" y="38893"/>
                  <a:pt x="110938" y="39040"/>
                  <a:pt x="110921" y="39187"/>
                </a:cubicBezTo>
                <a:cubicBezTo>
                  <a:pt x="110922" y="40003"/>
                  <a:pt x="110890" y="40807"/>
                  <a:pt x="110823" y="41595"/>
                </a:cubicBezTo>
                <a:lnTo>
                  <a:pt x="110816" y="41769"/>
                </a:lnTo>
                <a:cubicBezTo>
                  <a:pt x="110814" y="41769"/>
                  <a:pt x="110812" y="41769"/>
                  <a:pt x="110809" y="41771"/>
                </a:cubicBezTo>
                <a:cubicBezTo>
                  <a:pt x="110149" y="50959"/>
                  <a:pt x="106459" y="58271"/>
                  <a:pt x="101747" y="59818"/>
                </a:cubicBezTo>
                <a:lnTo>
                  <a:pt x="101746" y="59848"/>
                </a:lnTo>
                <a:cubicBezTo>
                  <a:pt x="101676" y="59874"/>
                  <a:pt x="101606" y="59899"/>
                  <a:pt x="101533" y="59888"/>
                </a:cubicBezTo>
                <a:cubicBezTo>
                  <a:pt x="101124" y="60032"/>
                  <a:pt x="100705" y="60110"/>
                  <a:pt x="100280" y="60124"/>
                </a:cubicBezTo>
                <a:lnTo>
                  <a:pt x="100055" y="60166"/>
                </a:lnTo>
                <a:lnTo>
                  <a:pt x="100055" y="60153"/>
                </a:lnTo>
                <a:lnTo>
                  <a:pt x="100048" y="60154"/>
                </a:lnTo>
                <a:cubicBezTo>
                  <a:pt x="100041" y="60055"/>
                  <a:pt x="100041" y="59956"/>
                  <a:pt x="100041" y="59856"/>
                </a:cubicBezTo>
                <a:cubicBezTo>
                  <a:pt x="100041" y="59708"/>
                  <a:pt x="100041" y="59561"/>
                  <a:pt x="100059" y="59414"/>
                </a:cubicBezTo>
                <a:cubicBezTo>
                  <a:pt x="100058" y="58598"/>
                  <a:pt x="100090" y="57794"/>
                  <a:pt x="100157" y="57006"/>
                </a:cubicBezTo>
                <a:lnTo>
                  <a:pt x="100164" y="56832"/>
                </a:lnTo>
                <a:cubicBezTo>
                  <a:pt x="100166" y="56832"/>
                  <a:pt x="100168" y="56832"/>
                  <a:pt x="100170" y="56831"/>
                </a:cubicBezTo>
                <a:cubicBezTo>
                  <a:pt x="100830" y="47642"/>
                  <a:pt x="104521" y="40330"/>
                  <a:pt x="109232" y="38783"/>
                </a:cubicBezTo>
                <a:lnTo>
                  <a:pt x="109234" y="38753"/>
                </a:lnTo>
                <a:cubicBezTo>
                  <a:pt x="109304" y="38727"/>
                  <a:pt x="109374" y="38702"/>
                  <a:pt x="109447" y="38713"/>
                </a:cubicBezTo>
                <a:cubicBezTo>
                  <a:pt x="109856" y="38569"/>
                  <a:pt x="110275" y="38491"/>
                  <a:pt x="110700" y="38477"/>
                </a:cubicBezTo>
                <a:close/>
                <a:moveTo>
                  <a:pt x="88887" y="38435"/>
                </a:moveTo>
                <a:lnTo>
                  <a:pt x="89112" y="38477"/>
                </a:lnTo>
                <a:cubicBezTo>
                  <a:pt x="89537" y="38491"/>
                  <a:pt x="89956" y="38569"/>
                  <a:pt x="90365" y="38713"/>
                </a:cubicBezTo>
                <a:cubicBezTo>
                  <a:pt x="90438" y="38702"/>
                  <a:pt x="90508" y="38727"/>
                  <a:pt x="90578" y="38753"/>
                </a:cubicBezTo>
                <a:lnTo>
                  <a:pt x="90579" y="38783"/>
                </a:lnTo>
                <a:cubicBezTo>
                  <a:pt x="95291" y="40330"/>
                  <a:pt x="98981" y="47642"/>
                  <a:pt x="99641" y="56831"/>
                </a:cubicBezTo>
                <a:cubicBezTo>
                  <a:pt x="99644" y="56832"/>
                  <a:pt x="99646" y="56832"/>
                  <a:pt x="99648" y="56832"/>
                </a:cubicBezTo>
                <a:lnTo>
                  <a:pt x="99655" y="57006"/>
                </a:lnTo>
                <a:cubicBezTo>
                  <a:pt x="99722" y="57794"/>
                  <a:pt x="99754" y="58598"/>
                  <a:pt x="99753" y="59414"/>
                </a:cubicBezTo>
                <a:cubicBezTo>
                  <a:pt x="99770" y="59561"/>
                  <a:pt x="99771" y="59708"/>
                  <a:pt x="99771" y="59856"/>
                </a:cubicBezTo>
                <a:cubicBezTo>
                  <a:pt x="99771" y="59956"/>
                  <a:pt x="99771" y="60055"/>
                  <a:pt x="99763" y="60154"/>
                </a:cubicBezTo>
                <a:lnTo>
                  <a:pt x="99757" y="60153"/>
                </a:lnTo>
                <a:lnTo>
                  <a:pt x="99757" y="60166"/>
                </a:lnTo>
                <a:lnTo>
                  <a:pt x="99532" y="60124"/>
                </a:lnTo>
                <a:cubicBezTo>
                  <a:pt x="99107" y="60110"/>
                  <a:pt x="98688" y="60032"/>
                  <a:pt x="98279" y="59888"/>
                </a:cubicBezTo>
                <a:cubicBezTo>
                  <a:pt x="98206" y="59899"/>
                  <a:pt x="98136" y="59874"/>
                  <a:pt x="98066" y="59848"/>
                </a:cubicBezTo>
                <a:lnTo>
                  <a:pt x="98064" y="59818"/>
                </a:lnTo>
                <a:cubicBezTo>
                  <a:pt x="93353" y="58271"/>
                  <a:pt x="89662" y="50959"/>
                  <a:pt x="89002" y="41771"/>
                </a:cubicBezTo>
                <a:cubicBezTo>
                  <a:pt x="89000" y="41769"/>
                  <a:pt x="88998" y="41769"/>
                  <a:pt x="88996" y="41769"/>
                </a:cubicBezTo>
                <a:lnTo>
                  <a:pt x="88989" y="41595"/>
                </a:lnTo>
                <a:cubicBezTo>
                  <a:pt x="88922" y="40807"/>
                  <a:pt x="88890" y="40003"/>
                  <a:pt x="88891" y="39187"/>
                </a:cubicBezTo>
                <a:cubicBezTo>
                  <a:pt x="88873" y="39040"/>
                  <a:pt x="88873" y="38893"/>
                  <a:pt x="88873" y="38745"/>
                </a:cubicBezTo>
                <a:lnTo>
                  <a:pt x="88880" y="38447"/>
                </a:lnTo>
                <a:lnTo>
                  <a:pt x="88887" y="38448"/>
                </a:lnTo>
                <a:close/>
                <a:moveTo>
                  <a:pt x="88706" y="38435"/>
                </a:moveTo>
                <a:lnTo>
                  <a:pt x="88707" y="38448"/>
                </a:lnTo>
                <a:lnTo>
                  <a:pt x="88713" y="38447"/>
                </a:lnTo>
                <a:lnTo>
                  <a:pt x="88721" y="38745"/>
                </a:lnTo>
                <a:cubicBezTo>
                  <a:pt x="88721" y="38893"/>
                  <a:pt x="88720" y="39040"/>
                  <a:pt x="88703" y="39187"/>
                </a:cubicBezTo>
                <a:cubicBezTo>
                  <a:pt x="88703" y="40003"/>
                  <a:pt x="88671" y="40807"/>
                  <a:pt x="88605" y="41595"/>
                </a:cubicBezTo>
                <a:lnTo>
                  <a:pt x="88598" y="41769"/>
                </a:lnTo>
                <a:cubicBezTo>
                  <a:pt x="88596" y="41769"/>
                  <a:pt x="88593" y="41769"/>
                  <a:pt x="88591" y="41771"/>
                </a:cubicBezTo>
                <a:cubicBezTo>
                  <a:pt x="87931" y="50959"/>
                  <a:pt x="84241" y="58271"/>
                  <a:pt x="79529" y="59818"/>
                </a:cubicBezTo>
                <a:lnTo>
                  <a:pt x="79528" y="59848"/>
                </a:lnTo>
                <a:cubicBezTo>
                  <a:pt x="79458" y="59874"/>
                  <a:pt x="79388" y="59899"/>
                  <a:pt x="79315" y="59888"/>
                </a:cubicBezTo>
                <a:cubicBezTo>
                  <a:pt x="78905" y="60032"/>
                  <a:pt x="78487" y="60110"/>
                  <a:pt x="78062" y="60124"/>
                </a:cubicBezTo>
                <a:lnTo>
                  <a:pt x="77837" y="60166"/>
                </a:lnTo>
                <a:lnTo>
                  <a:pt x="77837" y="60153"/>
                </a:lnTo>
                <a:lnTo>
                  <a:pt x="77830" y="60154"/>
                </a:lnTo>
                <a:cubicBezTo>
                  <a:pt x="77823" y="60055"/>
                  <a:pt x="77822" y="59956"/>
                  <a:pt x="77822" y="59856"/>
                </a:cubicBezTo>
                <a:cubicBezTo>
                  <a:pt x="77822" y="59708"/>
                  <a:pt x="77823" y="59561"/>
                  <a:pt x="77840" y="59414"/>
                </a:cubicBezTo>
                <a:cubicBezTo>
                  <a:pt x="77840" y="58598"/>
                  <a:pt x="77872" y="57794"/>
                  <a:pt x="77938" y="57006"/>
                </a:cubicBezTo>
                <a:lnTo>
                  <a:pt x="77945" y="56832"/>
                </a:lnTo>
                <a:cubicBezTo>
                  <a:pt x="77948" y="56832"/>
                  <a:pt x="77950" y="56832"/>
                  <a:pt x="77952" y="56831"/>
                </a:cubicBezTo>
                <a:cubicBezTo>
                  <a:pt x="78612" y="47642"/>
                  <a:pt x="82302" y="40330"/>
                  <a:pt x="87014" y="38783"/>
                </a:cubicBezTo>
                <a:lnTo>
                  <a:pt x="87016" y="38753"/>
                </a:lnTo>
                <a:cubicBezTo>
                  <a:pt x="87085" y="38727"/>
                  <a:pt x="87155" y="38702"/>
                  <a:pt x="87228" y="38713"/>
                </a:cubicBezTo>
                <a:cubicBezTo>
                  <a:pt x="87638" y="38569"/>
                  <a:pt x="88057" y="38491"/>
                  <a:pt x="88482" y="38477"/>
                </a:cubicBezTo>
                <a:close/>
                <a:moveTo>
                  <a:pt x="66669" y="38435"/>
                </a:moveTo>
                <a:lnTo>
                  <a:pt x="66893" y="38477"/>
                </a:lnTo>
                <a:cubicBezTo>
                  <a:pt x="67319" y="38491"/>
                  <a:pt x="67737" y="38569"/>
                  <a:pt x="68147" y="38713"/>
                </a:cubicBezTo>
                <a:cubicBezTo>
                  <a:pt x="68220" y="38702"/>
                  <a:pt x="68290" y="38727"/>
                  <a:pt x="68360" y="38753"/>
                </a:cubicBezTo>
                <a:lnTo>
                  <a:pt x="68361" y="38783"/>
                </a:lnTo>
                <a:cubicBezTo>
                  <a:pt x="73073" y="40330"/>
                  <a:pt x="76763" y="47642"/>
                  <a:pt x="77423" y="56831"/>
                </a:cubicBezTo>
                <a:cubicBezTo>
                  <a:pt x="77425" y="56832"/>
                  <a:pt x="77428" y="56832"/>
                  <a:pt x="77430" y="56832"/>
                </a:cubicBezTo>
                <a:lnTo>
                  <a:pt x="77437" y="57006"/>
                </a:lnTo>
                <a:cubicBezTo>
                  <a:pt x="77503" y="57794"/>
                  <a:pt x="77536" y="58598"/>
                  <a:pt x="77535" y="59414"/>
                </a:cubicBezTo>
                <a:cubicBezTo>
                  <a:pt x="77552" y="59561"/>
                  <a:pt x="77553" y="59708"/>
                  <a:pt x="77553" y="59856"/>
                </a:cubicBezTo>
                <a:cubicBezTo>
                  <a:pt x="77553" y="59956"/>
                  <a:pt x="77553" y="60055"/>
                  <a:pt x="77545" y="60154"/>
                </a:cubicBezTo>
                <a:lnTo>
                  <a:pt x="77539" y="60153"/>
                </a:lnTo>
                <a:lnTo>
                  <a:pt x="77538" y="60166"/>
                </a:lnTo>
                <a:lnTo>
                  <a:pt x="77314" y="60124"/>
                </a:lnTo>
                <a:cubicBezTo>
                  <a:pt x="76888" y="60110"/>
                  <a:pt x="76470" y="60032"/>
                  <a:pt x="76061" y="59888"/>
                </a:cubicBezTo>
                <a:cubicBezTo>
                  <a:pt x="75987" y="59899"/>
                  <a:pt x="75917" y="59874"/>
                  <a:pt x="75848" y="59848"/>
                </a:cubicBezTo>
                <a:lnTo>
                  <a:pt x="75846" y="59818"/>
                </a:lnTo>
                <a:cubicBezTo>
                  <a:pt x="71134" y="58271"/>
                  <a:pt x="67444" y="50959"/>
                  <a:pt x="66784" y="41771"/>
                </a:cubicBezTo>
                <a:cubicBezTo>
                  <a:pt x="66782" y="41769"/>
                  <a:pt x="66780" y="41769"/>
                  <a:pt x="66777" y="41769"/>
                </a:cubicBezTo>
                <a:lnTo>
                  <a:pt x="66770" y="41595"/>
                </a:lnTo>
                <a:cubicBezTo>
                  <a:pt x="66704" y="40807"/>
                  <a:pt x="66672" y="40003"/>
                  <a:pt x="66672" y="39187"/>
                </a:cubicBezTo>
                <a:cubicBezTo>
                  <a:pt x="66655" y="39040"/>
                  <a:pt x="66654" y="38893"/>
                  <a:pt x="66654" y="38745"/>
                </a:cubicBezTo>
                <a:lnTo>
                  <a:pt x="66662" y="38447"/>
                </a:lnTo>
                <a:lnTo>
                  <a:pt x="66669" y="38448"/>
                </a:lnTo>
                <a:close/>
                <a:moveTo>
                  <a:pt x="66488" y="38435"/>
                </a:moveTo>
                <a:lnTo>
                  <a:pt x="66488" y="38448"/>
                </a:lnTo>
                <a:lnTo>
                  <a:pt x="66495" y="38447"/>
                </a:lnTo>
                <a:lnTo>
                  <a:pt x="66503" y="38745"/>
                </a:lnTo>
                <a:cubicBezTo>
                  <a:pt x="66503" y="38893"/>
                  <a:pt x="66502" y="39040"/>
                  <a:pt x="66485" y="39187"/>
                </a:cubicBezTo>
                <a:cubicBezTo>
                  <a:pt x="66485" y="40003"/>
                  <a:pt x="66453" y="40807"/>
                  <a:pt x="66387" y="41595"/>
                </a:cubicBezTo>
                <a:lnTo>
                  <a:pt x="66380" y="41769"/>
                </a:lnTo>
                <a:cubicBezTo>
                  <a:pt x="66377" y="41769"/>
                  <a:pt x="66375" y="41769"/>
                  <a:pt x="66373" y="41771"/>
                </a:cubicBezTo>
                <a:cubicBezTo>
                  <a:pt x="65713" y="50959"/>
                  <a:pt x="62023" y="58271"/>
                  <a:pt x="57311" y="59818"/>
                </a:cubicBezTo>
                <a:lnTo>
                  <a:pt x="57309" y="59848"/>
                </a:lnTo>
                <a:cubicBezTo>
                  <a:pt x="57240" y="59874"/>
                  <a:pt x="57170" y="59899"/>
                  <a:pt x="57096" y="59888"/>
                </a:cubicBezTo>
                <a:cubicBezTo>
                  <a:pt x="56687" y="60032"/>
                  <a:pt x="56269" y="60110"/>
                  <a:pt x="55843" y="60124"/>
                </a:cubicBezTo>
                <a:lnTo>
                  <a:pt x="55619" y="60166"/>
                </a:lnTo>
                <a:lnTo>
                  <a:pt x="55618" y="60153"/>
                </a:lnTo>
                <a:lnTo>
                  <a:pt x="55612" y="60154"/>
                </a:lnTo>
                <a:cubicBezTo>
                  <a:pt x="55604" y="60055"/>
                  <a:pt x="55604" y="59956"/>
                  <a:pt x="55604" y="59856"/>
                </a:cubicBezTo>
                <a:cubicBezTo>
                  <a:pt x="55604" y="59708"/>
                  <a:pt x="55605" y="59561"/>
                  <a:pt x="55622" y="59414"/>
                </a:cubicBezTo>
                <a:cubicBezTo>
                  <a:pt x="55621" y="58598"/>
                  <a:pt x="55654" y="57794"/>
                  <a:pt x="55720" y="57006"/>
                </a:cubicBezTo>
                <a:lnTo>
                  <a:pt x="55727" y="56832"/>
                </a:lnTo>
                <a:cubicBezTo>
                  <a:pt x="55729" y="56832"/>
                  <a:pt x="55732" y="56832"/>
                  <a:pt x="55734" y="56831"/>
                </a:cubicBezTo>
                <a:cubicBezTo>
                  <a:pt x="56394" y="47642"/>
                  <a:pt x="60084" y="40330"/>
                  <a:pt x="64796" y="38783"/>
                </a:cubicBezTo>
                <a:lnTo>
                  <a:pt x="64797" y="38753"/>
                </a:lnTo>
                <a:cubicBezTo>
                  <a:pt x="64867" y="38727"/>
                  <a:pt x="64937" y="38702"/>
                  <a:pt x="65010" y="38713"/>
                </a:cubicBezTo>
                <a:cubicBezTo>
                  <a:pt x="65420" y="38569"/>
                  <a:pt x="65838" y="38491"/>
                  <a:pt x="66264" y="38477"/>
                </a:cubicBezTo>
                <a:close/>
                <a:moveTo>
                  <a:pt x="44451" y="38435"/>
                </a:moveTo>
                <a:lnTo>
                  <a:pt x="44675" y="38477"/>
                </a:lnTo>
                <a:cubicBezTo>
                  <a:pt x="45100" y="38491"/>
                  <a:pt x="45519" y="38569"/>
                  <a:pt x="45929" y="38713"/>
                </a:cubicBezTo>
                <a:cubicBezTo>
                  <a:pt x="46002" y="38702"/>
                  <a:pt x="46072" y="38727"/>
                  <a:pt x="46141" y="38753"/>
                </a:cubicBezTo>
                <a:lnTo>
                  <a:pt x="46143" y="38783"/>
                </a:lnTo>
                <a:cubicBezTo>
                  <a:pt x="50855" y="40330"/>
                  <a:pt x="54545" y="47642"/>
                  <a:pt x="55205" y="56831"/>
                </a:cubicBezTo>
                <a:cubicBezTo>
                  <a:pt x="55207" y="56832"/>
                  <a:pt x="55209" y="56832"/>
                  <a:pt x="55212" y="56832"/>
                </a:cubicBezTo>
                <a:lnTo>
                  <a:pt x="55219" y="57006"/>
                </a:lnTo>
                <a:cubicBezTo>
                  <a:pt x="55285" y="57794"/>
                  <a:pt x="55317" y="58598"/>
                  <a:pt x="55317" y="59414"/>
                </a:cubicBezTo>
                <a:cubicBezTo>
                  <a:pt x="55334" y="59561"/>
                  <a:pt x="55335" y="59708"/>
                  <a:pt x="55335" y="59856"/>
                </a:cubicBezTo>
                <a:cubicBezTo>
                  <a:pt x="55335" y="59956"/>
                  <a:pt x="55334" y="60055"/>
                  <a:pt x="55327" y="60154"/>
                </a:cubicBezTo>
                <a:lnTo>
                  <a:pt x="55320" y="60153"/>
                </a:lnTo>
                <a:lnTo>
                  <a:pt x="55320" y="60166"/>
                </a:lnTo>
                <a:lnTo>
                  <a:pt x="55095" y="60124"/>
                </a:lnTo>
                <a:cubicBezTo>
                  <a:pt x="54670" y="60110"/>
                  <a:pt x="54252" y="60032"/>
                  <a:pt x="53842" y="59888"/>
                </a:cubicBezTo>
                <a:cubicBezTo>
                  <a:pt x="53769" y="59899"/>
                  <a:pt x="53699" y="59874"/>
                  <a:pt x="53629" y="59848"/>
                </a:cubicBezTo>
                <a:lnTo>
                  <a:pt x="53628" y="59818"/>
                </a:lnTo>
                <a:cubicBezTo>
                  <a:pt x="48916" y="58271"/>
                  <a:pt x="45226" y="50959"/>
                  <a:pt x="44566" y="41771"/>
                </a:cubicBezTo>
                <a:cubicBezTo>
                  <a:pt x="44564" y="41769"/>
                  <a:pt x="44561" y="41769"/>
                  <a:pt x="44559" y="41769"/>
                </a:cubicBezTo>
                <a:lnTo>
                  <a:pt x="44552" y="41595"/>
                </a:lnTo>
                <a:cubicBezTo>
                  <a:pt x="44486" y="40807"/>
                  <a:pt x="44453" y="40003"/>
                  <a:pt x="44454" y="39187"/>
                </a:cubicBezTo>
                <a:cubicBezTo>
                  <a:pt x="44437" y="39040"/>
                  <a:pt x="44436" y="38893"/>
                  <a:pt x="44436" y="38745"/>
                </a:cubicBezTo>
                <a:lnTo>
                  <a:pt x="44444" y="38447"/>
                </a:lnTo>
                <a:lnTo>
                  <a:pt x="44450" y="38448"/>
                </a:lnTo>
                <a:close/>
                <a:moveTo>
                  <a:pt x="44270" y="38435"/>
                </a:moveTo>
                <a:lnTo>
                  <a:pt x="44270" y="38448"/>
                </a:lnTo>
                <a:lnTo>
                  <a:pt x="44277" y="38447"/>
                </a:lnTo>
                <a:lnTo>
                  <a:pt x="44284" y="38745"/>
                </a:lnTo>
                <a:cubicBezTo>
                  <a:pt x="44284" y="38893"/>
                  <a:pt x="44284" y="39040"/>
                  <a:pt x="44266" y="39187"/>
                </a:cubicBezTo>
                <a:cubicBezTo>
                  <a:pt x="44267" y="40003"/>
                  <a:pt x="44235" y="40807"/>
                  <a:pt x="44168" y="41595"/>
                </a:cubicBezTo>
                <a:lnTo>
                  <a:pt x="44161" y="41769"/>
                </a:lnTo>
                <a:cubicBezTo>
                  <a:pt x="44159" y="41769"/>
                  <a:pt x="44157" y="41769"/>
                  <a:pt x="44155" y="41771"/>
                </a:cubicBezTo>
                <a:cubicBezTo>
                  <a:pt x="43494" y="50959"/>
                  <a:pt x="39804" y="58271"/>
                  <a:pt x="35093" y="59818"/>
                </a:cubicBezTo>
                <a:lnTo>
                  <a:pt x="35091" y="59848"/>
                </a:lnTo>
                <a:cubicBezTo>
                  <a:pt x="35021" y="59874"/>
                  <a:pt x="34951" y="59899"/>
                  <a:pt x="34878" y="59888"/>
                </a:cubicBezTo>
                <a:cubicBezTo>
                  <a:pt x="34469" y="60032"/>
                  <a:pt x="34050" y="60110"/>
                  <a:pt x="33625" y="60124"/>
                </a:cubicBezTo>
                <a:lnTo>
                  <a:pt x="33400" y="60166"/>
                </a:lnTo>
                <a:lnTo>
                  <a:pt x="33400" y="60153"/>
                </a:lnTo>
                <a:lnTo>
                  <a:pt x="33394" y="60154"/>
                </a:lnTo>
                <a:cubicBezTo>
                  <a:pt x="33386" y="60055"/>
                  <a:pt x="33386" y="59956"/>
                  <a:pt x="33386" y="59856"/>
                </a:cubicBezTo>
                <a:cubicBezTo>
                  <a:pt x="33386" y="59708"/>
                  <a:pt x="33387" y="59561"/>
                  <a:pt x="33404" y="59414"/>
                </a:cubicBezTo>
                <a:cubicBezTo>
                  <a:pt x="33403" y="58598"/>
                  <a:pt x="33435" y="57794"/>
                  <a:pt x="33502" y="57006"/>
                </a:cubicBezTo>
                <a:lnTo>
                  <a:pt x="33509" y="56832"/>
                </a:lnTo>
                <a:cubicBezTo>
                  <a:pt x="33511" y="56832"/>
                  <a:pt x="33513" y="56832"/>
                  <a:pt x="33515" y="56831"/>
                </a:cubicBezTo>
                <a:cubicBezTo>
                  <a:pt x="34176" y="47642"/>
                  <a:pt x="37866" y="40330"/>
                  <a:pt x="42577" y="38783"/>
                </a:cubicBezTo>
                <a:lnTo>
                  <a:pt x="42579" y="38753"/>
                </a:lnTo>
                <a:cubicBezTo>
                  <a:pt x="42649" y="38727"/>
                  <a:pt x="42719" y="38702"/>
                  <a:pt x="42792" y="38713"/>
                </a:cubicBezTo>
                <a:cubicBezTo>
                  <a:pt x="43201" y="38569"/>
                  <a:pt x="43620" y="38491"/>
                  <a:pt x="44045" y="38477"/>
                </a:cubicBezTo>
                <a:close/>
                <a:moveTo>
                  <a:pt x="22232" y="38435"/>
                </a:moveTo>
                <a:lnTo>
                  <a:pt x="22457" y="38477"/>
                </a:lnTo>
                <a:cubicBezTo>
                  <a:pt x="22882" y="38491"/>
                  <a:pt x="23301" y="38569"/>
                  <a:pt x="23710" y="38713"/>
                </a:cubicBezTo>
                <a:cubicBezTo>
                  <a:pt x="23783" y="38702"/>
                  <a:pt x="23853" y="38727"/>
                  <a:pt x="23923" y="38753"/>
                </a:cubicBezTo>
                <a:lnTo>
                  <a:pt x="23925" y="38783"/>
                </a:lnTo>
                <a:cubicBezTo>
                  <a:pt x="28636" y="40330"/>
                  <a:pt x="32327" y="47642"/>
                  <a:pt x="32987" y="56831"/>
                </a:cubicBezTo>
                <a:cubicBezTo>
                  <a:pt x="32989" y="56832"/>
                  <a:pt x="32991" y="56832"/>
                  <a:pt x="32993" y="56832"/>
                </a:cubicBezTo>
                <a:lnTo>
                  <a:pt x="33000" y="57006"/>
                </a:lnTo>
                <a:cubicBezTo>
                  <a:pt x="33067" y="57794"/>
                  <a:pt x="33099" y="58598"/>
                  <a:pt x="33098" y="59414"/>
                </a:cubicBezTo>
                <a:cubicBezTo>
                  <a:pt x="33116" y="59561"/>
                  <a:pt x="33116" y="59708"/>
                  <a:pt x="33116" y="59856"/>
                </a:cubicBezTo>
                <a:cubicBezTo>
                  <a:pt x="33116" y="59956"/>
                  <a:pt x="33116" y="60055"/>
                  <a:pt x="33109" y="60154"/>
                </a:cubicBezTo>
                <a:lnTo>
                  <a:pt x="33102" y="60153"/>
                </a:lnTo>
                <a:lnTo>
                  <a:pt x="33102" y="60166"/>
                </a:lnTo>
                <a:lnTo>
                  <a:pt x="32877" y="60124"/>
                </a:lnTo>
                <a:cubicBezTo>
                  <a:pt x="32452" y="60110"/>
                  <a:pt x="32033" y="60032"/>
                  <a:pt x="31624" y="59888"/>
                </a:cubicBezTo>
                <a:cubicBezTo>
                  <a:pt x="31551" y="59899"/>
                  <a:pt x="31481" y="59874"/>
                  <a:pt x="31411" y="59848"/>
                </a:cubicBezTo>
                <a:lnTo>
                  <a:pt x="31410" y="59818"/>
                </a:lnTo>
                <a:cubicBezTo>
                  <a:pt x="26698" y="58271"/>
                  <a:pt x="23008" y="50959"/>
                  <a:pt x="22348" y="41771"/>
                </a:cubicBezTo>
                <a:cubicBezTo>
                  <a:pt x="22345" y="41769"/>
                  <a:pt x="22343" y="41769"/>
                  <a:pt x="22341" y="41769"/>
                </a:cubicBezTo>
                <a:lnTo>
                  <a:pt x="22334" y="41595"/>
                </a:lnTo>
                <a:cubicBezTo>
                  <a:pt x="22267" y="40807"/>
                  <a:pt x="22235" y="40003"/>
                  <a:pt x="22236" y="39187"/>
                </a:cubicBezTo>
                <a:cubicBezTo>
                  <a:pt x="22219" y="39040"/>
                  <a:pt x="22218" y="38893"/>
                  <a:pt x="22218" y="38745"/>
                </a:cubicBezTo>
                <a:lnTo>
                  <a:pt x="22226" y="38447"/>
                </a:lnTo>
                <a:lnTo>
                  <a:pt x="22232" y="38448"/>
                </a:lnTo>
                <a:close/>
                <a:moveTo>
                  <a:pt x="22051" y="38435"/>
                </a:moveTo>
                <a:lnTo>
                  <a:pt x="22052" y="38448"/>
                </a:lnTo>
                <a:lnTo>
                  <a:pt x="22058" y="38447"/>
                </a:lnTo>
                <a:lnTo>
                  <a:pt x="22066" y="38745"/>
                </a:lnTo>
                <a:cubicBezTo>
                  <a:pt x="22066" y="38893"/>
                  <a:pt x="22065" y="39040"/>
                  <a:pt x="22048" y="39187"/>
                </a:cubicBezTo>
                <a:cubicBezTo>
                  <a:pt x="22049" y="40003"/>
                  <a:pt x="22016" y="40807"/>
                  <a:pt x="21950" y="41595"/>
                </a:cubicBezTo>
                <a:lnTo>
                  <a:pt x="21943" y="41769"/>
                </a:lnTo>
                <a:cubicBezTo>
                  <a:pt x="21941" y="41769"/>
                  <a:pt x="21939" y="41769"/>
                  <a:pt x="21936" y="41771"/>
                </a:cubicBezTo>
                <a:cubicBezTo>
                  <a:pt x="21276" y="50959"/>
                  <a:pt x="17586" y="58271"/>
                  <a:pt x="12874" y="59818"/>
                </a:cubicBezTo>
                <a:lnTo>
                  <a:pt x="12873" y="59848"/>
                </a:lnTo>
                <a:cubicBezTo>
                  <a:pt x="12803" y="59874"/>
                  <a:pt x="12733" y="59899"/>
                  <a:pt x="12660" y="59888"/>
                </a:cubicBezTo>
                <a:cubicBezTo>
                  <a:pt x="12251" y="60032"/>
                  <a:pt x="11832" y="60110"/>
                  <a:pt x="11407" y="60124"/>
                </a:cubicBezTo>
                <a:lnTo>
                  <a:pt x="11182" y="60166"/>
                </a:lnTo>
                <a:lnTo>
                  <a:pt x="11182" y="60153"/>
                </a:lnTo>
                <a:lnTo>
                  <a:pt x="11175" y="60154"/>
                </a:lnTo>
                <a:cubicBezTo>
                  <a:pt x="11168" y="60055"/>
                  <a:pt x="11167" y="59956"/>
                  <a:pt x="11167" y="59856"/>
                </a:cubicBezTo>
                <a:cubicBezTo>
                  <a:pt x="11167" y="59708"/>
                  <a:pt x="11168" y="59561"/>
                  <a:pt x="11185" y="59414"/>
                </a:cubicBezTo>
                <a:cubicBezTo>
                  <a:pt x="11185" y="58598"/>
                  <a:pt x="11217" y="57794"/>
                  <a:pt x="11283" y="57006"/>
                </a:cubicBezTo>
                <a:lnTo>
                  <a:pt x="11291" y="56832"/>
                </a:lnTo>
                <a:cubicBezTo>
                  <a:pt x="11293" y="56832"/>
                  <a:pt x="11295" y="56832"/>
                  <a:pt x="11297" y="56831"/>
                </a:cubicBezTo>
                <a:cubicBezTo>
                  <a:pt x="11957" y="47642"/>
                  <a:pt x="15647" y="40330"/>
                  <a:pt x="20359" y="38783"/>
                </a:cubicBezTo>
                <a:lnTo>
                  <a:pt x="20361" y="38753"/>
                </a:lnTo>
                <a:cubicBezTo>
                  <a:pt x="20430" y="38727"/>
                  <a:pt x="20500" y="38702"/>
                  <a:pt x="20574" y="38713"/>
                </a:cubicBezTo>
                <a:cubicBezTo>
                  <a:pt x="20983" y="38569"/>
                  <a:pt x="21402" y="38491"/>
                  <a:pt x="21827" y="38477"/>
                </a:cubicBezTo>
                <a:close/>
                <a:moveTo>
                  <a:pt x="14" y="38435"/>
                </a:moveTo>
                <a:lnTo>
                  <a:pt x="239" y="38477"/>
                </a:lnTo>
                <a:cubicBezTo>
                  <a:pt x="664" y="38491"/>
                  <a:pt x="1083" y="38569"/>
                  <a:pt x="1492" y="38713"/>
                </a:cubicBezTo>
                <a:cubicBezTo>
                  <a:pt x="1565" y="38702"/>
                  <a:pt x="1635" y="38727"/>
                  <a:pt x="1705" y="38753"/>
                </a:cubicBezTo>
                <a:lnTo>
                  <a:pt x="1706" y="38783"/>
                </a:lnTo>
                <a:cubicBezTo>
                  <a:pt x="6418" y="40330"/>
                  <a:pt x="10108" y="47642"/>
                  <a:pt x="10768" y="56831"/>
                </a:cubicBezTo>
                <a:cubicBezTo>
                  <a:pt x="10771" y="56832"/>
                  <a:pt x="10773" y="56832"/>
                  <a:pt x="10775" y="56832"/>
                </a:cubicBezTo>
                <a:lnTo>
                  <a:pt x="10782" y="57006"/>
                </a:lnTo>
                <a:cubicBezTo>
                  <a:pt x="10849" y="57794"/>
                  <a:pt x="10881" y="58598"/>
                  <a:pt x="10880" y="59414"/>
                </a:cubicBezTo>
                <a:cubicBezTo>
                  <a:pt x="10897" y="59561"/>
                  <a:pt x="10898" y="59708"/>
                  <a:pt x="10898" y="59856"/>
                </a:cubicBezTo>
                <a:cubicBezTo>
                  <a:pt x="10898" y="59956"/>
                  <a:pt x="10898" y="60055"/>
                  <a:pt x="10890" y="60154"/>
                </a:cubicBezTo>
                <a:lnTo>
                  <a:pt x="10884" y="60153"/>
                </a:lnTo>
                <a:lnTo>
                  <a:pt x="10883" y="60166"/>
                </a:lnTo>
                <a:lnTo>
                  <a:pt x="10659" y="60124"/>
                </a:lnTo>
                <a:cubicBezTo>
                  <a:pt x="10234" y="60110"/>
                  <a:pt x="9815" y="60032"/>
                  <a:pt x="9406" y="59888"/>
                </a:cubicBezTo>
                <a:cubicBezTo>
                  <a:pt x="9332" y="59899"/>
                  <a:pt x="9263" y="59874"/>
                  <a:pt x="9193" y="59848"/>
                </a:cubicBezTo>
                <a:lnTo>
                  <a:pt x="9191" y="59818"/>
                </a:lnTo>
                <a:cubicBezTo>
                  <a:pt x="4479" y="58271"/>
                  <a:pt x="789" y="50959"/>
                  <a:pt x="129" y="41771"/>
                </a:cubicBezTo>
                <a:cubicBezTo>
                  <a:pt x="127" y="41769"/>
                  <a:pt x="125" y="41769"/>
                  <a:pt x="123" y="41769"/>
                </a:cubicBezTo>
                <a:lnTo>
                  <a:pt x="116" y="41595"/>
                </a:lnTo>
                <a:cubicBezTo>
                  <a:pt x="49" y="40807"/>
                  <a:pt x="17" y="40003"/>
                  <a:pt x="17" y="39187"/>
                </a:cubicBezTo>
                <a:cubicBezTo>
                  <a:pt x="0" y="39040"/>
                  <a:pt x="0" y="38893"/>
                  <a:pt x="0" y="38745"/>
                </a:cubicBezTo>
                <a:lnTo>
                  <a:pt x="7" y="38447"/>
                </a:lnTo>
                <a:lnTo>
                  <a:pt x="14" y="38448"/>
                </a:lnTo>
                <a:close/>
                <a:moveTo>
                  <a:pt x="101923" y="19700"/>
                </a:moveTo>
                <a:cubicBezTo>
                  <a:pt x="102623" y="26811"/>
                  <a:pt x="105443" y="32448"/>
                  <a:pt x="109057" y="34001"/>
                </a:cubicBezTo>
                <a:cubicBezTo>
                  <a:pt x="108357" y="26890"/>
                  <a:pt x="105536" y="21253"/>
                  <a:pt x="101923" y="19700"/>
                </a:cubicBezTo>
                <a:close/>
                <a:moveTo>
                  <a:pt x="97889" y="19700"/>
                </a:moveTo>
                <a:cubicBezTo>
                  <a:pt x="94275" y="21253"/>
                  <a:pt x="91455" y="26890"/>
                  <a:pt x="90755" y="34001"/>
                </a:cubicBezTo>
                <a:cubicBezTo>
                  <a:pt x="94368" y="32448"/>
                  <a:pt x="97189" y="26811"/>
                  <a:pt x="97889" y="19700"/>
                </a:cubicBezTo>
                <a:close/>
                <a:moveTo>
                  <a:pt x="79705" y="19700"/>
                </a:moveTo>
                <a:cubicBezTo>
                  <a:pt x="80404" y="26811"/>
                  <a:pt x="83225" y="32448"/>
                  <a:pt x="86839" y="34001"/>
                </a:cubicBezTo>
                <a:cubicBezTo>
                  <a:pt x="86139" y="26890"/>
                  <a:pt x="83318" y="21253"/>
                  <a:pt x="79705" y="19700"/>
                </a:cubicBezTo>
                <a:close/>
                <a:moveTo>
                  <a:pt x="75671" y="19700"/>
                </a:moveTo>
                <a:cubicBezTo>
                  <a:pt x="72057" y="21253"/>
                  <a:pt x="69236" y="26890"/>
                  <a:pt x="68537" y="34001"/>
                </a:cubicBezTo>
                <a:cubicBezTo>
                  <a:pt x="72150" y="32448"/>
                  <a:pt x="74971" y="26811"/>
                  <a:pt x="75671" y="19700"/>
                </a:cubicBezTo>
                <a:close/>
                <a:moveTo>
                  <a:pt x="57486" y="19700"/>
                </a:moveTo>
                <a:cubicBezTo>
                  <a:pt x="58186" y="26811"/>
                  <a:pt x="61007" y="32448"/>
                  <a:pt x="64620" y="34001"/>
                </a:cubicBezTo>
                <a:cubicBezTo>
                  <a:pt x="63921" y="26890"/>
                  <a:pt x="61100" y="21253"/>
                  <a:pt x="57486" y="19700"/>
                </a:cubicBezTo>
                <a:close/>
                <a:moveTo>
                  <a:pt x="53452" y="19700"/>
                </a:moveTo>
                <a:cubicBezTo>
                  <a:pt x="49839" y="21253"/>
                  <a:pt x="47018" y="26890"/>
                  <a:pt x="46318" y="34001"/>
                </a:cubicBezTo>
                <a:cubicBezTo>
                  <a:pt x="49932" y="32448"/>
                  <a:pt x="52753" y="26811"/>
                  <a:pt x="53452" y="19700"/>
                </a:cubicBezTo>
                <a:close/>
                <a:moveTo>
                  <a:pt x="35268" y="19700"/>
                </a:moveTo>
                <a:cubicBezTo>
                  <a:pt x="35968" y="26811"/>
                  <a:pt x="38789" y="32448"/>
                  <a:pt x="42402" y="34001"/>
                </a:cubicBezTo>
                <a:cubicBezTo>
                  <a:pt x="41702" y="26890"/>
                  <a:pt x="38882" y="21253"/>
                  <a:pt x="35268" y="19700"/>
                </a:cubicBezTo>
                <a:close/>
                <a:moveTo>
                  <a:pt x="31234" y="19700"/>
                </a:moveTo>
                <a:cubicBezTo>
                  <a:pt x="27621" y="21253"/>
                  <a:pt x="24800" y="26890"/>
                  <a:pt x="24100" y="34001"/>
                </a:cubicBezTo>
                <a:cubicBezTo>
                  <a:pt x="27714" y="32448"/>
                  <a:pt x="30534" y="26811"/>
                  <a:pt x="31234" y="19700"/>
                </a:cubicBezTo>
                <a:close/>
                <a:moveTo>
                  <a:pt x="13050" y="19700"/>
                </a:moveTo>
                <a:cubicBezTo>
                  <a:pt x="13749" y="26811"/>
                  <a:pt x="16570" y="32448"/>
                  <a:pt x="20184" y="34001"/>
                </a:cubicBezTo>
                <a:cubicBezTo>
                  <a:pt x="19484" y="26890"/>
                  <a:pt x="16663" y="21253"/>
                  <a:pt x="13050" y="19700"/>
                </a:cubicBezTo>
                <a:close/>
                <a:moveTo>
                  <a:pt x="9016" y="19700"/>
                </a:moveTo>
                <a:cubicBezTo>
                  <a:pt x="5402" y="21253"/>
                  <a:pt x="2581" y="26890"/>
                  <a:pt x="1882" y="34001"/>
                </a:cubicBezTo>
                <a:cubicBezTo>
                  <a:pt x="5495" y="32448"/>
                  <a:pt x="8316" y="26811"/>
                  <a:pt x="9016" y="19700"/>
                </a:cubicBezTo>
                <a:close/>
                <a:moveTo>
                  <a:pt x="120000" y="16390"/>
                </a:moveTo>
                <a:lnTo>
                  <a:pt x="120000" y="19763"/>
                </a:lnTo>
                <a:lnTo>
                  <a:pt x="118792" y="20469"/>
                </a:lnTo>
                <a:cubicBezTo>
                  <a:pt x="115822" y="22685"/>
                  <a:pt x="113585" y="27779"/>
                  <a:pt x="112973" y="34001"/>
                </a:cubicBezTo>
                <a:cubicBezTo>
                  <a:pt x="116135" y="32642"/>
                  <a:pt x="118690" y="28156"/>
                  <a:pt x="119748" y="22293"/>
                </a:cubicBezTo>
                <a:lnTo>
                  <a:pt x="120000" y="20477"/>
                </a:lnTo>
                <a:lnTo>
                  <a:pt x="120000" y="28497"/>
                </a:lnTo>
                <a:lnTo>
                  <a:pt x="119945" y="28675"/>
                </a:lnTo>
                <a:cubicBezTo>
                  <a:pt x="118288" y="33233"/>
                  <a:pt x="115743" y="36477"/>
                  <a:pt x="112798" y="37451"/>
                </a:cubicBezTo>
                <a:lnTo>
                  <a:pt x="112796" y="37481"/>
                </a:lnTo>
                <a:cubicBezTo>
                  <a:pt x="112726" y="37508"/>
                  <a:pt x="112657" y="37533"/>
                  <a:pt x="112583" y="37522"/>
                </a:cubicBezTo>
                <a:cubicBezTo>
                  <a:pt x="112174" y="37667"/>
                  <a:pt x="111755" y="37746"/>
                  <a:pt x="111330" y="37759"/>
                </a:cubicBezTo>
                <a:lnTo>
                  <a:pt x="111106" y="37802"/>
                </a:lnTo>
                <a:lnTo>
                  <a:pt x="111105" y="37789"/>
                </a:lnTo>
                <a:lnTo>
                  <a:pt x="111099" y="37790"/>
                </a:lnTo>
                <a:cubicBezTo>
                  <a:pt x="111091" y="37690"/>
                  <a:pt x="111091" y="37590"/>
                  <a:pt x="111091" y="37490"/>
                </a:cubicBezTo>
                <a:cubicBezTo>
                  <a:pt x="111091" y="37341"/>
                  <a:pt x="111092" y="37192"/>
                  <a:pt x="111109" y="37044"/>
                </a:cubicBezTo>
                <a:cubicBezTo>
                  <a:pt x="111108" y="36222"/>
                  <a:pt x="111140" y="35411"/>
                  <a:pt x="111207" y="34617"/>
                </a:cubicBezTo>
                <a:lnTo>
                  <a:pt x="111214" y="34442"/>
                </a:lnTo>
                <a:cubicBezTo>
                  <a:pt x="111216" y="34442"/>
                  <a:pt x="111218" y="34441"/>
                  <a:pt x="111221" y="34440"/>
                </a:cubicBezTo>
                <a:cubicBezTo>
                  <a:pt x="111798" y="26336"/>
                  <a:pt x="114696" y="19681"/>
                  <a:pt x="118568" y="17099"/>
                </a:cubicBezTo>
                <a:close/>
                <a:moveTo>
                  <a:pt x="100055" y="15899"/>
                </a:moveTo>
                <a:lnTo>
                  <a:pt x="100280" y="15942"/>
                </a:lnTo>
                <a:cubicBezTo>
                  <a:pt x="100705" y="15955"/>
                  <a:pt x="101124" y="16034"/>
                  <a:pt x="101533" y="16179"/>
                </a:cubicBezTo>
                <a:cubicBezTo>
                  <a:pt x="101606" y="16168"/>
                  <a:pt x="101676" y="16193"/>
                  <a:pt x="101746" y="16220"/>
                </a:cubicBezTo>
                <a:lnTo>
                  <a:pt x="101747" y="16250"/>
                </a:lnTo>
                <a:cubicBezTo>
                  <a:pt x="106459" y="17809"/>
                  <a:pt x="110149" y="25178"/>
                  <a:pt x="110809" y="34440"/>
                </a:cubicBezTo>
                <a:cubicBezTo>
                  <a:pt x="110812" y="34441"/>
                  <a:pt x="110814" y="34442"/>
                  <a:pt x="110816" y="34442"/>
                </a:cubicBezTo>
                <a:lnTo>
                  <a:pt x="110823" y="34617"/>
                </a:lnTo>
                <a:cubicBezTo>
                  <a:pt x="110890" y="35411"/>
                  <a:pt x="110922" y="36222"/>
                  <a:pt x="110921" y="37044"/>
                </a:cubicBezTo>
                <a:cubicBezTo>
                  <a:pt x="110938" y="37192"/>
                  <a:pt x="110939" y="37341"/>
                  <a:pt x="110939" y="37490"/>
                </a:cubicBezTo>
                <a:cubicBezTo>
                  <a:pt x="110939" y="37590"/>
                  <a:pt x="110939" y="37690"/>
                  <a:pt x="110931" y="37790"/>
                </a:cubicBezTo>
                <a:lnTo>
                  <a:pt x="110925" y="37789"/>
                </a:lnTo>
                <a:lnTo>
                  <a:pt x="110925" y="37802"/>
                </a:lnTo>
                <a:lnTo>
                  <a:pt x="110700" y="37759"/>
                </a:lnTo>
                <a:cubicBezTo>
                  <a:pt x="110275" y="37746"/>
                  <a:pt x="109856" y="37667"/>
                  <a:pt x="109447" y="37522"/>
                </a:cubicBezTo>
                <a:cubicBezTo>
                  <a:pt x="109374" y="37533"/>
                  <a:pt x="109304" y="37508"/>
                  <a:pt x="109234" y="37481"/>
                </a:cubicBezTo>
                <a:lnTo>
                  <a:pt x="109232" y="37451"/>
                </a:lnTo>
                <a:cubicBezTo>
                  <a:pt x="104521" y="35892"/>
                  <a:pt x="100830" y="28522"/>
                  <a:pt x="100170" y="19261"/>
                </a:cubicBezTo>
                <a:cubicBezTo>
                  <a:pt x="100168" y="19260"/>
                  <a:pt x="100166" y="19259"/>
                  <a:pt x="100164" y="19259"/>
                </a:cubicBezTo>
                <a:lnTo>
                  <a:pt x="100157" y="19084"/>
                </a:lnTo>
                <a:cubicBezTo>
                  <a:pt x="100090" y="18290"/>
                  <a:pt x="100058" y="17479"/>
                  <a:pt x="100059" y="16657"/>
                </a:cubicBezTo>
                <a:cubicBezTo>
                  <a:pt x="100041" y="16509"/>
                  <a:pt x="100041" y="16360"/>
                  <a:pt x="100041" y="16211"/>
                </a:cubicBezTo>
                <a:lnTo>
                  <a:pt x="100048" y="15911"/>
                </a:lnTo>
                <a:lnTo>
                  <a:pt x="100055" y="15912"/>
                </a:lnTo>
                <a:close/>
                <a:moveTo>
                  <a:pt x="99757" y="15899"/>
                </a:moveTo>
                <a:lnTo>
                  <a:pt x="99757" y="15912"/>
                </a:lnTo>
                <a:lnTo>
                  <a:pt x="99763" y="15911"/>
                </a:lnTo>
                <a:lnTo>
                  <a:pt x="99771" y="16211"/>
                </a:lnTo>
                <a:cubicBezTo>
                  <a:pt x="99771" y="16360"/>
                  <a:pt x="99770" y="16509"/>
                  <a:pt x="99753" y="16657"/>
                </a:cubicBezTo>
                <a:cubicBezTo>
                  <a:pt x="99754" y="17479"/>
                  <a:pt x="99722" y="18290"/>
                  <a:pt x="99655" y="19084"/>
                </a:cubicBezTo>
                <a:lnTo>
                  <a:pt x="99648" y="19259"/>
                </a:lnTo>
                <a:cubicBezTo>
                  <a:pt x="99646" y="19259"/>
                  <a:pt x="99644" y="19260"/>
                  <a:pt x="99641" y="19261"/>
                </a:cubicBezTo>
                <a:cubicBezTo>
                  <a:pt x="98981" y="28522"/>
                  <a:pt x="95291" y="35892"/>
                  <a:pt x="90579" y="37451"/>
                </a:cubicBezTo>
                <a:lnTo>
                  <a:pt x="90578" y="37481"/>
                </a:lnTo>
                <a:cubicBezTo>
                  <a:pt x="90508" y="37508"/>
                  <a:pt x="90438" y="37533"/>
                  <a:pt x="90365" y="37522"/>
                </a:cubicBezTo>
                <a:cubicBezTo>
                  <a:pt x="89956" y="37667"/>
                  <a:pt x="89537" y="37746"/>
                  <a:pt x="89112" y="37759"/>
                </a:cubicBezTo>
                <a:lnTo>
                  <a:pt x="88887" y="37802"/>
                </a:lnTo>
                <a:lnTo>
                  <a:pt x="88887" y="37789"/>
                </a:lnTo>
                <a:lnTo>
                  <a:pt x="88880" y="37790"/>
                </a:lnTo>
                <a:cubicBezTo>
                  <a:pt x="88873" y="37690"/>
                  <a:pt x="88873" y="37590"/>
                  <a:pt x="88873" y="37490"/>
                </a:cubicBezTo>
                <a:cubicBezTo>
                  <a:pt x="88873" y="37341"/>
                  <a:pt x="88873" y="37192"/>
                  <a:pt x="88891" y="37044"/>
                </a:cubicBezTo>
                <a:cubicBezTo>
                  <a:pt x="88890" y="36222"/>
                  <a:pt x="88922" y="35411"/>
                  <a:pt x="88989" y="34617"/>
                </a:cubicBezTo>
                <a:lnTo>
                  <a:pt x="88996" y="34442"/>
                </a:lnTo>
                <a:cubicBezTo>
                  <a:pt x="88998" y="34442"/>
                  <a:pt x="89000" y="34441"/>
                  <a:pt x="89002" y="34440"/>
                </a:cubicBezTo>
                <a:cubicBezTo>
                  <a:pt x="89662" y="25178"/>
                  <a:pt x="93353" y="17809"/>
                  <a:pt x="98064" y="16250"/>
                </a:cubicBezTo>
                <a:lnTo>
                  <a:pt x="98066" y="16220"/>
                </a:lnTo>
                <a:cubicBezTo>
                  <a:pt x="98136" y="16193"/>
                  <a:pt x="98206" y="16168"/>
                  <a:pt x="98279" y="16179"/>
                </a:cubicBezTo>
                <a:cubicBezTo>
                  <a:pt x="98688" y="16034"/>
                  <a:pt x="99107" y="15955"/>
                  <a:pt x="99532" y="15942"/>
                </a:cubicBezTo>
                <a:close/>
                <a:moveTo>
                  <a:pt x="77837" y="15899"/>
                </a:moveTo>
                <a:lnTo>
                  <a:pt x="78061" y="15942"/>
                </a:lnTo>
                <a:cubicBezTo>
                  <a:pt x="78487" y="15955"/>
                  <a:pt x="78905" y="16034"/>
                  <a:pt x="79315" y="16179"/>
                </a:cubicBezTo>
                <a:cubicBezTo>
                  <a:pt x="79388" y="16168"/>
                  <a:pt x="79458" y="16193"/>
                  <a:pt x="79528" y="16220"/>
                </a:cubicBezTo>
                <a:lnTo>
                  <a:pt x="79529" y="16250"/>
                </a:lnTo>
                <a:cubicBezTo>
                  <a:pt x="84241" y="17809"/>
                  <a:pt x="87931" y="25178"/>
                  <a:pt x="88591" y="34440"/>
                </a:cubicBezTo>
                <a:cubicBezTo>
                  <a:pt x="88593" y="34441"/>
                  <a:pt x="88596" y="34442"/>
                  <a:pt x="88598" y="34442"/>
                </a:cubicBezTo>
                <a:lnTo>
                  <a:pt x="88605" y="34617"/>
                </a:lnTo>
                <a:cubicBezTo>
                  <a:pt x="88671" y="35411"/>
                  <a:pt x="88704" y="36222"/>
                  <a:pt x="88703" y="37044"/>
                </a:cubicBezTo>
                <a:cubicBezTo>
                  <a:pt x="88720" y="37192"/>
                  <a:pt x="88721" y="37341"/>
                  <a:pt x="88721" y="37490"/>
                </a:cubicBezTo>
                <a:cubicBezTo>
                  <a:pt x="88721" y="37590"/>
                  <a:pt x="88721" y="37690"/>
                  <a:pt x="88713" y="37790"/>
                </a:cubicBezTo>
                <a:lnTo>
                  <a:pt x="88707" y="37789"/>
                </a:lnTo>
                <a:lnTo>
                  <a:pt x="88706" y="37802"/>
                </a:lnTo>
                <a:lnTo>
                  <a:pt x="88482" y="37759"/>
                </a:lnTo>
                <a:cubicBezTo>
                  <a:pt x="88056" y="37746"/>
                  <a:pt x="87638" y="37667"/>
                  <a:pt x="87229" y="37522"/>
                </a:cubicBezTo>
                <a:cubicBezTo>
                  <a:pt x="87155" y="37533"/>
                  <a:pt x="87085" y="37508"/>
                  <a:pt x="87016" y="37481"/>
                </a:cubicBezTo>
                <a:lnTo>
                  <a:pt x="87014" y="37451"/>
                </a:lnTo>
                <a:cubicBezTo>
                  <a:pt x="82302" y="35892"/>
                  <a:pt x="78612" y="28522"/>
                  <a:pt x="77952" y="19261"/>
                </a:cubicBezTo>
                <a:cubicBezTo>
                  <a:pt x="77950" y="19260"/>
                  <a:pt x="77948" y="19259"/>
                  <a:pt x="77945" y="19259"/>
                </a:cubicBezTo>
                <a:lnTo>
                  <a:pt x="77938" y="19084"/>
                </a:lnTo>
                <a:cubicBezTo>
                  <a:pt x="77872" y="18290"/>
                  <a:pt x="77840" y="17479"/>
                  <a:pt x="77840" y="16657"/>
                </a:cubicBezTo>
                <a:cubicBezTo>
                  <a:pt x="77823" y="16509"/>
                  <a:pt x="77822" y="16360"/>
                  <a:pt x="77822" y="16211"/>
                </a:cubicBezTo>
                <a:lnTo>
                  <a:pt x="77830" y="15911"/>
                </a:lnTo>
                <a:lnTo>
                  <a:pt x="77837" y="15912"/>
                </a:lnTo>
                <a:close/>
                <a:moveTo>
                  <a:pt x="77538" y="15899"/>
                </a:moveTo>
                <a:lnTo>
                  <a:pt x="77539" y="15912"/>
                </a:lnTo>
                <a:lnTo>
                  <a:pt x="77545" y="15911"/>
                </a:lnTo>
                <a:lnTo>
                  <a:pt x="77553" y="16211"/>
                </a:lnTo>
                <a:cubicBezTo>
                  <a:pt x="77553" y="16360"/>
                  <a:pt x="77552" y="16509"/>
                  <a:pt x="77535" y="16657"/>
                </a:cubicBezTo>
                <a:cubicBezTo>
                  <a:pt x="77536" y="17479"/>
                  <a:pt x="77503" y="18290"/>
                  <a:pt x="77437" y="19084"/>
                </a:cubicBezTo>
                <a:lnTo>
                  <a:pt x="77430" y="19259"/>
                </a:lnTo>
                <a:cubicBezTo>
                  <a:pt x="77428" y="19259"/>
                  <a:pt x="77425" y="19260"/>
                  <a:pt x="77423" y="19261"/>
                </a:cubicBezTo>
                <a:cubicBezTo>
                  <a:pt x="76763" y="28522"/>
                  <a:pt x="73073" y="35892"/>
                  <a:pt x="68361" y="37451"/>
                </a:cubicBezTo>
                <a:lnTo>
                  <a:pt x="68360" y="37481"/>
                </a:lnTo>
                <a:cubicBezTo>
                  <a:pt x="68290" y="37508"/>
                  <a:pt x="68220" y="37533"/>
                  <a:pt x="68147" y="37522"/>
                </a:cubicBezTo>
                <a:cubicBezTo>
                  <a:pt x="67737" y="37667"/>
                  <a:pt x="67319" y="37746"/>
                  <a:pt x="66894" y="37759"/>
                </a:cubicBezTo>
                <a:lnTo>
                  <a:pt x="66669" y="37802"/>
                </a:lnTo>
                <a:lnTo>
                  <a:pt x="66669" y="37789"/>
                </a:lnTo>
                <a:lnTo>
                  <a:pt x="66662" y="37790"/>
                </a:lnTo>
                <a:cubicBezTo>
                  <a:pt x="66655" y="37690"/>
                  <a:pt x="66654" y="37590"/>
                  <a:pt x="66654" y="37490"/>
                </a:cubicBezTo>
                <a:cubicBezTo>
                  <a:pt x="66654" y="37341"/>
                  <a:pt x="66655" y="37192"/>
                  <a:pt x="66672" y="37044"/>
                </a:cubicBezTo>
                <a:cubicBezTo>
                  <a:pt x="66672" y="36222"/>
                  <a:pt x="66704" y="35411"/>
                  <a:pt x="66770" y="34617"/>
                </a:cubicBezTo>
                <a:lnTo>
                  <a:pt x="66777" y="34442"/>
                </a:lnTo>
                <a:cubicBezTo>
                  <a:pt x="66780" y="34442"/>
                  <a:pt x="66782" y="34441"/>
                  <a:pt x="66784" y="34440"/>
                </a:cubicBezTo>
                <a:cubicBezTo>
                  <a:pt x="67444" y="25178"/>
                  <a:pt x="71134" y="17809"/>
                  <a:pt x="75846" y="16250"/>
                </a:cubicBezTo>
                <a:lnTo>
                  <a:pt x="75848" y="16220"/>
                </a:lnTo>
                <a:cubicBezTo>
                  <a:pt x="75917" y="16193"/>
                  <a:pt x="75987" y="16168"/>
                  <a:pt x="76060" y="16179"/>
                </a:cubicBezTo>
                <a:cubicBezTo>
                  <a:pt x="76470" y="16034"/>
                  <a:pt x="76889" y="15955"/>
                  <a:pt x="77314" y="15942"/>
                </a:cubicBezTo>
                <a:close/>
                <a:moveTo>
                  <a:pt x="55619" y="15899"/>
                </a:moveTo>
                <a:lnTo>
                  <a:pt x="55843" y="15942"/>
                </a:lnTo>
                <a:cubicBezTo>
                  <a:pt x="56268" y="15955"/>
                  <a:pt x="56687" y="16034"/>
                  <a:pt x="57097" y="16179"/>
                </a:cubicBezTo>
                <a:cubicBezTo>
                  <a:pt x="57170" y="16168"/>
                  <a:pt x="57240" y="16193"/>
                  <a:pt x="57309" y="16220"/>
                </a:cubicBezTo>
                <a:lnTo>
                  <a:pt x="57311" y="16250"/>
                </a:lnTo>
                <a:cubicBezTo>
                  <a:pt x="62023" y="17809"/>
                  <a:pt x="65713" y="25178"/>
                  <a:pt x="66373" y="34440"/>
                </a:cubicBezTo>
                <a:cubicBezTo>
                  <a:pt x="66375" y="34441"/>
                  <a:pt x="66377" y="34442"/>
                  <a:pt x="66380" y="34442"/>
                </a:cubicBezTo>
                <a:lnTo>
                  <a:pt x="66387" y="34617"/>
                </a:lnTo>
                <a:cubicBezTo>
                  <a:pt x="66453" y="35411"/>
                  <a:pt x="66485" y="36222"/>
                  <a:pt x="66485" y="37044"/>
                </a:cubicBezTo>
                <a:cubicBezTo>
                  <a:pt x="66502" y="37192"/>
                  <a:pt x="66503" y="37341"/>
                  <a:pt x="66503" y="37490"/>
                </a:cubicBezTo>
                <a:cubicBezTo>
                  <a:pt x="66503" y="37590"/>
                  <a:pt x="66502" y="37690"/>
                  <a:pt x="66495" y="37790"/>
                </a:cubicBezTo>
                <a:lnTo>
                  <a:pt x="66488" y="37789"/>
                </a:lnTo>
                <a:lnTo>
                  <a:pt x="66488" y="37802"/>
                </a:lnTo>
                <a:lnTo>
                  <a:pt x="66263" y="37759"/>
                </a:lnTo>
                <a:cubicBezTo>
                  <a:pt x="65838" y="37746"/>
                  <a:pt x="65420" y="37667"/>
                  <a:pt x="65010" y="37522"/>
                </a:cubicBezTo>
                <a:cubicBezTo>
                  <a:pt x="64937" y="37533"/>
                  <a:pt x="64867" y="37508"/>
                  <a:pt x="64797" y="37481"/>
                </a:cubicBezTo>
                <a:lnTo>
                  <a:pt x="64796" y="37451"/>
                </a:lnTo>
                <a:cubicBezTo>
                  <a:pt x="60084" y="35892"/>
                  <a:pt x="56394" y="28522"/>
                  <a:pt x="55734" y="19261"/>
                </a:cubicBezTo>
                <a:cubicBezTo>
                  <a:pt x="55732" y="19260"/>
                  <a:pt x="55729" y="19259"/>
                  <a:pt x="55727" y="19259"/>
                </a:cubicBezTo>
                <a:lnTo>
                  <a:pt x="55720" y="19084"/>
                </a:lnTo>
                <a:cubicBezTo>
                  <a:pt x="55654" y="18290"/>
                  <a:pt x="55621" y="17479"/>
                  <a:pt x="55622" y="16657"/>
                </a:cubicBezTo>
                <a:cubicBezTo>
                  <a:pt x="55605" y="16509"/>
                  <a:pt x="55604" y="16360"/>
                  <a:pt x="55604" y="16211"/>
                </a:cubicBezTo>
                <a:lnTo>
                  <a:pt x="55612" y="15911"/>
                </a:lnTo>
                <a:lnTo>
                  <a:pt x="55618" y="15912"/>
                </a:lnTo>
                <a:close/>
                <a:moveTo>
                  <a:pt x="55320" y="15899"/>
                </a:moveTo>
                <a:lnTo>
                  <a:pt x="55320" y="15912"/>
                </a:lnTo>
                <a:lnTo>
                  <a:pt x="55327" y="15911"/>
                </a:lnTo>
                <a:lnTo>
                  <a:pt x="55335" y="16211"/>
                </a:lnTo>
                <a:cubicBezTo>
                  <a:pt x="55335" y="16360"/>
                  <a:pt x="55334" y="16509"/>
                  <a:pt x="55317" y="16657"/>
                </a:cubicBezTo>
                <a:cubicBezTo>
                  <a:pt x="55317" y="17479"/>
                  <a:pt x="55285" y="18290"/>
                  <a:pt x="55219" y="19084"/>
                </a:cubicBezTo>
                <a:lnTo>
                  <a:pt x="55212" y="19259"/>
                </a:lnTo>
                <a:cubicBezTo>
                  <a:pt x="55209" y="19259"/>
                  <a:pt x="55207" y="19260"/>
                  <a:pt x="55205" y="19261"/>
                </a:cubicBezTo>
                <a:cubicBezTo>
                  <a:pt x="54545" y="28522"/>
                  <a:pt x="50855" y="35892"/>
                  <a:pt x="46143" y="37451"/>
                </a:cubicBezTo>
                <a:lnTo>
                  <a:pt x="46141" y="37481"/>
                </a:lnTo>
                <a:cubicBezTo>
                  <a:pt x="46072" y="37508"/>
                  <a:pt x="46002" y="37533"/>
                  <a:pt x="45928" y="37522"/>
                </a:cubicBezTo>
                <a:cubicBezTo>
                  <a:pt x="45519" y="37667"/>
                  <a:pt x="45101" y="37746"/>
                  <a:pt x="44675" y="37759"/>
                </a:cubicBezTo>
                <a:lnTo>
                  <a:pt x="44451" y="37802"/>
                </a:lnTo>
                <a:lnTo>
                  <a:pt x="44450" y="37789"/>
                </a:lnTo>
                <a:lnTo>
                  <a:pt x="44444" y="37790"/>
                </a:lnTo>
                <a:cubicBezTo>
                  <a:pt x="44436" y="37690"/>
                  <a:pt x="44436" y="37590"/>
                  <a:pt x="44436" y="37490"/>
                </a:cubicBezTo>
                <a:cubicBezTo>
                  <a:pt x="44436" y="37341"/>
                  <a:pt x="44437" y="37192"/>
                  <a:pt x="44454" y="37044"/>
                </a:cubicBezTo>
                <a:cubicBezTo>
                  <a:pt x="44453" y="36222"/>
                  <a:pt x="44486" y="35411"/>
                  <a:pt x="44552" y="34617"/>
                </a:cubicBezTo>
                <a:lnTo>
                  <a:pt x="44559" y="34442"/>
                </a:lnTo>
                <a:cubicBezTo>
                  <a:pt x="44561" y="34442"/>
                  <a:pt x="44564" y="34441"/>
                  <a:pt x="44566" y="34440"/>
                </a:cubicBezTo>
                <a:cubicBezTo>
                  <a:pt x="45226" y="25178"/>
                  <a:pt x="48916" y="17809"/>
                  <a:pt x="53628" y="16250"/>
                </a:cubicBezTo>
                <a:lnTo>
                  <a:pt x="53629" y="16220"/>
                </a:lnTo>
                <a:cubicBezTo>
                  <a:pt x="53699" y="16193"/>
                  <a:pt x="53769" y="16168"/>
                  <a:pt x="53842" y="16179"/>
                </a:cubicBezTo>
                <a:cubicBezTo>
                  <a:pt x="54252" y="16034"/>
                  <a:pt x="54670" y="15955"/>
                  <a:pt x="55096" y="15942"/>
                </a:cubicBezTo>
                <a:close/>
                <a:moveTo>
                  <a:pt x="33400" y="15899"/>
                </a:moveTo>
                <a:lnTo>
                  <a:pt x="33625" y="15942"/>
                </a:lnTo>
                <a:cubicBezTo>
                  <a:pt x="34050" y="15955"/>
                  <a:pt x="34469" y="16034"/>
                  <a:pt x="34878" y="16179"/>
                </a:cubicBezTo>
                <a:cubicBezTo>
                  <a:pt x="34951" y="16168"/>
                  <a:pt x="35021" y="16193"/>
                  <a:pt x="35091" y="16220"/>
                </a:cubicBezTo>
                <a:lnTo>
                  <a:pt x="35093" y="16250"/>
                </a:lnTo>
                <a:cubicBezTo>
                  <a:pt x="39804" y="17809"/>
                  <a:pt x="43495" y="25178"/>
                  <a:pt x="44155" y="34440"/>
                </a:cubicBezTo>
                <a:cubicBezTo>
                  <a:pt x="44157" y="34441"/>
                  <a:pt x="44159" y="34442"/>
                  <a:pt x="44161" y="34442"/>
                </a:cubicBezTo>
                <a:lnTo>
                  <a:pt x="44168" y="34617"/>
                </a:lnTo>
                <a:cubicBezTo>
                  <a:pt x="44235" y="35411"/>
                  <a:pt x="44267" y="36222"/>
                  <a:pt x="44266" y="37044"/>
                </a:cubicBezTo>
                <a:cubicBezTo>
                  <a:pt x="44284" y="37192"/>
                  <a:pt x="44284" y="37341"/>
                  <a:pt x="44284" y="37490"/>
                </a:cubicBezTo>
                <a:cubicBezTo>
                  <a:pt x="44284" y="37590"/>
                  <a:pt x="44284" y="37690"/>
                  <a:pt x="44277" y="37790"/>
                </a:cubicBezTo>
                <a:lnTo>
                  <a:pt x="44270" y="37789"/>
                </a:lnTo>
                <a:lnTo>
                  <a:pt x="44270" y="37802"/>
                </a:lnTo>
                <a:lnTo>
                  <a:pt x="44045" y="37759"/>
                </a:lnTo>
                <a:cubicBezTo>
                  <a:pt x="43620" y="37746"/>
                  <a:pt x="43201" y="37667"/>
                  <a:pt x="42792" y="37522"/>
                </a:cubicBezTo>
                <a:cubicBezTo>
                  <a:pt x="42719" y="37533"/>
                  <a:pt x="42649" y="37508"/>
                  <a:pt x="42579" y="37481"/>
                </a:cubicBezTo>
                <a:lnTo>
                  <a:pt x="42578" y="37451"/>
                </a:lnTo>
                <a:cubicBezTo>
                  <a:pt x="37866" y="35892"/>
                  <a:pt x="34176" y="28522"/>
                  <a:pt x="33516" y="19261"/>
                </a:cubicBezTo>
                <a:cubicBezTo>
                  <a:pt x="33513" y="19260"/>
                  <a:pt x="33511" y="19259"/>
                  <a:pt x="33509" y="19259"/>
                </a:cubicBezTo>
                <a:lnTo>
                  <a:pt x="33502" y="19084"/>
                </a:lnTo>
                <a:cubicBezTo>
                  <a:pt x="33435" y="18290"/>
                  <a:pt x="33403" y="17479"/>
                  <a:pt x="33404" y="16657"/>
                </a:cubicBezTo>
                <a:cubicBezTo>
                  <a:pt x="33387" y="16509"/>
                  <a:pt x="33386" y="16360"/>
                  <a:pt x="33386" y="16211"/>
                </a:cubicBezTo>
                <a:lnTo>
                  <a:pt x="33394" y="15911"/>
                </a:lnTo>
                <a:lnTo>
                  <a:pt x="33400" y="15912"/>
                </a:lnTo>
                <a:close/>
                <a:moveTo>
                  <a:pt x="33102" y="15899"/>
                </a:moveTo>
                <a:lnTo>
                  <a:pt x="33102" y="15912"/>
                </a:lnTo>
                <a:lnTo>
                  <a:pt x="33109" y="15911"/>
                </a:lnTo>
                <a:lnTo>
                  <a:pt x="33116" y="16211"/>
                </a:lnTo>
                <a:cubicBezTo>
                  <a:pt x="33116" y="16360"/>
                  <a:pt x="33116" y="16509"/>
                  <a:pt x="33098" y="16657"/>
                </a:cubicBezTo>
                <a:cubicBezTo>
                  <a:pt x="33099" y="17479"/>
                  <a:pt x="33067" y="18290"/>
                  <a:pt x="33000" y="19084"/>
                </a:cubicBezTo>
                <a:lnTo>
                  <a:pt x="32993" y="19259"/>
                </a:lnTo>
                <a:cubicBezTo>
                  <a:pt x="32991" y="19259"/>
                  <a:pt x="32989" y="19260"/>
                  <a:pt x="32987" y="19261"/>
                </a:cubicBezTo>
                <a:cubicBezTo>
                  <a:pt x="32327" y="28522"/>
                  <a:pt x="28636" y="35892"/>
                  <a:pt x="23925" y="37451"/>
                </a:cubicBezTo>
                <a:lnTo>
                  <a:pt x="23923" y="37481"/>
                </a:lnTo>
                <a:cubicBezTo>
                  <a:pt x="23853" y="37508"/>
                  <a:pt x="23783" y="37533"/>
                  <a:pt x="23710" y="37522"/>
                </a:cubicBezTo>
                <a:cubicBezTo>
                  <a:pt x="23301" y="37667"/>
                  <a:pt x="22882" y="37746"/>
                  <a:pt x="22457" y="37759"/>
                </a:cubicBezTo>
                <a:lnTo>
                  <a:pt x="22232" y="37802"/>
                </a:lnTo>
                <a:lnTo>
                  <a:pt x="22232" y="37789"/>
                </a:lnTo>
                <a:lnTo>
                  <a:pt x="22226" y="37790"/>
                </a:lnTo>
                <a:cubicBezTo>
                  <a:pt x="22218" y="37690"/>
                  <a:pt x="22218" y="37590"/>
                  <a:pt x="22218" y="37490"/>
                </a:cubicBezTo>
                <a:cubicBezTo>
                  <a:pt x="22218" y="37341"/>
                  <a:pt x="22219" y="37192"/>
                  <a:pt x="22236" y="37044"/>
                </a:cubicBezTo>
                <a:cubicBezTo>
                  <a:pt x="22235" y="36222"/>
                  <a:pt x="22267" y="35411"/>
                  <a:pt x="22334" y="34617"/>
                </a:cubicBezTo>
                <a:lnTo>
                  <a:pt x="22341" y="34442"/>
                </a:lnTo>
                <a:cubicBezTo>
                  <a:pt x="22343" y="34442"/>
                  <a:pt x="22345" y="34441"/>
                  <a:pt x="22348" y="34440"/>
                </a:cubicBezTo>
                <a:cubicBezTo>
                  <a:pt x="23008" y="25178"/>
                  <a:pt x="26698" y="17809"/>
                  <a:pt x="31410" y="16250"/>
                </a:cubicBezTo>
                <a:lnTo>
                  <a:pt x="31411" y="16220"/>
                </a:lnTo>
                <a:cubicBezTo>
                  <a:pt x="31481" y="16193"/>
                  <a:pt x="31551" y="16168"/>
                  <a:pt x="31624" y="16179"/>
                </a:cubicBezTo>
                <a:cubicBezTo>
                  <a:pt x="32033" y="16034"/>
                  <a:pt x="32452" y="15955"/>
                  <a:pt x="32877" y="15942"/>
                </a:cubicBezTo>
                <a:close/>
                <a:moveTo>
                  <a:pt x="11182" y="15899"/>
                </a:moveTo>
                <a:lnTo>
                  <a:pt x="11407" y="15942"/>
                </a:lnTo>
                <a:cubicBezTo>
                  <a:pt x="11832" y="15955"/>
                  <a:pt x="12251" y="16034"/>
                  <a:pt x="12660" y="16179"/>
                </a:cubicBezTo>
                <a:cubicBezTo>
                  <a:pt x="12733" y="16168"/>
                  <a:pt x="12803" y="16193"/>
                  <a:pt x="12873" y="16220"/>
                </a:cubicBezTo>
                <a:lnTo>
                  <a:pt x="12874" y="16250"/>
                </a:lnTo>
                <a:cubicBezTo>
                  <a:pt x="17586" y="17809"/>
                  <a:pt x="21276" y="25178"/>
                  <a:pt x="21936" y="34440"/>
                </a:cubicBezTo>
                <a:cubicBezTo>
                  <a:pt x="21939" y="34441"/>
                  <a:pt x="21941" y="34442"/>
                  <a:pt x="21943" y="34442"/>
                </a:cubicBezTo>
                <a:lnTo>
                  <a:pt x="21950" y="34617"/>
                </a:lnTo>
                <a:cubicBezTo>
                  <a:pt x="22017" y="35411"/>
                  <a:pt x="22049" y="36222"/>
                  <a:pt x="22048" y="37044"/>
                </a:cubicBezTo>
                <a:cubicBezTo>
                  <a:pt x="22065" y="37192"/>
                  <a:pt x="22066" y="37341"/>
                  <a:pt x="22066" y="37490"/>
                </a:cubicBezTo>
                <a:cubicBezTo>
                  <a:pt x="22066" y="37590"/>
                  <a:pt x="22066" y="37690"/>
                  <a:pt x="22058" y="37790"/>
                </a:cubicBezTo>
                <a:lnTo>
                  <a:pt x="22052" y="37789"/>
                </a:lnTo>
                <a:lnTo>
                  <a:pt x="22051" y="37802"/>
                </a:lnTo>
                <a:lnTo>
                  <a:pt x="21827" y="37759"/>
                </a:lnTo>
                <a:cubicBezTo>
                  <a:pt x="21402" y="37746"/>
                  <a:pt x="20983" y="37667"/>
                  <a:pt x="20574" y="37522"/>
                </a:cubicBezTo>
                <a:cubicBezTo>
                  <a:pt x="20500" y="37533"/>
                  <a:pt x="20431" y="37508"/>
                  <a:pt x="20361" y="37481"/>
                </a:cubicBezTo>
                <a:lnTo>
                  <a:pt x="20359" y="37451"/>
                </a:lnTo>
                <a:cubicBezTo>
                  <a:pt x="15647" y="35892"/>
                  <a:pt x="11957" y="28522"/>
                  <a:pt x="11297" y="19261"/>
                </a:cubicBezTo>
                <a:cubicBezTo>
                  <a:pt x="11295" y="19260"/>
                  <a:pt x="11293" y="19259"/>
                  <a:pt x="11291" y="19259"/>
                </a:cubicBezTo>
                <a:lnTo>
                  <a:pt x="11284" y="19084"/>
                </a:lnTo>
                <a:cubicBezTo>
                  <a:pt x="11217" y="18290"/>
                  <a:pt x="11185" y="17479"/>
                  <a:pt x="11185" y="16657"/>
                </a:cubicBezTo>
                <a:cubicBezTo>
                  <a:pt x="11168" y="16509"/>
                  <a:pt x="11167" y="16360"/>
                  <a:pt x="11167" y="16211"/>
                </a:cubicBezTo>
                <a:lnTo>
                  <a:pt x="11175" y="15911"/>
                </a:lnTo>
                <a:lnTo>
                  <a:pt x="11182" y="15912"/>
                </a:lnTo>
                <a:close/>
                <a:moveTo>
                  <a:pt x="10883" y="15899"/>
                </a:moveTo>
                <a:lnTo>
                  <a:pt x="10884" y="15912"/>
                </a:lnTo>
                <a:lnTo>
                  <a:pt x="10890" y="15911"/>
                </a:lnTo>
                <a:lnTo>
                  <a:pt x="10898" y="16211"/>
                </a:lnTo>
                <a:cubicBezTo>
                  <a:pt x="10898" y="16360"/>
                  <a:pt x="10897" y="16509"/>
                  <a:pt x="10880" y="16657"/>
                </a:cubicBezTo>
                <a:cubicBezTo>
                  <a:pt x="10881" y="17479"/>
                  <a:pt x="10849" y="18290"/>
                  <a:pt x="10782" y="19084"/>
                </a:cubicBezTo>
                <a:lnTo>
                  <a:pt x="10775" y="19259"/>
                </a:lnTo>
                <a:cubicBezTo>
                  <a:pt x="10773" y="19259"/>
                  <a:pt x="10771" y="19260"/>
                  <a:pt x="10768" y="19261"/>
                </a:cubicBezTo>
                <a:cubicBezTo>
                  <a:pt x="10108" y="28522"/>
                  <a:pt x="6418" y="35892"/>
                  <a:pt x="1706" y="37451"/>
                </a:cubicBezTo>
                <a:lnTo>
                  <a:pt x="1705" y="37481"/>
                </a:lnTo>
                <a:cubicBezTo>
                  <a:pt x="1635" y="37508"/>
                  <a:pt x="1565" y="37533"/>
                  <a:pt x="1492" y="37522"/>
                </a:cubicBezTo>
                <a:cubicBezTo>
                  <a:pt x="1083" y="37667"/>
                  <a:pt x="664" y="37746"/>
                  <a:pt x="239" y="37759"/>
                </a:cubicBezTo>
                <a:lnTo>
                  <a:pt x="14" y="37802"/>
                </a:lnTo>
                <a:lnTo>
                  <a:pt x="14" y="37789"/>
                </a:lnTo>
                <a:lnTo>
                  <a:pt x="7" y="37790"/>
                </a:lnTo>
                <a:cubicBezTo>
                  <a:pt x="0" y="37690"/>
                  <a:pt x="0" y="37590"/>
                  <a:pt x="0" y="37490"/>
                </a:cubicBezTo>
                <a:cubicBezTo>
                  <a:pt x="0" y="37341"/>
                  <a:pt x="0" y="37192"/>
                  <a:pt x="17" y="37044"/>
                </a:cubicBezTo>
                <a:cubicBezTo>
                  <a:pt x="17" y="36222"/>
                  <a:pt x="49" y="35411"/>
                  <a:pt x="116" y="34617"/>
                </a:cubicBezTo>
                <a:lnTo>
                  <a:pt x="123" y="34442"/>
                </a:lnTo>
                <a:cubicBezTo>
                  <a:pt x="125" y="34442"/>
                  <a:pt x="127" y="34441"/>
                  <a:pt x="129" y="34440"/>
                </a:cubicBezTo>
                <a:cubicBezTo>
                  <a:pt x="789" y="25178"/>
                  <a:pt x="4479" y="17809"/>
                  <a:pt x="9191" y="16250"/>
                </a:cubicBezTo>
                <a:lnTo>
                  <a:pt x="9193" y="16220"/>
                </a:lnTo>
                <a:cubicBezTo>
                  <a:pt x="9262" y="16193"/>
                  <a:pt x="9332" y="16168"/>
                  <a:pt x="9406" y="16179"/>
                </a:cubicBezTo>
                <a:cubicBezTo>
                  <a:pt x="9815" y="16034"/>
                  <a:pt x="10234" y="15955"/>
                  <a:pt x="10659" y="15942"/>
                </a:cubicBezTo>
                <a:close/>
                <a:moveTo>
                  <a:pt x="115870" y="0"/>
                </a:moveTo>
                <a:lnTo>
                  <a:pt x="118610" y="0"/>
                </a:lnTo>
                <a:cubicBezTo>
                  <a:pt x="119042" y="798"/>
                  <a:pt x="119440" y="1665"/>
                  <a:pt x="119799" y="2592"/>
                </a:cubicBezTo>
                <a:lnTo>
                  <a:pt x="120000" y="3212"/>
                </a:lnTo>
                <a:lnTo>
                  <a:pt x="120000" y="11174"/>
                </a:lnTo>
                <a:lnTo>
                  <a:pt x="119541" y="8253"/>
                </a:lnTo>
                <a:cubicBezTo>
                  <a:pt x="118788" y="4816"/>
                  <a:pt x="117499" y="1929"/>
                  <a:pt x="115870" y="0"/>
                </a:cubicBezTo>
                <a:close/>
                <a:moveTo>
                  <a:pt x="111539" y="0"/>
                </a:moveTo>
                <a:lnTo>
                  <a:pt x="113299" y="0"/>
                </a:lnTo>
                <a:cubicBezTo>
                  <a:pt x="114193" y="5196"/>
                  <a:pt x="116282" y="9333"/>
                  <a:pt x="118936" y="11200"/>
                </a:cubicBezTo>
                <a:lnTo>
                  <a:pt x="120000" y="11798"/>
                </a:lnTo>
                <a:lnTo>
                  <a:pt x="120000" y="15147"/>
                </a:lnTo>
                <a:lnTo>
                  <a:pt x="118739" y="14549"/>
                </a:lnTo>
                <a:cubicBezTo>
                  <a:pt x="115241" y="12359"/>
                  <a:pt x="112513" y="6885"/>
                  <a:pt x="111539" y="0"/>
                </a:cubicBezTo>
                <a:close/>
                <a:moveTo>
                  <a:pt x="103420" y="0"/>
                </a:moveTo>
                <a:lnTo>
                  <a:pt x="106161" y="0"/>
                </a:lnTo>
                <a:cubicBezTo>
                  <a:pt x="103988" y="2572"/>
                  <a:pt x="102420" y="6846"/>
                  <a:pt x="101923" y="11859"/>
                </a:cubicBezTo>
                <a:cubicBezTo>
                  <a:pt x="105127" y="10493"/>
                  <a:pt x="107709" y="5939"/>
                  <a:pt x="108732" y="0"/>
                </a:cubicBezTo>
                <a:lnTo>
                  <a:pt x="110491" y="0"/>
                </a:lnTo>
                <a:cubicBezTo>
                  <a:pt x="109378" y="7869"/>
                  <a:pt x="105974" y="13894"/>
                  <a:pt x="101747" y="15282"/>
                </a:cubicBezTo>
                <a:lnTo>
                  <a:pt x="101746" y="15312"/>
                </a:lnTo>
                <a:cubicBezTo>
                  <a:pt x="101676" y="15338"/>
                  <a:pt x="101606" y="15363"/>
                  <a:pt x="101533" y="15352"/>
                </a:cubicBezTo>
                <a:cubicBezTo>
                  <a:pt x="101124" y="15496"/>
                  <a:pt x="100705" y="15574"/>
                  <a:pt x="100280" y="15588"/>
                </a:cubicBezTo>
                <a:lnTo>
                  <a:pt x="100055" y="15630"/>
                </a:lnTo>
                <a:lnTo>
                  <a:pt x="100055" y="15617"/>
                </a:lnTo>
                <a:lnTo>
                  <a:pt x="100048" y="15618"/>
                </a:lnTo>
                <a:cubicBezTo>
                  <a:pt x="100041" y="15519"/>
                  <a:pt x="100041" y="15420"/>
                  <a:pt x="100041" y="15320"/>
                </a:cubicBezTo>
                <a:cubicBezTo>
                  <a:pt x="100041" y="15172"/>
                  <a:pt x="100041" y="15025"/>
                  <a:pt x="100059" y="14878"/>
                </a:cubicBezTo>
                <a:cubicBezTo>
                  <a:pt x="100058" y="14062"/>
                  <a:pt x="100090" y="13258"/>
                  <a:pt x="100157" y="12470"/>
                </a:cubicBezTo>
                <a:lnTo>
                  <a:pt x="100164" y="12296"/>
                </a:lnTo>
                <a:cubicBezTo>
                  <a:pt x="100166" y="12296"/>
                  <a:pt x="100168" y="12296"/>
                  <a:pt x="100170" y="12294"/>
                </a:cubicBezTo>
                <a:cubicBezTo>
                  <a:pt x="100516" y="7487"/>
                  <a:pt x="101690" y="3194"/>
                  <a:pt x="103420" y="0"/>
                </a:cubicBezTo>
                <a:close/>
                <a:moveTo>
                  <a:pt x="89321" y="0"/>
                </a:moveTo>
                <a:lnTo>
                  <a:pt x="91080" y="0"/>
                </a:lnTo>
                <a:cubicBezTo>
                  <a:pt x="92103" y="5939"/>
                  <a:pt x="94684" y="10493"/>
                  <a:pt x="97889" y="11859"/>
                </a:cubicBezTo>
                <a:cubicBezTo>
                  <a:pt x="97392" y="6846"/>
                  <a:pt x="95824" y="2572"/>
                  <a:pt x="93651" y="0"/>
                </a:cubicBezTo>
                <a:lnTo>
                  <a:pt x="96392" y="0"/>
                </a:lnTo>
                <a:cubicBezTo>
                  <a:pt x="98121" y="3194"/>
                  <a:pt x="99296" y="7487"/>
                  <a:pt x="99641" y="12294"/>
                </a:cubicBezTo>
                <a:cubicBezTo>
                  <a:pt x="99644" y="12296"/>
                  <a:pt x="99646" y="12296"/>
                  <a:pt x="99648" y="12296"/>
                </a:cubicBezTo>
                <a:lnTo>
                  <a:pt x="99655" y="12470"/>
                </a:lnTo>
                <a:cubicBezTo>
                  <a:pt x="99722" y="13258"/>
                  <a:pt x="99754" y="14062"/>
                  <a:pt x="99753" y="14878"/>
                </a:cubicBezTo>
                <a:cubicBezTo>
                  <a:pt x="99770" y="15025"/>
                  <a:pt x="99771" y="15172"/>
                  <a:pt x="99771" y="15320"/>
                </a:cubicBezTo>
                <a:cubicBezTo>
                  <a:pt x="99771" y="15420"/>
                  <a:pt x="99771" y="15519"/>
                  <a:pt x="99763" y="15618"/>
                </a:cubicBezTo>
                <a:lnTo>
                  <a:pt x="99757" y="15617"/>
                </a:lnTo>
                <a:lnTo>
                  <a:pt x="99757" y="15630"/>
                </a:lnTo>
                <a:lnTo>
                  <a:pt x="99532" y="15588"/>
                </a:lnTo>
                <a:cubicBezTo>
                  <a:pt x="99107" y="15574"/>
                  <a:pt x="98688" y="15496"/>
                  <a:pt x="98279" y="15352"/>
                </a:cubicBezTo>
                <a:cubicBezTo>
                  <a:pt x="98206" y="15363"/>
                  <a:pt x="98136" y="15338"/>
                  <a:pt x="98066" y="15312"/>
                </a:cubicBezTo>
                <a:lnTo>
                  <a:pt x="98064" y="15282"/>
                </a:lnTo>
                <a:cubicBezTo>
                  <a:pt x="93838" y="13894"/>
                  <a:pt x="90434" y="7869"/>
                  <a:pt x="89321" y="0"/>
                </a:cubicBezTo>
                <a:close/>
                <a:moveTo>
                  <a:pt x="81202" y="0"/>
                </a:moveTo>
                <a:lnTo>
                  <a:pt x="83942" y="0"/>
                </a:lnTo>
                <a:cubicBezTo>
                  <a:pt x="81770" y="2572"/>
                  <a:pt x="80202" y="6846"/>
                  <a:pt x="79705" y="11859"/>
                </a:cubicBezTo>
                <a:cubicBezTo>
                  <a:pt x="82909" y="10493"/>
                  <a:pt x="85490" y="5939"/>
                  <a:pt x="86513" y="0"/>
                </a:cubicBezTo>
                <a:lnTo>
                  <a:pt x="88273" y="0"/>
                </a:lnTo>
                <a:cubicBezTo>
                  <a:pt x="87160" y="7869"/>
                  <a:pt x="83755" y="13894"/>
                  <a:pt x="79529" y="15282"/>
                </a:cubicBezTo>
                <a:lnTo>
                  <a:pt x="79528" y="15312"/>
                </a:lnTo>
                <a:cubicBezTo>
                  <a:pt x="79458" y="15338"/>
                  <a:pt x="79388" y="15363"/>
                  <a:pt x="79315" y="15352"/>
                </a:cubicBezTo>
                <a:cubicBezTo>
                  <a:pt x="78905" y="15496"/>
                  <a:pt x="78487" y="15574"/>
                  <a:pt x="78062" y="15588"/>
                </a:cubicBezTo>
                <a:lnTo>
                  <a:pt x="77837" y="15630"/>
                </a:lnTo>
                <a:lnTo>
                  <a:pt x="77837" y="15617"/>
                </a:lnTo>
                <a:lnTo>
                  <a:pt x="77830" y="15618"/>
                </a:lnTo>
                <a:cubicBezTo>
                  <a:pt x="77823" y="15519"/>
                  <a:pt x="77822" y="15420"/>
                  <a:pt x="77822" y="15320"/>
                </a:cubicBezTo>
                <a:cubicBezTo>
                  <a:pt x="77822" y="15172"/>
                  <a:pt x="77823" y="15025"/>
                  <a:pt x="77840" y="14878"/>
                </a:cubicBezTo>
                <a:cubicBezTo>
                  <a:pt x="77840" y="14062"/>
                  <a:pt x="77872" y="13258"/>
                  <a:pt x="77938" y="12470"/>
                </a:cubicBezTo>
                <a:lnTo>
                  <a:pt x="77945" y="12296"/>
                </a:lnTo>
                <a:cubicBezTo>
                  <a:pt x="77948" y="12296"/>
                  <a:pt x="77950" y="12296"/>
                  <a:pt x="77952" y="12294"/>
                </a:cubicBezTo>
                <a:cubicBezTo>
                  <a:pt x="78297" y="7487"/>
                  <a:pt x="79472" y="3194"/>
                  <a:pt x="81202" y="0"/>
                </a:cubicBezTo>
                <a:close/>
                <a:moveTo>
                  <a:pt x="67102" y="0"/>
                </a:moveTo>
                <a:lnTo>
                  <a:pt x="68862" y="0"/>
                </a:lnTo>
                <a:cubicBezTo>
                  <a:pt x="69885" y="5939"/>
                  <a:pt x="72466" y="10493"/>
                  <a:pt x="75671" y="11859"/>
                </a:cubicBezTo>
                <a:cubicBezTo>
                  <a:pt x="75174" y="6846"/>
                  <a:pt x="73606" y="2572"/>
                  <a:pt x="71433" y="0"/>
                </a:cubicBezTo>
                <a:lnTo>
                  <a:pt x="74173" y="0"/>
                </a:lnTo>
                <a:cubicBezTo>
                  <a:pt x="75903" y="3194"/>
                  <a:pt x="77078" y="7487"/>
                  <a:pt x="77423" y="12294"/>
                </a:cubicBezTo>
                <a:cubicBezTo>
                  <a:pt x="77425" y="12296"/>
                  <a:pt x="77428" y="12296"/>
                  <a:pt x="77430" y="12296"/>
                </a:cubicBezTo>
                <a:lnTo>
                  <a:pt x="77437" y="12470"/>
                </a:lnTo>
                <a:cubicBezTo>
                  <a:pt x="77503" y="13258"/>
                  <a:pt x="77536" y="14062"/>
                  <a:pt x="77535" y="14878"/>
                </a:cubicBezTo>
                <a:cubicBezTo>
                  <a:pt x="77552" y="15025"/>
                  <a:pt x="77553" y="15172"/>
                  <a:pt x="77553" y="15320"/>
                </a:cubicBezTo>
                <a:cubicBezTo>
                  <a:pt x="77553" y="15420"/>
                  <a:pt x="77553" y="15519"/>
                  <a:pt x="77545" y="15618"/>
                </a:cubicBezTo>
                <a:lnTo>
                  <a:pt x="77539" y="15617"/>
                </a:lnTo>
                <a:lnTo>
                  <a:pt x="77538" y="15630"/>
                </a:lnTo>
                <a:lnTo>
                  <a:pt x="77314" y="15588"/>
                </a:lnTo>
                <a:cubicBezTo>
                  <a:pt x="76888" y="15574"/>
                  <a:pt x="76470" y="15496"/>
                  <a:pt x="76061" y="15352"/>
                </a:cubicBezTo>
                <a:cubicBezTo>
                  <a:pt x="75987" y="15363"/>
                  <a:pt x="75917" y="15338"/>
                  <a:pt x="75848" y="15312"/>
                </a:cubicBezTo>
                <a:lnTo>
                  <a:pt x="75846" y="15282"/>
                </a:lnTo>
                <a:cubicBezTo>
                  <a:pt x="71620" y="13894"/>
                  <a:pt x="68216" y="7869"/>
                  <a:pt x="67102" y="0"/>
                </a:cubicBezTo>
                <a:close/>
                <a:moveTo>
                  <a:pt x="58984" y="0"/>
                </a:moveTo>
                <a:lnTo>
                  <a:pt x="61724" y="0"/>
                </a:lnTo>
                <a:cubicBezTo>
                  <a:pt x="59551" y="2572"/>
                  <a:pt x="57983" y="6846"/>
                  <a:pt x="57486" y="11859"/>
                </a:cubicBezTo>
                <a:cubicBezTo>
                  <a:pt x="60691" y="10493"/>
                  <a:pt x="63272" y="5939"/>
                  <a:pt x="64295" y="0"/>
                </a:cubicBezTo>
                <a:lnTo>
                  <a:pt x="66055" y="0"/>
                </a:lnTo>
                <a:cubicBezTo>
                  <a:pt x="64941" y="7869"/>
                  <a:pt x="61537" y="13894"/>
                  <a:pt x="57311" y="15282"/>
                </a:cubicBezTo>
                <a:lnTo>
                  <a:pt x="57309" y="15312"/>
                </a:lnTo>
                <a:cubicBezTo>
                  <a:pt x="57240" y="15338"/>
                  <a:pt x="57170" y="15363"/>
                  <a:pt x="57096" y="15352"/>
                </a:cubicBezTo>
                <a:cubicBezTo>
                  <a:pt x="56687" y="15496"/>
                  <a:pt x="56269" y="15574"/>
                  <a:pt x="55843" y="15588"/>
                </a:cubicBezTo>
                <a:lnTo>
                  <a:pt x="55619" y="15630"/>
                </a:lnTo>
                <a:lnTo>
                  <a:pt x="55618" y="15617"/>
                </a:lnTo>
                <a:lnTo>
                  <a:pt x="55612" y="15618"/>
                </a:lnTo>
                <a:cubicBezTo>
                  <a:pt x="55604" y="15519"/>
                  <a:pt x="55604" y="15420"/>
                  <a:pt x="55604" y="15320"/>
                </a:cubicBezTo>
                <a:cubicBezTo>
                  <a:pt x="55604" y="15172"/>
                  <a:pt x="55605" y="15025"/>
                  <a:pt x="55622" y="14878"/>
                </a:cubicBezTo>
                <a:cubicBezTo>
                  <a:pt x="55621" y="14062"/>
                  <a:pt x="55654" y="13258"/>
                  <a:pt x="55720" y="12470"/>
                </a:cubicBezTo>
                <a:lnTo>
                  <a:pt x="55727" y="12296"/>
                </a:lnTo>
                <a:cubicBezTo>
                  <a:pt x="55729" y="12296"/>
                  <a:pt x="55732" y="12296"/>
                  <a:pt x="55734" y="12294"/>
                </a:cubicBezTo>
                <a:cubicBezTo>
                  <a:pt x="56079" y="7487"/>
                  <a:pt x="57254" y="3194"/>
                  <a:pt x="58984" y="0"/>
                </a:cubicBezTo>
                <a:close/>
                <a:moveTo>
                  <a:pt x="44884" y="0"/>
                </a:moveTo>
                <a:lnTo>
                  <a:pt x="46644" y="0"/>
                </a:lnTo>
                <a:cubicBezTo>
                  <a:pt x="47667" y="5939"/>
                  <a:pt x="50248" y="10493"/>
                  <a:pt x="53452" y="11859"/>
                </a:cubicBezTo>
                <a:cubicBezTo>
                  <a:pt x="52955" y="6846"/>
                  <a:pt x="51387" y="2572"/>
                  <a:pt x="49215" y="0"/>
                </a:cubicBezTo>
                <a:lnTo>
                  <a:pt x="51955" y="0"/>
                </a:lnTo>
                <a:cubicBezTo>
                  <a:pt x="53685" y="3194"/>
                  <a:pt x="54860" y="7487"/>
                  <a:pt x="55205" y="12294"/>
                </a:cubicBezTo>
                <a:cubicBezTo>
                  <a:pt x="55207" y="12296"/>
                  <a:pt x="55209" y="12296"/>
                  <a:pt x="55212" y="12296"/>
                </a:cubicBezTo>
                <a:lnTo>
                  <a:pt x="55219" y="12470"/>
                </a:lnTo>
                <a:cubicBezTo>
                  <a:pt x="55285" y="13258"/>
                  <a:pt x="55317" y="14062"/>
                  <a:pt x="55317" y="14878"/>
                </a:cubicBezTo>
                <a:cubicBezTo>
                  <a:pt x="55334" y="15025"/>
                  <a:pt x="55335" y="15172"/>
                  <a:pt x="55335" y="15320"/>
                </a:cubicBezTo>
                <a:cubicBezTo>
                  <a:pt x="55335" y="15420"/>
                  <a:pt x="55334" y="15519"/>
                  <a:pt x="55327" y="15618"/>
                </a:cubicBezTo>
                <a:lnTo>
                  <a:pt x="55320" y="15617"/>
                </a:lnTo>
                <a:lnTo>
                  <a:pt x="55320" y="15630"/>
                </a:lnTo>
                <a:lnTo>
                  <a:pt x="55095" y="15588"/>
                </a:lnTo>
                <a:cubicBezTo>
                  <a:pt x="54670" y="15574"/>
                  <a:pt x="54252" y="15496"/>
                  <a:pt x="53842" y="15352"/>
                </a:cubicBezTo>
                <a:cubicBezTo>
                  <a:pt x="53769" y="15363"/>
                  <a:pt x="53699" y="15338"/>
                  <a:pt x="53629" y="15312"/>
                </a:cubicBezTo>
                <a:lnTo>
                  <a:pt x="53628" y="15282"/>
                </a:lnTo>
                <a:cubicBezTo>
                  <a:pt x="49402" y="13894"/>
                  <a:pt x="45997" y="7869"/>
                  <a:pt x="44884" y="0"/>
                </a:cubicBezTo>
                <a:close/>
                <a:moveTo>
                  <a:pt x="36765" y="0"/>
                </a:moveTo>
                <a:lnTo>
                  <a:pt x="39506" y="0"/>
                </a:lnTo>
                <a:cubicBezTo>
                  <a:pt x="37333" y="2572"/>
                  <a:pt x="35765" y="6846"/>
                  <a:pt x="35268" y="11859"/>
                </a:cubicBezTo>
                <a:cubicBezTo>
                  <a:pt x="38473" y="10493"/>
                  <a:pt x="41054" y="5939"/>
                  <a:pt x="42077" y="0"/>
                </a:cubicBezTo>
                <a:lnTo>
                  <a:pt x="43836" y="0"/>
                </a:lnTo>
                <a:cubicBezTo>
                  <a:pt x="42723" y="7869"/>
                  <a:pt x="39319" y="13894"/>
                  <a:pt x="35093" y="15282"/>
                </a:cubicBezTo>
                <a:lnTo>
                  <a:pt x="35091" y="15312"/>
                </a:lnTo>
                <a:cubicBezTo>
                  <a:pt x="35021" y="15338"/>
                  <a:pt x="34951" y="15363"/>
                  <a:pt x="34878" y="15352"/>
                </a:cubicBezTo>
                <a:cubicBezTo>
                  <a:pt x="34469" y="15496"/>
                  <a:pt x="34050" y="15574"/>
                  <a:pt x="33625" y="15588"/>
                </a:cubicBezTo>
                <a:lnTo>
                  <a:pt x="33400" y="15630"/>
                </a:lnTo>
                <a:lnTo>
                  <a:pt x="33400" y="15617"/>
                </a:lnTo>
                <a:lnTo>
                  <a:pt x="33394" y="15618"/>
                </a:lnTo>
                <a:cubicBezTo>
                  <a:pt x="33386" y="15519"/>
                  <a:pt x="33386" y="15420"/>
                  <a:pt x="33386" y="15320"/>
                </a:cubicBezTo>
                <a:cubicBezTo>
                  <a:pt x="33386" y="15172"/>
                  <a:pt x="33387" y="15025"/>
                  <a:pt x="33404" y="14878"/>
                </a:cubicBezTo>
                <a:cubicBezTo>
                  <a:pt x="33403" y="14062"/>
                  <a:pt x="33435" y="13258"/>
                  <a:pt x="33502" y="12470"/>
                </a:cubicBezTo>
                <a:lnTo>
                  <a:pt x="33509" y="12296"/>
                </a:lnTo>
                <a:cubicBezTo>
                  <a:pt x="33511" y="12296"/>
                  <a:pt x="33513" y="12296"/>
                  <a:pt x="33515" y="12294"/>
                </a:cubicBezTo>
                <a:cubicBezTo>
                  <a:pt x="33861" y="7487"/>
                  <a:pt x="35035" y="3194"/>
                  <a:pt x="36765" y="0"/>
                </a:cubicBezTo>
                <a:close/>
                <a:moveTo>
                  <a:pt x="22666" y="0"/>
                </a:moveTo>
                <a:lnTo>
                  <a:pt x="24425" y="0"/>
                </a:lnTo>
                <a:cubicBezTo>
                  <a:pt x="25448" y="5939"/>
                  <a:pt x="28030" y="10493"/>
                  <a:pt x="31234" y="11859"/>
                </a:cubicBezTo>
                <a:cubicBezTo>
                  <a:pt x="30737" y="6846"/>
                  <a:pt x="29169" y="2572"/>
                  <a:pt x="26996" y="0"/>
                </a:cubicBezTo>
                <a:lnTo>
                  <a:pt x="29737" y="0"/>
                </a:lnTo>
                <a:cubicBezTo>
                  <a:pt x="31467" y="3194"/>
                  <a:pt x="32641" y="7487"/>
                  <a:pt x="32987" y="12294"/>
                </a:cubicBezTo>
                <a:cubicBezTo>
                  <a:pt x="32989" y="12296"/>
                  <a:pt x="32991" y="12296"/>
                  <a:pt x="32993" y="12296"/>
                </a:cubicBezTo>
                <a:lnTo>
                  <a:pt x="33000" y="12470"/>
                </a:lnTo>
                <a:cubicBezTo>
                  <a:pt x="33067" y="13258"/>
                  <a:pt x="33099" y="14062"/>
                  <a:pt x="33098" y="14878"/>
                </a:cubicBezTo>
                <a:cubicBezTo>
                  <a:pt x="33116" y="15025"/>
                  <a:pt x="33116" y="15172"/>
                  <a:pt x="33116" y="15320"/>
                </a:cubicBezTo>
                <a:cubicBezTo>
                  <a:pt x="33116" y="15420"/>
                  <a:pt x="33116" y="15519"/>
                  <a:pt x="33109" y="15618"/>
                </a:cubicBezTo>
                <a:lnTo>
                  <a:pt x="33102" y="15617"/>
                </a:lnTo>
                <a:lnTo>
                  <a:pt x="33102" y="15630"/>
                </a:lnTo>
                <a:lnTo>
                  <a:pt x="32877" y="15588"/>
                </a:lnTo>
                <a:cubicBezTo>
                  <a:pt x="32452" y="15574"/>
                  <a:pt x="32033" y="15496"/>
                  <a:pt x="31624" y="15352"/>
                </a:cubicBezTo>
                <a:cubicBezTo>
                  <a:pt x="31551" y="15363"/>
                  <a:pt x="31481" y="15338"/>
                  <a:pt x="31411" y="15312"/>
                </a:cubicBezTo>
                <a:lnTo>
                  <a:pt x="31410" y="15282"/>
                </a:lnTo>
                <a:cubicBezTo>
                  <a:pt x="27183" y="13894"/>
                  <a:pt x="23779" y="7869"/>
                  <a:pt x="22666" y="0"/>
                </a:cubicBezTo>
                <a:close/>
                <a:moveTo>
                  <a:pt x="14547" y="0"/>
                </a:moveTo>
                <a:lnTo>
                  <a:pt x="17287" y="0"/>
                </a:lnTo>
                <a:cubicBezTo>
                  <a:pt x="15115" y="2572"/>
                  <a:pt x="13547" y="6846"/>
                  <a:pt x="13050" y="11859"/>
                </a:cubicBezTo>
                <a:cubicBezTo>
                  <a:pt x="16254" y="10493"/>
                  <a:pt x="18836" y="5939"/>
                  <a:pt x="19858" y="0"/>
                </a:cubicBezTo>
                <a:lnTo>
                  <a:pt x="21618" y="0"/>
                </a:lnTo>
                <a:cubicBezTo>
                  <a:pt x="20505" y="7869"/>
                  <a:pt x="17101" y="13894"/>
                  <a:pt x="12874" y="15282"/>
                </a:cubicBezTo>
                <a:lnTo>
                  <a:pt x="12873" y="15312"/>
                </a:lnTo>
                <a:cubicBezTo>
                  <a:pt x="12803" y="15338"/>
                  <a:pt x="12733" y="15363"/>
                  <a:pt x="12660" y="15352"/>
                </a:cubicBezTo>
                <a:cubicBezTo>
                  <a:pt x="12251" y="15496"/>
                  <a:pt x="11832" y="15574"/>
                  <a:pt x="11407" y="15588"/>
                </a:cubicBezTo>
                <a:lnTo>
                  <a:pt x="11182" y="15630"/>
                </a:lnTo>
                <a:lnTo>
                  <a:pt x="11182" y="15617"/>
                </a:lnTo>
                <a:lnTo>
                  <a:pt x="11175" y="15618"/>
                </a:lnTo>
                <a:cubicBezTo>
                  <a:pt x="11168" y="15519"/>
                  <a:pt x="11167" y="15420"/>
                  <a:pt x="11167" y="15320"/>
                </a:cubicBezTo>
                <a:cubicBezTo>
                  <a:pt x="11167" y="15172"/>
                  <a:pt x="11168" y="15025"/>
                  <a:pt x="11185" y="14878"/>
                </a:cubicBezTo>
                <a:cubicBezTo>
                  <a:pt x="11185" y="14062"/>
                  <a:pt x="11217" y="13258"/>
                  <a:pt x="11283" y="12470"/>
                </a:cubicBezTo>
                <a:lnTo>
                  <a:pt x="11291" y="12296"/>
                </a:lnTo>
                <a:cubicBezTo>
                  <a:pt x="11293" y="12296"/>
                  <a:pt x="11295" y="12296"/>
                  <a:pt x="11297" y="12294"/>
                </a:cubicBezTo>
                <a:cubicBezTo>
                  <a:pt x="11643" y="7487"/>
                  <a:pt x="12817" y="3194"/>
                  <a:pt x="14547" y="0"/>
                </a:cubicBezTo>
                <a:close/>
                <a:moveTo>
                  <a:pt x="448" y="0"/>
                </a:moveTo>
                <a:lnTo>
                  <a:pt x="2207" y="0"/>
                </a:lnTo>
                <a:cubicBezTo>
                  <a:pt x="3230" y="5939"/>
                  <a:pt x="5811" y="10493"/>
                  <a:pt x="9016" y="11859"/>
                </a:cubicBezTo>
                <a:cubicBezTo>
                  <a:pt x="8519" y="6846"/>
                  <a:pt x="6951" y="2572"/>
                  <a:pt x="4778" y="0"/>
                </a:cubicBezTo>
                <a:lnTo>
                  <a:pt x="7519" y="0"/>
                </a:lnTo>
                <a:cubicBezTo>
                  <a:pt x="9248" y="3194"/>
                  <a:pt x="10423" y="7487"/>
                  <a:pt x="10768" y="12294"/>
                </a:cubicBezTo>
                <a:cubicBezTo>
                  <a:pt x="10771" y="12296"/>
                  <a:pt x="10773" y="12296"/>
                  <a:pt x="10775" y="12296"/>
                </a:cubicBezTo>
                <a:lnTo>
                  <a:pt x="10782" y="12470"/>
                </a:lnTo>
                <a:cubicBezTo>
                  <a:pt x="10849" y="13258"/>
                  <a:pt x="10881" y="14062"/>
                  <a:pt x="10880" y="14878"/>
                </a:cubicBezTo>
                <a:cubicBezTo>
                  <a:pt x="10897" y="15025"/>
                  <a:pt x="10898" y="15172"/>
                  <a:pt x="10898" y="15320"/>
                </a:cubicBezTo>
                <a:cubicBezTo>
                  <a:pt x="10898" y="15420"/>
                  <a:pt x="10898" y="15519"/>
                  <a:pt x="10890" y="15618"/>
                </a:cubicBezTo>
                <a:lnTo>
                  <a:pt x="10884" y="15617"/>
                </a:lnTo>
                <a:lnTo>
                  <a:pt x="10883" y="15630"/>
                </a:lnTo>
                <a:lnTo>
                  <a:pt x="10659" y="15588"/>
                </a:lnTo>
                <a:cubicBezTo>
                  <a:pt x="10234" y="15574"/>
                  <a:pt x="9815" y="15496"/>
                  <a:pt x="9406" y="15352"/>
                </a:cubicBezTo>
                <a:cubicBezTo>
                  <a:pt x="9332" y="15363"/>
                  <a:pt x="9263" y="15338"/>
                  <a:pt x="9193" y="15312"/>
                </a:cubicBezTo>
                <a:lnTo>
                  <a:pt x="9191" y="15282"/>
                </a:lnTo>
                <a:cubicBezTo>
                  <a:pt x="4965" y="13894"/>
                  <a:pt x="1561" y="7869"/>
                  <a:pt x="448" y="0"/>
                </a:cubicBezTo>
                <a:close/>
              </a:path>
            </a:pathLst>
          </a:custGeom>
          <a:solidFill>
            <a:schemeClr val="lt1"/>
          </a:solidFill>
          <a:ln>
            <a:noFill/>
          </a:ln>
        </p:spPr>
        <p:txBody>
          <a:bodyPr lIns="68569" tIns="68569" rIns="68569" bIns="68569" anchor="ctr" anchorCtr="0">
            <a:noAutofit/>
          </a:bodyPr>
          <a:lstStyle/>
          <a:p>
            <a:endParaRPr sz="1050" kern="0">
              <a:solidFill>
                <a:srgbClr val="000000"/>
              </a:solidFill>
              <a:cs typeface="Arial"/>
              <a:sym typeface="Arial"/>
            </a:endParaRPr>
          </a:p>
        </p:txBody>
      </p:sp>
      <p:sp>
        <p:nvSpPr>
          <p:cNvPr id="34" name="Shape 34"/>
          <p:cNvSpPr txBox="1">
            <a:spLocks noGrp="1"/>
          </p:cNvSpPr>
          <p:nvPr>
            <p:ph type="title"/>
          </p:nvPr>
        </p:nvSpPr>
        <p:spPr>
          <a:xfrm>
            <a:off x="342901" y="4960139"/>
            <a:ext cx="5829299" cy="1463039"/>
          </a:xfrm>
          <a:prstGeom prst="rect">
            <a:avLst/>
          </a:prstGeom>
          <a:noFill/>
          <a:ln>
            <a:noFill/>
          </a:ln>
        </p:spPr>
        <p:txBody>
          <a:bodyPr lIns="91425" tIns="91425" rIns="91425" bIns="91425" anchor="ctr" anchorCtr="0"/>
          <a:lstStyle>
            <a:lvl1pPr marL="0" marR="0" lvl="0" indent="0" algn="r" rtl="0">
              <a:lnSpc>
                <a:spcPct val="80000"/>
              </a:lnSpc>
              <a:spcBef>
                <a:spcPts val="0"/>
              </a:spcBef>
              <a:buClr>
                <a:srgbClr val="0C0C0C"/>
              </a:buClr>
              <a:buFont typeface="Questrial"/>
              <a:buNone/>
              <a:defRPr sz="3300" b="0" i="0" u="none" strike="noStrike" cap="none">
                <a:solidFill>
                  <a:srgbClr val="0C0C0C"/>
                </a:solidFill>
                <a:latin typeface="Questrial"/>
                <a:ea typeface="Questrial"/>
                <a:cs typeface="Questrial"/>
                <a:sym typeface="Questrial"/>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35" name="Shape 35"/>
          <p:cNvSpPr txBox="1">
            <a:spLocks noGrp="1"/>
          </p:cNvSpPr>
          <p:nvPr>
            <p:ph type="body" idx="1"/>
          </p:nvPr>
        </p:nvSpPr>
        <p:spPr>
          <a:xfrm>
            <a:off x="6457950" y="4960139"/>
            <a:ext cx="2400300" cy="146303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150"/>
              </a:spcAft>
              <a:buClr>
                <a:schemeClr val="accent1"/>
              </a:buClr>
              <a:buFont typeface="Questrial"/>
              <a:buNone/>
              <a:defRPr sz="1200" b="0" i="0" u="none" strike="noStrike" cap="none">
                <a:solidFill>
                  <a:srgbClr val="0C0C0C"/>
                </a:solidFill>
                <a:latin typeface="Questrial"/>
                <a:ea typeface="Questrial"/>
                <a:cs typeface="Questrial"/>
                <a:sym typeface="Questrial"/>
              </a:defRPr>
            </a:lvl1pPr>
            <a:lvl2pPr marL="342900" marR="0" lvl="1" indent="0" algn="l" rtl="0">
              <a:lnSpc>
                <a:spcPct val="90000"/>
              </a:lnSpc>
              <a:spcBef>
                <a:spcPts val="150"/>
              </a:spcBef>
              <a:spcAft>
                <a:spcPts val="300"/>
              </a:spcAft>
              <a:buClr>
                <a:schemeClr val="accent1"/>
              </a:buClr>
              <a:buFont typeface="Noto Sans Symbols"/>
              <a:buNone/>
              <a:defRPr sz="1200" b="0" i="0" u="none" strike="noStrike" cap="none">
                <a:solidFill>
                  <a:srgbClr val="888888"/>
                </a:solidFill>
                <a:latin typeface="Questrial"/>
                <a:ea typeface="Questrial"/>
                <a:cs typeface="Questrial"/>
                <a:sym typeface="Questrial"/>
              </a:defRPr>
            </a:lvl2pPr>
            <a:lvl3pPr marL="685800" marR="0" lvl="2" indent="0" algn="l" rtl="0">
              <a:lnSpc>
                <a:spcPct val="90000"/>
              </a:lnSpc>
              <a:spcBef>
                <a:spcPts val="150"/>
              </a:spcBef>
              <a:spcAft>
                <a:spcPts val="300"/>
              </a:spcAft>
              <a:buClr>
                <a:schemeClr val="accent1"/>
              </a:buClr>
              <a:buFont typeface="Noto Sans Symbols"/>
              <a:buNone/>
              <a:defRPr sz="1200" b="0" i="0" u="none" strike="noStrike" cap="none">
                <a:solidFill>
                  <a:srgbClr val="888888"/>
                </a:solidFill>
                <a:latin typeface="Questrial"/>
                <a:ea typeface="Questrial"/>
                <a:cs typeface="Questrial"/>
                <a:sym typeface="Questrial"/>
              </a:defRPr>
            </a:lvl3pPr>
            <a:lvl4pPr marL="1028700" marR="0" lvl="3" indent="0" algn="l" rtl="0">
              <a:lnSpc>
                <a:spcPct val="90000"/>
              </a:lnSpc>
              <a:spcBef>
                <a:spcPts val="150"/>
              </a:spcBef>
              <a:spcAft>
                <a:spcPts val="300"/>
              </a:spcAft>
              <a:buClr>
                <a:schemeClr val="accent1"/>
              </a:buClr>
              <a:buFont typeface="Noto Sans Symbols"/>
              <a:buNone/>
              <a:defRPr sz="1050" b="0" i="0" u="none" strike="noStrike" cap="none">
                <a:solidFill>
                  <a:srgbClr val="888888"/>
                </a:solidFill>
                <a:latin typeface="Questrial"/>
                <a:ea typeface="Questrial"/>
                <a:cs typeface="Questrial"/>
                <a:sym typeface="Questrial"/>
              </a:defRPr>
            </a:lvl4pPr>
            <a:lvl5pPr marL="1371600" marR="0" lvl="4" indent="0" algn="l" rtl="0">
              <a:lnSpc>
                <a:spcPct val="90000"/>
              </a:lnSpc>
              <a:spcBef>
                <a:spcPts val="150"/>
              </a:spcBef>
              <a:spcAft>
                <a:spcPts val="300"/>
              </a:spcAft>
              <a:buClr>
                <a:schemeClr val="accent1"/>
              </a:buClr>
              <a:buFont typeface="Noto Sans Symbols"/>
              <a:buNone/>
              <a:defRPr sz="1050" b="0" i="0" u="none" strike="noStrike" cap="none">
                <a:solidFill>
                  <a:srgbClr val="888888"/>
                </a:solidFill>
                <a:latin typeface="Questrial"/>
                <a:ea typeface="Questrial"/>
                <a:cs typeface="Questrial"/>
                <a:sym typeface="Questrial"/>
              </a:defRPr>
            </a:lvl5pPr>
            <a:lvl6pPr marL="1714500" marR="0" lvl="5" indent="0" algn="l" rtl="0">
              <a:lnSpc>
                <a:spcPct val="90000"/>
              </a:lnSpc>
              <a:spcBef>
                <a:spcPts val="150"/>
              </a:spcBef>
              <a:spcAft>
                <a:spcPts val="300"/>
              </a:spcAft>
              <a:buClr>
                <a:schemeClr val="accent1"/>
              </a:buClr>
              <a:buFont typeface="Noto Sans Symbols"/>
              <a:buNone/>
              <a:defRPr sz="1050" b="0" i="0" u="none" strike="noStrike" cap="none">
                <a:solidFill>
                  <a:srgbClr val="888888"/>
                </a:solidFill>
                <a:latin typeface="Questrial"/>
                <a:ea typeface="Questrial"/>
                <a:cs typeface="Questrial"/>
                <a:sym typeface="Questrial"/>
              </a:defRPr>
            </a:lvl6pPr>
            <a:lvl7pPr marL="2057400" marR="0" lvl="6" indent="0" algn="l" rtl="0">
              <a:lnSpc>
                <a:spcPct val="90000"/>
              </a:lnSpc>
              <a:spcBef>
                <a:spcPts val="150"/>
              </a:spcBef>
              <a:spcAft>
                <a:spcPts val="300"/>
              </a:spcAft>
              <a:buClr>
                <a:schemeClr val="accent1"/>
              </a:buClr>
              <a:buFont typeface="Noto Sans Symbols"/>
              <a:buNone/>
              <a:defRPr sz="1050" b="0" i="0" u="none" strike="noStrike" cap="none">
                <a:solidFill>
                  <a:srgbClr val="888888"/>
                </a:solidFill>
                <a:latin typeface="Questrial"/>
                <a:ea typeface="Questrial"/>
                <a:cs typeface="Questrial"/>
                <a:sym typeface="Questrial"/>
              </a:defRPr>
            </a:lvl7pPr>
            <a:lvl8pPr marL="2400300" marR="0" lvl="7" indent="0" algn="l" rtl="0">
              <a:lnSpc>
                <a:spcPct val="90000"/>
              </a:lnSpc>
              <a:spcBef>
                <a:spcPts val="150"/>
              </a:spcBef>
              <a:spcAft>
                <a:spcPts val="300"/>
              </a:spcAft>
              <a:buClr>
                <a:schemeClr val="accent1"/>
              </a:buClr>
              <a:buFont typeface="Noto Sans Symbols"/>
              <a:buNone/>
              <a:defRPr sz="1050" b="0" i="0" u="none" strike="noStrike" cap="none">
                <a:solidFill>
                  <a:srgbClr val="888888"/>
                </a:solidFill>
                <a:latin typeface="Questrial"/>
                <a:ea typeface="Questrial"/>
                <a:cs typeface="Questrial"/>
                <a:sym typeface="Questrial"/>
              </a:defRPr>
            </a:lvl8pPr>
            <a:lvl9pPr marL="2743200" marR="0" lvl="8" indent="0" algn="l" rtl="0">
              <a:lnSpc>
                <a:spcPct val="90000"/>
              </a:lnSpc>
              <a:spcBef>
                <a:spcPts val="150"/>
              </a:spcBef>
              <a:spcAft>
                <a:spcPts val="300"/>
              </a:spcAft>
              <a:buClr>
                <a:schemeClr val="accent1"/>
              </a:buClr>
              <a:buFont typeface="Noto Sans Symbols"/>
              <a:buNone/>
              <a:defRPr sz="1050" b="0" i="0" u="none" strike="noStrike" cap="none">
                <a:solidFill>
                  <a:srgbClr val="888888"/>
                </a:solidFill>
                <a:latin typeface="Questrial"/>
                <a:ea typeface="Questrial"/>
                <a:cs typeface="Questrial"/>
                <a:sym typeface="Questrial"/>
              </a:defRPr>
            </a:lvl9pPr>
          </a:lstStyle>
          <a:p>
            <a:endParaRPr/>
          </a:p>
        </p:txBody>
      </p:sp>
      <p:sp>
        <p:nvSpPr>
          <p:cNvPr id="36" name="Shape 36"/>
          <p:cNvSpPr txBox="1">
            <a:spLocks noGrp="1"/>
          </p:cNvSpPr>
          <p:nvPr>
            <p:ph type="dt" idx="10"/>
          </p:nvPr>
        </p:nvSpPr>
        <p:spPr>
          <a:xfrm>
            <a:off x="768098" y="6470705"/>
            <a:ext cx="1615606" cy="274319"/>
          </a:xfrm>
          <a:prstGeom prst="rect">
            <a:avLst/>
          </a:prstGeom>
          <a:noFill/>
          <a:ln>
            <a:noFill/>
          </a:ln>
        </p:spPr>
        <p:txBody>
          <a:bodyPr lIns="91425" tIns="91425" rIns="91425" bIns="91425" anchor="ctr" anchorCtr="0"/>
          <a:lstStyle>
            <a:lvl1pPr marL="0" marR="0" lvl="0" indent="0" algn="l" rtl="0">
              <a:spcBef>
                <a:spcPts val="0"/>
              </a:spcBef>
              <a:buNone/>
              <a:defRPr sz="750">
                <a:solidFill>
                  <a:srgbClr val="0C0C0C"/>
                </a:solidFill>
                <a:latin typeface="Questrial"/>
                <a:ea typeface="Questrial"/>
                <a:cs typeface="Questrial"/>
                <a:sym typeface="Questrial"/>
              </a:defRPr>
            </a:lvl1pPr>
            <a:lvl2pPr marL="342900" marR="0" lvl="1" indent="0" algn="l" rtl="0">
              <a:spcBef>
                <a:spcPts val="0"/>
              </a:spcBef>
              <a:buNone/>
              <a:defRPr sz="1350" b="0" i="0" u="none" strike="noStrike" cap="none">
                <a:solidFill>
                  <a:schemeClr val="dk1"/>
                </a:solidFill>
                <a:latin typeface="Questrial"/>
                <a:ea typeface="Questrial"/>
                <a:cs typeface="Questrial"/>
                <a:sym typeface="Questrial"/>
              </a:defRPr>
            </a:lvl2pPr>
            <a:lvl3pPr marL="685800" marR="0" lvl="2" indent="0" algn="l" rtl="0">
              <a:spcBef>
                <a:spcPts val="0"/>
              </a:spcBef>
              <a:buNone/>
              <a:defRPr sz="1350" b="0" i="0" u="none" strike="noStrike" cap="none">
                <a:solidFill>
                  <a:schemeClr val="dk1"/>
                </a:solidFill>
                <a:latin typeface="Questrial"/>
                <a:ea typeface="Questrial"/>
                <a:cs typeface="Questrial"/>
                <a:sym typeface="Questrial"/>
              </a:defRPr>
            </a:lvl3pPr>
            <a:lvl4pPr marL="1028700" marR="0" lvl="3" indent="0" algn="l" rtl="0">
              <a:spcBef>
                <a:spcPts val="0"/>
              </a:spcBef>
              <a:buNone/>
              <a:defRPr sz="1350" b="0" i="0" u="none" strike="noStrike" cap="none">
                <a:solidFill>
                  <a:schemeClr val="dk1"/>
                </a:solidFill>
                <a:latin typeface="Questrial"/>
                <a:ea typeface="Questrial"/>
                <a:cs typeface="Questrial"/>
                <a:sym typeface="Questrial"/>
              </a:defRPr>
            </a:lvl4pPr>
            <a:lvl5pPr marL="1371600" marR="0" lvl="4" indent="0" algn="l" rtl="0">
              <a:spcBef>
                <a:spcPts val="0"/>
              </a:spcBef>
              <a:buNone/>
              <a:defRPr sz="1350" b="0" i="0" u="none" strike="noStrike" cap="none">
                <a:solidFill>
                  <a:schemeClr val="dk1"/>
                </a:solidFill>
                <a:latin typeface="Questrial"/>
                <a:ea typeface="Questrial"/>
                <a:cs typeface="Questrial"/>
                <a:sym typeface="Questrial"/>
              </a:defRPr>
            </a:lvl5pPr>
            <a:lvl6pPr marL="1714500" marR="0" lvl="5" indent="0" algn="l" rtl="0">
              <a:spcBef>
                <a:spcPts val="0"/>
              </a:spcBef>
              <a:buNone/>
              <a:defRPr sz="1350" b="0" i="0" u="none" strike="noStrike" cap="none">
                <a:solidFill>
                  <a:schemeClr val="dk1"/>
                </a:solidFill>
                <a:latin typeface="Questrial"/>
                <a:ea typeface="Questrial"/>
                <a:cs typeface="Questrial"/>
                <a:sym typeface="Questrial"/>
              </a:defRPr>
            </a:lvl6pPr>
            <a:lvl7pPr marL="2057400" marR="0" lvl="6" indent="0" algn="l" rtl="0">
              <a:spcBef>
                <a:spcPts val="0"/>
              </a:spcBef>
              <a:buNone/>
              <a:defRPr sz="1350" b="0" i="0" u="none" strike="noStrike" cap="none">
                <a:solidFill>
                  <a:schemeClr val="dk1"/>
                </a:solidFill>
                <a:latin typeface="Questrial"/>
                <a:ea typeface="Questrial"/>
                <a:cs typeface="Questrial"/>
                <a:sym typeface="Questrial"/>
              </a:defRPr>
            </a:lvl7pPr>
            <a:lvl8pPr marL="2400300" marR="0" lvl="7" indent="0" algn="l" rtl="0">
              <a:spcBef>
                <a:spcPts val="0"/>
              </a:spcBef>
              <a:buNone/>
              <a:defRPr sz="1350" b="0" i="0" u="none" strike="noStrike" cap="none">
                <a:solidFill>
                  <a:schemeClr val="dk1"/>
                </a:solidFill>
                <a:latin typeface="Questrial"/>
                <a:ea typeface="Questrial"/>
                <a:cs typeface="Questrial"/>
                <a:sym typeface="Questrial"/>
              </a:defRPr>
            </a:lvl8pPr>
            <a:lvl9pPr marL="2743200" marR="0" lvl="8" indent="0" algn="l" rtl="0">
              <a:spcBef>
                <a:spcPts val="0"/>
              </a:spcBef>
              <a:buNone/>
              <a:defRPr sz="1350" b="0" i="0" u="none" strike="noStrike" cap="none">
                <a:solidFill>
                  <a:schemeClr val="dk1"/>
                </a:solidFill>
                <a:latin typeface="Questrial"/>
                <a:ea typeface="Questrial"/>
                <a:cs typeface="Questrial"/>
                <a:sym typeface="Questrial"/>
              </a:defRPr>
            </a:lvl9pPr>
          </a:lstStyle>
          <a:p>
            <a:endParaRPr/>
          </a:p>
        </p:txBody>
      </p:sp>
      <p:sp>
        <p:nvSpPr>
          <p:cNvPr id="37" name="Shape 37"/>
          <p:cNvSpPr txBox="1">
            <a:spLocks noGrp="1"/>
          </p:cNvSpPr>
          <p:nvPr>
            <p:ph type="ftr" idx="11"/>
          </p:nvPr>
        </p:nvSpPr>
        <p:spPr>
          <a:xfrm>
            <a:off x="3632200" y="6470705"/>
            <a:ext cx="4426094" cy="274319"/>
          </a:xfrm>
          <a:prstGeom prst="rect">
            <a:avLst/>
          </a:prstGeom>
          <a:noFill/>
          <a:ln>
            <a:noFill/>
          </a:ln>
        </p:spPr>
        <p:txBody>
          <a:bodyPr lIns="91425" tIns="91425" rIns="91425" bIns="91425" anchor="ctr" anchorCtr="0"/>
          <a:lstStyle>
            <a:lvl1pPr marL="0" marR="0" lvl="0" indent="0" algn="r" rtl="0">
              <a:spcBef>
                <a:spcPts val="0"/>
              </a:spcBef>
              <a:buNone/>
              <a:defRPr sz="750" cap="none">
                <a:solidFill>
                  <a:srgbClr val="0C0C0C"/>
                </a:solidFill>
                <a:latin typeface="Questrial"/>
                <a:ea typeface="Questrial"/>
                <a:cs typeface="Questrial"/>
                <a:sym typeface="Questrial"/>
              </a:defRPr>
            </a:lvl1pPr>
            <a:lvl2pPr marL="342900" marR="0" lvl="1" indent="0" algn="l" rtl="0">
              <a:spcBef>
                <a:spcPts val="0"/>
              </a:spcBef>
              <a:buNone/>
              <a:defRPr sz="1350" b="0" i="0" u="none" strike="noStrike" cap="none">
                <a:solidFill>
                  <a:schemeClr val="dk1"/>
                </a:solidFill>
                <a:latin typeface="Questrial"/>
                <a:ea typeface="Questrial"/>
                <a:cs typeface="Questrial"/>
                <a:sym typeface="Questrial"/>
              </a:defRPr>
            </a:lvl2pPr>
            <a:lvl3pPr marL="685800" marR="0" lvl="2" indent="0" algn="l" rtl="0">
              <a:spcBef>
                <a:spcPts val="0"/>
              </a:spcBef>
              <a:buNone/>
              <a:defRPr sz="1350" b="0" i="0" u="none" strike="noStrike" cap="none">
                <a:solidFill>
                  <a:schemeClr val="dk1"/>
                </a:solidFill>
                <a:latin typeface="Questrial"/>
                <a:ea typeface="Questrial"/>
                <a:cs typeface="Questrial"/>
                <a:sym typeface="Questrial"/>
              </a:defRPr>
            </a:lvl3pPr>
            <a:lvl4pPr marL="1028700" marR="0" lvl="3" indent="0" algn="l" rtl="0">
              <a:spcBef>
                <a:spcPts val="0"/>
              </a:spcBef>
              <a:buNone/>
              <a:defRPr sz="1350" b="0" i="0" u="none" strike="noStrike" cap="none">
                <a:solidFill>
                  <a:schemeClr val="dk1"/>
                </a:solidFill>
                <a:latin typeface="Questrial"/>
                <a:ea typeface="Questrial"/>
                <a:cs typeface="Questrial"/>
                <a:sym typeface="Questrial"/>
              </a:defRPr>
            </a:lvl4pPr>
            <a:lvl5pPr marL="1371600" marR="0" lvl="4" indent="0" algn="l" rtl="0">
              <a:spcBef>
                <a:spcPts val="0"/>
              </a:spcBef>
              <a:buNone/>
              <a:defRPr sz="1350" b="0" i="0" u="none" strike="noStrike" cap="none">
                <a:solidFill>
                  <a:schemeClr val="dk1"/>
                </a:solidFill>
                <a:latin typeface="Questrial"/>
                <a:ea typeface="Questrial"/>
                <a:cs typeface="Questrial"/>
                <a:sym typeface="Questrial"/>
              </a:defRPr>
            </a:lvl5pPr>
            <a:lvl6pPr marL="1714500" marR="0" lvl="5" indent="0" algn="l" rtl="0">
              <a:spcBef>
                <a:spcPts val="0"/>
              </a:spcBef>
              <a:buNone/>
              <a:defRPr sz="1350" b="0" i="0" u="none" strike="noStrike" cap="none">
                <a:solidFill>
                  <a:schemeClr val="dk1"/>
                </a:solidFill>
                <a:latin typeface="Questrial"/>
                <a:ea typeface="Questrial"/>
                <a:cs typeface="Questrial"/>
                <a:sym typeface="Questrial"/>
              </a:defRPr>
            </a:lvl6pPr>
            <a:lvl7pPr marL="2057400" marR="0" lvl="6" indent="0" algn="l" rtl="0">
              <a:spcBef>
                <a:spcPts val="0"/>
              </a:spcBef>
              <a:buNone/>
              <a:defRPr sz="1350" b="0" i="0" u="none" strike="noStrike" cap="none">
                <a:solidFill>
                  <a:schemeClr val="dk1"/>
                </a:solidFill>
                <a:latin typeface="Questrial"/>
                <a:ea typeface="Questrial"/>
                <a:cs typeface="Questrial"/>
                <a:sym typeface="Questrial"/>
              </a:defRPr>
            </a:lvl7pPr>
            <a:lvl8pPr marL="2400300" marR="0" lvl="7" indent="0" algn="l" rtl="0">
              <a:spcBef>
                <a:spcPts val="0"/>
              </a:spcBef>
              <a:buNone/>
              <a:defRPr sz="1350" b="0" i="0" u="none" strike="noStrike" cap="none">
                <a:solidFill>
                  <a:schemeClr val="dk1"/>
                </a:solidFill>
                <a:latin typeface="Questrial"/>
                <a:ea typeface="Questrial"/>
                <a:cs typeface="Questrial"/>
                <a:sym typeface="Questrial"/>
              </a:defRPr>
            </a:lvl8pPr>
            <a:lvl9pPr marL="2743200" marR="0" lvl="8" indent="0" algn="l" rtl="0">
              <a:spcBef>
                <a:spcPts val="0"/>
              </a:spcBef>
              <a:buNone/>
              <a:defRPr sz="1350" b="0" i="0" u="none" strike="noStrike" cap="none">
                <a:solidFill>
                  <a:schemeClr val="dk1"/>
                </a:solidFill>
                <a:latin typeface="Questrial"/>
                <a:ea typeface="Questrial"/>
                <a:cs typeface="Questrial"/>
                <a:sym typeface="Questrial"/>
              </a:defRPr>
            </a:lvl9pPr>
          </a:lstStyle>
          <a:p>
            <a:endParaRPr/>
          </a:p>
        </p:txBody>
      </p:sp>
      <p:sp>
        <p:nvSpPr>
          <p:cNvPr id="38" name="Shape 38"/>
          <p:cNvSpPr txBox="1">
            <a:spLocks noGrp="1"/>
          </p:cNvSpPr>
          <p:nvPr>
            <p:ph type="sldNum" idx="12"/>
          </p:nvPr>
        </p:nvSpPr>
        <p:spPr>
          <a:xfrm>
            <a:off x="8128000" y="6470705"/>
            <a:ext cx="730250" cy="274319"/>
          </a:xfrm>
          <a:prstGeom prst="rect">
            <a:avLst/>
          </a:prstGeom>
          <a:noFill/>
          <a:ln>
            <a:noFill/>
          </a:ln>
        </p:spPr>
        <p:txBody>
          <a:bodyPr lIns="91425" tIns="45700" rIns="91425" bIns="45700" anchor="ctr" anchorCtr="0">
            <a:noAutofit/>
          </a:bodyPr>
          <a:lstStyle/>
          <a:p>
            <a:pPr>
              <a:buSzPct val="25000"/>
            </a:pPr>
            <a:fld id="{00000000-1234-1234-1234-123412341234}" type="slidenum">
              <a:rPr lang="en-US" sz="750">
                <a:solidFill>
                  <a:srgbClr val="0C0C0C"/>
                </a:solidFill>
                <a:latin typeface="Questrial"/>
                <a:ea typeface="Questrial"/>
                <a:cs typeface="Questrial"/>
                <a:sym typeface="Questrial"/>
              </a:rPr>
              <a:pPr>
                <a:buSzPct val="25000"/>
              </a:pPr>
              <a:t>‹#›</a:t>
            </a:fld>
            <a:endParaRPr lang="en-US" sz="750">
              <a:solidFill>
                <a:srgbClr val="0C0C0C"/>
              </a:solidFill>
              <a:latin typeface="Questrial"/>
              <a:ea typeface="Questrial"/>
              <a:cs typeface="Questrial"/>
              <a:sym typeface="Questrial"/>
            </a:endParaRPr>
          </a:p>
        </p:txBody>
      </p:sp>
      <p:cxnSp>
        <p:nvCxnSpPr>
          <p:cNvPr id="39" name="Shape 39"/>
          <p:cNvCxnSpPr/>
          <p:nvPr/>
        </p:nvCxnSpPr>
        <p:spPr>
          <a:xfrm rot="10800000">
            <a:off x="6290132" y="5264105"/>
            <a:ext cx="0" cy="914400"/>
          </a:xfrm>
          <a:prstGeom prst="straightConnector1">
            <a:avLst/>
          </a:prstGeom>
          <a:noFill/>
          <a:ln w="19050" cap="flat" cmpd="sng">
            <a:solidFill>
              <a:srgbClr val="1482AB"/>
            </a:solidFill>
            <a:prstDash val="solid"/>
            <a:round/>
            <a:headEnd type="none" w="med" len="med"/>
            <a:tailEnd type="none" w="med" len="med"/>
          </a:ln>
        </p:spPr>
      </p:cxnSp>
    </p:spTree>
    <p:extLst>
      <p:ext uri="{BB962C8B-B14F-4D97-AF65-F5344CB8AC3E}">
        <p14:creationId xmlns:p14="http://schemas.microsoft.com/office/powerpoint/2010/main" val="758593050"/>
      </p:ext>
    </p:extLst>
  </p:cSld>
  <p:clrMapOvr>
    <a:masterClrMapping/>
  </p:clrMapOvr>
  <mc:AlternateContent xmlns:mc="http://schemas.openxmlformats.org/markup-compatibility/2006" xmlns:p14="http://schemas.microsoft.com/office/powerpoint/2010/main">
    <mc:Choice Requires="p14">
      <p:transition p14:dur="250" advClick="0">
        <p:pull/>
      </p:transition>
    </mc:Choice>
    <mc:Fallback xmlns="">
      <p:transition advClick="0">
        <p:pull/>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768096" y="585218"/>
            <a:ext cx="7290053" cy="1499615"/>
          </a:xfrm>
          <a:prstGeom prst="rect">
            <a:avLst/>
          </a:prstGeom>
          <a:noFill/>
          <a:ln>
            <a:noFill/>
          </a:ln>
        </p:spPr>
        <p:txBody>
          <a:bodyPr lIns="91425" tIns="91425" rIns="91425" bIns="91425" anchor="ctr" anchorCtr="0"/>
          <a:lstStyle>
            <a:lvl1pPr marL="0" marR="0" lvl="0" indent="0" algn="l" rtl="0">
              <a:lnSpc>
                <a:spcPct val="80000"/>
              </a:lnSpc>
              <a:spcBef>
                <a:spcPts val="0"/>
              </a:spcBef>
              <a:buClr>
                <a:srgbClr val="0C0C0C"/>
              </a:buClr>
              <a:buFont typeface="Questrial"/>
              <a:buNone/>
              <a:defRPr sz="3300" b="0" i="0" u="none" strike="noStrike" cap="none">
                <a:solidFill>
                  <a:srgbClr val="0C0C0C"/>
                </a:solidFill>
                <a:latin typeface="Questrial"/>
                <a:ea typeface="Questrial"/>
                <a:cs typeface="Questrial"/>
                <a:sym typeface="Questrial"/>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42" name="Shape 42"/>
          <p:cNvSpPr txBox="1">
            <a:spLocks noGrp="1"/>
          </p:cNvSpPr>
          <p:nvPr>
            <p:ph type="body" idx="1"/>
          </p:nvPr>
        </p:nvSpPr>
        <p:spPr>
          <a:xfrm>
            <a:off x="768096" y="2286000"/>
            <a:ext cx="3566159" cy="4023360"/>
          </a:xfrm>
          <a:prstGeom prst="rect">
            <a:avLst/>
          </a:prstGeom>
          <a:noFill/>
          <a:ln>
            <a:noFill/>
          </a:ln>
        </p:spPr>
        <p:txBody>
          <a:bodyPr lIns="91425" tIns="91425" rIns="91425" bIns="91425" anchor="t" anchorCtr="0"/>
          <a:lstStyle>
            <a:lvl1pPr marL="68580" marR="0" lvl="0" indent="26670" algn="l" rtl="0">
              <a:lnSpc>
                <a:spcPct val="90000"/>
              </a:lnSpc>
              <a:spcBef>
                <a:spcPts val="900"/>
              </a:spcBef>
              <a:spcAft>
                <a:spcPts val="150"/>
              </a:spcAft>
              <a:buClr>
                <a:schemeClr val="accent1"/>
              </a:buClr>
              <a:buSzPct val="100000"/>
              <a:buFont typeface="Questrial"/>
              <a:buChar char=" "/>
              <a:defRPr sz="1500" b="0" i="0" u="none" strike="noStrike" cap="none">
                <a:solidFill>
                  <a:schemeClr val="dk1"/>
                </a:solidFill>
                <a:latin typeface="Questrial"/>
                <a:ea typeface="Questrial"/>
                <a:cs typeface="Questrial"/>
                <a:sym typeface="Questrial"/>
              </a:defRPr>
            </a:lvl1pPr>
            <a:lvl2pPr marL="198882" marR="0" lvl="1" indent="-27431" algn="l" rtl="0">
              <a:lnSpc>
                <a:spcPct val="90000"/>
              </a:lnSpc>
              <a:spcBef>
                <a:spcPts val="150"/>
              </a:spcBef>
              <a:spcAft>
                <a:spcPts val="300"/>
              </a:spcAft>
              <a:buClr>
                <a:schemeClr val="accent1"/>
              </a:buClr>
              <a:buSzPct val="100000"/>
              <a:buFont typeface="Noto Sans Symbols"/>
              <a:buChar char="●"/>
              <a:defRPr sz="1200" b="0" i="0" u="none" strike="noStrike" cap="none">
                <a:solidFill>
                  <a:schemeClr val="dk1"/>
                </a:solidFill>
                <a:latin typeface="Questrial"/>
                <a:ea typeface="Questrial"/>
                <a:cs typeface="Questrial"/>
                <a:sym typeface="Questrial"/>
              </a:defRPr>
            </a:lvl2pPr>
            <a:lvl3pPr marL="336042" marR="0" lvl="2" indent="-50291"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3pPr>
            <a:lvl4pPr marL="445770" marR="0" lvl="3" indent="-45719"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4pPr>
            <a:lvl5pPr marL="582930" marR="0" lvl="4" indent="-49530"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5pPr>
            <a:lvl6pPr marL="685800" marR="0" lvl="5" indent="-47625"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6pPr>
            <a:lvl7pPr marL="795528" marR="0" lvl="6" indent="-52577"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7pPr>
            <a:lvl8pPr marL="912114" marR="0" lvl="7" indent="-54864"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8pPr>
            <a:lvl9pPr marL="1021842" marR="0" lvl="8" indent="-50291"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9pPr>
          </a:lstStyle>
          <a:p>
            <a:endParaRPr/>
          </a:p>
        </p:txBody>
      </p:sp>
      <p:sp>
        <p:nvSpPr>
          <p:cNvPr id="43" name="Shape 43"/>
          <p:cNvSpPr txBox="1">
            <a:spLocks noGrp="1"/>
          </p:cNvSpPr>
          <p:nvPr>
            <p:ph type="body" idx="2"/>
          </p:nvPr>
        </p:nvSpPr>
        <p:spPr>
          <a:xfrm>
            <a:off x="4491990" y="2286000"/>
            <a:ext cx="3566159" cy="4023360"/>
          </a:xfrm>
          <a:prstGeom prst="rect">
            <a:avLst/>
          </a:prstGeom>
          <a:noFill/>
          <a:ln>
            <a:noFill/>
          </a:ln>
        </p:spPr>
        <p:txBody>
          <a:bodyPr lIns="91425" tIns="91425" rIns="91425" bIns="91425" anchor="t" anchorCtr="0"/>
          <a:lstStyle>
            <a:lvl1pPr marL="68580" marR="0" lvl="0" indent="26670" algn="l" rtl="0">
              <a:lnSpc>
                <a:spcPct val="90000"/>
              </a:lnSpc>
              <a:spcBef>
                <a:spcPts val="900"/>
              </a:spcBef>
              <a:spcAft>
                <a:spcPts val="150"/>
              </a:spcAft>
              <a:buClr>
                <a:schemeClr val="accent1"/>
              </a:buClr>
              <a:buSzPct val="100000"/>
              <a:buFont typeface="Questrial"/>
              <a:buChar char=" "/>
              <a:defRPr sz="1500" b="0" i="0" u="none" strike="noStrike" cap="none">
                <a:solidFill>
                  <a:schemeClr val="dk1"/>
                </a:solidFill>
                <a:latin typeface="Questrial"/>
                <a:ea typeface="Questrial"/>
                <a:cs typeface="Questrial"/>
                <a:sym typeface="Questrial"/>
              </a:defRPr>
            </a:lvl1pPr>
            <a:lvl2pPr marL="198882" marR="0" lvl="1" indent="-27431" algn="l" rtl="0">
              <a:lnSpc>
                <a:spcPct val="90000"/>
              </a:lnSpc>
              <a:spcBef>
                <a:spcPts val="150"/>
              </a:spcBef>
              <a:spcAft>
                <a:spcPts val="300"/>
              </a:spcAft>
              <a:buClr>
                <a:schemeClr val="accent1"/>
              </a:buClr>
              <a:buSzPct val="100000"/>
              <a:buFont typeface="Noto Sans Symbols"/>
              <a:buChar char="●"/>
              <a:defRPr sz="1200" b="0" i="0" u="none" strike="noStrike" cap="none">
                <a:solidFill>
                  <a:schemeClr val="dk1"/>
                </a:solidFill>
                <a:latin typeface="Questrial"/>
                <a:ea typeface="Questrial"/>
                <a:cs typeface="Questrial"/>
                <a:sym typeface="Questrial"/>
              </a:defRPr>
            </a:lvl2pPr>
            <a:lvl3pPr marL="336042" marR="0" lvl="2" indent="-50291"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3pPr>
            <a:lvl4pPr marL="445770" marR="0" lvl="3" indent="-45719"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4pPr>
            <a:lvl5pPr marL="582930" marR="0" lvl="4" indent="-49530"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5pPr>
            <a:lvl6pPr marL="685800" marR="0" lvl="5" indent="-47625"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6pPr>
            <a:lvl7pPr marL="795528" marR="0" lvl="6" indent="-52577"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7pPr>
            <a:lvl8pPr marL="912114" marR="0" lvl="7" indent="-54864"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8pPr>
            <a:lvl9pPr marL="1021842" marR="0" lvl="8" indent="-50291"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9pPr>
          </a:lstStyle>
          <a:p>
            <a:endParaRPr/>
          </a:p>
        </p:txBody>
      </p:sp>
      <p:sp>
        <p:nvSpPr>
          <p:cNvPr id="44" name="Shape 44"/>
          <p:cNvSpPr txBox="1">
            <a:spLocks noGrp="1"/>
          </p:cNvSpPr>
          <p:nvPr>
            <p:ph type="dt" idx="10"/>
          </p:nvPr>
        </p:nvSpPr>
        <p:spPr>
          <a:xfrm>
            <a:off x="768098" y="6470705"/>
            <a:ext cx="1615606" cy="274319"/>
          </a:xfrm>
          <a:prstGeom prst="rect">
            <a:avLst/>
          </a:prstGeom>
          <a:noFill/>
          <a:ln>
            <a:noFill/>
          </a:ln>
        </p:spPr>
        <p:txBody>
          <a:bodyPr lIns="91425" tIns="91425" rIns="91425" bIns="91425" anchor="ctr" anchorCtr="0"/>
          <a:lstStyle>
            <a:lvl1pPr marL="0" marR="0" lvl="0" indent="0" algn="l" rtl="0">
              <a:spcBef>
                <a:spcPts val="0"/>
              </a:spcBef>
              <a:buNone/>
              <a:defRPr sz="750">
                <a:solidFill>
                  <a:srgbClr val="0C0C0C"/>
                </a:solidFill>
                <a:latin typeface="Questrial"/>
                <a:ea typeface="Questrial"/>
                <a:cs typeface="Questrial"/>
                <a:sym typeface="Questrial"/>
              </a:defRPr>
            </a:lvl1pPr>
            <a:lvl2pPr marL="342900" marR="0" lvl="1" indent="0" algn="l" rtl="0">
              <a:spcBef>
                <a:spcPts val="0"/>
              </a:spcBef>
              <a:buNone/>
              <a:defRPr sz="1350" b="0" i="0" u="none" strike="noStrike" cap="none">
                <a:solidFill>
                  <a:schemeClr val="dk1"/>
                </a:solidFill>
                <a:latin typeface="Questrial"/>
                <a:ea typeface="Questrial"/>
                <a:cs typeface="Questrial"/>
                <a:sym typeface="Questrial"/>
              </a:defRPr>
            </a:lvl2pPr>
            <a:lvl3pPr marL="685800" marR="0" lvl="2" indent="0" algn="l" rtl="0">
              <a:spcBef>
                <a:spcPts val="0"/>
              </a:spcBef>
              <a:buNone/>
              <a:defRPr sz="1350" b="0" i="0" u="none" strike="noStrike" cap="none">
                <a:solidFill>
                  <a:schemeClr val="dk1"/>
                </a:solidFill>
                <a:latin typeface="Questrial"/>
                <a:ea typeface="Questrial"/>
                <a:cs typeface="Questrial"/>
                <a:sym typeface="Questrial"/>
              </a:defRPr>
            </a:lvl3pPr>
            <a:lvl4pPr marL="1028700" marR="0" lvl="3" indent="0" algn="l" rtl="0">
              <a:spcBef>
                <a:spcPts val="0"/>
              </a:spcBef>
              <a:buNone/>
              <a:defRPr sz="1350" b="0" i="0" u="none" strike="noStrike" cap="none">
                <a:solidFill>
                  <a:schemeClr val="dk1"/>
                </a:solidFill>
                <a:latin typeface="Questrial"/>
                <a:ea typeface="Questrial"/>
                <a:cs typeface="Questrial"/>
                <a:sym typeface="Questrial"/>
              </a:defRPr>
            </a:lvl4pPr>
            <a:lvl5pPr marL="1371600" marR="0" lvl="4" indent="0" algn="l" rtl="0">
              <a:spcBef>
                <a:spcPts val="0"/>
              </a:spcBef>
              <a:buNone/>
              <a:defRPr sz="1350" b="0" i="0" u="none" strike="noStrike" cap="none">
                <a:solidFill>
                  <a:schemeClr val="dk1"/>
                </a:solidFill>
                <a:latin typeface="Questrial"/>
                <a:ea typeface="Questrial"/>
                <a:cs typeface="Questrial"/>
                <a:sym typeface="Questrial"/>
              </a:defRPr>
            </a:lvl5pPr>
            <a:lvl6pPr marL="1714500" marR="0" lvl="5" indent="0" algn="l" rtl="0">
              <a:spcBef>
                <a:spcPts val="0"/>
              </a:spcBef>
              <a:buNone/>
              <a:defRPr sz="1350" b="0" i="0" u="none" strike="noStrike" cap="none">
                <a:solidFill>
                  <a:schemeClr val="dk1"/>
                </a:solidFill>
                <a:latin typeface="Questrial"/>
                <a:ea typeface="Questrial"/>
                <a:cs typeface="Questrial"/>
                <a:sym typeface="Questrial"/>
              </a:defRPr>
            </a:lvl6pPr>
            <a:lvl7pPr marL="2057400" marR="0" lvl="6" indent="0" algn="l" rtl="0">
              <a:spcBef>
                <a:spcPts val="0"/>
              </a:spcBef>
              <a:buNone/>
              <a:defRPr sz="1350" b="0" i="0" u="none" strike="noStrike" cap="none">
                <a:solidFill>
                  <a:schemeClr val="dk1"/>
                </a:solidFill>
                <a:latin typeface="Questrial"/>
                <a:ea typeface="Questrial"/>
                <a:cs typeface="Questrial"/>
                <a:sym typeface="Questrial"/>
              </a:defRPr>
            </a:lvl7pPr>
            <a:lvl8pPr marL="2400300" marR="0" lvl="7" indent="0" algn="l" rtl="0">
              <a:spcBef>
                <a:spcPts val="0"/>
              </a:spcBef>
              <a:buNone/>
              <a:defRPr sz="1350" b="0" i="0" u="none" strike="noStrike" cap="none">
                <a:solidFill>
                  <a:schemeClr val="dk1"/>
                </a:solidFill>
                <a:latin typeface="Questrial"/>
                <a:ea typeface="Questrial"/>
                <a:cs typeface="Questrial"/>
                <a:sym typeface="Questrial"/>
              </a:defRPr>
            </a:lvl8pPr>
            <a:lvl9pPr marL="2743200" marR="0" lvl="8" indent="0" algn="l" rtl="0">
              <a:spcBef>
                <a:spcPts val="0"/>
              </a:spcBef>
              <a:buNone/>
              <a:defRPr sz="1350" b="0" i="0" u="none" strike="noStrike" cap="none">
                <a:solidFill>
                  <a:schemeClr val="dk1"/>
                </a:solidFill>
                <a:latin typeface="Questrial"/>
                <a:ea typeface="Questrial"/>
                <a:cs typeface="Questrial"/>
                <a:sym typeface="Questrial"/>
              </a:defRPr>
            </a:lvl9pPr>
          </a:lstStyle>
          <a:p>
            <a:endParaRPr/>
          </a:p>
        </p:txBody>
      </p:sp>
      <p:sp>
        <p:nvSpPr>
          <p:cNvPr id="45" name="Shape 45"/>
          <p:cNvSpPr txBox="1">
            <a:spLocks noGrp="1"/>
          </p:cNvSpPr>
          <p:nvPr>
            <p:ph type="ftr" idx="11"/>
          </p:nvPr>
        </p:nvSpPr>
        <p:spPr>
          <a:xfrm>
            <a:off x="3632200" y="6470705"/>
            <a:ext cx="4426094" cy="274319"/>
          </a:xfrm>
          <a:prstGeom prst="rect">
            <a:avLst/>
          </a:prstGeom>
          <a:noFill/>
          <a:ln>
            <a:noFill/>
          </a:ln>
        </p:spPr>
        <p:txBody>
          <a:bodyPr lIns="91425" tIns="91425" rIns="91425" bIns="91425" anchor="ctr" anchorCtr="0"/>
          <a:lstStyle>
            <a:lvl1pPr marL="0" marR="0" lvl="0" indent="0" algn="r" rtl="0">
              <a:spcBef>
                <a:spcPts val="0"/>
              </a:spcBef>
              <a:buNone/>
              <a:defRPr sz="750" cap="none">
                <a:solidFill>
                  <a:srgbClr val="0C0C0C"/>
                </a:solidFill>
                <a:latin typeface="Questrial"/>
                <a:ea typeface="Questrial"/>
                <a:cs typeface="Questrial"/>
                <a:sym typeface="Questrial"/>
              </a:defRPr>
            </a:lvl1pPr>
            <a:lvl2pPr marL="342900" marR="0" lvl="1" indent="0" algn="l" rtl="0">
              <a:spcBef>
                <a:spcPts val="0"/>
              </a:spcBef>
              <a:buNone/>
              <a:defRPr sz="1350" b="0" i="0" u="none" strike="noStrike" cap="none">
                <a:solidFill>
                  <a:schemeClr val="dk1"/>
                </a:solidFill>
                <a:latin typeface="Questrial"/>
                <a:ea typeface="Questrial"/>
                <a:cs typeface="Questrial"/>
                <a:sym typeface="Questrial"/>
              </a:defRPr>
            </a:lvl2pPr>
            <a:lvl3pPr marL="685800" marR="0" lvl="2" indent="0" algn="l" rtl="0">
              <a:spcBef>
                <a:spcPts val="0"/>
              </a:spcBef>
              <a:buNone/>
              <a:defRPr sz="1350" b="0" i="0" u="none" strike="noStrike" cap="none">
                <a:solidFill>
                  <a:schemeClr val="dk1"/>
                </a:solidFill>
                <a:latin typeface="Questrial"/>
                <a:ea typeface="Questrial"/>
                <a:cs typeface="Questrial"/>
                <a:sym typeface="Questrial"/>
              </a:defRPr>
            </a:lvl3pPr>
            <a:lvl4pPr marL="1028700" marR="0" lvl="3" indent="0" algn="l" rtl="0">
              <a:spcBef>
                <a:spcPts val="0"/>
              </a:spcBef>
              <a:buNone/>
              <a:defRPr sz="1350" b="0" i="0" u="none" strike="noStrike" cap="none">
                <a:solidFill>
                  <a:schemeClr val="dk1"/>
                </a:solidFill>
                <a:latin typeface="Questrial"/>
                <a:ea typeface="Questrial"/>
                <a:cs typeface="Questrial"/>
                <a:sym typeface="Questrial"/>
              </a:defRPr>
            </a:lvl4pPr>
            <a:lvl5pPr marL="1371600" marR="0" lvl="4" indent="0" algn="l" rtl="0">
              <a:spcBef>
                <a:spcPts val="0"/>
              </a:spcBef>
              <a:buNone/>
              <a:defRPr sz="1350" b="0" i="0" u="none" strike="noStrike" cap="none">
                <a:solidFill>
                  <a:schemeClr val="dk1"/>
                </a:solidFill>
                <a:latin typeface="Questrial"/>
                <a:ea typeface="Questrial"/>
                <a:cs typeface="Questrial"/>
                <a:sym typeface="Questrial"/>
              </a:defRPr>
            </a:lvl5pPr>
            <a:lvl6pPr marL="1714500" marR="0" lvl="5" indent="0" algn="l" rtl="0">
              <a:spcBef>
                <a:spcPts val="0"/>
              </a:spcBef>
              <a:buNone/>
              <a:defRPr sz="1350" b="0" i="0" u="none" strike="noStrike" cap="none">
                <a:solidFill>
                  <a:schemeClr val="dk1"/>
                </a:solidFill>
                <a:latin typeface="Questrial"/>
                <a:ea typeface="Questrial"/>
                <a:cs typeface="Questrial"/>
                <a:sym typeface="Questrial"/>
              </a:defRPr>
            </a:lvl6pPr>
            <a:lvl7pPr marL="2057400" marR="0" lvl="6" indent="0" algn="l" rtl="0">
              <a:spcBef>
                <a:spcPts val="0"/>
              </a:spcBef>
              <a:buNone/>
              <a:defRPr sz="1350" b="0" i="0" u="none" strike="noStrike" cap="none">
                <a:solidFill>
                  <a:schemeClr val="dk1"/>
                </a:solidFill>
                <a:latin typeface="Questrial"/>
                <a:ea typeface="Questrial"/>
                <a:cs typeface="Questrial"/>
                <a:sym typeface="Questrial"/>
              </a:defRPr>
            </a:lvl7pPr>
            <a:lvl8pPr marL="2400300" marR="0" lvl="7" indent="0" algn="l" rtl="0">
              <a:spcBef>
                <a:spcPts val="0"/>
              </a:spcBef>
              <a:buNone/>
              <a:defRPr sz="1350" b="0" i="0" u="none" strike="noStrike" cap="none">
                <a:solidFill>
                  <a:schemeClr val="dk1"/>
                </a:solidFill>
                <a:latin typeface="Questrial"/>
                <a:ea typeface="Questrial"/>
                <a:cs typeface="Questrial"/>
                <a:sym typeface="Questrial"/>
              </a:defRPr>
            </a:lvl8pPr>
            <a:lvl9pPr marL="2743200" marR="0" lvl="8" indent="0" algn="l" rtl="0">
              <a:spcBef>
                <a:spcPts val="0"/>
              </a:spcBef>
              <a:buNone/>
              <a:defRPr sz="1350" b="0" i="0" u="none" strike="noStrike" cap="none">
                <a:solidFill>
                  <a:schemeClr val="dk1"/>
                </a:solidFill>
                <a:latin typeface="Questrial"/>
                <a:ea typeface="Questrial"/>
                <a:cs typeface="Questrial"/>
                <a:sym typeface="Questrial"/>
              </a:defRPr>
            </a:lvl9pPr>
          </a:lstStyle>
          <a:p>
            <a:endParaRPr/>
          </a:p>
        </p:txBody>
      </p:sp>
      <p:sp>
        <p:nvSpPr>
          <p:cNvPr id="46" name="Shape 46"/>
          <p:cNvSpPr txBox="1">
            <a:spLocks noGrp="1"/>
          </p:cNvSpPr>
          <p:nvPr>
            <p:ph type="sldNum" idx="12"/>
          </p:nvPr>
        </p:nvSpPr>
        <p:spPr>
          <a:xfrm>
            <a:off x="8128000" y="6470705"/>
            <a:ext cx="730250" cy="274319"/>
          </a:xfrm>
          <a:prstGeom prst="rect">
            <a:avLst/>
          </a:prstGeom>
          <a:noFill/>
          <a:ln>
            <a:noFill/>
          </a:ln>
        </p:spPr>
        <p:txBody>
          <a:bodyPr lIns="91425" tIns="45700" rIns="91425" bIns="45700" anchor="ctr" anchorCtr="0">
            <a:noAutofit/>
          </a:bodyPr>
          <a:lstStyle/>
          <a:p>
            <a:pPr>
              <a:buSzPct val="25000"/>
            </a:pPr>
            <a:fld id="{00000000-1234-1234-1234-123412341234}" type="slidenum">
              <a:rPr lang="en-US" sz="750">
                <a:solidFill>
                  <a:srgbClr val="0C0C0C"/>
                </a:solidFill>
                <a:latin typeface="Questrial"/>
                <a:ea typeface="Questrial"/>
                <a:cs typeface="Questrial"/>
                <a:sym typeface="Questrial"/>
              </a:rPr>
              <a:pPr>
                <a:buSzPct val="25000"/>
              </a:pPr>
              <a:t>‹#›</a:t>
            </a:fld>
            <a:endParaRPr lang="en-US" sz="750">
              <a:solidFill>
                <a:srgbClr val="0C0C0C"/>
              </a:solidFill>
              <a:latin typeface="Questrial"/>
              <a:ea typeface="Questrial"/>
              <a:cs typeface="Questrial"/>
              <a:sym typeface="Questrial"/>
            </a:endParaRPr>
          </a:p>
        </p:txBody>
      </p:sp>
    </p:spTree>
    <p:extLst>
      <p:ext uri="{BB962C8B-B14F-4D97-AF65-F5344CB8AC3E}">
        <p14:creationId xmlns:p14="http://schemas.microsoft.com/office/powerpoint/2010/main" val="3663320182"/>
      </p:ext>
    </p:extLst>
  </p:cSld>
  <p:clrMapOvr>
    <a:masterClrMapping/>
  </p:clrMapOvr>
  <mc:AlternateContent xmlns:mc="http://schemas.openxmlformats.org/markup-compatibility/2006" xmlns:p14="http://schemas.microsoft.com/office/powerpoint/2010/main">
    <mc:Choice Requires="p14">
      <p:transition p14:dur="250" advClick="0">
        <p:pull/>
      </p:transition>
    </mc:Choice>
    <mc:Fallback xmlns="">
      <p:transition advClick="0">
        <p:pull/>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768096" y="585218"/>
            <a:ext cx="7290053" cy="1499615"/>
          </a:xfrm>
          <a:prstGeom prst="rect">
            <a:avLst/>
          </a:prstGeom>
          <a:noFill/>
          <a:ln>
            <a:noFill/>
          </a:ln>
        </p:spPr>
        <p:txBody>
          <a:bodyPr lIns="91425" tIns="91425" rIns="91425" bIns="91425" anchor="ctr" anchorCtr="0"/>
          <a:lstStyle>
            <a:lvl1pPr marL="0" marR="0" lvl="0" indent="0" algn="l" rtl="0">
              <a:lnSpc>
                <a:spcPct val="80000"/>
              </a:lnSpc>
              <a:spcBef>
                <a:spcPts val="0"/>
              </a:spcBef>
              <a:buClr>
                <a:srgbClr val="0C0C0C"/>
              </a:buClr>
              <a:buFont typeface="Questrial"/>
              <a:buNone/>
              <a:defRPr sz="3300" b="0" i="0" u="none" strike="noStrike" cap="none">
                <a:solidFill>
                  <a:srgbClr val="0C0C0C"/>
                </a:solidFill>
                <a:latin typeface="Questrial"/>
                <a:ea typeface="Questrial"/>
                <a:cs typeface="Questrial"/>
                <a:sym typeface="Questrial"/>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49" name="Shape 49"/>
          <p:cNvSpPr txBox="1">
            <a:spLocks noGrp="1"/>
          </p:cNvSpPr>
          <p:nvPr>
            <p:ph type="body" idx="1"/>
          </p:nvPr>
        </p:nvSpPr>
        <p:spPr>
          <a:xfrm>
            <a:off x="768096" y="2179635"/>
            <a:ext cx="3566159" cy="822960"/>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accent1"/>
              </a:buClr>
              <a:buFont typeface="Questrial"/>
              <a:buNone/>
              <a:defRPr sz="1650" b="0" i="0" u="none" strike="noStrike" cap="none">
                <a:solidFill>
                  <a:schemeClr val="accent1"/>
                </a:solidFill>
                <a:latin typeface="Questrial"/>
                <a:ea typeface="Questrial"/>
                <a:cs typeface="Questrial"/>
                <a:sym typeface="Questrial"/>
              </a:defRPr>
            </a:lvl1pPr>
            <a:lvl2pPr marL="342900" marR="0" lvl="1" indent="0" algn="l" rtl="0">
              <a:lnSpc>
                <a:spcPct val="90000"/>
              </a:lnSpc>
              <a:spcBef>
                <a:spcPts val="150"/>
              </a:spcBef>
              <a:spcAft>
                <a:spcPts val="300"/>
              </a:spcAft>
              <a:buClr>
                <a:schemeClr val="accent1"/>
              </a:buClr>
              <a:buFont typeface="Noto Sans Symbols"/>
              <a:buNone/>
              <a:defRPr sz="1500" b="1" i="0" u="none" strike="noStrike" cap="none">
                <a:solidFill>
                  <a:schemeClr val="dk1"/>
                </a:solidFill>
                <a:latin typeface="Questrial"/>
                <a:ea typeface="Questrial"/>
                <a:cs typeface="Questrial"/>
                <a:sym typeface="Questrial"/>
              </a:defRPr>
            </a:lvl2pPr>
            <a:lvl3pPr marL="685800" marR="0" lvl="2" indent="0" algn="l" rtl="0">
              <a:lnSpc>
                <a:spcPct val="90000"/>
              </a:lnSpc>
              <a:spcBef>
                <a:spcPts val="150"/>
              </a:spcBef>
              <a:spcAft>
                <a:spcPts val="300"/>
              </a:spcAft>
              <a:buClr>
                <a:schemeClr val="accent1"/>
              </a:buClr>
              <a:buFont typeface="Noto Sans Symbols"/>
              <a:buNone/>
              <a:defRPr sz="1350" b="1" i="0" u="none" strike="noStrike" cap="none">
                <a:solidFill>
                  <a:schemeClr val="dk1"/>
                </a:solidFill>
                <a:latin typeface="Questrial"/>
                <a:ea typeface="Questrial"/>
                <a:cs typeface="Questrial"/>
                <a:sym typeface="Questrial"/>
              </a:defRPr>
            </a:lvl3pPr>
            <a:lvl4pPr marL="1028700" marR="0" lvl="3" indent="0" algn="l" rtl="0">
              <a:lnSpc>
                <a:spcPct val="90000"/>
              </a:lnSpc>
              <a:spcBef>
                <a:spcPts val="150"/>
              </a:spcBef>
              <a:spcAft>
                <a:spcPts val="300"/>
              </a:spcAft>
              <a:buClr>
                <a:schemeClr val="accent1"/>
              </a:buClr>
              <a:buFont typeface="Noto Sans Symbols"/>
              <a:buNone/>
              <a:defRPr sz="1200" b="1" i="0" u="none" strike="noStrike" cap="none">
                <a:solidFill>
                  <a:schemeClr val="dk1"/>
                </a:solidFill>
                <a:latin typeface="Questrial"/>
                <a:ea typeface="Questrial"/>
                <a:cs typeface="Questrial"/>
                <a:sym typeface="Questrial"/>
              </a:defRPr>
            </a:lvl4pPr>
            <a:lvl5pPr marL="1371600" marR="0" lvl="4" indent="0" algn="l" rtl="0">
              <a:lnSpc>
                <a:spcPct val="90000"/>
              </a:lnSpc>
              <a:spcBef>
                <a:spcPts val="150"/>
              </a:spcBef>
              <a:spcAft>
                <a:spcPts val="300"/>
              </a:spcAft>
              <a:buClr>
                <a:schemeClr val="accent1"/>
              </a:buClr>
              <a:buFont typeface="Noto Sans Symbols"/>
              <a:buNone/>
              <a:defRPr sz="1200" b="1" i="0" u="none" strike="noStrike" cap="none">
                <a:solidFill>
                  <a:schemeClr val="dk1"/>
                </a:solidFill>
                <a:latin typeface="Questrial"/>
                <a:ea typeface="Questrial"/>
                <a:cs typeface="Questrial"/>
                <a:sym typeface="Questrial"/>
              </a:defRPr>
            </a:lvl5pPr>
            <a:lvl6pPr marL="1714500" marR="0" lvl="5" indent="0" algn="l" rtl="0">
              <a:lnSpc>
                <a:spcPct val="90000"/>
              </a:lnSpc>
              <a:spcBef>
                <a:spcPts val="150"/>
              </a:spcBef>
              <a:spcAft>
                <a:spcPts val="300"/>
              </a:spcAft>
              <a:buClr>
                <a:schemeClr val="accent1"/>
              </a:buClr>
              <a:buFont typeface="Noto Sans Symbols"/>
              <a:buNone/>
              <a:defRPr sz="1200" b="1" i="0" u="none" strike="noStrike" cap="none">
                <a:solidFill>
                  <a:schemeClr val="dk1"/>
                </a:solidFill>
                <a:latin typeface="Questrial"/>
                <a:ea typeface="Questrial"/>
                <a:cs typeface="Questrial"/>
                <a:sym typeface="Questrial"/>
              </a:defRPr>
            </a:lvl6pPr>
            <a:lvl7pPr marL="2057400" marR="0" lvl="6" indent="0" algn="l" rtl="0">
              <a:lnSpc>
                <a:spcPct val="90000"/>
              </a:lnSpc>
              <a:spcBef>
                <a:spcPts val="150"/>
              </a:spcBef>
              <a:spcAft>
                <a:spcPts val="300"/>
              </a:spcAft>
              <a:buClr>
                <a:schemeClr val="accent1"/>
              </a:buClr>
              <a:buFont typeface="Noto Sans Symbols"/>
              <a:buNone/>
              <a:defRPr sz="1200" b="1" i="0" u="none" strike="noStrike" cap="none">
                <a:solidFill>
                  <a:schemeClr val="dk1"/>
                </a:solidFill>
                <a:latin typeface="Questrial"/>
                <a:ea typeface="Questrial"/>
                <a:cs typeface="Questrial"/>
                <a:sym typeface="Questrial"/>
              </a:defRPr>
            </a:lvl7pPr>
            <a:lvl8pPr marL="2400300" marR="0" lvl="7" indent="0" algn="l" rtl="0">
              <a:lnSpc>
                <a:spcPct val="90000"/>
              </a:lnSpc>
              <a:spcBef>
                <a:spcPts val="150"/>
              </a:spcBef>
              <a:spcAft>
                <a:spcPts val="300"/>
              </a:spcAft>
              <a:buClr>
                <a:schemeClr val="accent1"/>
              </a:buClr>
              <a:buFont typeface="Noto Sans Symbols"/>
              <a:buNone/>
              <a:defRPr sz="1200" b="1" i="0" u="none" strike="noStrike" cap="none">
                <a:solidFill>
                  <a:schemeClr val="dk1"/>
                </a:solidFill>
                <a:latin typeface="Questrial"/>
                <a:ea typeface="Questrial"/>
                <a:cs typeface="Questrial"/>
                <a:sym typeface="Questrial"/>
              </a:defRPr>
            </a:lvl8pPr>
            <a:lvl9pPr marL="2743200" marR="0" lvl="8" indent="0" algn="l" rtl="0">
              <a:lnSpc>
                <a:spcPct val="90000"/>
              </a:lnSpc>
              <a:spcBef>
                <a:spcPts val="150"/>
              </a:spcBef>
              <a:spcAft>
                <a:spcPts val="300"/>
              </a:spcAft>
              <a:buClr>
                <a:schemeClr val="accent1"/>
              </a:buClr>
              <a:buFont typeface="Noto Sans Symbols"/>
              <a:buNone/>
              <a:defRPr sz="1200" b="1" i="0" u="none" strike="noStrike" cap="none">
                <a:solidFill>
                  <a:schemeClr val="dk1"/>
                </a:solidFill>
                <a:latin typeface="Questrial"/>
                <a:ea typeface="Questrial"/>
                <a:cs typeface="Questrial"/>
                <a:sym typeface="Questrial"/>
              </a:defRPr>
            </a:lvl9pPr>
          </a:lstStyle>
          <a:p>
            <a:endParaRPr/>
          </a:p>
        </p:txBody>
      </p:sp>
      <p:sp>
        <p:nvSpPr>
          <p:cNvPr id="50" name="Shape 50"/>
          <p:cNvSpPr txBox="1">
            <a:spLocks noGrp="1"/>
          </p:cNvSpPr>
          <p:nvPr>
            <p:ph type="body" idx="2"/>
          </p:nvPr>
        </p:nvSpPr>
        <p:spPr>
          <a:xfrm>
            <a:off x="768096" y="2967788"/>
            <a:ext cx="3566159" cy="3341572"/>
          </a:xfrm>
          <a:prstGeom prst="rect">
            <a:avLst/>
          </a:prstGeom>
          <a:noFill/>
          <a:ln>
            <a:noFill/>
          </a:ln>
        </p:spPr>
        <p:txBody>
          <a:bodyPr lIns="91425" tIns="91425" rIns="91425" bIns="91425" anchor="t" anchorCtr="0"/>
          <a:lstStyle>
            <a:lvl1pPr marL="68580" marR="0" lvl="0" indent="26670" algn="l" rtl="0">
              <a:lnSpc>
                <a:spcPct val="90000"/>
              </a:lnSpc>
              <a:spcBef>
                <a:spcPts val="900"/>
              </a:spcBef>
              <a:spcAft>
                <a:spcPts val="150"/>
              </a:spcAft>
              <a:buClr>
                <a:schemeClr val="accent1"/>
              </a:buClr>
              <a:buSzPct val="100000"/>
              <a:buFont typeface="Questrial"/>
              <a:buChar char=" "/>
              <a:defRPr sz="1500" b="0" i="0" u="none" strike="noStrike" cap="none">
                <a:solidFill>
                  <a:schemeClr val="dk1"/>
                </a:solidFill>
                <a:latin typeface="Questrial"/>
                <a:ea typeface="Questrial"/>
                <a:cs typeface="Questrial"/>
                <a:sym typeface="Questrial"/>
              </a:defRPr>
            </a:lvl1pPr>
            <a:lvl2pPr marL="198882" marR="0" lvl="1" indent="-27431" algn="l" rtl="0">
              <a:lnSpc>
                <a:spcPct val="90000"/>
              </a:lnSpc>
              <a:spcBef>
                <a:spcPts val="150"/>
              </a:spcBef>
              <a:spcAft>
                <a:spcPts val="300"/>
              </a:spcAft>
              <a:buClr>
                <a:schemeClr val="accent1"/>
              </a:buClr>
              <a:buSzPct val="100000"/>
              <a:buFont typeface="Noto Sans Symbols"/>
              <a:buChar char="●"/>
              <a:defRPr sz="1200" b="0" i="0" u="none" strike="noStrike" cap="none">
                <a:solidFill>
                  <a:schemeClr val="dk1"/>
                </a:solidFill>
                <a:latin typeface="Questrial"/>
                <a:ea typeface="Questrial"/>
                <a:cs typeface="Questrial"/>
                <a:sym typeface="Questrial"/>
              </a:defRPr>
            </a:lvl2pPr>
            <a:lvl3pPr marL="336042" marR="0" lvl="2" indent="-50291"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3pPr>
            <a:lvl4pPr marL="445770" marR="0" lvl="3" indent="-45719"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4pPr>
            <a:lvl5pPr marL="582930" marR="0" lvl="4" indent="-49530"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5pPr>
            <a:lvl6pPr marL="685800" marR="0" lvl="5" indent="-47625"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6pPr>
            <a:lvl7pPr marL="795528" marR="0" lvl="6" indent="-52577"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7pPr>
            <a:lvl8pPr marL="912114" marR="0" lvl="7" indent="-54864"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8pPr>
            <a:lvl9pPr marL="1021842" marR="0" lvl="8" indent="-50291"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9pPr>
          </a:lstStyle>
          <a:p>
            <a:endParaRPr/>
          </a:p>
        </p:txBody>
      </p:sp>
      <p:sp>
        <p:nvSpPr>
          <p:cNvPr id="51" name="Shape 51"/>
          <p:cNvSpPr txBox="1">
            <a:spLocks noGrp="1"/>
          </p:cNvSpPr>
          <p:nvPr>
            <p:ph type="body" idx="3"/>
          </p:nvPr>
        </p:nvSpPr>
        <p:spPr>
          <a:xfrm>
            <a:off x="4491990" y="2179635"/>
            <a:ext cx="3566159" cy="822960"/>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accent1"/>
              </a:buClr>
              <a:buFont typeface="Questrial"/>
              <a:buNone/>
              <a:defRPr sz="1650" b="0" i="0" u="none" strike="noStrike" cap="none">
                <a:solidFill>
                  <a:schemeClr val="accent1"/>
                </a:solidFill>
                <a:latin typeface="Questrial"/>
                <a:ea typeface="Questrial"/>
                <a:cs typeface="Questrial"/>
                <a:sym typeface="Questrial"/>
              </a:defRPr>
            </a:lvl1pPr>
            <a:lvl2pPr marL="342900" marR="0" lvl="1" indent="0" algn="l" rtl="0">
              <a:lnSpc>
                <a:spcPct val="90000"/>
              </a:lnSpc>
              <a:spcBef>
                <a:spcPts val="150"/>
              </a:spcBef>
              <a:spcAft>
                <a:spcPts val="300"/>
              </a:spcAft>
              <a:buClr>
                <a:schemeClr val="accent1"/>
              </a:buClr>
              <a:buFont typeface="Noto Sans Symbols"/>
              <a:buNone/>
              <a:defRPr sz="1500" b="1" i="0" u="none" strike="noStrike" cap="none">
                <a:solidFill>
                  <a:schemeClr val="dk1"/>
                </a:solidFill>
                <a:latin typeface="Questrial"/>
                <a:ea typeface="Questrial"/>
                <a:cs typeface="Questrial"/>
                <a:sym typeface="Questrial"/>
              </a:defRPr>
            </a:lvl2pPr>
            <a:lvl3pPr marL="685800" marR="0" lvl="2" indent="0" algn="l" rtl="0">
              <a:lnSpc>
                <a:spcPct val="90000"/>
              </a:lnSpc>
              <a:spcBef>
                <a:spcPts val="150"/>
              </a:spcBef>
              <a:spcAft>
                <a:spcPts val="300"/>
              </a:spcAft>
              <a:buClr>
                <a:schemeClr val="accent1"/>
              </a:buClr>
              <a:buFont typeface="Noto Sans Symbols"/>
              <a:buNone/>
              <a:defRPr sz="1350" b="1" i="0" u="none" strike="noStrike" cap="none">
                <a:solidFill>
                  <a:schemeClr val="dk1"/>
                </a:solidFill>
                <a:latin typeface="Questrial"/>
                <a:ea typeface="Questrial"/>
                <a:cs typeface="Questrial"/>
                <a:sym typeface="Questrial"/>
              </a:defRPr>
            </a:lvl3pPr>
            <a:lvl4pPr marL="1028700" marR="0" lvl="3" indent="0" algn="l" rtl="0">
              <a:lnSpc>
                <a:spcPct val="90000"/>
              </a:lnSpc>
              <a:spcBef>
                <a:spcPts val="150"/>
              </a:spcBef>
              <a:spcAft>
                <a:spcPts val="300"/>
              </a:spcAft>
              <a:buClr>
                <a:schemeClr val="accent1"/>
              </a:buClr>
              <a:buFont typeface="Noto Sans Symbols"/>
              <a:buNone/>
              <a:defRPr sz="1200" b="1" i="0" u="none" strike="noStrike" cap="none">
                <a:solidFill>
                  <a:schemeClr val="dk1"/>
                </a:solidFill>
                <a:latin typeface="Questrial"/>
                <a:ea typeface="Questrial"/>
                <a:cs typeface="Questrial"/>
                <a:sym typeface="Questrial"/>
              </a:defRPr>
            </a:lvl4pPr>
            <a:lvl5pPr marL="1371600" marR="0" lvl="4" indent="0" algn="l" rtl="0">
              <a:lnSpc>
                <a:spcPct val="90000"/>
              </a:lnSpc>
              <a:spcBef>
                <a:spcPts val="150"/>
              </a:spcBef>
              <a:spcAft>
                <a:spcPts val="300"/>
              </a:spcAft>
              <a:buClr>
                <a:schemeClr val="accent1"/>
              </a:buClr>
              <a:buFont typeface="Noto Sans Symbols"/>
              <a:buNone/>
              <a:defRPr sz="1200" b="1" i="0" u="none" strike="noStrike" cap="none">
                <a:solidFill>
                  <a:schemeClr val="dk1"/>
                </a:solidFill>
                <a:latin typeface="Questrial"/>
                <a:ea typeface="Questrial"/>
                <a:cs typeface="Questrial"/>
                <a:sym typeface="Questrial"/>
              </a:defRPr>
            </a:lvl5pPr>
            <a:lvl6pPr marL="1714500" marR="0" lvl="5" indent="0" algn="l" rtl="0">
              <a:lnSpc>
                <a:spcPct val="90000"/>
              </a:lnSpc>
              <a:spcBef>
                <a:spcPts val="150"/>
              </a:spcBef>
              <a:spcAft>
                <a:spcPts val="300"/>
              </a:spcAft>
              <a:buClr>
                <a:schemeClr val="accent1"/>
              </a:buClr>
              <a:buFont typeface="Noto Sans Symbols"/>
              <a:buNone/>
              <a:defRPr sz="1200" b="1" i="0" u="none" strike="noStrike" cap="none">
                <a:solidFill>
                  <a:schemeClr val="dk1"/>
                </a:solidFill>
                <a:latin typeface="Questrial"/>
                <a:ea typeface="Questrial"/>
                <a:cs typeface="Questrial"/>
                <a:sym typeface="Questrial"/>
              </a:defRPr>
            </a:lvl6pPr>
            <a:lvl7pPr marL="2057400" marR="0" lvl="6" indent="0" algn="l" rtl="0">
              <a:lnSpc>
                <a:spcPct val="90000"/>
              </a:lnSpc>
              <a:spcBef>
                <a:spcPts val="150"/>
              </a:spcBef>
              <a:spcAft>
                <a:spcPts val="300"/>
              </a:spcAft>
              <a:buClr>
                <a:schemeClr val="accent1"/>
              </a:buClr>
              <a:buFont typeface="Noto Sans Symbols"/>
              <a:buNone/>
              <a:defRPr sz="1200" b="1" i="0" u="none" strike="noStrike" cap="none">
                <a:solidFill>
                  <a:schemeClr val="dk1"/>
                </a:solidFill>
                <a:latin typeface="Questrial"/>
                <a:ea typeface="Questrial"/>
                <a:cs typeface="Questrial"/>
                <a:sym typeface="Questrial"/>
              </a:defRPr>
            </a:lvl7pPr>
            <a:lvl8pPr marL="2400300" marR="0" lvl="7" indent="0" algn="l" rtl="0">
              <a:lnSpc>
                <a:spcPct val="90000"/>
              </a:lnSpc>
              <a:spcBef>
                <a:spcPts val="150"/>
              </a:spcBef>
              <a:spcAft>
                <a:spcPts val="300"/>
              </a:spcAft>
              <a:buClr>
                <a:schemeClr val="accent1"/>
              </a:buClr>
              <a:buFont typeface="Noto Sans Symbols"/>
              <a:buNone/>
              <a:defRPr sz="1200" b="1" i="0" u="none" strike="noStrike" cap="none">
                <a:solidFill>
                  <a:schemeClr val="dk1"/>
                </a:solidFill>
                <a:latin typeface="Questrial"/>
                <a:ea typeface="Questrial"/>
                <a:cs typeface="Questrial"/>
                <a:sym typeface="Questrial"/>
              </a:defRPr>
            </a:lvl8pPr>
            <a:lvl9pPr marL="2743200" marR="0" lvl="8" indent="0" algn="l" rtl="0">
              <a:lnSpc>
                <a:spcPct val="90000"/>
              </a:lnSpc>
              <a:spcBef>
                <a:spcPts val="150"/>
              </a:spcBef>
              <a:spcAft>
                <a:spcPts val="300"/>
              </a:spcAft>
              <a:buClr>
                <a:schemeClr val="accent1"/>
              </a:buClr>
              <a:buFont typeface="Noto Sans Symbols"/>
              <a:buNone/>
              <a:defRPr sz="1200" b="1" i="0" u="none" strike="noStrike" cap="none">
                <a:solidFill>
                  <a:schemeClr val="dk1"/>
                </a:solidFill>
                <a:latin typeface="Questrial"/>
                <a:ea typeface="Questrial"/>
                <a:cs typeface="Questrial"/>
                <a:sym typeface="Questrial"/>
              </a:defRPr>
            </a:lvl9pPr>
          </a:lstStyle>
          <a:p>
            <a:endParaRPr/>
          </a:p>
        </p:txBody>
      </p:sp>
      <p:sp>
        <p:nvSpPr>
          <p:cNvPr id="52" name="Shape 52"/>
          <p:cNvSpPr txBox="1">
            <a:spLocks noGrp="1"/>
          </p:cNvSpPr>
          <p:nvPr>
            <p:ph type="body" idx="4"/>
          </p:nvPr>
        </p:nvSpPr>
        <p:spPr>
          <a:xfrm>
            <a:off x="4491990" y="2967788"/>
            <a:ext cx="3566159" cy="3341572"/>
          </a:xfrm>
          <a:prstGeom prst="rect">
            <a:avLst/>
          </a:prstGeom>
          <a:noFill/>
          <a:ln>
            <a:noFill/>
          </a:ln>
        </p:spPr>
        <p:txBody>
          <a:bodyPr lIns="91425" tIns="91425" rIns="91425" bIns="91425" anchor="t" anchorCtr="0"/>
          <a:lstStyle>
            <a:lvl1pPr marL="68580" marR="0" lvl="0" indent="26670" algn="l" rtl="0">
              <a:lnSpc>
                <a:spcPct val="90000"/>
              </a:lnSpc>
              <a:spcBef>
                <a:spcPts val="900"/>
              </a:spcBef>
              <a:spcAft>
                <a:spcPts val="150"/>
              </a:spcAft>
              <a:buClr>
                <a:schemeClr val="accent1"/>
              </a:buClr>
              <a:buSzPct val="100000"/>
              <a:buFont typeface="Questrial"/>
              <a:buChar char=" "/>
              <a:defRPr sz="1500" b="0" i="0" u="none" strike="noStrike" cap="none">
                <a:solidFill>
                  <a:schemeClr val="dk1"/>
                </a:solidFill>
                <a:latin typeface="Questrial"/>
                <a:ea typeface="Questrial"/>
                <a:cs typeface="Questrial"/>
                <a:sym typeface="Questrial"/>
              </a:defRPr>
            </a:lvl1pPr>
            <a:lvl2pPr marL="198882" marR="0" lvl="1" indent="-27431" algn="l" rtl="0">
              <a:lnSpc>
                <a:spcPct val="90000"/>
              </a:lnSpc>
              <a:spcBef>
                <a:spcPts val="150"/>
              </a:spcBef>
              <a:spcAft>
                <a:spcPts val="300"/>
              </a:spcAft>
              <a:buClr>
                <a:schemeClr val="accent1"/>
              </a:buClr>
              <a:buSzPct val="100000"/>
              <a:buFont typeface="Noto Sans Symbols"/>
              <a:buChar char="●"/>
              <a:defRPr sz="1200" b="0" i="0" u="none" strike="noStrike" cap="none">
                <a:solidFill>
                  <a:schemeClr val="dk1"/>
                </a:solidFill>
                <a:latin typeface="Questrial"/>
                <a:ea typeface="Questrial"/>
                <a:cs typeface="Questrial"/>
                <a:sym typeface="Questrial"/>
              </a:defRPr>
            </a:lvl2pPr>
            <a:lvl3pPr marL="336042" marR="0" lvl="2" indent="-50291"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3pPr>
            <a:lvl4pPr marL="445770" marR="0" lvl="3" indent="-45719"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4pPr>
            <a:lvl5pPr marL="582930" marR="0" lvl="4" indent="-49530"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5pPr>
            <a:lvl6pPr marL="685800" marR="0" lvl="5" indent="-47625"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6pPr>
            <a:lvl7pPr marL="795528" marR="0" lvl="6" indent="-52577"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7pPr>
            <a:lvl8pPr marL="912114" marR="0" lvl="7" indent="-54864"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8pPr>
            <a:lvl9pPr marL="1021842" marR="0" lvl="8" indent="-50291"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9pPr>
          </a:lstStyle>
          <a:p>
            <a:endParaRPr/>
          </a:p>
        </p:txBody>
      </p:sp>
      <p:sp>
        <p:nvSpPr>
          <p:cNvPr id="53" name="Shape 53"/>
          <p:cNvSpPr txBox="1">
            <a:spLocks noGrp="1"/>
          </p:cNvSpPr>
          <p:nvPr>
            <p:ph type="dt" idx="10"/>
          </p:nvPr>
        </p:nvSpPr>
        <p:spPr>
          <a:xfrm>
            <a:off x="768098" y="6470705"/>
            <a:ext cx="1615606" cy="274319"/>
          </a:xfrm>
          <a:prstGeom prst="rect">
            <a:avLst/>
          </a:prstGeom>
          <a:noFill/>
          <a:ln>
            <a:noFill/>
          </a:ln>
        </p:spPr>
        <p:txBody>
          <a:bodyPr lIns="91425" tIns="91425" rIns="91425" bIns="91425" anchor="ctr" anchorCtr="0"/>
          <a:lstStyle>
            <a:lvl1pPr marL="0" marR="0" lvl="0" indent="0" algn="l" rtl="0">
              <a:spcBef>
                <a:spcPts val="0"/>
              </a:spcBef>
              <a:buNone/>
              <a:defRPr sz="750">
                <a:solidFill>
                  <a:srgbClr val="0C0C0C"/>
                </a:solidFill>
                <a:latin typeface="Questrial"/>
                <a:ea typeface="Questrial"/>
                <a:cs typeface="Questrial"/>
                <a:sym typeface="Questrial"/>
              </a:defRPr>
            </a:lvl1pPr>
            <a:lvl2pPr marL="342900" marR="0" lvl="1" indent="0" algn="l" rtl="0">
              <a:spcBef>
                <a:spcPts val="0"/>
              </a:spcBef>
              <a:buNone/>
              <a:defRPr sz="1350" b="0" i="0" u="none" strike="noStrike" cap="none">
                <a:solidFill>
                  <a:schemeClr val="dk1"/>
                </a:solidFill>
                <a:latin typeface="Questrial"/>
                <a:ea typeface="Questrial"/>
                <a:cs typeface="Questrial"/>
                <a:sym typeface="Questrial"/>
              </a:defRPr>
            </a:lvl2pPr>
            <a:lvl3pPr marL="685800" marR="0" lvl="2" indent="0" algn="l" rtl="0">
              <a:spcBef>
                <a:spcPts val="0"/>
              </a:spcBef>
              <a:buNone/>
              <a:defRPr sz="1350" b="0" i="0" u="none" strike="noStrike" cap="none">
                <a:solidFill>
                  <a:schemeClr val="dk1"/>
                </a:solidFill>
                <a:latin typeface="Questrial"/>
                <a:ea typeface="Questrial"/>
                <a:cs typeface="Questrial"/>
                <a:sym typeface="Questrial"/>
              </a:defRPr>
            </a:lvl3pPr>
            <a:lvl4pPr marL="1028700" marR="0" lvl="3" indent="0" algn="l" rtl="0">
              <a:spcBef>
                <a:spcPts val="0"/>
              </a:spcBef>
              <a:buNone/>
              <a:defRPr sz="1350" b="0" i="0" u="none" strike="noStrike" cap="none">
                <a:solidFill>
                  <a:schemeClr val="dk1"/>
                </a:solidFill>
                <a:latin typeface="Questrial"/>
                <a:ea typeface="Questrial"/>
                <a:cs typeface="Questrial"/>
                <a:sym typeface="Questrial"/>
              </a:defRPr>
            </a:lvl4pPr>
            <a:lvl5pPr marL="1371600" marR="0" lvl="4" indent="0" algn="l" rtl="0">
              <a:spcBef>
                <a:spcPts val="0"/>
              </a:spcBef>
              <a:buNone/>
              <a:defRPr sz="1350" b="0" i="0" u="none" strike="noStrike" cap="none">
                <a:solidFill>
                  <a:schemeClr val="dk1"/>
                </a:solidFill>
                <a:latin typeface="Questrial"/>
                <a:ea typeface="Questrial"/>
                <a:cs typeface="Questrial"/>
                <a:sym typeface="Questrial"/>
              </a:defRPr>
            </a:lvl5pPr>
            <a:lvl6pPr marL="1714500" marR="0" lvl="5" indent="0" algn="l" rtl="0">
              <a:spcBef>
                <a:spcPts val="0"/>
              </a:spcBef>
              <a:buNone/>
              <a:defRPr sz="1350" b="0" i="0" u="none" strike="noStrike" cap="none">
                <a:solidFill>
                  <a:schemeClr val="dk1"/>
                </a:solidFill>
                <a:latin typeface="Questrial"/>
                <a:ea typeface="Questrial"/>
                <a:cs typeface="Questrial"/>
                <a:sym typeface="Questrial"/>
              </a:defRPr>
            </a:lvl6pPr>
            <a:lvl7pPr marL="2057400" marR="0" lvl="6" indent="0" algn="l" rtl="0">
              <a:spcBef>
                <a:spcPts val="0"/>
              </a:spcBef>
              <a:buNone/>
              <a:defRPr sz="1350" b="0" i="0" u="none" strike="noStrike" cap="none">
                <a:solidFill>
                  <a:schemeClr val="dk1"/>
                </a:solidFill>
                <a:latin typeface="Questrial"/>
                <a:ea typeface="Questrial"/>
                <a:cs typeface="Questrial"/>
                <a:sym typeface="Questrial"/>
              </a:defRPr>
            </a:lvl7pPr>
            <a:lvl8pPr marL="2400300" marR="0" lvl="7" indent="0" algn="l" rtl="0">
              <a:spcBef>
                <a:spcPts val="0"/>
              </a:spcBef>
              <a:buNone/>
              <a:defRPr sz="1350" b="0" i="0" u="none" strike="noStrike" cap="none">
                <a:solidFill>
                  <a:schemeClr val="dk1"/>
                </a:solidFill>
                <a:latin typeface="Questrial"/>
                <a:ea typeface="Questrial"/>
                <a:cs typeface="Questrial"/>
                <a:sym typeface="Questrial"/>
              </a:defRPr>
            </a:lvl8pPr>
            <a:lvl9pPr marL="2743200" marR="0" lvl="8" indent="0" algn="l" rtl="0">
              <a:spcBef>
                <a:spcPts val="0"/>
              </a:spcBef>
              <a:buNone/>
              <a:defRPr sz="1350" b="0" i="0" u="none" strike="noStrike" cap="none">
                <a:solidFill>
                  <a:schemeClr val="dk1"/>
                </a:solidFill>
                <a:latin typeface="Questrial"/>
                <a:ea typeface="Questrial"/>
                <a:cs typeface="Questrial"/>
                <a:sym typeface="Questrial"/>
              </a:defRPr>
            </a:lvl9pPr>
          </a:lstStyle>
          <a:p>
            <a:endParaRPr/>
          </a:p>
        </p:txBody>
      </p:sp>
      <p:sp>
        <p:nvSpPr>
          <p:cNvPr id="54" name="Shape 54"/>
          <p:cNvSpPr txBox="1">
            <a:spLocks noGrp="1"/>
          </p:cNvSpPr>
          <p:nvPr>
            <p:ph type="ftr" idx="11"/>
          </p:nvPr>
        </p:nvSpPr>
        <p:spPr>
          <a:xfrm>
            <a:off x="3632200" y="6470705"/>
            <a:ext cx="4426094" cy="274319"/>
          </a:xfrm>
          <a:prstGeom prst="rect">
            <a:avLst/>
          </a:prstGeom>
          <a:noFill/>
          <a:ln>
            <a:noFill/>
          </a:ln>
        </p:spPr>
        <p:txBody>
          <a:bodyPr lIns="91425" tIns="91425" rIns="91425" bIns="91425" anchor="ctr" anchorCtr="0"/>
          <a:lstStyle>
            <a:lvl1pPr marL="0" marR="0" lvl="0" indent="0" algn="r" rtl="0">
              <a:spcBef>
                <a:spcPts val="0"/>
              </a:spcBef>
              <a:buNone/>
              <a:defRPr sz="750" cap="none">
                <a:solidFill>
                  <a:srgbClr val="0C0C0C"/>
                </a:solidFill>
                <a:latin typeface="Questrial"/>
                <a:ea typeface="Questrial"/>
                <a:cs typeface="Questrial"/>
                <a:sym typeface="Questrial"/>
              </a:defRPr>
            </a:lvl1pPr>
            <a:lvl2pPr marL="342900" marR="0" lvl="1" indent="0" algn="l" rtl="0">
              <a:spcBef>
                <a:spcPts val="0"/>
              </a:spcBef>
              <a:buNone/>
              <a:defRPr sz="1350" b="0" i="0" u="none" strike="noStrike" cap="none">
                <a:solidFill>
                  <a:schemeClr val="dk1"/>
                </a:solidFill>
                <a:latin typeface="Questrial"/>
                <a:ea typeface="Questrial"/>
                <a:cs typeface="Questrial"/>
                <a:sym typeface="Questrial"/>
              </a:defRPr>
            </a:lvl2pPr>
            <a:lvl3pPr marL="685800" marR="0" lvl="2" indent="0" algn="l" rtl="0">
              <a:spcBef>
                <a:spcPts val="0"/>
              </a:spcBef>
              <a:buNone/>
              <a:defRPr sz="1350" b="0" i="0" u="none" strike="noStrike" cap="none">
                <a:solidFill>
                  <a:schemeClr val="dk1"/>
                </a:solidFill>
                <a:latin typeface="Questrial"/>
                <a:ea typeface="Questrial"/>
                <a:cs typeface="Questrial"/>
                <a:sym typeface="Questrial"/>
              </a:defRPr>
            </a:lvl3pPr>
            <a:lvl4pPr marL="1028700" marR="0" lvl="3" indent="0" algn="l" rtl="0">
              <a:spcBef>
                <a:spcPts val="0"/>
              </a:spcBef>
              <a:buNone/>
              <a:defRPr sz="1350" b="0" i="0" u="none" strike="noStrike" cap="none">
                <a:solidFill>
                  <a:schemeClr val="dk1"/>
                </a:solidFill>
                <a:latin typeface="Questrial"/>
                <a:ea typeface="Questrial"/>
                <a:cs typeface="Questrial"/>
                <a:sym typeface="Questrial"/>
              </a:defRPr>
            </a:lvl4pPr>
            <a:lvl5pPr marL="1371600" marR="0" lvl="4" indent="0" algn="l" rtl="0">
              <a:spcBef>
                <a:spcPts val="0"/>
              </a:spcBef>
              <a:buNone/>
              <a:defRPr sz="1350" b="0" i="0" u="none" strike="noStrike" cap="none">
                <a:solidFill>
                  <a:schemeClr val="dk1"/>
                </a:solidFill>
                <a:latin typeface="Questrial"/>
                <a:ea typeface="Questrial"/>
                <a:cs typeface="Questrial"/>
                <a:sym typeface="Questrial"/>
              </a:defRPr>
            </a:lvl5pPr>
            <a:lvl6pPr marL="1714500" marR="0" lvl="5" indent="0" algn="l" rtl="0">
              <a:spcBef>
                <a:spcPts val="0"/>
              </a:spcBef>
              <a:buNone/>
              <a:defRPr sz="1350" b="0" i="0" u="none" strike="noStrike" cap="none">
                <a:solidFill>
                  <a:schemeClr val="dk1"/>
                </a:solidFill>
                <a:latin typeface="Questrial"/>
                <a:ea typeface="Questrial"/>
                <a:cs typeface="Questrial"/>
                <a:sym typeface="Questrial"/>
              </a:defRPr>
            </a:lvl6pPr>
            <a:lvl7pPr marL="2057400" marR="0" lvl="6" indent="0" algn="l" rtl="0">
              <a:spcBef>
                <a:spcPts val="0"/>
              </a:spcBef>
              <a:buNone/>
              <a:defRPr sz="1350" b="0" i="0" u="none" strike="noStrike" cap="none">
                <a:solidFill>
                  <a:schemeClr val="dk1"/>
                </a:solidFill>
                <a:latin typeface="Questrial"/>
                <a:ea typeface="Questrial"/>
                <a:cs typeface="Questrial"/>
                <a:sym typeface="Questrial"/>
              </a:defRPr>
            </a:lvl7pPr>
            <a:lvl8pPr marL="2400300" marR="0" lvl="7" indent="0" algn="l" rtl="0">
              <a:spcBef>
                <a:spcPts val="0"/>
              </a:spcBef>
              <a:buNone/>
              <a:defRPr sz="1350" b="0" i="0" u="none" strike="noStrike" cap="none">
                <a:solidFill>
                  <a:schemeClr val="dk1"/>
                </a:solidFill>
                <a:latin typeface="Questrial"/>
                <a:ea typeface="Questrial"/>
                <a:cs typeface="Questrial"/>
                <a:sym typeface="Questrial"/>
              </a:defRPr>
            </a:lvl8pPr>
            <a:lvl9pPr marL="2743200" marR="0" lvl="8" indent="0" algn="l" rtl="0">
              <a:spcBef>
                <a:spcPts val="0"/>
              </a:spcBef>
              <a:buNone/>
              <a:defRPr sz="1350" b="0" i="0" u="none" strike="noStrike" cap="none">
                <a:solidFill>
                  <a:schemeClr val="dk1"/>
                </a:solidFill>
                <a:latin typeface="Questrial"/>
                <a:ea typeface="Questrial"/>
                <a:cs typeface="Questrial"/>
                <a:sym typeface="Questrial"/>
              </a:defRPr>
            </a:lvl9pPr>
          </a:lstStyle>
          <a:p>
            <a:endParaRPr/>
          </a:p>
        </p:txBody>
      </p:sp>
      <p:sp>
        <p:nvSpPr>
          <p:cNvPr id="55" name="Shape 55"/>
          <p:cNvSpPr txBox="1">
            <a:spLocks noGrp="1"/>
          </p:cNvSpPr>
          <p:nvPr>
            <p:ph type="sldNum" idx="12"/>
          </p:nvPr>
        </p:nvSpPr>
        <p:spPr>
          <a:xfrm>
            <a:off x="8128000" y="6470705"/>
            <a:ext cx="730250" cy="274319"/>
          </a:xfrm>
          <a:prstGeom prst="rect">
            <a:avLst/>
          </a:prstGeom>
          <a:noFill/>
          <a:ln>
            <a:noFill/>
          </a:ln>
        </p:spPr>
        <p:txBody>
          <a:bodyPr lIns="91425" tIns="45700" rIns="91425" bIns="45700" anchor="ctr" anchorCtr="0">
            <a:noAutofit/>
          </a:bodyPr>
          <a:lstStyle/>
          <a:p>
            <a:pPr>
              <a:buSzPct val="25000"/>
            </a:pPr>
            <a:fld id="{00000000-1234-1234-1234-123412341234}" type="slidenum">
              <a:rPr lang="en-US" sz="750">
                <a:solidFill>
                  <a:srgbClr val="0C0C0C"/>
                </a:solidFill>
                <a:latin typeface="Questrial"/>
                <a:ea typeface="Questrial"/>
                <a:cs typeface="Questrial"/>
                <a:sym typeface="Questrial"/>
              </a:rPr>
              <a:pPr>
                <a:buSzPct val="25000"/>
              </a:pPr>
              <a:t>‹#›</a:t>
            </a:fld>
            <a:endParaRPr lang="en-US" sz="750">
              <a:solidFill>
                <a:srgbClr val="0C0C0C"/>
              </a:solidFill>
              <a:latin typeface="Questrial"/>
              <a:ea typeface="Questrial"/>
              <a:cs typeface="Questrial"/>
              <a:sym typeface="Questrial"/>
            </a:endParaRPr>
          </a:p>
        </p:txBody>
      </p:sp>
    </p:spTree>
    <p:extLst>
      <p:ext uri="{BB962C8B-B14F-4D97-AF65-F5344CB8AC3E}">
        <p14:creationId xmlns:p14="http://schemas.microsoft.com/office/powerpoint/2010/main" val="2184124011"/>
      </p:ext>
    </p:extLst>
  </p:cSld>
  <p:clrMapOvr>
    <a:masterClrMapping/>
  </p:clrMapOvr>
  <mc:AlternateContent xmlns:mc="http://schemas.openxmlformats.org/markup-compatibility/2006" xmlns:p14="http://schemas.microsoft.com/office/powerpoint/2010/main">
    <mc:Choice Requires="p14">
      <p:transition p14:dur="250" advClick="0">
        <p:pull/>
      </p:transition>
    </mc:Choice>
    <mc:Fallback xmlns="">
      <p:transition advClick="0">
        <p:pull/>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768096" y="585218"/>
            <a:ext cx="7290053" cy="1499615"/>
          </a:xfrm>
          <a:prstGeom prst="rect">
            <a:avLst/>
          </a:prstGeom>
          <a:noFill/>
          <a:ln>
            <a:noFill/>
          </a:ln>
        </p:spPr>
        <p:txBody>
          <a:bodyPr lIns="91425" tIns="91425" rIns="91425" bIns="91425" anchor="ctr" anchorCtr="0"/>
          <a:lstStyle>
            <a:lvl1pPr marL="0" marR="0" lvl="0" indent="0" algn="l" rtl="0">
              <a:lnSpc>
                <a:spcPct val="80000"/>
              </a:lnSpc>
              <a:spcBef>
                <a:spcPts val="0"/>
              </a:spcBef>
              <a:buClr>
                <a:srgbClr val="0C0C0C"/>
              </a:buClr>
              <a:buFont typeface="Questrial"/>
              <a:buNone/>
              <a:defRPr sz="3300" b="0" i="0" u="none" strike="noStrike" cap="none">
                <a:solidFill>
                  <a:srgbClr val="0C0C0C"/>
                </a:solidFill>
                <a:latin typeface="Questrial"/>
                <a:ea typeface="Questrial"/>
                <a:cs typeface="Questrial"/>
                <a:sym typeface="Questrial"/>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58" name="Shape 58"/>
          <p:cNvSpPr txBox="1">
            <a:spLocks noGrp="1"/>
          </p:cNvSpPr>
          <p:nvPr>
            <p:ph type="dt" idx="10"/>
          </p:nvPr>
        </p:nvSpPr>
        <p:spPr>
          <a:xfrm>
            <a:off x="768098" y="6470705"/>
            <a:ext cx="1615606" cy="274319"/>
          </a:xfrm>
          <a:prstGeom prst="rect">
            <a:avLst/>
          </a:prstGeom>
          <a:noFill/>
          <a:ln>
            <a:noFill/>
          </a:ln>
        </p:spPr>
        <p:txBody>
          <a:bodyPr lIns="91425" tIns="91425" rIns="91425" bIns="91425" anchor="ctr" anchorCtr="0"/>
          <a:lstStyle>
            <a:lvl1pPr marL="0" marR="0" lvl="0" indent="0" algn="l" rtl="0">
              <a:spcBef>
                <a:spcPts val="0"/>
              </a:spcBef>
              <a:buNone/>
              <a:defRPr sz="750">
                <a:solidFill>
                  <a:srgbClr val="0C0C0C"/>
                </a:solidFill>
                <a:latin typeface="Questrial"/>
                <a:ea typeface="Questrial"/>
                <a:cs typeface="Questrial"/>
                <a:sym typeface="Questrial"/>
              </a:defRPr>
            </a:lvl1pPr>
            <a:lvl2pPr marL="342900" marR="0" lvl="1" indent="0" algn="l" rtl="0">
              <a:spcBef>
                <a:spcPts val="0"/>
              </a:spcBef>
              <a:buNone/>
              <a:defRPr sz="1350" b="0" i="0" u="none" strike="noStrike" cap="none">
                <a:solidFill>
                  <a:schemeClr val="dk1"/>
                </a:solidFill>
                <a:latin typeface="Questrial"/>
                <a:ea typeface="Questrial"/>
                <a:cs typeface="Questrial"/>
                <a:sym typeface="Questrial"/>
              </a:defRPr>
            </a:lvl2pPr>
            <a:lvl3pPr marL="685800" marR="0" lvl="2" indent="0" algn="l" rtl="0">
              <a:spcBef>
                <a:spcPts val="0"/>
              </a:spcBef>
              <a:buNone/>
              <a:defRPr sz="1350" b="0" i="0" u="none" strike="noStrike" cap="none">
                <a:solidFill>
                  <a:schemeClr val="dk1"/>
                </a:solidFill>
                <a:latin typeface="Questrial"/>
                <a:ea typeface="Questrial"/>
                <a:cs typeface="Questrial"/>
                <a:sym typeface="Questrial"/>
              </a:defRPr>
            </a:lvl3pPr>
            <a:lvl4pPr marL="1028700" marR="0" lvl="3" indent="0" algn="l" rtl="0">
              <a:spcBef>
                <a:spcPts val="0"/>
              </a:spcBef>
              <a:buNone/>
              <a:defRPr sz="1350" b="0" i="0" u="none" strike="noStrike" cap="none">
                <a:solidFill>
                  <a:schemeClr val="dk1"/>
                </a:solidFill>
                <a:latin typeface="Questrial"/>
                <a:ea typeface="Questrial"/>
                <a:cs typeface="Questrial"/>
                <a:sym typeface="Questrial"/>
              </a:defRPr>
            </a:lvl4pPr>
            <a:lvl5pPr marL="1371600" marR="0" lvl="4" indent="0" algn="l" rtl="0">
              <a:spcBef>
                <a:spcPts val="0"/>
              </a:spcBef>
              <a:buNone/>
              <a:defRPr sz="1350" b="0" i="0" u="none" strike="noStrike" cap="none">
                <a:solidFill>
                  <a:schemeClr val="dk1"/>
                </a:solidFill>
                <a:latin typeface="Questrial"/>
                <a:ea typeface="Questrial"/>
                <a:cs typeface="Questrial"/>
                <a:sym typeface="Questrial"/>
              </a:defRPr>
            </a:lvl5pPr>
            <a:lvl6pPr marL="1714500" marR="0" lvl="5" indent="0" algn="l" rtl="0">
              <a:spcBef>
                <a:spcPts val="0"/>
              </a:spcBef>
              <a:buNone/>
              <a:defRPr sz="1350" b="0" i="0" u="none" strike="noStrike" cap="none">
                <a:solidFill>
                  <a:schemeClr val="dk1"/>
                </a:solidFill>
                <a:latin typeface="Questrial"/>
                <a:ea typeface="Questrial"/>
                <a:cs typeface="Questrial"/>
                <a:sym typeface="Questrial"/>
              </a:defRPr>
            </a:lvl6pPr>
            <a:lvl7pPr marL="2057400" marR="0" lvl="6" indent="0" algn="l" rtl="0">
              <a:spcBef>
                <a:spcPts val="0"/>
              </a:spcBef>
              <a:buNone/>
              <a:defRPr sz="1350" b="0" i="0" u="none" strike="noStrike" cap="none">
                <a:solidFill>
                  <a:schemeClr val="dk1"/>
                </a:solidFill>
                <a:latin typeface="Questrial"/>
                <a:ea typeface="Questrial"/>
                <a:cs typeface="Questrial"/>
                <a:sym typeface="Questrial"/>
              </a:defRPr>
            </a:lvl7pPr>
            <a:lvl8pPr marL="2400300" marR="0" lvl="7" indent="0" algn="l" rtl="0">
              <a:spcBef>
                <a:spcPts val="0"/>
              </a:spcBef>
              <a:buNone/>
              <a:defRPr sz="1350" b="0" i="0" u="none" strike="noStrike" cap="none">
                <a:solidFill>
                  <a:schemeClr val="dk1"/>
                </a:solidFill>
                <a:latin typeface="Questrial"/>
                <a:ea typeface="Questrial"/>
                <a:cs typeface="Questrial"/>
                <a:sym typeface="Questrial"/>
              </a:defRPr>
            </a:lvl8pPr>
            <a:lvl9pPr marL="2743200" marR="0" lvl="8" indent="0" algn="l" rtl="0">
              <a:spcBef>
                <a:spcPts val="0"/>
              </a:spcBef>
              <a:buNone/>
              <a:defRPr sz="1350" b="0" i="0" u="none" strike="noStrike" cap="none">
                <a:solidFill>
                  <a:schemeClr val="dk1"/>
                </a:solidFill>
                <a:latin typeface="Questrial"/>
                <a:ea typeface="Questrial"/>
                <a:cs typeface="Questrial"/>
                <a:sym typeface="Questrial"/>
              </a:defRPr>
            </a:lvl9pPr>
          </a:lstStyle>
          <a:p>
            <a:endParaRPr/>
          </a:p>
        </p:txBody>
      </p:sp>
      <p:sp>
        <p:nvSpPr>
          <p:cNvPr id="59" name="Shape 59"/>
          <p:cNvSpPr txBox="1">
            <a:spLocks noGrp="1"/>
          </p:cNvSpPr>
          <p:nvPr>
            <p:ph type="ftr" idx="11"/>
          </p:nvPr>
        </p:nvSpPr>
        <p:spPr>
          <a:xfrm>
            <a:off x="3632200" y="6470705"/>
            <a:ext cx="4426094" cy="274319"/>
          </a:xfrm>
          <a:prstGeom prst="rect">
            <a:avLst/>
          </a:prstGeom>
          <a:noFill/>
          <a:ln>
            <a:noFill/>
          </a:ln>
        </p:spPr>
        <p:txBody>
          <a:bodyPr lIns="91425" tIns="91425" rIns="91425" bIns="91425" anchor="ctr" anchorCtr="0"/>
          <a:lstStyle>
            <a:lvl1pPr marL="0" marR="0" lvl="0" indent="0" algn="r" rtl="0">
              <a:spcBef>
                <a:spcPts val="0"/>
              </a:spcBef>
              <a:buNone/>
              <a:defRPr sz="750" cap="none">
                <a:solidFill>
                  <a:srgbClr val="0C0C0C"/>
                </a:solidFill>
                <a:latin typeface="Questrial"/>
                <a:ea typeface="Questrial"/>
                <a:cs typeface="Questrial"/>
                <a:sym typeface="Questrial"/>
              </a:defRPr>
            </a:lvl1pPr>
            <a:lvl2pPr marL="342900" marR="0" lvl="1" indent="0" algn="l" rtl="0">
              <a:spcBef>
                <a:spcPts val="0"/>
              </a:spcBef>
              <a:buNone/>
              <a:defRPr sz="1350" b="0" i="0" u="none" strike="noStrike" cap="none">
                <a:solidFill>
                  <a:schemeClr val="dk1"/>
                </a:solidFill>
                <a:latin typeface="Questrial"/>
                <a:ea typeface="Questrial"/>
                <a:cs typeface="Questrial"/>
                <a:sym typeface="Questrial"/>
              </a:defRPr>
            </a:lvl2pPr>
            <a:lvl3pPr marL="685800" marR="0" lvl="2" indent="0" algn="l" rtl="0">
              <a:spcBef>
                <a:spcPts val="0"/>
              </a:spcBef>
              <a:buNone/>
              <a:defRPr sz="1350" b="0" i="0" u="none" strike="noStrike" cap="none">
                <a:solidFill>
                  <a:schemeClr val="dk1"/>
                </a:solidFill>
                <a:latin typeface="Questrial"/>
                <a:ea typeface="Questrial"/>
                <a:cs typeface="Questrial"/>
                <a:sym typeface="Questrial"/>
              </a:defRPr>
            </a:lvl3pPr>
            <a:lvl4pPr marL="1028700" marR="0" lvl="3" indent="0" algn="l" rtl="0">
              <a:spcBef>
                <a:spcPts val="0"/>
              </a:spcBef>
              <a:buNone/>
              <a:defRPr sz="1350" b="0" i="0" u="none" strike="noStrike" cap="none">
                <a:solidFill>
                  <a:schemeClr val="dk1"/>
                </a:solidFill>
                <a:latin typeface="Questrial"/>
                <a:ea typeface="Questrial"/>
                <a:cs typeface="Questrial"/>
                <a:sym typeface="Questrial"/>
              </a:defRPr>
            </a:lvl4pPr>
            <a:lvl5pPr marL="1371600" marR="0" lvl="4" indent="0" algn="l" rtl="0">
              <a:spcBef>
                <a:spcPts val="0"/>
              </a:spcBef>
              <a:buNone/>
              <a:defRPr sz="1350" b="0" i="0" u="none" strike="noStrike" cap="none">
                <a:solidFill>
                  <a:schemeClr val="dk1"/>
                </a:solidFill>
                <a:latin typeface="Questrial"/>
                <a:ea typeface="Questrial"/>
                <a:cs typeface="Questrial"/>
                <a:sym typeface="Questrial"/>
              </a:defRPr>
            </a:lvl5pPr>
            <a:lvl6pPr marL="1714500" marR="0" lvl="5" indent="0" algn="l" rtl="0">
              <a:spcBef>
                <a:spcPts val="0"/>
              </a:spcBef>
              <a:buNone/>
              <a:defRPr sz="1350" b="0" i="0" u="none" strike="noStrike" cap="none">
                <a:solidFill>
                  <a:schemeClr val="dk1"/>
                </a:solidFill>
                <a:latin typeface="Questrial"/>
                <a:ea typeface="Questrial"/>
                <a:cs typeface="Questrial"/>
                <a:sym typeface="Questrial"/>
              </a:defRPr>
            </a:lvl6pPr>
            <a:lvl7pPr marL="2057400" marR="0" lvl="6" indent="0" algn="l" rtl="0">
              <a:spcBef>
                <a:spcPts val="0"/>
              </a:spcBef>
              <a:buNone/>
              <a:defRPr sz="1350" b="0" i="0" u="none" strike="noStrike" cap="none">
                <a:solidFill>
                  <a:schemeClr val="dk1"/>
                </a:solidFill>
                <a:latin typeface="Questrial"/>
                <a:ea typeface="Questrial"/>
                <a:cs typeface="Questrial"/>
                <a:sym typeface="Questrial"/>
              </a:defRPr>
            </a:lvl7pPr>
            <a:lvl8pPr marL="2400300" marR="0" lvl="7" indent="0" algn="l" rtl="0">
              <a:spcBef>
                <a:spcPts val="0"/>
              </a:spcBef>
              <a:buNone/>
              <a:defRPr sz="1350" b="0" i="0" u="none" strike="noStrike" cap="none">
                <a:solidFill>
                  <a:schemeClr val="dk1"/>
                </a:solidFill>
                <a:latin typeface="Questrial"/>
                <a:ea typeface="Questrial"/>
                <a:cs typeface="Questrial"/>
                <a:sym typeface="Questrial"/>
              </a:defRPr>
            </a:lvl8pPr>
            <a:lvl9pPr marL="2743200" marR="0" lvl="8" indent="0" algn="l" rtl="0">
              <a:spcBef>
                <a:spcPts val="0"/>
              </a:spcBef>
              <a:buNone/>
              <a:defRPr sz="1350" b="0" i="0" u="none" strike="noStrike" cap="none">
                <a:solidFill>
                  <a:schemeClr val="dk1"/>
                </a:solidFill>
                <a:latin typeface="Questrial"/>
                <a:ea typeface="Questrial"/>
                <a:cs typeface="Questrial"/>
                <a:sym typeface="Questrial"/>
              </a:defRPr>
            </a:lvl9pPr>
          </a:lstStyle>
          <a:p>
            <a:endParaRPr/>
          </a:p>
        </p:txBody>
      </p:sp>
      <p:sp>
        <p:nvSpPr>
          <p:cNvPr id="60" name="Shape 60"/>
          <p:cNvSpPr txBox="1">
            <a:spLocks noGrp="1"/>
          </p:cNvSpPr>
          <p:nvPr>
            <p:ph type="sldNum" idx="12"/>
          </p:nvPr>
        </p:nvSpPr>
        <p:spPr>
          <a:xfrm>
            <a:off x="8128000" y="6470705"/>
            <a:ext cx="730250" cy="274319"/>
          </a:xfrm>
          <a:prstGeom prst="rect">
            <a:avLst/>
          </a:prstGeom>
          <a:noFill/>
          <a:ln>
            <a:noFill/>
          </a:ln>
        </p:spPr>
        <p:txBody>
          <a:bodyPr lIns="91425" tIns="45700" rIns="91425" bIns="45700" anchor="ctr" anchorCtr="0">
            <a:noAutofit/>
          </a:bodyPr>
          <a:lstStyle/>
          <a:p>
            <a:pPr>
              <a:buSzPct val="25000"/>
            </a:pPr>
            <a:fld id="{00000000-1234-1234-1234-123412341234}" type="slidenum">
              <a:rPr lang="en-US" sz="750">
                <a:solidFill>
                  <a:srgbClr val="0C0C0C"/>
                </a:solidFill>
                <a:latin typeface="Questrial"/>
                <a:ea typeface="Questrial"/>
                <a:cs typeface="Questrial"/>
                <a:sym typeface="Questrial"/>
              </a:rPr>
              <a:pPr>
                <a:buSzPct val="25000"/>
              </a:pPr>
              <a:t>‹#›</a:t>
            </a:fld>
            <a:endParaRPr lang="en-US" sz="750">
              <a:solidFill>
                <a:srgbClr val="0C0C0C"/>
              </a:solidFill>
              <a:latin typeface="Questrial"/>
              <a:ea typeface="Questrial"/>
              <a:cs typeface="Questrial"/>
              <a:sym typeface="Questrial"/>
            </a:endParaRPr>
          </a:p>
        </p:txBody>
      </p:sp>
    </p:spTree>
    <p:extLst>
      <p:ext uri="{BB962C8B-B14F-4D97-AF65-F5344CB8AC3E}">
        <p14:creationId xmlns:p14="http://schemas.microsoft.com/office/powerpoint/2010/main" val="1321956730"/>
      </p:ext>
    </p:extLst>
  </p:cSld>
  <p:clrMapOvr>
    <a:masterClrMapping/>
  </p:clrMapOvr>
  <mc:AlternateContent xmlns:mc="http://schemas.openxmlformats.org/markup-compatibility/2006" xmlns:p14="http://schemas.microsoft.com/office/powerpoint/2010/main">
    <mc:Choice Requires="p14">
      <p:transition p14:dur="250" advClick="0">
        <p:pull/>
      </p:transition>
    </mc:Choice>
    <mc:Fallback xmlns="">
      <p:transition advClick="0">
        <p:pull/>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1"/>
        <p:cNvGrpSpPr/>
        <p:nvPr/>
      </p:nvGrpSpPr>
      <p:grpSpPr>
        <a:xfrm>
          <a:off x="0" y="0"/>
          <a:ext cx="0" cy="0"/>
          <a:chOff x="0" y="0"/>
          <a:chExt cx="0" cy="0"/>
        </a:xfrm>
      </p:grpSpPr>
      <p:sp>
        <p:nvSpPr>
          <p:cNvPr id="62" name="Shape 62"/>
          <p:cNvSpPr txBox="1">
            <a:spLocks noGrp="1"/>
          </p:cNvSpPr>
          <p:nvPr>
            <p:ph type="dt" idx="10"/>
          </p:nvPr>
        </p:nvSpPr>
        <p:spPr>
          <a:xfrm>
            <a:off x="768098" y="6470705"/>
            <a:ext cx="1615606" cy="274319"/>
          </a:xfrm>
          <a:prstGeom prst="rect">
            <a:avLst/>
          </a:prstGeom>
          <a:noFill/>
          <a:ln>
            <a:noFill/>
          </a:ln>
        </p:spPr>
        <p:txBody>
          <a:bodyPr lIns="91425" tIns="91425" rIns="91425" bIns="91425" anchor="ctr" anchorCtr="0"/>
          <a:lstStyle>
            <a:lvl1pPr marL="0" marR="0" lvl="0" indent="0" algn="l" rtl="0">
              <a:spcBef>
                <a:spcPts val="0"/>
              </a:spcBef>
              <a:buNone/>
              <a:defRPr sz="750">
                <a:solidFill>
                  <a:srgbClr val="0C0C0C"/>
                </a:solidFill>
                <a:latin typeface="Questrial"/>
                <a:ea typeface="Questrial"/>
                <a:cs typeface="Questrial"/>
                <a:sym typeface="Questrial"/>
              </a:defRPr>
            </a:lvl1pPr>
            <a:lvl2pPr marL="342900" marR="0" lvl="1" indent="0" algn="l" rtl="0">
              <a:spcBef>
                <a:spcPts val="0"/>
              </a:spcBef>
              <a:buNone/>
              <a:defRPr sz="1350" b="0" i="0" u="none" strike="noStrike" cap="none">
                <a:solidFill>
                  <a:schemeClr val="dk1"/>
                </a:solidFill>
                <a:latin typeface="Questrial"/>
                <a:ea typeface="Questrial"/>
                <a:cs typeface="Questrial"/>
                <a:sym typeface="Questrial"/>
              </a:defRPr>
            </a:lvl2pPr>
            <a:lvl3pPr marL="685800" marR="0" lvl="2" indent="0" algn="l" rtl="0">
              <a:spcBef>
                <a:spcPts val="0"/>
              </a:spcBef>
              <a:buNone/>
              <a:defRPr sz="1350" b="0" i="0" u="none" strike="noStrike" cap="none">
                <a:solidFill>
                  <a:schemeClr val="dk1"/>
                </a:solidFill>
                <a:latin typeface="Questrial"/>
                <a:ea typeface="Questrial"/>
                <a:cs typeface="Questrial"/>
                <a:sym typeface="Questrial"/>
              </a:defRPr>
            </a:lvl3pPr>
            <a:lvl4pPr marL="1028700" marR="0" lvl="3" indent="0" algn="l" rtl="0">
              <a:spcBef>
                <a:spcPts val="0"/>
              </a:spcBef>
              <a:buNone/>
              <a:defRPr sz="1350" b="0" i="0" u="none" strike="noStrike" cap="none">
                <a:solidFill>
                  <a:schemeClr val="dk1"/>
                </a:solidFill>
                <a:latin typeface="Questrial"/>
                <a:ea typeface="Questrial"/>
                <a:cs typeface="Questrial"/>
                <a:sym typeface="Questrial"/>
              </a:defRPr>
            </a:lvl4pPr>
            <a:lvl5pPr marL="1371600" marR="0" lvl="4" indent="0" algn="l" rtl="0">
              <a:spcBef>
                <a:spcPts val="0"/>
              </a:spcBef>
              <a:buNone/>
              <a:defRPr sz="1350" b="0" i="0" u="none" strike="noStrike" cap="none">
                <a:solidFill>
                  <a:schemeClr val="dk1"/>
                </a:solidFill>
                <a:latin typeface="Questrial"/>
                <a:ea typeface="Questrial"/>
                <a:cs typeface="Questrial"/>
                <a:sym typeface="Questrial"/>
              </a:defRPr>
            </a:lvl5pPr>
            <a:lvl6pPr marL="1714500" marR="0" lvl="5" indent="0" algn="l" rtl="0">
              <a:spcBef>
                <a:spcPts val="0"/>
              </a:spcBef>
              <a:buNone/>
              <a:defRPr sz="1350" b="0" i="0" u="none" strike="noStrike" cap="none">
                <a:solidFill>
                  <a:schemeClr val="dk1"/>
                </a:solidFill>
                <a:latin typeface="Questrial"/>
                <a:ea typeface="Questrial"/>
                <a:cs typeface="Questrial"/>
                <a:sym typeface="Questrial"/>
              </a:defRPr>
            </a:lvl6pPr>
            <a:lvl7pPr marL="2057400" marR="0" lvl="6" indent="0" algn="l" rtl="0">
              <a:spcBef>
                <a:spcPts val="0"/>
              </a:spcBef>
              <a:buNone/>
              <a:defRPr sz="1350" b="0" i="0" u="none" strike="noStrike" cap="none">
                <a:solidFill>
                  <a:schemeClr val="dk1"/>
                </a:solidFill>
                <a:latin typeface="Questrial"/>
                <a:ea typeface="Questrial"/>
                <a:cs typeface="Questrial"/>
                <a:sym typeface="Questrial"/>
              </a:defRPr>
            </a:lvl7pPr>
            <a:lvl8pPr marL="2400300" marR="0" lvl="7" indent="0" algn="l" rtl="0">
              <a:spcBef>
                <a:spcPts val="0"/>
              </a:spcBef>
              <a:buNone/>
              <a:defRPr sz="1350" b="0" i="0" u="none" strike="noStrike" cap="none">
                <a:solidFill>
                  <a:schemeClr val="dk1"/>
                </a:solidFill>
                <a:latin typeface="Questrial"/>
                <a:ea typeface="Questrial"/>
                <a:cs typeface="Questrial"/>
                <a:sym typeface="Questrial"/>
              </a:defRPr>
            </a:lvl8pPr>
            <a:lvl9pPr marL="2743200" marR="0" lvl="8" indent="0" algn="l" rtl="0">
              <a:spcBef>
                <a:spcPts val="0"/>
              </a:spcBef>
              <a:buNone/>
              <a:defRPr sz="1350" b="0" i="0" u="none" strike="noStrike" cap="none">
                <a:solidFill>
                  <a:schemeClr val="dk1"/>
                </a:solidFill>
                <a:latin typeface="Questrial"/>
                <a:ea typeface="Questrial"/>
                <a:cs typeface="Questrial"/>
                <a:sym typeface="Questrial"/>
              </a:defRPr>
            </a:lvl9pPr>
          </a:lstStyle>
          <a:p>
            <a:endParaRPr/>
          </a:p>
        </p:txBody>
      </p:sp>
      <p:sp>
        <p:nvSpPr>
          <p:cNvPr id="63" name="Shape 63"/>
          <p:cNvSpPr txBox="1">
            <a:spLocks noGrp="1"/>
          </p:cNvSpPr>
          <p:nvPr>
            <p:ph type="ftr" idx="11"/>
          </p:nvPr>
        </p:nvSpPr>
        <p:spPr>
          <a:xfrm>
            <a:off x="3632200" y="6470705"/>
            <a:ext cx="4426094" cy="274319"/>
          </a:xfrm>
          <a:prstGeom prst="rect">
            <a:avLst/>
          </a:prstGeom>
          <a:noFill/>
          <a:ln>
            <a:noFill/>
          </a:ln>
        </p:spPr>
        <p:txBody>
          <a:bodyPr lIns="91425" tIns="91425" rIns="91425" bIns="91425" anchor="ctr" anchorCtr="0"/>
          <a:lstStyle>
            <a:lvl1pPr marL="0" marR="0" lvl="0" indent="0" algn="r" rtl="0">
              <a:spcBef>
                <a:spcPts val="0"/>
              </a:spcBef>
              <a:buNone/>
              <a:defRPr sz="750" cap="none">
                <a:solidFill>
                  <a:srgbClr val="0C0C0C"/>
                </a:solidFill>
                <a:latin typeface="Questrial"/>
                <a:ea typeface="Questrial"/>
                <a:cs typeface="Questrial"/>
                <a:sym typeface="Questrial"/>
              </a:defRPr>
            </a:lvl1pPr>
            <a:lvl2pPr marL="342900" marR="0" lvl="1" indent="0" algn="l" rtl="0">
              <a:spcBef>
                <a:spcPts val="0"/>
              </a:spcBef>
              <a:buNone/>
              <a:defRPr sz="1350" b="0" i="0" u="none" strike="noStrike" cap="none">
                <a:solidFill>
                  <a:schemeClr val="dk1"/>
                </a:solidFill>
                <a:latin typeface="Questrial"/>
                <a:ea typeface="Questrial"/>
                <a:cs typeface="Questrial"/>
                <a:sym typeface="Questrial"/>
              </a:defRPr>
            </a:lvl2pPr>
            <a:lvl3pPr marL="685800" marR="0" lvl="2" indent="0" algn="l" rtl="0">
              <a:spcBef>
                <a:spcPts val="0"/>
              </a:spcBef>
              <a:buNone/>
              <a:defRPr sz="1350" b="0" i="0" u="none" strike="noStrike" cap="none">
                <a:solidFill>
                  <a:schemeClr val="dk1"/>
                </a:solidFill>
                <a:latin typeface="Questrial"/>
                <a:ea typeface="Questrial"/>
                <a:cs typeface="Questrial"/>
                <a:sym typeface="Questrial"/>
              </a:defRPr>
            </a:lvl3pPr>
            <a:lvl4pPr marL="1028700" marR="0" lvl="3" indent="0" algn="l" rtl="0">
              <a:spcBef>
                <a:spcPts val="0"/>
              </a:spcBef>
              <a:buNone/>
              <a:defRPr sz="1350" b="0" i="0" u="none" strike="noStrike" cap="none">
                <a:solidFill>
                  <a:schemeClr val="dk1"/>
                </a:solidFill>
                <a:latin typeface="Questrial"/>
                <a:ea typeface="Questrial"/>
                <a:cs typeface="Questrial"/>
                <a:sym typeface="Questrial"/>
              </a:defRPr>
            </a:lvl4pPr>
            <a:lvl5pPr marL="1371600" marR="0" lvl="4" indent="0" algn="l" rtl="0">
              <a:spcBef>
                <a:spcPts val="0"/>
              </a:spcBef>
              <a:buNone/>
              <a:defRPr sz="1350" b="0" i="0" u="none" strike="noStrike" cap="none">
                <a:solidFill>
                  <a:schemeClr val="dk1"/>
                </a:solidFill>
                <a:latin typeface="Questrial"/>
                <a:ea typeface="Questrial"/>
                <a:cs typeface="Questrial"/>
                <a:sym typeface="Questrial"/>
              </a:defRPr>
            </a:lvl5pPr>
            <a:lvl6pPr marL="1714500" marR="0" lvl="5" indent="0" algn="l" rtl="0">
              <a:spcBef>
                <a:spcPts val="0"/>
              </a:spcBef>
              <a:buNone/>
              <a:defRPr sz="1350" b="0" i="0" u="none" strike="noStrike" cap="none">
                <a:solidFill>
                  <a:schemeClr val="dk1"/>
                </a:solidFill>
                <a:latin typeface="Questrial"/>
                <a:ea typeface="Questrial"/>
                <a:cs typeface="Questrial"/>
                <a:sym typeface="Questrial"/>
              </a:defRPr>
            </a:lvl6pPr>
            <a:lvl7pPr marL="2057400" marR="0" lvl="6" indent="0" algn="l" rtl="0">
              <a:spcBef>
                <a:spcPts val="0"/>
              </a:spcBef>
              <a:buNone/>
              <a:defRPr sz="1350" b="0" i="0" u="none" strike="noStrike" cap="none">
                <a:solidFill>
                  <a:schemeClr val="dk1"/>
                </a:solidFill>
                <a:latin typeface="Questrial"/>
                <a:ea typeface="Questrial"/>
                <a:cs typeface="Questrial"/>
                <a:sym typeface="Questrial"/>
              </a:defRPr>
            </a:lvl7pPr>
            <a:lvl8pPr marL="2400300" marR="0" lvl="7" indent="0" algn="l" rtl="0">
              <a:spcBef>
                <a:spcPts val="0"/>
              </a:spcBef>
              <a:buNone/>
              <a:defRPr sz="1350" b="0" i="0" u="none" strike="noStrike" cap="none">
                <a:solidFill>
                  <a:schemeClr val="dk1"/>
                </a:solidFill>
                <a:latin typeface="Questrial"/>
                <a:ea typeface="Questrial"/>
                <a:cs typeface="Questrial"/>
                <a:sym typeface="Questrial"/>
              </a:defRPr>
            </a:lvl8pPr>
            <a:lvl9pPr marL="2743200" marR="0" lvl="8" indent="0" algn="l" rtl="0">
              <a:spcBef>
                <a:spcPts val="0"/>
              </a:spcBef>
              <a:buNone/>
              <a:defRPr sz="1350" b="0" i="0" u="none" strike="noStrike" cap="none">
                <a:solidFill>
                  <a:schemeClr val="dk1"/>
                </a:solidFill>
                <a:latin typeface="Questrial"/>
                <a:ea typeface="Questrial"/>
                <a:cs typeface="Questrial"/>
                <a:sym typeface="Questrial"/>
              </a:defRPr>
            </a:lvl9pPr>
          </a:lstStyle>
          <a:p>
            <a:endParaRPr/>
          </a:p>
        </p:txBody>
      </p:sp>
      <p:sp>
        <p:nvSpPr>
          <p:cNvPr id="64" name="Shape 64"/>
          <p:cNvSpPr txBox="1">
            <a:spLocks noGrp="1"/>
          </p:cNvSpPr>
          <p:nvPr>
            <p:ph type="sldNum" idx="12"/>
          </p:nvPr>
        </p:nvSpPr>
        <p:spPr>
          <a:xfrm>
            <a:off x="8128000" y="6470705"/>
            <a:ext cx="730250" cy="274319"/>
          </a:xfrm>
          <a:prstGeom prst="rect">
            <a:avLst/>
          </a:prstGeom>
          <a:noFill/>
          <a:ln>
            <a:noFill/>
          </a:ln>
        </p:spPr>
        <p:txBody>
          <a:bodyPr lIns="91425" tIns="45700" rIns="91425" bIns="45700" anchor="ctr" anchorCtr="0">
            <a:noAutofit/>
          </a:bodyPr>
          <a:lstStyle/>
          <a:p>
            <a:pPr>
              <a:buSzPct val="25000"/>
            </a:pPr>
            <a:fld id="{00000000-1234-1234-1234-123412341234}" type="slidenum">
              <a:rPr lang="en-US" sz="750">
                <a:solidFill>
                  <a:srgbClr val="0C0C0C"/>
                </a:solidFill>
                <a:latin typeface="Questrial"/>
                <a:ea typeface="Questrial"/>
                <a:cs typeface="Questrial"/>
                <a:sym typeface="Questrial"/>
              </a:rPr>
              <a:pPr>
                <a:buSzPct val="25000"/>
              </a:pPr>
              <a:t>‹#›</a:t>
            </a:fld>
            <a:endParaRPr lang="en-US" sz="750">
              <a:solidFill>
                <a:srgbClr val="0C0C0C"/>
              </a:solidFill>
              <a:latin typeface="Questrial"/>
              <a:ea typeface="Questrial"/>
              <a:cs typeface="Questrial"/>
              <a:sym typeface="Questrial"/>
            </a:endParaRPr>
          </a:p>
        </p:txBody>
      </p:sp>
    </p:spTree>
    <p:extLst>
      <p:ext uri="{BB962C8B-B14F-4D97-AF65-F5344CB8AC3E}">
        <p14:creationId xmlns:p14="http://schemas.microsoft.com/office/powerpoint/2010/main" val="3250645053"/>
      </p:ext>
    </p:extLst>
  </p:cSld>
  <p:clrMapOvr>
    <a:masterClrMapping/>
  </p:clrMapOvr>
  <mc:AlternateContent xmlns:mc="http://schemas.openxmlformats.org/markup-compatibility/2006" xmlns:p14="http://schemas.microsoft.com/office/powerpoint/2010/main">
    <mc:Choice Requires="p14">
      <p:transition p14:dur="250" advClick="0">
        <p:pull/>
      </p:transition>
    </mc:Choice>
    <mc:Fallback xmlns="">
      <p:transition advClick="0">
        <p:pull/>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768095" y="471510"/>
            <a:ext cx="3291840" cy="1737359"/>
          </a:xfrm>
          <a:prstGeom prst="rect">
            <a:avLst/>
          </a:prstGeom>
          <a:noFill/>
          <a:ln>
            <a:noFill/>
          </a:ln>
        </p:spPr>
        <p:txBody>
          <a:bodyPr lIns="91425" tIns="91425" rIns="91425" bIns="91425" anchor="ctr" anchorCtr="0"/>
          <a:lstStyle>
            <a:lvl1pPr marL="0" marR="0" lvl="0" indent="0" algn="l" rtl="0">
              <a:lnSpc>
                <a:spcPct val="80000"/>
              </a:lnSpc>
              <a:spcBef>
                <a:spcPts val="0"/>
              </a:spcBef>
              <a:buClr>
                <a:srgbClr val="0C0C0C"/>
              </a:buClr>
              <a:buFont typeface="Questrial"/>
              <a:buNone/>
              <a:defRPr sz="2700" b="0" i="0" u="none" strike="noStrike" cap="none">
                <a:solidFill>
                  <a:srgbClr val="0C0C0C"/>
                </a:solidFill>
                <a:latin typeface="Questrial"/>
                <a:ea typeface="Questrial"/>
                <a:cs typeface="Questrial"/>
                <a:sym typeface="Questrial"/>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67" name="Shape 67"/>
          <p:cNvSpPr txBox="1">
            <a:spLocks noGrp="1"/>
          </p:cNvSpPr>
          <p:nvPr>
            <p:ph type="body" idx="1"/>
          </p:nvPr>
        </p:nvSpPr>
        <p:spPr>
          <a:xfrm>
            <a:off x="4286251" y="822959"/>
            <a:ext cx="4258817" cy="5184648"/>
          </a:xfrm>
          <a:prstGeom prst="rect">
            <a:avLst/>
          </a:prstGeom>
          <a:noFill/>
          <a:ln>
            <a:noFill/>
          </a:ln>
        </p:spPr>
        <p:txBody>
          <a:bodyPr lIns="91425" tIns="91425" rIns="91425" bIns="91425" anchor="t" anchorCtr="0"/>
          <a:lstStyle>
            <a:lvl1pPr marL="68580" marR="0" lvl="0" indent="26670" algn="l" rtl="0">
              <a:lnSpc>
                <a:spcPct val="90000"/>
              </a:lnSpc>
              <a:spcBef>
                <a:spcPts val="900"/>
              </a:spcBef>
              <a:spcAft>
                <a:spcPts val="150"/>
              </a:spcAft>
              <a:buClr>
                <a:schemeClr val="accent1"/>
              </a:buClr>
              <a:buSzPct val="100000"/>
              <a:buFont typeface="Questrial"/>
              <a:buChar char=" "/>
              <a:defRPr sz="1500" b="0" i="0" u="none" strike="noStrike" cap="none">
                <a:solidFill>
                  <a:schemeClr val="dk1"/>
                </a:solidFill>
                <a:latin typeface="Questrial"/>
                <a:ea typeface="Questrial"/>
                <a:cs typeface="Questrial"/>
                <a:sym typeface="Questrial"/>
              </a:defRPr>
            </a:lvl1pPr>
            <a:lvl2pPr marL="198882" marR="0" lvl="1" indent="-27431" algn="l" rtl="0">
              <a:lnSpc>
                <a:spcPct val="90000"/>
              </a:lnSpc>
              <a:spcBef>
                <a:spcPts val="150"/>
              </a:spcBef>
              <a:spcAft>
                <a:spcPts val="300"/>
              </a:spcAft>
              <a:buClr>
                <a:schemeClr val="accent1"/>
              </a:buClr>
              <a:buSzPct val="100000"/>
              <a:buFont typeface="Noto Sans Symbols"/>
              <a:buChar char="●"/>
              <a:defRPr sz="1200" b="0" i="0" u="none" strike="noStrike" cap="none">
                <a:solidFill>
                  <a:schemeClr val="dk1"/>
                </a:solidFill>
                <a:latin typeface="Questrial"/>
                <a:ea typeface="Questrial"/>
                <a:cs typeface="Questrial"/>
                <a:sym typeface="Questrial"/>
              </a:defRPr>
            </a:lvl2pPr>
            <a:lvl3pPr marL="336042" marR="0" lvl="2" indent="-50291"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3pPr>
            <a:lvl4pPr marL="445770" marR="0" lvl="3" indent="-45719"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4pPr>
            <a:lvl5pPr marL="582930" marR="0" lvl="4" indent="-49530"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5pPr>
            <a:lvl6pPr marL="685800" marR="0" lvl="5" indent="-47625"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6pPr>
            <a:lvl7pPr marL="795528" marR="0" lvl="6" indent="-52577"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7pPr>
            <a:lvl8pPr marL="912114" marR="0" lvl="7" indent="-54864"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8pPr>
            <a:lvl9pPr marL="1021842" marR="0" lvl="8" indent="-50291"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9pPr>
          </a:lstStyle>
          <a:p>
            <a:endParaRPr/>
          </a:p>
        </p:txBody>
      </p:sp>
      <p:sp>
        <p:nvSpPr>
          <p:cNvPr id="68" name="Shape 68"/>
          <p:cNvSpPr txBox="1">
            <a:spLocks noGrp="1"/>
          </p:cNvSpPr>
          <p:nvPr>
            <p:ph type="body" idx="2"/>
          </p:nvPr>
        </p:nvSpPr>
        <p:spPr>
          <a:xfrm>
            <a:off x="768095" y="2257506"/>
            <a:ext cx="3291840" cy="3762294"/>
          </a:xfrm>
          <a:prstGeom prst="rect">
            <a:avLst/>
          </a:prstGeom>
          <a:noFill/>
          <a:ln>
            <a:noFill/>
          </a:ln>
        </p:spPr>
        <p:txBody>
          <a:bodyPr lIns="91425" tIns="91425" rIns="91425" bIns="91425" anchor="t" anchorCtr="0"/>
          <a:lstStyle>
            <a:lvl1pPr marL="0" marR="0" lvl="0" indent="0" algn="l" rtl="0">
              <a:lnSpc>
                <a:spcPct val="108000"/>
              </a:lnSpc>
              <a:spcBef>
                <a:spcPts val="450"/>
              </a:spcBef>
              <a:spcAft>
                <a:spcPts val="150"/>
              </a:spcAft>
              <a:buClr>
                <a:schemeClr val="accent1"/>
              </a:buClr>
              <a:buFont typeface="Questrial"/>
              <a:buNone/>
              <a:defRPr sz="1200" b="0" i="0" u="none" strike="noStrike" cap="none">
                <a:solidFill>
                  <a:schemeClr val="dk1"/>
                </a:solidFill>
                <a:latin typeface="Questrial"/>
                <a:ea typeface="Questrial"/>
                <a:cs typeface="Questrial"/>
                <a:sym typeface="Questrial"/>
              </a:defRPr>
            </a:lvl1pPr>
            <a:lvl2pPr marL="342900" marR="0" lvl="1" indent="0" algn="l" rtl="0">
              <a:lnSpc>
                <a:spcPct val="90000"/>
              </a:lnSpc>
              <a:spcBef>
                <a:spcPts val="150"/>
              </a:spcBef>
              <a:spcAft>
                <a:spcPts val="300"/>
              </a:spcAft>
              <a:buClr>
                <a:schemeClr val="accent1"/>
              </a:buClr>
              <a:buFont typeface="Noto Sans Symbols"/>
              <a:buNone/>
              <a:defRPr sz="900" b="0" i="0" u="none" strike="noStrike" cap="none">
                <a:solidFill>
                  <a:schemeClr val="dk1"/>
                </a:solidFill>
                <a:latin typeface="Questrial"/>
                <a:ea typeface="Questrial"/>
                <a:cs typeface="Questrial"/>
                <a:sym typeface="Questrial"/>
              </a:defRPr>
            </a:lvl2pPr>
            <a:lvl3pPr marL="685800" marR="0" lvl="2" indent="0" algn="l" rtl="0">
              <a:lnSpc>
                <a:spcPct val="90000"/>
              </a:lnSpc>
              <a:spcBef>
                <a:spcPts val="150"/>
              </a:spcBef>
              <a:spcAft>
                <a:spcPts val="300"/>
              </a:spcAft>
              <a:buClr>
                <a:schemeClr val="accent1"/>
              </a:buClr>
              <a:buFont typeface="Noto Sans Symbols"/>
              <a:buNone/>
              <a:defRPr sz="750" b="0" i="0" u="none" strike="noStrike" cap="none">
                <a:solidFill>
                  <a:schemeClr val="dk1"/>
                </a:solidFill>
                <a:latin typeface="Questrial"/>
                <a:ea typeface="Questrial"/>
                <a:cs typeface="Questrial"/>
                <a:sym typeface="Questrial"/>
              </a:defRPr>
            </a:lvl3pPr>
            <a:lvl4pPr marL="1028700" marR="0" lvl="3" indent="0" algn="l" rtl="0">
              <a:lnSpc>
                <a:spcPct val="90000"/>
              </a:lnSpc>
              <a:spcBef>
                <a:spcPts val="150"/>
              </a:spcBef>
              <a:spcAft>
                <a:spcPts val="300"/>
              </a:spcAft>
              <a:buClr>
                <a:schemeClr val="accent1"/>
              </a:buClr>
              <a:buFont typeface="Noto Sans Symbols"/>
              <a:buNone/>
              <a:defRPr sz="675" b="0" i="0" u="none" strike="noStrike" cap="none">
                <a:solidFill>
                  <a:schemeClr val="dk1"/>
                </a:solidFill>
                <a:latin typeface="Questrial"/>
                <a:ea typeface="Questrial"/>
                <a:cs typeface="Questrial"/>
                <a:sym typeface="Questrial"/>
              </a:defRPr>
            </a:lvl4pPr>
            <a:lvl5pPr marL="1371600" marR="0" lvl="4" indent="0" algn="l" rtl="0">
              <a:lnSpc>
                <a:spcPct val="90000"/>
              </a:lnSpc>
              <a:spcBef>
                <a:spcPts val="150"/>
              </a:spcBef>
              <a:spcAft>
                <a:spcPts val="300"/>
              </a:spcAft>
              <a:buClr>
                <a:schemeClr val="accent1"/>
              </a:buClr>
              <a:buFont typeface="Noto Sans Symbols"/>
              <a:buNone/>
              <a:defRPr sz="675" b="0" i="0" u="none" strike="noStrike" cap="none">
                <a:solidFill>
                  <a:schemeClr val="dk1"/>
                </a:solidFill>
                <a:latin typeface="Questrial"/>
                <a:ea typeface="Questrial"/>
                <a:cs typeface="Questrial"/>
                <a:sym typeface="Questrial"/>
              </a:defRPr>
            </a:lvl5pPr>
            <a:lvl6pPr marL="1714500" marR="0" lvl="5" indent="0" algn="l" rtl="0">
              <a:lnSpc>
                <a:spcPct val="90000"/>
              </a:lnSpc>
              <a:spcBef>
                <a:spcPts val="150"/>
              </a:spcBef>
              <a:spcAft>
                <a:spcPts val="300"/>
              </a:spcAft>
              <a:buClr>
                <a:schemeClr val="accent1"/>
              </a:buClr>
              <a:buFont typeface="Noto Sans Symbols"/>
              <a:buNone/>
              <a:defRPr sz="675" b="0" i="0" u="none" strike="noStrike" cap="none">
                <a:solidFill>
                  <a:schemeClr val="dk1"/>
                </a:solidFill>
                <a:latin typeface="Questrial"/>
                <a:ea typeface="Questrial"/>
                <a:cs typeface="Questrial"/>
                <a:sym typeface="Questrial"/>
              </a:defRPr>
            </a:lvl6pPr>
            <a:lvl7pPr marL="2057400" marR="0" lvl="6" indent="0" algn="l" rtl="0">
              <a:lnSpc>
                <a:spcPct val="90000"/>
              </a:lnSpc>
              <a:spcBef>
                <a:spcPts val="150"/>
              </a:spcBef>
              <a:spcAft>
                <a:spcPts val="300"/>
              </a:spcAft>
              <a:buClr>
                <a:schemeClr val="accent1"/>
              </a:buClr>
              <a:buFont typeface="Noto Sans Symbols"/>
              <a:buNone/>
              <a:defRPr sz="675" b="0" i="0" u="none" strike="noStrike" cap="none">
                <a:solidFill>
                  <a:schemeClr val="dk1"/>
                </a:solidFill>
                <a:latin typeface="Questrial"/>
                <a:ea typeface="Questrial"/>
                <a:cs typeface="Questrial"/>
                <a:sym typeface="Questrial"/>
              </a:defRPr>
            </a:lvl7pPr>
            <a:lvl8pPr marL="2400300" marR="0" lvl="7" indent="0" algn="l" rtl="0">
              <a:lnSpc>
                <a:spcPct val="90000"/>
              </a:lnSpc>
              <a:spcBef>
                <a:spcPts val="150"/>
              </a:spcBef>
              <a:spcAft>
                <a:spcPts val="300"/>
              </a:spcAft>
              <a:buClr>
                <a:schemeClr val="accent1"/>
              </a:buClr>
              <a:buFont typeface="Noto Sans Symbols"/>
              <a:buNone/>
              <a:defRPr sz="675" b="0" i="0" u="none" strike="noStrike" cap="none">
                <a:solidFill>
                  <a:schemeClr val="dk1"/>
                </a:solidFill>
                <a:latin typeface="Questrial"/>
                <a:ea typeface="Questrial"/>
                <a:cs typeface="Questrial"/>
                <a:sym typeface="Questrial"/>
              </a:defRPr>
            </a:lvl8pPr>
            <a:lvl9pPr marL="2743200" marR="0" lvl="8" indent="0" algn="l" rtl="0">
              <a:lnSpc>
                <a:spcPct val="90000"/>
              </a:lnSpc>
              <a:spcBef>
                <a:spcPts val="150"/>
              </a:spcBef>
              <a:spcAft>
                <a:spcPts val="300"/>
              </a:spcAft>
              <a:buClr>
                <a:schemeClr val="accent1"/>
              </a:buClr>
              <a:buFont typeface="Noto Sans Symbols"/>
              <a:buNone/>
              <a:defRPr sz="675" b="0" i="0" u="none" strike="noStrike" cap="none">
                <a:solidFill>
                  <a:schemeClr val="dk1"/>
                </a:solidFill>
                <a:latin typeface="Questrial"/>
                <a:ea typeface="Questrial"/>
                <a:cs typeface="Questrial"/>
                <a:sym typeface="Questrial"/>
              </a:defRPr>
            </a:lvl9pPr>
          </a:lstStyle>
          <a:p>
            <a:endParaRPr/>
          </a:p>
        </p:txBody>
      </p:sp>
      <p:sp>
        <p:nvSpPr>
          <p:cNvPr id="69" name="Shape 69"/>
          <p:cNvSpPr txBox="1">
            <a:spLocks noGrp="1"/>
          </p:cNvSpPr>
          <p:nvPr>
            <p:ph type="dt" idx="10"/>
          </p:nvPr>
        </p:nvSpPr>
        <p:spPr>
          <a:xfrm>
            <a:off x="768098" y="6470705"/>
            <a:ext cx="1615606" cy="274319"/>
          </a:xfrm>
          <a:prstGeom prst="rect">
            <a:avLst/>
          </a:prstGeom>
          <a:noFill/>
          <a:ln>
            <a:noFill/>
          </a:ln>
        </p:spPr>
        <p:txBody>
          <a:bodyPr lIns="91425" tIns="91425" rIns="91425" bIns="91425" anchor="ctr" anchorCtr="0"/>
          <a:lstStyle>
            <a:lvl1pPr marL="0" marR="0" lvl="0" indent="0" algn="l" rtl="0">
              <a:spcBef>
                <a:spcPts val="0"/>
              </a:spcBef>
              <a:buNone/>
              <a:defRPr sz="750">
                <a:solidFill>
                  <a:srgbClr val="0C0C0C"/>
                </a:solidFill>
                <a:latin typeface="Questrial"/>
                <a:ea typeface="Questrial"/>
                <a:cs typeface="Questrial"/>
                <a:sym typeface="Questrial"/>
              </a:defRPr>
            </a:lvl1pPr>
            <a:lvl2pPr marL="342900" marR="0" lvl="1" indent="0" algn="l" rtl="0">
              <a:spcBef>
                <a:spcPts val="0"/>
              </a:spcBef>
              <a:buNone/>
              <a:defRPr sz="1350" b="0" i="0" u="none" strike="noStrike" cap="none">
                <a:solidFill>
                  <a:schemeClr val="dk1"/>
                </a:solidFill>
                <a:latin typeface="Questrial"/>
                <a:ea typeface="Questrial"/>
                <a:cs typeface="Questrial"/>
                <a:sym typeface="Questrial"/>
              </a:defRPr>
            </a:lvl2pPr>
            <a:lvl3pPr marL="685800" marR="0" lvl="2" indent="0" algn="l" rtl="0">
              <a:spcBef>
                <a:spcPts val="0"/>
              </a:spcBef>
              <a:buNone/>
              <a:defRPr sz="1350" b="0" i="0" u="none" strike="noStrike" cap="none">
                <a:solidFill>
                  <a:schemeClr val="dk1"/>
                </a:solidFill>
                <a:latin typeface="Questrial"/>
                <a:ea typeface="Questrial"/>
                <a:cs typeface="Questrial"/>
                <a:sym typeface="Questrial"/>
              </a:defRPr>
            </a:lvl3pPr>
            <a:lvl4pPr marL="1028700" marR="0" lvl="3" indent="0" algn="l" rtl="0">
              <a:spcBef>
                <a:spcPts val="0"/>
              </a:spcBef>
              <a:buNone/>
              <a:defRPr sz="1350" b="0" i="0" u="none" strike="noStrike" cap="none">
                <a:solidFill>
                  <a:schemeClr val="dk1"/>
                </a:solidFill>
                <a:latin typeface="Questrial"/>
                <a:ea typeface="Questrial"/>
                <a:cs typeface="Questrial"/>
                <a:sym typeface="Questrial"/>
              </a:defRPr>
            </a:lvl4pPr>
            <a:lvl5pPr marL="1371600" marR="0" lvl="4" indent="0" algn="l" rtl="0">
              <a:spcBef>
                <a:spcPts val="0"/>
              </a:spcBef>
              <a:buNone/>
              <a:defRPr sz="1350" b="0" i="0" u="none" strike="noStrike" cap="none">
                <a:solidFill>
                  <a:schemeClr val="dk1"/>
                </a:solidFill>
                <a:latin typeface="Questrial"/>
                <a:ea typeface="Questrial"/>
                <a:cs typeface="Questrial"/>
                <a:sym typeface="Questrial"/>
              </a:defRPr>
            </a:lvl5pPr>
            <a:lvl6pPr marL="1714500" marR="0" lvl="5" indent="0" algn="l" rtl="0">
              <a:spcBef>
                <a:spcPts val="0"/>
              </a:spcBef>
              <a:buNone/>
              <a:defRPr sz="1350" b="0" i="0" u="none" strike="noStrike" cap="none">
                <a:solidFill>
                  <a:schemeClr val="dk1"/>
                </a:solidFill>
                <a:latin typeface="Questrial"/>
                <a:ea typeface="Questrial"/>
                <a:cs typeface="Questrial"/>
                <a:sym typeface="Questrial"/>
              </a:defRPr>
            </a:lvl6pPr>
            <a:lvl7pPr marL="2057400" marR="0" lvl="6" indent="0" algn="l" rtl="0">
              <a:spcBef>
                <a:spcPts val="0"/>
              </a:spcBef>
              <a:buNone/>
              <a:defRPr sz="1350" b="0" i="0" u="none" strike="noStrike" cap="none">
                <a:solidFill>
                  <a:schemeClr val="dk1"/>
                </a:solidFill>
                <a:latin typeface="Questrial"/>
                <a:ea typeface="Questrial"/>
                <a:cs typeface="Questrial"/>
                <a:sym typeface="Questrial"/>
              </a:defRPr>
            </a:lvl7pPr>
            <a:lvl8pPr marL="2400300" marR="0" lvl="7" indent="0" algn="l" rtl="0">
              <a:spcBef>
                <a:spcPts val="0"/>
              </a:spcBef>
              <a:buNone/>
              <a:defRPr sz="1350" b="0" i="0" u="none" strike="noStrike" cap="none">
                <a:solidFill>
                  <a:schemeClr val="dk1"/>
                </a:solidFill>
                <a:latin typeface="Questrial"/>
                <a:ea typeface="Questrial"/>
                <a:cs typeface="Questrial"/>
                <a:sym typeface="Questrial"/>
              </a:defRPr>
            </a:lvl8pPr>
            <a:lvl9pPr marL="2743200" marR="0" lvl="8" indent="0" algn="l" rtl="0">
              <a:spcBef>
                <a:spcPts val="0"/>
              </a:spcBef>
              <a:buNone/>
              <a:defRPr sz="1350" b="0" i="0" u="none" strike="noStrike" cap="none">
                <a:solidFill>
                  <a:schemeClr val="dk1"/>
                </a:solidFill>
                <a:latin typeface="Questrial"/>
                <a:ea typeface="Questrial"/>
                <a:cs typeface="Questrial"/>
                <a:sym typeface="Questrial"/>
              </a:defRPr>
            </a:lvl9pPr>
          </a:lstStyle>
          <a:p>
            <a:endParaRPr/>
          </a:p>
        </p:txBody>
      </p:sp>
      <p:sp>
        <p:nvSpPr>
          <p:cNvPr id="70" name="Shape 70"/>
          <p:cNvSpPr txBox="1">
            <a:spLocks noGrp="1"/>
          </p:cNvSpPr>
          <p:nvPr>
            <p:ph type="ftr" idx="11"/>
          </p:nvPr>
        </p:nvSpPr>
        <p:spPr>
          <a:xfrm>
            <a:off x="3632200" y="6470705"/>
            <a:ext cx="4426094" cy="274319"/>
          </a:xfrm>
          <a:prstGeom prst="rect">
            <a:avLst/>
          </a:prstGeom>
          <a:noFill/>
          <a:ln>
            <a:noFill/>
          </a:ln>
        </p:spPr>
        <p:txBody>
          <a:bodyPr lIns="91425" tIns="91425" rIns="91425" bIns="91425" anchor="ctr" anchorCtr="0"/>
          <a:lstStyle>
            <a:lvl1pPr marL="0" marR="0" lvl="0" indent="0" algn="r" rtl="0">
              <a:spcBef>
                <a:spcPts val="0"/>
              </a:spcBef>
              <a:buNone/>
              <a:defRPr sz="750" cap="none">
                <a:solidFill>
                  <a:srgbClr val="0C0C0C"/>
                </a:solidFill>
                <a:latin typeface="Questrial"/>
                <a:ea typeface="Questrial"/>
                <a:cs typeface="Questrial"/>
                <a:sym typeface="Questrial"/>
              </a:defRPr>
            </a:lvl1pPr>
            <a:lvl2pPr marL="342900" marR="0" lvl="1" indent="0" algn="l" rtl="0">
              <a:spcBef>
                <a:spcPts val="0"/>
              </a:spcBef>
              <a:buNone/>
              <a:defRPr sz="1350" b="0" i="0" u="none" strike="noStrike" cap="none">
                <a:solidFill>
                  <a:schemeClr val="dk1"/>
                </a:solidFill>
                <a:latin typeface="Questrial"/>
                <a:ea typeface="Questrial"/>
                <a:cs typeface="Questrial"/>
                <a:sym typeface="Questrial"/>
              </a:defRPr>
            </a:lvl2pPr>
            <a:lvl3pPr marL="685800" marR="0" lvl="2" indent="0" algn="l" rtl="0">
              <a:spcBef>
                <a:spcPts val="0"/>
              </a:spcBef>
              <a:buNone/>
              <a:defRPr sz="1350" b="0" i="0" u="none" strike="noStrike" cap="none">
                <a:solidFill>
                  <a:schemeClr val="dk1"/>
                </a:solidFill>
                <a:latin typeface="Questrial"/>
                <a:ea typeface="Questrial"/>
                <a:cs typeface="Questrial"/>
                <a:sym typeface="Questrial"/>
              </a:defRPr>
            </a:lvl3pPr>
            <a:lvl4pPr marL="1028700" marR="0" lvl="3" indent="0" algn="l" rtl="0">
              <a:spcBef>
                <a:spcPts val="0"/>
              </a:spcBef>
              <a:buNone/>
              <a:defRPr sz="1350" b="0" i="0" u="none" strike="noStrike" cap="none">
                <a:solidFill>
                  <a:schemeClr val="dk1"/>
                </a:solidFill>
                <a:latin typeface="Questrial"/>
                <a:ea typeface="Questrial"/>
                <a:cs typeface="Questrial"/>
                <a:sym typeface="Questrial"/>
              </a:defRPr>
            </a:lvl4pPr>
            <a:lvl5pPr marL="1371600" marR="0" lvl="4" indent="0" algn="l" rtl="0">
              <a:spcBef>
                <a:spcPts val="0"/>
              </a:spcBef>
              <a:buNone/>
              <a:defRPr sz="1350" b="0" i="0" u="none" strike="noStrike" cap="none">
                <a:solidFill>
                  <a:schemeClr val="dk1"/>
                </a:solidFill>
                <a:latin typeface="Questrial"/>
                <a:ea typeface="Questrial"/>
                <a:cs typeface="Questrial"/>
                <a:sym typeface="Questrial"/>
              </a:defRPr>
            </a:lvl5pPr>
            <a:lvl6pPr marL="1714500" marR="0" lvl="5" indent="0" algn="l" rtl="0">
              <a:spcBef>
                <a:spcPts val="0"/>
              </a:spcBef>
              <a:buNone/>
              <a:defRPr sz="1350" b="0" i="0" u="none" strike="noStrike" cap="none">
                <a:solidFill>
                  <a:schemeClr val="dk1"/>
                </a:solidFill>
                <a:latin typeface="Questrial"/>
                <a:ea typeface="Questrial"/>
                <a:cs typeface="Questrial"/>
                <a:sym typeface="Questrial"/>
              </a:defRPr>
            </a:lvl6pPr>
            <a:lvl7pPr marL="2057400" marR="0" lvl="6" indent="0" algn="l" rtl="0">
              <a:spcBef>
                <a:spcPts val="0"/>
              </a:spcBef>
              <a:buNone/>
              <a:defRPr sz="1350" b="0" i="0" u="none" strike="noStrike" cap="none">
                <a:solidFill>
                  <a:schemeClr val="dk1"/>
                </a:solidFill>
                <a:latin typeface="Questrial"/>
                <a:ea typeface="Questrial"/>
                <a:cs typeface="Questrial"/>
                <a:sym typeface="Questrial"/>
              </a:defRPr>
            </a:lvl7pPr>
            <a:lvl8pPr marL="2400300" marR="0" lvl="7" indent="0" algn="l" rtl="0">
              <a:spcBef>
                <a:spcPts val="0"/>
              </a:spcBef>
              <a:buNone/>
              <a:defRPr sz="1350" b="0" i="0" u="none" strike="noStrike" cap="none">
                <a:solidFill>
                  <a:schemeClr val="dk1"/>
                </a:solidFill>
                <a:latin typeface="Questrial"/>
                <a:ea typeface="Questrial"/>
                <a:cs typeface="Questrial"/>
                <a:sym typeface="Questrial"/>
              </a:defRPr>
            </a:lvl8pPr>
            <a:lvl9pPr marL="2743200" marR="0" lvl="8" indent="0" algn="l" rtl="0">
              <a:spcBef>
                <a:spcPts val="0"/>
              </a:spcBef>
              <a:buNone/>
              <a:defRPr sz="1350" b="0" i="0" u="none" strike="noStrike" cap="none">
                <a:solidFill>
                  <a:schemeClr val="dk1"/>
                </a:solidFill>
                <a:latin typeface="Questrial"/>
                <a:ea typeface="Questrial"/>
                <a:cs typeface="Questrial"/>
                <a:sym typeface="Questrial"/>
              </a:defRPr>
            </a:lvl9pPr>
          </a:lstStyle>
          <a:p>
            <a:endParaRPr/>
          </a:p>
        </p:txBody>
      </p:sp>
      <p:sp>
        <p:nvSpPr>
          <p:cNvPr id="71" name="Shape 71"/>
          <p:cNvSpPr txBox="1">
            <a:spLocks noGrp="1"/>
          </p:cNvSpPr>
          <p:nvPr>
            <p:ph type="sldNum" idx="12"/>
          </p:nvPr>
        </p:nvSpPr>
        <p:spPr>
          <a:xfrm>
            <a:off x="8128000" y="6470705"/>
            <a:ext cx="730250" cy="274319"/>
          </a:xfrm>
          <a:prstGeom prst="rect">
            <a:avLst/>
          </a:prstGeom>
          <a:noFill/>
          <a:ln>
            <a:noFill/>
          </a:ln>
        </p:spPr>
        <p:txBody>
          <a:bodyPr lIns="91425" tIns="45700" rIns="91425" bIns="45700" anchor="ctr" anchorCtr="0">
            <a:noAutofit/>
          </a:bodyPr>
          <a:lstStyle/>
          <a:p>
            <a:pPr>
              <a:buSzPct val="25000"/>
            </a:pPr>
            <a:fld id="{00000000-1234-1234-1234-123412341234}" type="slidenum">
              <a:rPr lang="en-US" sz="750">
                <a:solidFill>
                  <a:srgbClr val="0C0C0C"/>
                </a:solidFill>
                <a:latin typeface="Questrial"/>
                <a:ea typeface="Questrial"/>
                <a:cs typeface="Questrial"/>
                <a:sym typeface="Questrial"/>
              </a:rPr>
              <a:pPr>
                <a:buSzPct val="25000"/>
              </a:pPr>
              <a:t>‹#›</a:t>
            </a:fld>
            <a:endParaRPr lang="en-US" sz="750">
              <a:solidFill>
                <a:srgbClr val="0C0C0C"/>
              </a:solidFill>
              <a:latin typeface="Questrial"/>
              <a:ea typeface="Questrial"/>
              <a:cs typeface="Questrial"/>
              <a:sym typeface="Questrial"/>
            </a:endParaRPr>
          </a:p>
        </p:txBody>
      </p:sp>
    </p:spTree>
    <p:extLst>
      <p:ext uri="{BB962C8B-B14F-4D97-AF65-F5344CB8AC3E}">
        <p14:creationId xmlns:p14="http://schemas.microsoft.com/office/powerpoint/2010/main" val="4012709931"/>
      </p:ext>
    </p:extLst>
  </p:cSld>
  <p:clrMapOvr>
    <a:masterClrMapping/>
  </p:clrMapOvr>
  <mc:AlternateContent xmlns:mc="http://schemas.openxmlformats.org/markup-compatibility/2006" xmlns:p14="http://schemas.microsoft.com/office/powerpoint/2010/main">
    <mc:Choice Requires="p14">
      <p:transition p14:dur="250" advClick="0">
        <p:pull/>
      </p:transition>
    </mc:Choice>
    <mc:Fallback xmlns="">
      <p:transition advClick="0">
        <p:pull/>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5EC6D0-95A1-4DB4-8C2A-EE7EB916DEE4}" type="datetimeFigureOut">
              <a:rPr lang="en-US" smtClean="0"/>
              <a:t>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17CD38-E95E-498C-B551-FBE8F5737ED7}" type="slidenum">
              <a:rPr lang="en-US" smtClean="0"/>
              <a:t>‹#›</a:t>
            </a:fld>
            <a:endParaRPr lang="en-US"/>
          </a:p>
        </p:txBody>
      </p:sp>
    </p:spTree>
    <p:extLst>
      <p:ext uri="{BB962C8B-B14F-4D97-AF65-F5344CB8AC3E}">
        <p14:creationId xmlns:p14="http://schemas.microsoft.com/office/powerpoint/2010/main" val="1362291182"/>
      </p:ext>
    </p:extLst>
  </p:cSld>
  <p:clrMapOvr>
    <a:masterClrMapping/>
  </p:clrMapOvr>
  <mc:AlternateContent xmlns:mc="http://schemas.openxmlformats.org/markup-compatibility/2006" xmlns:p14="http://schemas.microsoft.com/office/powerpoint/2010/main">
    <mc:Choice Requires="p14">
      <p:transition p14:dur="250" advClick="0">
        <p:pull/>
      </p:transition>
    </mc:Choice>
    <mc:Fallback xmlns="">
      <p:transition advClick="0">
        <p:pull/>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342901" y="4960139"/>
            <a:ext cx="5829299" cy="1463039"/>
          </a:xfrm>
          <a:prstGeom prst="rect">
            <a:avLst/>
          </a:prstGeom>
          <a:noFill/>
          <a:ln>
            <a:noFill/>
          </a:ln>
        </p:spPr>
        <p:txBody>
          <a:bodyPr lIns="91425" tIns="91425" rIns="91425" bIns="91425" anchor="ctr" anchorCtr="0"/>
          <a:lstStyle>
            <a:lvl1pPr marL="0" marR="0" lvl="0" indent="0" algn="r" rtl="0">
              <a:lnSpc>
                <a:spcPct val="80000"/>
              </a:lnSpc>
              <a:spcBef>
                <a:spcPts val="0"/>
              </a:spcBef>
              <a:buClr>
                <a:srgbClr val="0C0C0C"/>
              </a:buClr>
              <a:buFont typeface="Questrial"/>
              <a:buNone/>
              <a:defRPr sz="3300" b="0" i="0" u="none" strike="noStrike" cap="none">
                <a:solidFill>
                  <a:srgbClr val="0C0C0C"/>
                </a:solidFill>
                <a:latin typeface="Questrial"/>
                <a:ea typeface="Questrial"/>
                <a:cs typeface="Questrial"/>
                <a:sym typeface="Questrial"/>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74" name="Shape 74"/>
          <p:cNvSpPr>
            <a:spLocks noGrp="1"/>
          </p:cNvSpPr>
          <p:nvPr>
            <p:ph type="pic" idx="2"/>
          </p:nvPr>
        </p:nvSpPr>
        <p:spPr>
          <a:xfrm>
            <a:off x="0" y="0"/>
            <a:ext cx="9141714" cy="4572000"/>
          </a:xfrm>
          <a:prstGeom prst="rect">
            <a:avLst/>
          </a:prstGeom>
          <a:solidFill>
            <a:srgbClr val="76CEEF"/>
          </a:solidFill>
          <a:ln>
            <a:noFill/>
          </a:ln>
        </p:spPr>
        <p:txBody>
          <a:bodyPr lIns="91425" tIns="91425" rIns="91425" bIns="91425" anchor="t" anchorCtr="0"/>
          <a:lstStyle>
            <a:lvl1pPr marL="0" marR="0" lvl="0" indent="0" algn="l" rtl="0">
              <a:lnSpc>
                <a:spcPct val="90000"/>
              </a:lnSpc>
              <a:spcBef>
                <a:spcPts val="900"/>
              </a:spcBef>
              <a:spcAft>
                <a:spcPts val="150"/>
              </a:spcAft>
              <a:buClr>
                <a:schemeClr val="accent1"/>
              </a:buClr>
              <a:buFont typeface="Questrial"/>
              <a:buNone/>
              <a:defRPr sz="1800" b="0" i="0" u="none" strike="noStrike" cap="none">
                <a:solidFill>
                  <a:schemeClr val="dk1"/>
                </a:solidFill>
                <a:latin typeface="Questrial"/>
                <a:ea typeface="Questrial"/>
                <a:cs typeface="Questrial"/>
                <a:sym typeface="Questrial"/>
              </a:defRPr>
            </a:lvl1pPr>
            <a:lvl2pPr marL="257175" marR="0" lvl="1" indent="0" algn="l" rtl="0">
              <a:lnSpc>
                <a:spcPct val="90000"/>
              </a:lnSpc>
              <a:spcBef>
                <a:spcPts val="150"/>
              </a:spcBef>
              <a:spcAft>
                <a:spcPts val="300"/>
              </a:spcAft>
              <a:buClr>
                <a:schemeClr val="accent1"/>
              </a:buClr>
              <a:buFont typeface="Noto Sans Symbols"/>
              <a:buNone/>
              <a:defRPr sz="1575" b="0" i="0" u="none" strike="noStrike" cap="none">
                <a:solidFill>
                  <a:schemeClr val="dk1"/>
                </a:solidFill>
                <a:latin typeface="Questrial"/>
                <a:ea typeface="Questrial"/>
                <a:cs typeface="Questrial"/>
                <a:sym typeface="Questrial"/>
              </a:defRPr>
            </a:lvl2pPr>
            <a:lvl3pPr marL="514350" marR="0" lvl="2" indent="0" algn="l" rtl="0">
              <a:lnSpc>
                <a:spcPct val="90000"/>
              </a:lnSpc>
              <a:spcBef>
                <a:spcPts val="150"/>
              </a:spcBef>
              <a:spcAft>
                <a:spcPts val="300"/>
              </a:spcAft>
              <a:buClr>
                <a:schemeClr val="accent1"/>
              </a:buClr>
              <a:buFont typeface="Noto Sans Symbols"/>
              <a:buNone/>
              <a:defRPr sz="1350" b="0" i="0" u="none" strike="noStrike" cap="none">
                <a:solidFill>
                  <a:schemeClr val="dk1"/>
                </a:solidFill>
                <a:latin typeface="Questrial"/>
                <a:ea typeface="Questrial"/>
                <a:cs typeface="Questrial"/>
                <a:sym typeface="Questrial"/>
              </a:defRPr>
            </a:lvl3pPr>
            <a:lvl4pPr marL="771525" marR="0" lvl="3" indent="0" algn="l" rtl="0">
              <a:lnSpc>
                <a:spcPct val="90000"/>
              </a:lnSpc>
              <a:spcBef>
                <a:spcPts val="150"/>
              </a:spcBef>
              <a:spcAft>
                <a:spcPts val="300"/>
              </a:spcAft>
              <a:buClr>
                <a:schemeClr val="accent1"/>
              </a:buClr>
              <a:buFont typeface="Noto Sans Symbols"/>
              <a:buNone/>
              <a:defRPr sz="1125" b="0" i="0" u="none" strike="noStrike" cap="none">
                <a:solidFill>
                  <a:schemeClr val="dk1"/>
                </a:solidFill>
                <a:latin typeface="Questrial"/>
                <a:ea typeface="Questrial"/>
                <a:cs typeface="Questrial"/>
                <a:sym typeface="Questrial"/>
              </a:defRPr>
            </a:lvl4pPr>
            <a:lvl5pPr marL="1028700" marR="0" lvl="4" indent="0" algn="l" rtl="0">
              <a:lnSpc>
                <a:spcPct val="90000"/>
              </a:lnSpc>
              <a:spcBef>
                <a:spcPts val="150"/>
              </a:spcBef>
              <a:spcAft>
                <a:spcPts val="300"/>
              </a:spcAft>
              <a:buClr>
                <a:schemeClr val="accent1"/>
              </a:buClr>
              <a:buFont typeface="Noto Sans Symbols"/>
              <a:buNone/>
              <a:defRPr sz="1125" b="0" i="0" u="none" strike="noStrike" cap="none">
                <a:solidFill>
                  <a:schemeClr val="dk1"/>
                </a:solidFill>
                <a:latin typeface="Questrial"/>
                <a:ea typeface="Questrial"/>
                <a:cs typeface="Questrial"/>
                <a:sym typeface="Questrial"/>
              </a:defRPr>
            </a:lvl5pPr>
            <a:lvl6pPr marL="1285875" marR="0" lvl="5" indent="0" algn="l" rtl="0">
              <a:lnSpc>
                <a:spcPct val="90000"/>
              </a:lnSpc>
              <a:spcBef>
                <a:spcPts val="150"/>
              </a:spcBef>
              <a:spcAft>
                <a:spcPts val="300"/>
              </a:spcAft>
              <a:buClr>
                <a:schemeClr val="accent1"/>
              </a:buClr>
              <a:buFont typeface="Noto Sans Symbols"/>
              <a:buNone/>
              <a:defRPr sz="1125" b="0" i="0" u="none" strike="noStrike" cap="none">
                <a:solidFill>
                  <a:schemeClr val="dk1"/>
                </a:solidFill>
                <a:latin typeface="Questrial"/>
                <a:ea typeface="Questrial"/>
                <a:cs typeface="Questrial"/>
                <a:sym typeface="Questrial"/>
              </a:defRPr>
            </a:lvl6pPr>
            <a:lvl7pPr marL="1543050" marR="0" lvl="6" indent="0" algn="l" rtl="0">
              <a:lnSpc>
                <a:spcPct val="90000"/>
              </a:lnSpc>
              <a:spcBef>
                <a:spcPts val="150"/>
              </a:spcBef>
              <a:spcAft>
                <a:spcPts val="300"/>
              </a:spcAft>
              <a:buClr>
                <a:schemeClr val="accent1"/>
              </a:buClr>
              <a:buFont typeface="Noto Sans Symbols"/>
              <a:buNone/>
              <a:defRPr sz="1125" b="0" i="0" u="none" strike="noStrike" cap="none">
                <a:solidFill>
                  <a:schemeClr val="dk1"/>
                </a:solidFill>
                <a:latin typeface="Questrial"/>
                <a:ea typeface="Questrial"/>
                <a:cs typeface="Questrial"/>
                <a:sym typeface="Questrial"/>
              </a:defRPr>
            </a:lvl7pPr>
            <a:lvl8pPr marL="1800225" marR="0" lvl="7" indent="0" algn="l" rtl="0">
              <a:lnSpc>
                <a:spcPct val="90000"/>
              </a:lnSpc>
              <a:spcBef>
                <a:spcPts val="150"/>
              </a:spcBef>
              <a:spcAft>
                <a:spcPts val="300"/>
              </a:spcAft>
              <a:buClr>
                <a:schemeClr val="accent1"/>
              </a:buClr>
              <a:buFont typeface="Noto Sans Symbols"/>
              <a:buNone/>
              <a:defRPr sz="1125" b="0" i="0" u="none" strike="noStrike" cap="none">
                <a:solidFill>
                  <a:schemeClr val="dk1"/>
                </a:solidFill>
                <a:latin typeface="Questrial"/>
                <a:ea typeface="Questrial"/>
                <a:cs typeface="Questrial"/>
                <a:sym typeface="Questrial"/>
              </a:defRPr>
            </a:lvl8pPr>
            <a:lvl9pPr marL="2057400" marR="0" lvl="8" indent="0" algn="l" rtl="0">
              <a:lnSpc>
                <a:spcPct val="90000"/>
              </a:lnSpc>
              <a:spcBef>
                <a:spcPts val="150"/>
              </a:spcBef>
              <a:spcAft>
                <a:spcPts val="300"/>
              </a:spcAft>
              <a:buClr>
                <a:schemeClr val="accent1"/>
              </a:buClr>
              <a:buFont typeface="Noto Sans Symbols"/>
              <a:buNone/>
              <a:defRPr sz="1125" b="0" i="0" u="none" strike="noStrike" cap="none">
                <a:solidFill>
                  <a:schemeClr val="dk1"/>
                </a:solidFill>
                <a:latin typeface="Questrial"/>
                <a:ea typeface="Questrial"/>
                <a:cs typeface="Questrial"/>
                <a:sym typeface="Questrial"/>
              </a:defRPr>
            </a:lvl9pPr>
          </a:lstStyle>
          <a:p>
            <a:endParaRPr/>
          </a:p>
        </p:txBody>
      </p:sp>
      <p:sp>
        <p:nvSpPr>
          <p:cNvPr id="75" name="Shape 75"/>
          <p:cNvSpPr txBox="1">
            <a:spLocks noGrp="1"/>
          </p:cNvSpPr>
          <p:nvPr>
            <p:ph type="body" idx="1"/>
          </p:nvPr>
        </p:nvSpPr>
        <p:spPr>
          <a:xfrm>
            <a:off x="6457950" y="4960139"/>
            <a:ext cx="2400300" cy="146303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150"/>
              </a:spcAft>
              <a:buClr>
                <a:schemeClr val="accent1"/>
              </a:buClr>
              <a:buFont typeface="Questrial"/>
              <a:buNone/>
              <a:defRPr sz="1200" b="0" i="0" u="none" strike="noStrike" cap="none">
                <a:solidFill>
                  <a:srgbClr val="0C0C0C"/>
                </a:solidFill>
                <a:latin typeface="Questrial"/>
                <a:ea typeface="Questrial"/>
                <a:cs typeface="Questrial"/>
                <a:sym typeface="Questrial"/>
              </a:defRPr>
            </a:lvl1pPr>
            <a:lvl2pPr marL="257175" marR="0" lvl="1" indent="0" algn="l" rtl="0">
              <a:lnSpc>
                <a:spcPct val="90000"/>
              </a:lnSpc>
              <a:spcBef>
                <a:spcPts val="150"/>
              </a:spcBef>
              <a:spcAft>
                <a:spcPts val="300"/>
              </a:spcAft>
              <a:buClr>
                <a:schemeClr val="accent1"/>
              </a:buClr>
              <a:buFont typeface="Noto Sans Symbols"/>
              <a:buNone/>
              <a:defRPr sz="788" b="0" i="0" u="none" strike="noStrike" cap="none">
                <a:solidFill>
                  <a:schemeClr val="dk1"/>
                </a:solidFill>
                <a:latin typeface="Questrial"/>
                <a:ea typeface="Questrial"/>
                <a:cs typeface="Questrial"/>
                <a:sym typeface="Questrial"/>
              </a:defRPr>
            </a:lvl2pPr>
            <a:lvl3pPr marL="514350" marR="0" lvl="2" indent="0" algn="l" rtl="0">
              <a:lnSpc>
                <a:spcPct val="90000"/>
              </a:lnSpc>
              <a:spcBef>
                <a:spcPts val="150"/>
              </a:spcBef>
              <a:spcAft>
                <a:spcPts val="300"/>
              </a:spcAft>
              <a:buClr>
                <a:schemeClr val="accent1"/>
              </a:buClr>
              <a:buFont typeface="Noto Sans Symbols"/>
              <a:buNone/>
              <a:defRPr sz="675" b="0" i="0" u="none" strike="noStrike" cap="none">
                <a:solidFill>
                  <a:schemeClr val="dk1"/>
                </a:solidFill>
                <a:latin typeface="Questrial"/>
                <a:ea typeface="Questrial"/>
                <a:cs typeface="Questrial"/>
                <a:sym typeface="Questrial"/>
              </a:defRPr>
            </a:lvl3pPr>
            <a:lvl4pPr marL="771525" marR="0" lvl="3" indent="0" algn="l" rtl="0">
              <a:lnSpc>
                <a:spcPct val="90000"/>
              </a:lnSpc>
              <a:spcBef>
                <a:spcPts val="150"/>
              </a:spcBef>
              <a:spcAft>
                <a:spcPts val="300"/>
              </a:spcAft>
              <a:buClr>
                <a:schemeClr val="accent1"/>
              </a:buClr>
              <a:buFont typeface="Noto Sans Symbols"/>
              <a:buNone/>
              <a:defRPr sz="563" b="0" i="0" u="none" strike="noStrike" cap="none">
                <a:solidFill>
                  <a:schemeClr val="dk1"/>
                </a:solidFill>
                <a:latin typeface="Questrial"/>
                <a:ea typeface="Questrial"/>
                <a:cs typeface="Questrial"/>
                <a:sym typeface="Questrial"/>
              </a:defRPr>
            </a:lvl4pPr>
            <a:lvl5pPr marL="1028700" marR="0" lvl="4" indent="0" algn="l" rtl="0">
              <a:lnSpc>
                <a:spcPct val="90000"/>
              </a:lnSpc>
              <a:spcBef>
                <a:spcPts val="150"/>
              </a:spcBef>
              <a:spcAft>
                <a:spcPts val="300"/>
              </a:spcAft>
              <a:buClr>
                <a:schemeClr val="accent1"/>
              </a:buClr>
              <a:buFont typeface="Noto Sans Symbols"/>
              <a:buNone/>
              <a:defRPr sz="563" b="0" i="0" u="none" strike="noStrike" cap="none">
                <a:solidFill>
                  <a:schemeClr val="dk1"/>
                </a:solidFill>
                <a:latin typeface="Questrial"/>
                <a:ea typeface="Questrial"/>
                <a:cs typeface="Questrial"/>
                <a:sym typeface="Questrial"/>
              </a:defRPr>
            </a:lvl5pPr>
            <a:lvl6pPr marL="1285875" marR="0" lvl="5" indent="0" algn="l" rtl="0">
              <a:lnSpc>
                <a:spcPct val="90000"/>
              </a:lnSpc>
              <a:spcBef>
                <a:spcPts val="150"/>
              </a:spcBef>
              <a:spcAft>
                <a:spcPts val="300"/>
              </a:spcAft>
              <a:buClr>
                <a:schemeClr val="accent1"/>
              </a:buClr>
              <a:buFont typeface="Noto Sans Symbols"/>
              <a:buNone/>
              <a:defRPr sz="563" b="0" i="0" u="none" strike="noStrike" cap="none">
                <a:solidFill>
                  <a:schemeClr val="dk1"/>
                </a:solidFill>
                <a:latin typeface="Questrial"/>
                <a:ea typeface="Questrial"/>
                <a:cs typeface="Questrial"/>
                <a:sym typeface="Questrial"/>
              </a:defRPr>
            </a:lvl6pPr>
            <a:lvl7pPr marL="1543050" marR="0" lvl="6" indent="0" algn="l" rtl="0">
              <a:lnSpc>
                <a:spcPct val="90000"/>
              </a:lnSpc>
              <a:spcBef>
                <a:spcPts val="150"/>
              </a:spcBef>
              <a:spcAft>
                <a:spcPts val="300"/>
              </a:spcAft>
              <a:buClr>
                <a:schemeClr val="accent1"/>
              </a:buClr>
              <a:buFont typeface="Noto Sans Symbols"/>
              <a:buNone/>
              <a:defRPr sz="563" b="0" i="0" u="none" strike="noStrike" cap="none">
                <a:solidFill>
                  <a:schemeClr val="dk1"/>
                </a:solidFill>
                <a:latin typeface="Questrial"/>
                <a:ea typeface="Questrial"/>
                <a:cs typeface="Questrial"/>
                <a:sym typeface="Questrial"/>
              </a:defRPr>
            </a:lvl7pPr>
            <a:lvl8pPr marL="1800225" marR="0" lvl="7" indent="0" algn="l" rtl="0">
              <a:lnSpc>
                <a:spcPct val="90000"/>
              </a:lnSpc>
              <a:spcBef>
                <a:spcPts val="150"/>
              </a:spcBef>
              <a:spcAft>
                <a:spcPts val="300"/>
              </a:spcAft>
              <a:buClr>
                <a:schemeClr val="accent1"/>
              </a:buClr>
              <a:buFont typeface="Noto Sans Symbols"/>
              <a:buNone/>
              <a:defRPr sz="563" b="0" i="0" u="none" strike="noStrike" cap="none">
                <a:solidFill>
                  <a:schemeClr val="dk1"/>
                </a:solidFill>
                <a:latin typeface="Questrial"/>
                <a:ea typeface="Questrial"/>
                <a:cs typeface="Questrial"/>
                <a:sym typeface="Questrial"/>
              </a:defRPr>
            </a:lvl8pPr>
            <a:lvl9pPr marL="2057400" marR="0" lvl="8" indent="0" algn="l" rtl="0">
              <a:lnSpc>
                <a:spcPct val="90000"/>
              </a:lnSpc>
              <a:spcBef>
                <a:spcPts val="150"/>
              </a:spcBef>
              <a:spcAft>
                <a:spcPts val="300"/>
              </a:spcAft>
              <a:buClr>
                <a:schemeClr val="accent1"/>
              </a:buClr>
              <a:buFont typeface="Noto Sans Symbols"/>
              <a:buNone/>
              <a:defRPr sz="563" b="0" i="0" u="none" strike="noStrike" cap="none">
                <a:solidFill>
                  <a:schemeClr val="dk1"/>
                </a:solidFill>
                <a:latin typeface="Questrial"/>
                <a:ea typeface="Questrial"/>
                <a:cs typeface="Questrial"/>
                <a:sym typeface="Questrial"/>
              </a:defRPr>
            </a:lvl9pPr>
          </a:lstStyle>
          <a:p>
            <a:endParaRPr/>
          </a:p>
        </p:txBody>
      </p:sp>
      <p:sp>
        <p:nvSpPr>
          <p:cNvPr id="76" name="Shape 76"/>
          <p:cNvSpPr txBox="1">
            <a:spLocks noGrp="1"/>
          </p:cNvSpPr>
          <p:nvPr>
            <p:ph type="dt" idx="10"/>
          </p:nvPr>
        </p:nvSpPr>
        <p:spPr>
          <a:xfrm>
            <a:off x="768098" y="6470705"/>
            <a:ext cx="1615606" cy="274319"/>
          </a:xfrm>
          <a:prstGeom prst="rect">
            <a:avLst/>
          </a:prstGeom>
          <a:noFill/>
          <a:ln>
            <a:noFill/>
          </a:ln>
        </p:spPr>
        <p:txBody>
          <a:bodyPr lIns="91425" tIns="91425" rIns="91425" bIns="91425" anchor="ctr" anchorCtr="0"/>
          <a:lstStyle>
            <a:lvl1pPr marL="0" marR="0" lvl="0" indent="0" algn="l" rtl="0">
              <a:spcBef>
                <a:spcPts val="0"/>
              </a:spcBef>
              <a:buNone/>
              <a:defRPr sz="750">
                <a:solidFill>
                  <a:srgbClr val="0C0C0C"/>
                </a:solidFill>
                <a:latin typeface="Questrial"/>
                <a:ea typeface="Questrial"/>
                <a:cs typeface="Questrial"/>
                <a:sym typeface="Questrial"/>
              </a:defRPr>
            </a:lvl1pPr>
            <a:lvl2pPr marL="342900" marR="0" lvl="1" indent="0" algn="l" rtl="0">
              <a:spcBef>
                <a:spcPts val="0"/>
              </a:spcBef>
              <a:buNone/>
              <a:defRPr sz="1350" b="0" i="0" u="none" strike="noStrike" cap="none">
                <a:solidFill>
                  <a:schemeClr val="dk1"/>
                </a:solidFill>
                <a:latin typeface="Questrial"/>
                <a:ea typeface="Questrial"/>
                <a:cs typeface="Questrial"/>
                <a:sym typeface="Questrial"/>
              </a:defRPr>
            </a:lvl2pPr>
            <a:lvl3pPr marL="685800" marR="0" lvl="2" indent="0" algn="l" rtl="0">
              <a:spcBef>
                <a:spcPts val="0"/>
              </a:spcBef>
              <a:buNone/>
              <a:defRPr sz="1350" b="0" i="0" u="none" strike="noStrike" cap="none">
                <a:solidFill>
                  <a:schemeClr val="dk1"/>
                </a:solidFill>
                <a:latin typeface="Questrial"/>
                <a:ea typeface="Questrial"/>
                <a:cs typeface="Questrial"/>
                <a:sym typeface="Questrial"/>
              </a:defRPr>
            </a:lvl3pPr>
            <a:lvl4pPr marL="1028700" marR="0" lvl="3" indent="0" algn="l" rtl="0">
              <a:spcBef>
                <a:spcPts val="0"/>
              </a:spcBef>
              <a:buNone/>
              <a:defRPr sz="1350" b="0" i="0" u="none" strike="noStrike" cap="none">
                <a:solidFill>
                  <a:schemeClr val="dk1"/>
                </a:solidFill>
                <a:latin typeface="Questrial"/>
                <a:ea typeface="Questrial"/>
                <a:cs typeface="Questrial"/>
                <a:sym typeface="Questrial"/>
              </a:defRPr>
            </a:lvl4pPr>
            <a:lvl5pPr marL="1371600" marR="0" lvl="4" indent="0" algn="l" rtl="0">
              <a:spcBef>
                <a:spcPts val="0"/>
              </a:spcBef>
              <a:buNone/>
              <a:defRPr sz="1350" b="0" i="0" u="none" strike="noStrike" cap="none">
                <a:solidFill>
                  <a:schemeClr val="dk1"/>
                </a:solidFill>
                <a:latin typeface="Questrial"/>
                <a:ea typeface="Questrial"/>
                <a:cs typeface="Questrial"/>
                <a:sym typeface="Questrial"/>
              </a:defRPr>
            </a:lvl5pPr>
            <a:lvl6pPr marL="1714500" marR="0" lvl="5" indent="0" algn="l" rtl="0">
              <a:spcBef>
                <a:spcPts val="0"/>
              </a:spcBef>
              <a:buNone/>
              <a:defRPr sz="1350" b="0" i="0" u="none" strike="noStrike" cap="none">
                <a:solidFill>
                  <a:schemeClr val="dk1"/>
                </a:solidFill>
                <a:latin typeface="Questrial"/>
                <a:ea typeface="Questrial"/>
                <a:cs typeface="Questrial"/>
                <a:sym typeface="Questrial"/>
              </a:defRPr>
            </a:lvl6pPr>
            <a:lvl7pPr marL="2057400" marR="0" lvl="6" indent="0" algn="l" rtl="0">
              <a:spcBef>
                <a:spcPts val="0"/>
              </a:spcBef>
              <a:buNone/>
              <a:defRPr sz="1350" b="0" i="0" u="none" strike="noStrike" cap="none">
                <a:solidFill>
                  <a:schemeClr val="dk1"/>
                </a:solidFill>
                <a:latin typeface="Questrial"/>
                <a:ea typeface="Questrial"/>
                <a:cs typeface="Questrial"/>
                <a:sym typeface="Questrial"/>
              </a:defRPr>
            </a:lvl7pPr>
            <a:lvl8pPr marL="2400300" marR="0" lvl="7" indent="0" algn="l" rtl="0">
              <a:spcBef>
                <a:spcPts val="0"/>
              </a:spcBef>
              <a:buNone/>
              <a:defRPr sz="1350" b="0" i="0" u="none" strike="noStrike" cap="none">
                <a:solidFill>
                  <a:schemeClr val="dk1"/>
                </a:solidFill>
                <a:latin typeface="Questrial"/>
                <a:ea typeface="Questrial"/>
                <a:cs typeface="Questrial"/>
                <a:sym typeface="Questrial"/>
              </a:defRPr>
            </a:lvl8pPr>
            <a:lvl9pPr marL="2743200" marR="0" lvl="8" indent="0" algn="l" rtl="0">
              <a:spcBef>
                <a:spcPts val="0"/>
              </a:spcBef>
              <a:buNone/>
              <a:defRPr sz="1350" b="0" i="0" u="none" strike="noStrike" cap="none">
                <a:solidFill>
                  <a:schemeClr val="dk1"/>
                </a:solidFill>
                <a:latin typeface="Questrial"/>
                <a:ea typeface="Questrial"/>
                <a:cs typeface="Questrial"/>
                <a:sym typeface="Questrial"/>
              </a:defRPr>
            </a:lvl9pPr>
          </a:lstStyle>
          <a:p>
            <a:endParaRPr/>
          </a:p>
        </p:txBody>
      </p:sp>
      <p:sp>
        <p:nvSpPr>
          <p:cNvPr id="77" name="Shape 77"/>
          <p:cNvSpPr txBox="1">
            <a:spLocks noGrp="1"/>
          </p:cNvSpPr>
          <p:nvPr>
            <p:ph type="ftr" idx="11"/>
          </p:nvPr>
        </p:nvSpPr>
        <p:spPr>
          <a:xfrm>
            <a:off x="3632200" y="6470705"/>
            <a:ext cx="4426094" cy="274319"/>
          </a:xfrm>
          <a:prstGeom prst="rect">
            <a:avLst/>
          </a:prstGeom>
          <a:noFill/>
          <a:ln>
            <a:noFill/>
          </a:ln>
        </p:spPr>
        <p:txBody>
          <a:bodyPr lIns="91425" tIns="91425" rIns="91425" bIns="91425" anchor="ctr" anchorCtr="0"/>
          <a:lstStyle>
            <a:lvl1pPr marL="0" marR="0" lvl="0" indent="0" algn="r" rtl="0">
              <a:spcBef>
                <a:spcPts val="0"/>
              </a:spcBef>
              <a:buNone/>
              <a:defRPr sz="750" cap="none">
                <a:solidFill>
                  <a:srgbClr val="0C0C0C"/>
                </a:solidFill>
                <a:latin typeface="Questrial"/>
                <a:ea typeface="Questrial"/>
                <a:cs typeface="Questrial"/>
                <a:sym typeface="Questrial"/>
              </a:defRPr>
            </a:lvl1pPr>
            <a:lvl2pPr marL="342900" marR="0" lvl="1" indent="0" algn="l" rtl="0">
              <a:spcBef>
                <a:spcPts val="0"/>
              </a:spcBef>
              <a:buNone/>
              <a:defRPr sz="1350" b="0" i="0" u="none" strike="noStrike" cap="none">
                <a:solidFill>
                  <a:schemeClr val="dk1"/>
                </a:solidFill>
                <a:latin typeface="Questrial"/>
                <a:ea typeface="Questrial"/>
                <a:cs typeface="Questrial"/>
                <a:sym typeface="Questrial"/>
              </a:defRPr>
            </a:lvl2pPr>
            <a:lvl3pPr marL="685800" marR="0" lvl="2" indent="0" algn="l" rtl="0">
              <a:spcBef>
                <a:spcPts val="0"/>
              </a:spcBef>
              <a:buNone/>
              <a:defRPr sz="1350" b="0" i="0" u="none" strike="noStrike" cap="none">
                <a:solidFill>
                  <a:schemeClr val="dk1"/>
                </a:solidFill>
                <a:latin typeface="Questrial"/>
                <a:ea typeface="Questrial"/>
                <a:cs typeface="Questrial"/>
                <a:sym typeface="Questrial"/>
              </a:defRPr>
            </a:lvl3pPr>
            <a:lvl4pPr marL="1028700" marR="0" lvl="3" indent="0" algn="l" rtl="0">
              <a:spcBef>
                <a:spcPts val="0"/>
              </a:spcBef>
              <a:buNone/>
              <a:defRPr sz="1350" b="0" i="0" u="none" strike="noStrike" cap="none">
                <a:solidFill>
                  <a:schemeClr val="dk1"/>
                </a:solidFill>
                <a:latin typeface="Questrial"/>
                <a:ea typeface="Questrial"/>
                <a:cs typeface="Questrial"/>
                <a:sym typeface="Questrial"/>
              </a:defRPr>
            </a:lvl4pPr>
            <a:lvl5pPr marL="1371600" marR="0" lvl="4" indent="0" algn="l" rtl="0">
              <a:spcBef>
                <a:spcPts val="0"/>
              </a:spcBef>
              <a:buNone/>
              <a:defRPr sz="1350" b="0" i="0" u="none" strike="noStrike" cap="none">
                <a:solidFill>
                  <a:schemeClr val="dk1"/>
                </a:solidFill>
                <a:latin typeface="Questrial"/>
                <a:ea typeface="Questrial"/>
                <a:cs typeface="Questrial"/>
                <a:sym typeface="Questrial"/>
              </a:defRPr>
            </a:lvl5pPr>
            <a:lvl6pPr marL="1714500" marR="0" lvl="5" indent="0" algn="l" rtl="0">
              <a:spcBef>
                <a:spcPts val="0"/>
              </a:spcBef>
              <a:buNone/>
              <a:defRPr sz="1350" b="0" i="0" u="none" strike="noStrike" cap="none">
                <a:solidFill>
                  <a:schemeClr val="dk1"/>
                </a:solidFill>
                <a:latin typeface="Questrial"/>
                <a:ea typeface="Questrial"/>
                <a:cs typeface="Questrial"/>
                <a:sym typeface="Questrial"/>
              </a:defRPr>
            </a:lvl6pPr>
            <a:lvl7pPr marL="2057400" marR="0" lvl="6" indent="0" algn="l" rtl="0">
              <a:spcBef>
                <a:spcPts val="0"/>
              </a:spcBef>
              <a:buNone/>
              <a:defRPr sz="1350" b="0" i="0" u="none" strike="noStrike" cap="none">
                <a:solidFill>
                  <a:schemeClr val="dk1"/>
                </a:solidFill>
                <a:latin typeface="Questrial"/>
                <a:ea typeface="Questrial"/>
                <a:cs typeface="Questrial"/>
                <a:sym typeface="Questrial"/>
              </a:defRPr>
            </a:lvl7pPr>
            <a:lvl8pPr marL="2400300" marR="0" lvl="7" indent="0" algn="l" rtl="0">
              <a:spcBef>
                <a:spcPts val="0"/>
              </a:spcBef>
              <a:buNone/>
              <a:defRPr sz="1350" b="0" i="0" u="none" strike="noStrike" cap="none">
                <a:solidFill>
                  <a:schemeClr val="dk1"/>
                </a:solidFill>
                <a:latin typeface="Questrial"/>
                <a:ea typeface="Questrial"/>
                <a:cs typeface="Questrial"/>
                <a:sym typeface="Questrial"/>
              </a:defRPr>
            </a:lvl8pPr>
            <a:lvl9pPr marL="2743200" marR="0" lvl="8" indent="0" algn="l" rtl="0">
              <a:spcBef>
                <a:spcPts val="0"/>
              </a:spcBef>
              <a:buNone/>
              <a:defRPr sz="1350" b="0" i="0" u="none" strike="noStrike" cap="none">
                <a:solidFill>
                  <a:schemeClr val="dk1"/>
                </a:solidFill>
                <a:latin typeface="Questrial"/>
                <a:ea typeface="Questrial"/>
                <a:cs typeface="Questrial"/>
                <a:sym typeface="Questrial"/>
              </a:defRPr>
            </a:lvl9pPr>
          </a:lstStyle>
          <a:p>
            <a:endParaRPr/>
          </a:p>
        </p:txBody>
      </p:sp>
      <p:sp>
        <p:nvSpPr>
          <p:cNvPr id="78" name="Shape 78"/>
          <p:cNvSpPr txBox="1">
            <a:spLocks noGrp="1"/>
          </p:cNvSpPr>
          <p:nvPr>
            <p:ph type="sldNum" idx="12"/>
          </p:nvPr>
        </p:nvSpPr>
        <p:spPr>
          <a:xfrm>
            <a:off x="8128000" y="6470705"/>
            <a:ext cx="730250" cy="274319"/>
          </a:xfrm>
          <a:prstGeom prst="rect">
            <a:avLst/>
          </a:prstGeom>
          <a:noFill/>
          <a:ln>
            <a:noFill/>
          </a:ln>
        </p:spPr>
        <p:txBody>
          <a:bodyPr lIns="91425" tIns="45700" rIns="91425" bIns="45700" anchor="ctr" anchorCtr="0">
            <a:noAutofit/>
          </a:bodyPr>
          <a:lstStyle/>
          <a:p>
            <a:pPr>
              <a:buSzPct val="25000"/>
            </a:pPr>
            <a:fld id="{00000000-1234-1234-1234-123412341234}" type="slidenum">
              <a:rPr lang="en-US" sz="750">
                <a:solidFill>
                  <a:srgbClr val="0C0C0C"/>
                </a:solidFill>
                <a:latin typeface="Questrial"/>
                <a:ea typeface="Questrial"/>
                <a:cs typeface="Questrial"/>
                <a:sym typeface="Questrial"/>
              </a:rPr>
              <a:pPr>
                <a:buSzPct val="25000"/>
              </a:pPr>
              <a:t>‹#›</a:t>
            </a:fld>
            <a:endParaRPr lang="en-US" sz="750">
              <a:solidFill>
                <a:srgbClr val="0C0C0C"/>
              </a:solidFill>
              <a:latin typeface="Questrial"/>
              <a:ea typeface="Questrial"/>
              <a:cs typeface="Questrial"/>
              <a:sym typeface="Questrial"/>
            </a:endParaRPr>
          </a:p>
        </p:txBody>
      </p:sp>
      <p:cxnSp>
        <p:nvCxnSpPr>
          <p:cNvPr id="79" name="Shape 79"/>
          <p:cNvCxnSpPr/>
          <p:nvPr/>
        </p:nvCxnSpPr>
        <p:spPr>
          <a:xfrm rot="10800000">
            <a:off x="6290132" y="5264105"/>
            <a:ext cx="0" cy="914400"/>
          </a:xfrm>
          <a:prstGeom prst="straightConnector1">
            <a:avLst/>
          </a:prstGeom>
          <a:noFill/>
          <a:ln w="19050"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684535121"/>
      </p:ext>
    </p:extLst>
  </p:cSld>
  <p:clrMapOvr>
    <a:masterClrMapping/>
  </p:clrMapOvr>
  <mc:AlternateContent xmlns:mc="http://schemas.openxmlformats.org/markup-compatibility/2006" xmlns:p14="http://schemas.microsoft.com/office/powerpoint/2010/main">
    <mc:Choice Requires="p14">
      <p:transition p14:dur="250" advClick="0">
        <p:pull/>
      </p:transition>
    </mc:Choice>
    <mc:Fallback xmlns="">
      <p:transition advClick="0">
        <p:pull/>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768096" y="585218"/>
            <a:ext cx="7290053" cy="1499615"/>
          </a:xfrm>
          <a:prstGeom prst="rect">
            <a:avLst/>
          </a:prstGeom>
          <a:noFill/>
          <a:ln>
            <a:noFill/>
          </a:ln>
        </p:spPr>
        <p:txBody>
          <a:bodyPr lIns="91425" tIns="91425" rIns="91425" bIns="91425" anchor="ctr" anchorCtr="0"/>
          <a:lstStyle>
            <a:lvl1pPr marL="0" marR="0" lvl="0" indent="0" algn="l" rtl="0">
              <a:lnSpc>
                <a:spcPct val="80000"/>
              </a:lnSpc>
              <a:spcBef>
                <a:spcPts val="0"/>
              </a:spcBef>
              <a:buClr>
                <a:srgbClr val="0C0C0C"/>
              </a:buClr>
              <a:buFont typeface="Questrial"/>
              <a:buNone/>
              <a:defRPr sz="3300" b="0" i="0" u="none" strike="noStrike" cap="none">
                <a:solidFill>
                  <a:srgbClr val="0C0C0C"/>
                </a:solidFill>
                <a:latin typeface="Questrial"/>
                <a:ea typeface="Questrial"/>
                <a:cs typeface="Questrial"/>
                <a:sym typeface="Questrial"/>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82" name="Shape 82"/>
          <p:cNvSpPr txBox="1">
            <a:spLocks noGrp="1"/>
          </p:cNvSpPr>
          <p:nvPr>
            <p:ph type="body" idx="1"/>
          </p:nvPr>
        </p:nvSpPr>
        <p:spPr>
          <a:xfrm rot="5400000">
            <a:off x="2401443" y="652653"/>
            <a:ext cx="4023360" cy="7290055"/>
          </a:xfrm>
          <a:prstGeom prst="rect">
            <a:avLst/>
          </a:prstGeom>
          <a:noFill/>
          <a:ln>
            <a:noFill/>
          </a:ln>
        </p:spPr>
        <p:txBody>
          <a:bodyPr lIns="91425" tIns="91425" rIns="91425" bIns="91425" anchor="t" anchorCtr="0"/>
          <a:lstStyle>
            <a:lvl1pPr marL="68580" marR="0" lvl="0" indent="26670" algn="l" rtl="0">
              <a:lnSpc>
                <a:spcPct val="90000"/>
              </a:lnSpc>
              <a:spcBef>
                <a:spcPts val="900"/>
              </a:spcBef>
              <a:spcAft>
                <a:spcPts val="150"/>
              </a:spcAft>
              <a:buClr>
                <a:schemeClr val="accent1"/>
              </a:buClr>
              <a:buSzPct val="100000"/>
              <a:buFont typeface="Questrial"/>
              <a:buChar char=" "/>
              <a:defRPr sz="1500" b="0" i="0" u="none" strike="noStrike" cap="none">
                <a:solidFill>
                  <a:schemeClr val="dk1"/>
                </a:solidFill>
                <a:latin typeface="Questrial"/>
                <a:ea typeface="Questrial"/>
                <a:cs typeface="Questrial"/>
                <a:sym typeface="Questrial"/>
              </a:defRPr>
            </a:lvl1pPr>
            <a:lvl2pPr marL="198882" marR="0" lvl="1" indent="-27431" algn="l" rtl="0">
              <a:lnSpc>
                <a:spcPct val="90000"/>
              </a:lnSpc>
              <a:spcBef>
                <a:spcPts val="150"/>
              </a:spcBef>
              <a:spcAft>
                <a:spcPts val="300"/>
              </a:spcAft>
              <a:buClr>
                <a:schemeClr val="accent1"/>
              </a:buClr>
              <a:buSzPct val="100000"/>
              <a:buFont typeface="Noto Sans Symbols"/>
              <a:buChar char="●"/>
              <a:defRPr sz="1200" b="0" i="0" u="none" strike="noStrike" cap="none">
                <a:solidFill>
                  <a:schemeClr val="dk1"/>
                </a:solidFill>
                <a:latin typeface="Questrial"/>
                <a:ea typeface="Questrial"/>
                <a:cs typeface="Questrial"/>
                <a:sym typeface="Questrial"/>
              </a:defRPr>
            </a:lvl2pPr>
            <a:lvl3pPr marL="336042" marR="0" lvl="2" indent="-50291"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3pPr>
            <a:lvl4pPr marL="445770" marR="0" lvl="3" indent="-45719"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4pPr>
            <a:lvl5pPr marL="582930" marR="0" lvl="4" indent="-49530"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5pPr>
            <a:lvl6pPr marL="685800" marR="0" lvl="5" indent="-47625"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6pPr>
            <a:lvl7pPr marL="795528" marR="0" lvl="6" indent="-52577"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7pPr>
            <a:lvl8pPr marL="912114" marR="0" lvl="7" indent="-54864"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8pPr>
            <a:lvl9pPr marL="1021842" marR="0" lvl="8" indent="-50291"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9pPr>
          </a:lstStyle>
          <a:p>
            <a:endParaRPr/>
          </a:p>
        </p:txBody>
      </p:sp>
      <p:sp>
        <p:nvSpPr>
          <p:cNvPr id="83" name="Shape 83"/>
          <p:cNvSpPr txBox="1">
            <a:spLocks noGrp="1"/>
          </p:cNvSpPr>
          <p:nvPr>
            <p:ph type="dt" idx="10"/>
          </p:nvPr>
        </p:nvSpPr>
        <p:spPr>
          <a:xfrm>
            <a:off x="768098" y="6470705"/>
            <a:ext cx="1615606" cy="274319"/>
          </a:xfrm>
          <a:prstGeom prst="rect">
            <a:avLst/>
          </a:prstGeom>
          <a:noFill/>
          <a:ln>
            <a:noFill/>
          </a:ln>
        </p:spPr>
        <p:txBody>
          <a:bodyPr lIns="91425" tIns="91425" rIns="91425" bIns="91425" anchor="ctr" anchorCtr="0"/>
          <a:lstStyle>
            <a:lvl1pPr marL="0" marR="0" lvl="0" indent="0" algn="l" rtl="0">
              <a:spcBef>
                <a:spcPts val="0"/>
              </a:spcBef>
              <a:buNone/>
              <a:defRPr sz="750">
                <a:solidFill>
                  <a:srgbClr val="0C0C0C"/>
                </a:solidFill>
                <a:latin typeface="Questrial"/>
                <a:ea typeface="Questrial"/>
                <a:cs typeface="Questrial"/>
                <a:sym typeface="Questrial"/>
              </a:defRPr>
            </a:lvl1pPr>
            <a:lvl2pPr marL="342900" marR="0" lvl="1" indent="0" algn="l" rtl="0">
              <a:spcBef>
                <a:spcPts val="0"/>
              </a:spcBef>
              <a:buNone/>
              <a:defRPr sz="1350" b="0" i="0" u="none" strike="noStrike" cap="none">
                <a:solidFill>
                  <a:schemeClr val="dk1"/>
                </a:solidFill>
                <a:latin typeface="Questrial"/>
                <a:ea typeface="Questrial"/>
                <a:cs typeface="Questrial"/>
                <a:sym typeface="Questrial"/>
              </a:defRPr>
            </a:lvl2pPr>
            <a:lvl3pPr marL="685800" marR="0" lvl="2" indent="0" algn="l" rtl="0">
              <a:spcBef>
                <a:spcPts val="0"/>
              </a:spcBef>
              <a:buNone/>
              <a:defRPr sz="1350" b="0" i="0" u="none" strike="noStrike" cap="none">
                <a:solidFill>
                  <a:schemeClr val="dk1"/>
                </a:solidFill>
                <a:latin typeface="Questrial"/>
                <a:ea typeface="Questrial"/>
                <a:cs typeface="Questrial"/>
                <a:sym typeface="Questrial"/>
              </a:defRPr>
            </a:lvl3pPr>
            <a:lvl4pPr marL="1028700" marR="0" lvl="3" indent="0" algn="l" rtl="0">
              <a:spcBef>
                <a:spcPts val="0"/>
              </a:spcBef>
              <a:buNone/>
              <a:defRPr sz="1350" b="0" i="0" u="none" strike="noStrike" cap="none">
                <a:solidFill>
                  <a:schemeClr val="dk1"/>
                </a:solidFill>
                <a:latin typeface="Questrial"/>
                <a:ea typeface="Questrial"/>
                <a:cs typeface="Questrial"/>
                <a:sym typeface="Questrial"/>
              </a:defRPr>
            </a:lvl4pPr>
            <a:lvl5pPr marL="1371600" marR="0" lvl="4" indent="0" algn="l" rtl="0">
              <a:spcBef>
                <a:spcPts val="0"/>
              </a:spcBef>
              <a:buNone/>
              <a:defRPr sz="1350" b="0" i="0" u="none" strike="noStrike" cap="none">
                <a:solidFill>
                  <a:schemeClr val="dk1"/>
                </a:solidFill>
                <a:latin typeface="Questrial"/>
                <a:ea typeface="Questrial"/>
                <a:cs typeface="Questrial"/>
                <a:sym typeface="Questrial"/>
              </a:defRPr>
            </a:lvl5pPr>
            <a:lvl6pPr marL="1714500" marR="0" lvl="5" indent="0" algn="l" rtl="0">
              <a:spcBef>
                <a:spcPts val="0"/>
              </a:spcBef>
              <a:buNone/>
              <a:defRPr sz="1350" b="0" i="0" u="none" strike="noStrike" cap="none">
                <a:solidFill>
                  <a:schemeClr val="dk1"/>
                </a:solidFill>
                <a:latin typeface="Questrial"/>
                <a:ea typeface="Questrial"/>
                <a:cs typeface="Questrial"/>
                <a:sym typeface="Questrial"/>
              </a:defRPr>
            </a:lvl6pPr>
            <a:lvl7pPr marL="2057400" marR="0" lvl="6" indent="0" algn="l" rtl="0">
              <a:spcBef>
                <a:spcPts val="0"/>
              </a:spcBef>
              <a:buNone/>
              <a:defRPr sz="1350" b="0" i="0" u="none" strike="noStrike" cap="none">
                <a:solidFill>
                  <a:schemeClr val="dk1"/>
                </a:solidFill>
                <a:latin typeface="Questrial"/>
                <a:ea typeface="Questrial"/>
                <a:cs typeface="Questrial"/>
                <a:sym typeface="Questrial"/>
              </a:defRPr>
            </a:lvl7pPr>
            <a:lvl8pPr marL="2400300" marR="0" lvl="7" indent="0" algn="l" rtl="0">
              <a:spcBef>
                <a:spcPts val="0"/>
              </a:spcBef>
              <a:buNone/>
              <a:defRPr sz="1350" b="0" i="0" u="none" strike="noStrike" cap="none">
                <a:solidFill>
                  <a:schemeClr val="dk1"/>
                </a:solidFill>
                <a:latin typeface="Questrial"/>
                <a:ea typeface="Questrial"/>
                <a:cs typeface="Questrial"/>
                <a:sym typeface="Questrial"/>
              </a:defRPr>
            </a:lvl8pPr>
            <a:lvl9pPr marL="2743200" marR="0" lvl="8" indent="0" algn="l" rtl="0">
              <a:spcBef>
                <a:spcPts val="0"/>
              </a:spcBef>
              <a:buNone/>
              <a:defRPr sz="1350" b="0" i="0" u="none" strike="noStrike" cap="none">
                <a:solidFill>
                  <a:schemeClr val="dk1"/>
                </a:solidFill>
                <a:latin typeface="Questrial"/>
                <a:ea typeface="Questrial"/>
                <a:cs typeface="Questrial"/>
                <a:sym typeface="Questrial"/>
              </a:defRPr>
            </a:lvl9pPr>
          </a:lstStyle>
          <a:p>
            <a:endParaRPr/>
          </a:p>
        </p:txBody>
      </p:sp>
      <p:sp>
        <p:nvSpPr>
          <p:cNvPr id="84" name="Shape 84"/>
          <p:cNvSpPr txBox="1">
            <a:spLocks noGrp="1"/>
          </p:cNvSpPr>
          <p:nvPr>
            <p:ph type="ftr" idx="11"/>
          </p:nvPr>
        </p:nvSpPr>
        <p:spPr>
          <a:xfrm>
            <a:off x="3632200" y="6470705"/>
            <a:ext cx="4426094" cy="274319"/>
          </a:xfrm>
          <a:prstGeom prst="rect">
            <a:avLst/>
          </a:prstGeom>
          <a:noFill/>
          <a:ln>
            <a:noFill/>
          </a:ln>
        </p:spPr>
        <p:txBody>
          <a:bodyPr lIns="91425" tIns="91425" rIns="91425" bIns="91425" anchor="ctr" anchorCtr="0"/>
          <a:lstStyle>
            <a:lvl1pPr marL="0" marR="0" lvl="0" indent="0" algn="r" rtl="0">
              <a:spcBef>
                <a:spcPts val="0"/>
              </a:spcBef>
              <a:buNone/>
              <a:defRPr sz="750" cap="none">
                <a:solidFill>
                  <a:srgbClr val="0C0C0C"/>
                </a:solidFill>
                <a:latin typeface="Questrial"/>
                <a:ea typeface="Questrial"/>
                <a:cs typeface="Questrial"/>
                <a:sym typeface="Questrial"/>
              </a:defRPr>
            </a:lvl1pPr>
            <a:lvl2pPr marL="342900" marR="0" lvl="1" indent="0" algn="l" rtl="0">
              <a:spcBef>
                <a:spcPts val="0"/>
              </a:spcBef>
              <a:buNone/>
              <a:defRPr sz="1350" b="0" i="0" u="none" strike="noStrike" cap="none">
                <a:solidFill>
                  <a:schemeClr val="dk1"/>
                </a:solidFill>
                <a:latin typeface="Questrial"/>
                <a:ea typeface="Questrial"/>
                <a:cs typeface="Questrial"/>
                <a:sym typeface="Questrial"/>
              </a:defRPr>
            </a:lvl2pPr>
            <a:lvl3pPr marL="685800" marR="0" lvl="2" indent="0" algn="l" rtl="0">
              <a:spcBef>
                <a:spcPts val="0"/>
              </a:spcBef>
              <a:buNone/>
              <a:defRPr sz="1350" b="0" i="0" u="none" strike="noStrike" cap="none">
                <a:solidFill>
                  <a:schemeClr val="dk1"/>
                </a:solidFill>
                <a:latin typeface="Questrial"/>
                <a:ea typeface="Questrial"/>
                <a:cs typeface="Questrial"/>
                <a:sym typeface="Questrial"/>
              </a:defRPr>
            </a:lvl3pPr>
            <a:lvl4pPr marL="1028700" marR="0" lvl="3" indent="0" algn="l" rtl="0">
              <a:spcBef>
                <a:spcPts val="0"/>
              </a:spcBef>
              <a:buNone/>
              <a:defRPr sz="1350" b="0" i="0" u="none" strike="noStrike" cap="none">
                <a:solidFill>
                  <a:schemeClr val="dk1"/>
                </a:solidFill>
                <a:latin typeface="Questrial"/>
                <a:ea typeface="Questrial"/>
                <a:cs typeface="Questrial"/>
                <a:sym typeface="Questrial"/>
              </a:defRPr>
            </a:lvl4pPr>
            <a:lvl5pPr marL="1371600" marR="0" lvl="4" indent="0" algn="l" rtl="0">
              <a:spcBef>
                <a:spcPts val="0"/>
              </a:spcBef>
              <a:buNone/>
              <a:defRPr sz="1350" b="0" i="0" u="none" strike="noStrike" cap="none">
                <a:solidFill>
                  <a:schemeClr val="dk1"/>
                </a:solidFill>
                <a:latin typeface="Questrial"/>
                <a:ea typeface="Questrial"/>
                <a:cs typeface="Questrial"/>
                <a:sym typeface="Questrial"/>
              </a:defRPr>
            </a:lvl5pPr>
            <a:lvl6pPr marL="1714500" marR="0" lvl="5" indent="0" algn="l" rtl="0">
              <a:spcBef>
                <a:spcPts val="0"/>
              </a:spcBef>
              <a:buNone/>
              <a:defRPr sz="1350" b="0" i="0" u="none" strike="noStrike" cap="none">
                <a:solidFill>
                  <a:schemeClr val="dk1"/>
                </a:solidFill>
                <a:latin typeface="Questrial"/>
                <a:ea typeface="Questrial"/>
                <a:cs typeface="Questrial"/>
                <a:sym typeface="Questrial"/>
              </a:defRPr>
            </a:lvl6pPr>
            <a:lvl7pPr marL="2057400" marR="0" lvl="6" indent="0" algn="l" rtl="0">
              <a:spcBef>
                <a:spcPts val="0"/>
              </a:spcBef>
              <a:buNone/>
              <a:defRPr sz="1350" b="0" i="0" u="none" strike="noStrike" cap="none">
                <a:solidFill>
                  <a:schemeClr val="dk1"/>
                </a:solidFill>
                <a:latin typeface="Questrial"/>
                <a:ea typeface="Questrial"/>
                <a:cs typeface="Questrial"/>
                <a:sym typeface="Questrial"/>
              </a:defRPr>
            </a:lvl7pPr>
            <a:lvl8pPr marL="2400300" marR="0" lvl="7" indent="0" algn="l" rtl="0">
              <a:spcBef>
                <a:spcPts val="0"/>
              </a:spcBef>
              <a:buNone/>
              <a:defRPr sz="1350" b="0" i="0" u="none" strike="noStrike" cap="none">
                <a:solidFill>
                  <a:schemeClr val="dk1"/>
                </a:solidFill>
                <a:latin typeface="Questrial"/>
                <a:ea typeface="Questrial"/>
                <a:cs typeface="Questrial"/>
                <a:sym typeface="Questrial"/>
              </a:defRPr>
            </a:lvl8pPr>
            <a:lvl9pPr marL="2743200" marR="0" lvl="8" indent="0" algn="l" rtl="0">
              <a:spcBef>
                <a:spcPts val="0"/>
              </a:spcBef>
              <a:buNone/>
              <a:defRPr sz="1350" b="0" i="0" u="none" strike="noStrike" cap="none">
                <a:solidFill>
                  <a:schemeClr val="dk1"/>
                </a:solidFill>
                <a:latin typeface="Questrial"/>
                <a:ea typeface="Questrial"/>
                <a:cs typeface="Questrial"/>
                <a:sym typeface="Questrial"/>
              </a:defRPr>
            </a:lvl9pPr>
          </a:lstStyle>
          <a:p>
            <a:endParaRPr/>
          </a:p>
        </p:txBody>
      </p:sp>
      <p:sp>
        <p:nvSpPr>
          <p:cNvPr id="85" name="Shape 85"/>
          <p:cNvSpPr txBox="1">
            <a:spLocks noGrp="1"/>
          </p:cNvSpPr>
          <p:nvPr>
            <p:ph type="sldNum" idx="12"/>
          </p:nvPr>
        </p:nvSpPr>
        <p:spPr>
          <a:xfrm>
            <a:off x="8128000" y="6470705"/>
            <a:ext cx="730250" cy="274319"/>
          </a:xfrm>
          <a:prstGeom prst="rect">
            <a:avLst/>
          </a:prstGeom>
          <a:noFill/>
          <a:ln>
            <a:noFill/>
          </a:ln>
        </p:spPr>
        <p:txBody>
          <a:bodyPr lIns="91425" tIns="45700" rIns="91425" bIns="45700" anchor="ctr" anchorCtr="0">
            <a:noAutofit/>
          </a:bodyPr>
          <a:lstStyle/>
          <a:p>
            <a:pPr>
              <a:buSzPct val="25000"/>
            </a:pPr>
            <a:fld id="{00000000-1234-1234-1234-123412341234}" type="slidenum">
              <a:rPr lang="en-US" sz="750">
                <a:solidFill>
                  <a:srgbClr val="0C0C0C"/>
                </a:solidFill>
                <a:latin typeface="Questrial"/>
                <a:ea typeface="Questrial"/>
                <a:cs typeface="Questrial"/>
                <a:sym typeface="Questrial"/>
              </a:rPr>
              <a:pPr>
                <a:buSzPct val="25000"/>
              </a:pPr>
              <a:t>‹#›</a:t>
            </a:fld>
            <a:endParaRPr lang="en-US" sz="750">
              <a:solidFill>
                <a:srgbClr val="0C0C0C"/>
              </a:solidFill>
              <a:latin typeface="Questrial"/>
              <a:ea typeface="Questrial"/>
              <a:cs typeface="Questrial"/>
              <a:sym typeface="Questrial"/>
            </a:endParaRPr>
          </a:p>
        </p:txBody>
      </p:sp>
    </p:spTree>
    <p:extLst>
      <p:ext uri="{BB962C8B-B14F-4D97-AF65-F5344CB8AC3E}">
        <p14:creationId xmlns:p14="http://schemas.microsoft.com/office/powerpoint/2010/main" val="192305826"/>
      </p:ext>
    </p:extLst>
  </p:cSld>
  <p:clrMapOvr>
    <a:masterClrMapping/>
  </p:clrMapOvr>
  <mc:AlternateContent xmlns:mc="http://schemas.openxmlformats.org/markup-compatibility/2006" xmlns:p14="http://schemas.microsoft.com/office/powerpoint/2010/main">
    <mc:Choice Requires="p14">
      <p:transition p14:dur="250" advClick="0">
        <p:pull/>
      </p:transition>
    </mc:Choice>
    <mc:Fallback xmlns="">
      <p:transition advClick="0">
        <p:pull/>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6"/>
        <p:cNvGrpSpPr/>
        <p:nvPr/>
      </p:nvGrpSpPr>
      <p:grpSpPr>
        <a:xfrm>
          <a:off x="0" y="0"/>
          <a:ext cx="0" cy="0"/>
          <a:chOff x="0" y="0"/>
          <a:chExt cx="0" cy="0"/>
        </a:xfrm>
      </p:grpSpPr>
      <p:sp>
        <p:nvSpPr>
          <p:cNvPr id="87" name="Shape 87"/>
          <p:cNvSpPr txBox="1">
            <a:spLocks noGrp="1"/>
          </p:cNvSpPr>
          <p:nvPr>
            <p:ph type="title"/>
          </p:nvPr>
        </p:nvSpPr>
        <p:spPr>
          <a:xfrm rot="5400000">
            <a:off x="4824413" y="2481263"/>
            <a:ext cx="5410200" cy="1971675"/>
          </a:xfrm>
          <a:prstGeom prst="rect">
            <a:avLst/>
          </a:prstGeom>
          <a:noFill/>
          <a:ln>
            <a:noFill/>
          </a:ln>
        </p:spPr>
        <p:txBody>
          <a:bodyPr lIns="91425" tIns="91425" rIns="91425" bIns="91425" anchor="ctr" anchorCtr="0"/>
          <a:lstStyle>
            <a:lvl1pPr marL="0" marR="0" lvl="0" indent="0" algn="l" rtl="0">
              <a:lnSpc>
                <a:spcPct val="80000"/>
              </a:lnSpc>
              <a:spcBef>
                <a:spcPts val="0"/>
              </a:spcBef>
              <a:buClr>
                <a:srgbClr val="0C0C0C"/>
              </a:buClr>
              <a:buFont typeface="Questrial"/>
              <a:buNone/>
              <a:defRPr sz="3300" b="0" i="0" u="none" strike="noStrike" cap="none">
                <a:solidFill>
                  <a:srgbClr val="0C0C0C"/>
                </a:solidFill>
                <a:latin typeface="Questrial"/>
                <a:ea typeface="Questrial"/>
                <a:cs typeface="Questrial"/>
                <a:sym typeface="Questrial"/>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88" name="Shape 88"/>
          <p:cNvSpPr txBox="1">
            <a:spLocks noGrp="1"/>
          </p:cNvSpPr>
          <p:nvPr>
            <p:ph type="body" idx="1"/>
          </p:nvPr>
        </p:nvSpPr>
        <p:spPr>
          <a:xfrm rot="5400000">
            <a:off x="881063" y="623888"/>
            <a:ext cx="5410200" cy="5686425"/>
          </a:xfrm>
          <a:prstGeom prst="rect">
            <a:avLst/>
          </a:prstGeom>
          <a:noFill/>
          <a:ln>
            <a:noFill/>
          </a:ln>
        </p:spPr>
        <p:txBody>
          <a:bodyPr lIns="91425" tIns="91425" rIns="91425" bIns="91425" anchor="t" anchorCtr="0"/>
          <a:lstStyle>
            <a:lvl1pPr marL="68580" marR="0" lvl="0" indent="26670" algn="l" rtl="0">
              <a:lnSpc>
                <a:spcPct val="90000"/>
              </a:lnSpc>
              <a:spcBef>
                <a:spcPts val="900"/>
              </a:spcBef>
              <a:spcAft>
                <a:spcPts val="150"/>
              </a:spcAft>
              <a:buClr>
                <a:schemeClr val="accent1"/>
              </a:buClr>
              <a:buSzPct val="100000"/>
              <a:buFont typeface="Questrial"/>
              <a:buChar char=" "/>
              <a:defRPr sz="1500" b="0" i="0" u="none" strike="noStrike" cap="none">
                <a:solidFill>
                  <a:schemeClr val="dk1"/>
                </a:solidFill>
                <a:latin typeface="Questrial"/>
                <a:ea typeface="Questrial"/>
                <a:cs typeface="Questrial"/>
                <a:sym typeface="Questrial"/>
              </a:defRPr>
            </a:lvl1pPr>
            <a:lvl2pPr marL="198882" marR="0" lvl="1" indent="-27431" algn="l" rtl="0">
              <a:lnSpc>
                <a:spcPct val="90000"/>
              </a:lnSpc>
              <a:spcBef>
                <a:spcPts val="150"/>
              </a:spcBef>
              <a:spcAft>
                <a:spcPts val="300"/>
              </a:spcAft>
              <a:buClr>
                <a:schemeClr val="accent1"/>
              </a:buClr>
              <a:buSzPct val="100000"/>
              <a:buFont typeface="Noto Sans Symbols"/>
              <a:buChar char="●"/>
              <a:defRPr sz="1200" b="0" i="0" u="none" strike="noStrike" cap="none">
                <a:solidFill>
                  <a:schemeClr val="dk1"/>
                </a:solidFill>
                <a:latin typeface="Questrial"/>
                <a:ea typeface="Questrial"/>
                <a:cs typeface="Questrial"/>
                <a:sym typeface="Questrial"/>
              </a:defRPr>
            </a:lvl2pPr>
            <a:lvl3pPr marL="336042" marR="0" lvl="2" indent="-50291"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3pPr>
            <a:lvl4pPr marL="445770" marR="0" lvl="3" indent="-45719"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4pPr>
            <a:lvl5pPr marL="582930" marR="0" lvl="4" indent="-49530"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5pPr>
            <a:lvl6pPr marL="685800" marR="0" lvl="5" indent="-47625"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6pPr>
            <a:lvl7pPr marL="795528" marR="0" lvl="6" indent="-52577"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7pPr>
            <a:lvl8pPr marL="912114" marR="0" lvl="7" indent="-54864"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8pPr>
            <a:lvl9pPr marL="1021842" marR="0" lvl="8" indent="-50291" algn="l" rtl="0">
              <a:lnSpc>
                <a:spcPct val="90000"/>
              </a:lnSpc>
              <a:spcBef>
                <a:spcPts val="150"/>
              </a:spcBef>
              <a:spcAft>
                <a:spcPts val="300"/>
              </a:spcAft>
              <a:buClr>
                <a:schemeClr val="accent1"/>
              </a:buClr>
              <a:buSzPct val="100000"/>
              <a:buFont typeface="Noto Sans Symbols"/>
              <a:buChar char="●"/>
              <a:defRPr sz="900" b="0" i="0" u="none" strike="noStrike" cap="none">
                <a:solidFill>
                  <a:schemeClr val="dk1"/>
                </a:solidFill>
                <a:latin typeface="Questrial"/>
                <a:ea typeface="Questrial"/>
                <a:cs typeface="Questrial"/>
                <a:sym typeface="Questrial"/>
              </a:defRPr>
            </a:lvl9pPr>
          </a:lstStyle>
          <a:p>
            <a:endParaRPr/>
          </a:p>
        </p:txBody>
      </p:sp>
      <p:sp>
        <p:nvSpPr>
          <p:cNvPr id="89" name="Shape 89"/>
          <p:cNvSpPr txBox="1">
            <a:spLocks noGrp="1"/>
          </p:cNvSpPr>
          <p:nvPr>
            <p:ph type="dt" idx="10"/>
          </p:nvPr>
        </p:nvSpPr>
        <p:spPr>
          <a:xfrm>
            <a:off x="768098" y="6470705"/>
            <a:ext cx="1615606" cy="274319"/>
          </a:xfrm>
          <a:prstGeom prst="rect">
            <a:avLst/>
          </a:prstGeom>
          <a:noFill/>
          <a:ln>
            <a:noFill/>
          </a:ln>
        </p:spPr>
        <p:txBody>
          <a:bodyPr lIns="91425" tIns="91425" rIns="91425" bIns="91425" anchor="ctr" anchorCtr="0"/>
          <a:lstStyle>
            <a:lvl1pPr marL="0" marR="0" lvl="0" indent="0" algn="l" rtl="0">
              <a:spcBef>
                <a:spcPts val="0"/>
              </a:spcBef>
              <a:buNone/>
              <a:defRPr sz="750">
                <a:solidFill>
                  <a:srgbClr val="0C0C0C"/>
                </a:solidFill>
                <a:latin typeface="Questrial"/>
                <a:ea typeface="Questrial"/>
                <a:cs typeface="Questrial"/>
                <a:sym typeface="Questrial"/>
              </a:defRPr>
            </a:lvl1pPr>
            <a:lvl2pPr marL="342900" marR="0" lvl="1" indent="0" algn="l" rtl="0">
              <a:spcBef>
                <a:spcPts val="0"/>
              </a:spcBef>
              <a:buNone/>
              <a:defRPr sz="1350" b="0" i="0" u="none" strike="noStrike" cap="none">
                <a:solidFill>
                  <a:schemeClr val="dk1"/>
                </a:solidFill>
                <a:latin typeface="Questrial"/>
                <a:ea typeface="Questrial"/>
                <a:cs typeface="Questrial"/>
                <a:sym typeface="Questrial"/>
              </a:defRPr>
            </a:lvl2pPr>
            <a:lvl3pPr marL="685800" marR="0" lvl="2" indent="0" algn="l" rtl="0">
              <a:spcBef>
                <a:spcPts val="0"/>
              </a:spcBef>
              <a:buNone/>
              <a:defRPr sz="1350" b="0" i="0" u="none" strike="noStrike" cap="none">
                <a:solidFill>
                  <a:schemeClr val="dk1"/>
                </a:solidFill>
                <a:latin typeface="Questrial"/>
                <a:ea typeface="Questrial"/>
                <a:cs typeface="Questrial"/>
                <a:sym typeface="Questrial"/>
              </a:defRPr>
            </a:lvl3pPr>
            <a:lvl4pPr marL="1028700" marR="0" lvl="3" indent="0" algn="l" rtl="0">
              <a:spcBef>
                <a:spcPts val="0"/>
              </a:spcBef>
              <a:buNone/>
              <a:defRPr sz="1350" b="0" i="0" u="none" strike="noStrike" cap="none">
                <a:solidFill>
                  <a:schemeClr val="dk1"/>
                </a:solidFill>
                <a:latin typeface="Questrial"/>
                <a:ea typeface="Questrial"/>
                <a:cs typeface="Questrial"/>
                <a:sym typeface="Questrial"/>
              </a:defRPr>
            </a:lvl4pPr>
            <a:lvl5pPr marL="1371600" marR="0" lvl="4" indent="0" algn="l" rtl="0">
              <a:spcBef>
                <a:spcPts val="0"/>
              </a:spcBef>
              <a:buNone/>
              <a:defRPr sz="1350" b="0" i="0" u="none" strike="noStrike" cap="none">
                <a:solidFill>
                  <a:schemeClr val="dk1"/>
                </a:solidFill>
                <a:latin typeface="Questrial"/>
                <a:ea typeface="Questrial"/>
                <a:cs typeface="Questrial"/>
                <a:sym typeface="Questrial"/>
              </a:defRPr>
            </a:lvl5pPr>
            <a:lvl6pPr marL="1714500" marR="0" lvl="5" indent="0" algn="l" rtl="0">
              <a:spcBef>
                <a:spcPts val="0"/>
              </a:spcBef>
              <a:buNone/>
              <a:defRPr sz="1350" b="0" i="0" u="none" strike="noStrike" cap="none">
                <a:solidFill>
                  <a:schemeClr val="dk1"/>
                </a:solidFill>
                <a:latin typeface="Questrial"/>
                <a:ea typeface="Questrial"/>
                <a:cs typeface="Questrial"/>
                <a:sym typeface="Questrial"/>
              </a:defRPr>
            </a:lvl6pPr>
            <a:lvl7pPr marL="2057400" marR="0" lvl="6" indent="0" algn="l" rtl="0">
              <a:spcBef>
                <a:spcPts val="0"/>
              </a:spcBef>
              <a:buNone/>
              <a:defRPr sz="1350" b="0" i="0" u="none" strike="noStrike" cap="none">
                <a:solidFill>
                  <a:schemeClr val="dk1"/>
                </a:solidFill>
                <a:latin typeface="Questrial"/>
                <a:ea typeface="Questrial"/>
                <a:cs typeface="Questrial"/>
                <a:sym typeface="Questrial"/>
              </a:defRPr>
            </a:lvl7pPr>
            <a:lvl8pPr marL="2400300" marR="0" lvl="7" indent="0" algn="l" rtl="0">
              <a:spcBef>
                <a:spcPts val="0"/>
              </a:spcBef>
              <a:buNone/>
              <a:defRPr sz="1350" b="0" i="0" u="none" strike="noStrike" cap="none">
                <a:solidFill>
                  <a:schemeClr val="dk1"/>
                </a:solidFill>
                <a:latin typeface="Questrial"/>
                <a:ea typeface="Questrial"/>
                <a:cs typeface="Questrial"/>
                <a:sym typeface="Questrial"/>
              </a:defRPr>
            </a:lvl8pPr>
            <a:lvl9pPr marL="2743200" marR="0" lvl="8" indent="0" algn="l" rtl="0">
              <a:spcBef>
                <a:spcPts val="0"/>
              </a:spcBef>
              <a:buNone/>
              <a:defRPr sz="1350" b="0" i="0" u="none" strike="noStrike" cap="none">
                <a:solidFill>
                  <a:schemeClr val="dk1"/>
                </a:solidFill>
                <a:latin typeface="Questrial"/>
                <a:ea typeface="Questrial"/>
                <a:cs typeface="Questrial"/>
                <a:sym typeface="Questrial"/>
              </a:defRPr>
            </a:lvl9pPr>
          </a:lstStyle>
          <a:p>
            <a:endParaRPr/>
          </a:p>
        </p:txBody>
      </p:sp>
      <p:sp>
        <p:nvSpPr>
          <p:cNvPr id="90" name="Shape 90"/>
          <p:cNvSpPr txBox="1">
            <a:spLocks noGrp="1"/>
          </p:cNvSpPr>
          <p:nvPr>
            <p:ph type="ftr" idx="11"/>
          </p:nvPr>
        </p:nvSpPr>
        <p:spPr>
          <a:xfrm>
            <a:off x="3632200" y="6470705"/>
            <a:ext cx="4426094" cy="274319"/>
          </a:xfrm>
          <a:prstGeom prst="rect">
            <a:avLst/>
          </a:prstGeom>
          <a:noFill/>
          <a:ln>
            <a:noFill/>
          </a:ln>
        </p:spPr>
        <p:txBody>
          <a:bodyPr lIns="91425" tIns="91425" rIns="91425" bIns="91425" anchor="ctr" anchorCtr="0"/>
          <a:lstStyle>
            <a:lvl1pPr marL="0" marR="0" lvl="0" indent="0" algn="r" rtl="0">
              <a:spcBef>
                <a:spcPts val="0"/>
              </a:spcBef>
              <a:buNone/>
              <a:defRPr sz="750" cap="none">
                <a:solidFill>
                  <a:srgbClr val="0C0C0C"/>
                </a:solidFill>
                <a:latin typeface="Questrial"/>
                <a:ea typeface="Questrial"/>
                <a:cs typeface="Questrial"/>
                <a:sym typeface="Questrial"/>
              </a:defRPr>
            </a:lvl1pPr>
            <a:lvl2pPr marL="342900" marR="0" lvl="1" indent="0" algn="l" rtl="0">
              <a:spcBef>
                <a:spcPts val="0"/>
              </a:spcBef>
              <a:buNone/>
              <a:defRPr sz="1350" b="0" i="0" u="none" strike="noStrike" cap="none">
                <a:solidFill>
                  <a:schemeClr val="dk1"/>
                </a:solidFill>
                <a:latin typeface="Questrial"/>
                <a:ea typeface="Questrial"/>
                <a:cs typeface="Questrial"/>
                <a:sym typeface="Questrial"/>
              </a:defRPr>
            </a:lvl2pPr>
            <a:lvl3pPr marL="685800" marR="0" lvl="2" indent="0" algn="l" rtl="0">
              <a:spcBef>
                <a:spcPts val="0"/>
              </a:spcBef>
              <a:buNone/>
              <a:defRPr sz="1350" b="0" i="0" u="none" strike="noStrike" cap="none">
                <a:solidFill>
                  <a:schemeClr val="dk1"/>
                </a:solidFill>
                <a:latin typeface="Questrial"/>
                <a:ea typeface="Questrial"/>
                <a:cs typeface="Questrial"/>
                <a:sym typeface="Questrial"/>
              </a:defRPr>
            </a:lvl3pPr>
            <a:lvl4pPr marL="1028700" marR="0" lvl="3" indent="0" algn="l" rtl="0">
              <a:spcBef>
                <a:spcPts val="0"/>
              </a:spcBef>
              <a:buNone/>
              <a:defRPr sz="1350" b="0" i="0" u="none" strike="noStrike" cap="none">
                <a:solidFill>
                  <a:schemeClr val="dk1"/>
                </a:solidFill>
                <a:latin typeface="Questrial"/>
                <a:ea typeface="Questrial"/>
                <a:cs typeface="Questrial"/>
                <a:sym typeface="Questrial"/>
              </a:defRPr>
            </a:lvl4pPr>
            <a:lvl5pPr marL="1371600" marR="0" lvl="4" indent="0" algn="l" rtl="0">
              <a:spcBef>
                <a:spcPts val="0"/>
              </a:spcBef>
              <a:buNone/>
              <a:defRPr sz="1350" b="0" i="0" u="none" strike="noStrike" cap="none">
                <a:solidFill>
                  <a:schemeClr val="dk1"/>
                </a:solidFill>
                <a:latin typeface="Questrial"/>
                <a:ea typeface="Questrial"/>
                <a:cs typeface="Questrial"/>
                <a:sym typeface="Questrial"/>
              </a:defRPr>
            </a:lvl5pPr>
            <a:lvl6pPr marL="1714500" marR="0" lvl="5" indent="0" algn="l" rtl="0">
              <a:spcBef>
                <a:spcPts val="0"/>
              </a:spcBef>
              <a:buNone/>
              <a:defRPr sz="1350" b="0" i="0" u="none" strike="noStrike" cap="none">
                <a:solidFill>
                  <a:schemeClr val="dk1"/>
                </a:solidFill>
                <a:latin typeface="Questrial"/>
                <a:ea typeface="Questrial"/>
                <a:cs typeface="Questrial"/>
                <a:sym typeface="Questrial"/>
              </a:defRPr>
            </a:lvl6pPr>
            <a:lvl7pPr marL="2057400" marR="0" lvl="6" indent="0" algn="l" rtl="0">
              <a:spcBef>
                <a:spcPts val="0"/>
              </a:spcBef>
              <a:buNone/>
              <a:defRPr sz="1350" b="0" i="0" u="none" strike="noStrike" cap="none">
                <a:solidFill>
                  <a:schemeClr val="dk1"/>
                </a:solidFill>
                <a:latin typeface="Questrial"/>
                <a:ea typeface="Questrial"/>
                <a:cs typeface="Questrial"/>
                <a:sym typeface="Questrial"/>
              </a:defRPr>
            </a:lvl7pPr>
            <a:lvl8pPr marL="2400300" marR="0" lvl="7" indent="0" algn="l" rtl="0">
              <a:spcBef>
                <a:spcPts val="0"/>
              </a:spcBef>
              <a:buNone/>
              <a:defRPr sz="1350" b="0" i="0" u="none" strike="noStrike" cap="none">
                <a:solidFill>
                  <a:schemeClr val="dk1"/>
                </a:solidFill>
                <a:latin typeface="Questrial"/>
                <a:ea typeface="Questrial"/>
                <a:cs typeface="Questrial"/>
                <a:sym typeface="Questrial"/>
              </a:defRPr>
            </a:lvl8pPr>
            <a:lvl9pPr marL="2743200" marR="0" lvl="8" indent="0" algn="l" rtl="0">
              <a:spcBef>
                <a:spcPts val="0"/>
              </a:spcBef>
              <a:buNone/>
              <a:defRPr sz="1350" b="0" i="0" u="none" strike="noStrike" cap="none">
                <a:solidFill>
                  <a:schemeClr val="dk1"/>
                </a:solidFill>
                <a:latin typeface="Questrial"/>
                <a:ea typeface="Questrial"/>
                <a:cs typeface="Questrial"/>
                <a:sym typeface="Questrial"/>
              </a:defRPr>
            </a:lvl9pPr>
          </a:lstStyle>
          <a:p>
            <a:endParaRPr/>
          </a:p>
        </p:txBody>
      </p:sp>
      <p:sp>
        <p:nvSpPr>
          <p:cNvPr id="91" name="Shape 91"/>
          <p:cNvSpPr txBox="1">
            <a:spLocks noGrp="1"/>
          </p:cNvSpPr>
          <p:nvPr>
            <p:ph type="sldNum" idx="12"/>
          </p:nvPr>
        </p:nvSpPr>
        <p:spPr>
          <a:xfrm>
            <a:off x="8128000" y="6470705"/>
            <a:ext cx="730250" cy="274319"/>
          </a:xfrm>
          <a:prstGeom prst="rect">
            <a:avLst/>
          </a:prstGeom>
          <a:noFill/>
          <a:ln>
            <a:noFill/>
          </a:ln>
        </p:spPr>
        <p:txBody>
          <a:bodyPr lIns="91425" tIns="45700" rIns="91425" bIns="45700" anchor="ctr" anchorCtr="0">
            <a:noAutofit/>
          </a:bodyPr>
          <a:lstStyle/>
          <a:p>
            <a:pPr>
              <a:buSzPct val="25000"/>
            </a:pPr>
            <a:fld id="{00000000-1234-1234-1234-123412341234}" type="slidenum">
              <a:rPr lang="en-US" sz="750">
                <a:solidFill>
                  <a:srgbClr val="0C0C0C"/>
                </a:solidFill>
                <a:latin typeface="Questrial"/>
                <a:ea typeface="Questrial"/>
                <a:cs typeface="Questrial"/>
                <a:sym typeface="Questrial"/>
              </a:rPr>
              <a:pPr>
                <a:buSzPct val="25000"/>
              </a:pPr>
              <a:t>‹#›</a:t>
            </a:fld>
            <a:endParaRPr lang="en-US" sz="750">
              <a:solidFill>
                <a:srgbClr val="0C0C0C"/>
              </a:solidFill>
              <a:latin typeface="Questrial"/>
              <a:ea typeface="Questrial"/>
              <a:cs typeface="Questrial"/>
              <a:sym typeface="Questrial"/>
            </a:endParaRPr>
          </a:p>
        </p:txBody>
      </p:sp>
      <p:cxnSp>
        <p:nvCxnSpPr>
          <p:cNvPr id="92" name="Shape 92"/>
          <p:cNvCxnSpPr/>
          <p:nvPr/>
        </p:nvCxnSpPr>
        <p:spPr>
          <a:xfrm rot="10800000">
            <a:off x="7543799" y="173562"/>
            <a:ext cx="0" cy="685799"/>
          </a:xfrm>
          <a:prstGeom prst="straightConnector1">
            <a:avLst/>
          </a:prstGeom>
          <a:noFill/>
          <a:ln w="19050"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3694027089"/>
      </p:ext>
    </p:extLst>
  </p:cSld>
  <p:clrMapOvr>
    <a:masterClrMapping/>
  </p:clrMapOvr>
  <mc:AlternateContent xmlns:mc="http://schemas.openxmlformats.org/markup-compatibility/2006" xmlns:p14="http://schemas.microsoft.com/office/powerpoint/2010/main">
    <mc:Choice Requires="p14">
      <p:transition p14:dur="250" advClick="0">
        <p:pull/>
      </p:transition>
    </mc:Choice>
    <mc:Fallback xmlns="">
      <p:transition advClick="0">
        <p:pull/>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10"/>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5EC6D0-95A1-4DB4-8C2A-EE7EB916DEE4}" type="datetimeFigureOut">
              <a:rPr lang="en-US" smtClean="0"/>
              <a:t>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17CD38-E95E-498C-B551-FBE8F5737ED7}" type="slidenum">
              <a:rPr lang="en-US" smtClean="0"/>
              <a:t>‹#›</a:t>
            </a:fld>
            <a:endParaRPr lang="en-US"/>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6275152"/>
      </p:ext>
    </p:extLst>
  </p:cSld>
  <p:clrMapOvr>
    <a:masterClrMapping/>
  </p:clrMapOvr>
  <mc:AlternateContent xmlns:mc="http://schemas.openxmlformats.org/markup-compatibility/2006" xmlns:p14="http://schemas.microsoft.com/office/powerpoint/2010/main">
    <mc:Choice Requires="p14">
      <p:transition p14:dur="250" advClick="0">
        <p:pull/>
      </p:transition>
    </mc:Choice>
    <mc:Fallback xmlns="">
      <p:transition advClick="0">
        <p:pull/>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5EC6D0-95A1-4DB4-8C2A-EE7EB916DEE4}" type="datetimeFigureOut">
              <a:rPr lang="en-US" smtClean="0"/>
              <a:t>8/12/2021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17CD38-E95E-498C-B551-FBE8F5737ED7}" type="slidenum">
              <a:rPr lang="en-US" smtClean="0"/>
              <a:t>‹#›</a:t>
            </a:fld>
            <a:endParaRPr lang="en-US"/>
          </a:p>
        </p:txBody>
      </p:sp>
    </p:spTree>
    <p:extLst>
      <p:ext uri="{BB962C8B-B14F-4D97-AF65-F5344CB8AC3E}">
        <p14:creationId xmlns:p14="http://schemas.microsoft.com/office/powerpoint/2010/main" val="2385988808"/>
      </p:ext>
    </p:extLst>
  </p:cSld>
  <p:clrMapOvr>
    <a:masterClrMapping/>
  </p:clrMapOvr>
  <mc:AlternateContent xmlns:mc="http://schemas.openxmlformats.org/markup-compatibility/2006" xmlns:p14="http://schemas.microsoft.com/office/powerpoint/2010/main">
    <mc:Choice Requires="p14">
      <p:transition p14:dur="250" advClick="0">
        <p:pull/>
      </p:transition>
    </mc:Choice>
    <mc:Fallback xmlns="">
      <p:transition advClick="0">
        <p:pull/>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5EC6D0-95A1-4DB4-8C2A-EE7EB916DEE4}" type="datetimeFigureOut">
              <a:rPr lang="en-US" smtClean="0"/>
              <a:t>8/12/2021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17CD38-E95E-498C-B551-FBE8F5737ED7}" type="slidenum">
              <a:rPr lang="en-US" smtClean="0"/>
              <a:t>‹#›</a:t>
            </a:fld>
            <a:endParaRPr lang="en-US"/>
          </a:p>
        </p:txBody>
      </p:sp>
    </p:spTree>
    <p:extLst>
      <p:ext uri="{BB962C8B-B14F-4D97-AF65-F5344CB8AC3E}">
        <p14:creationId xmlns:p14="http://schemas.microsoft.com/office/powerpoint/2010/main" val="3408960310"/>
      </p:ext>
    </p:extLst>
  </p:cSld>
  <p:clrMapOvr>
    <a:masterClrMapping/>
  </p:clrMapOvr>
  <mc:AlternateContent xmlns:mc="http://schemas.openxmlformats.org/markup-compatibility/2006" xmlns:p14="http://schemas.microsoft.com/office/powerpoint/2010/main">
    <mc:Choice Requires="p14">
      <p:transition p14:dur="250" advClick="0">
        <p:pull/>
      </p:transition>
    </mc:Choice>
    <mc:Fallback xmlns="">
      <p:transition advClick="0">
        <p:pull/>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5EC6D0-95A1-4DB4-8C2A-EE7EB916DEE4}" type="datetimeFigureOut">
              <a:rPr lang="en-US" smtClean="0"/>
              <a:t>8/12/2021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17CD38-E95E-498C-B551-FBE8F5737ED7}" type="slidenum">
              <a:rPr lang="en-US" smtClean="0"/>
              <a:t>‹#›</a:t>
            </a:fld>
            <a:endParaRPr lang="en-US"/>
          </a:p>
        </p:txBody>
      </p:sp>
    </p:spTree>
    <p:extLst>
      <p:ext uri="{BB962C8B-B14F-4D97-AF65-F5344CB8AC3E}">
        <p14:creationId xmlns:p14="http://schemas.microsoft.com/office/powerpoint/2010/main" val="3956937459"/>
      </p:ext>
    </p:extLst>
  </p:cSld>
  <p:clrMapOvr>
    <a:masterClrMapping/>
  </p:clrMapOvr>
  <mc:AlternateContent xmlns:mc="http://schemas.openxmlformats.org/markup-compatibility/2006" xmlns:p14="http://schemas.microsoft.com/office/powerpoint/2010/main">
    <mc:Choice Requires="p14">
      <p:transition p14:dur="250" advClick="0">
        <p:pull/>
      </p:transition>
    </mc:Choice>
    <mc:Fallback xmlns="">
      <p:transition advClick="0">
        <p:pull/>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5EC6D0-95A1-4DB4-8C2A-EE7EB916DEE4}" type="datetimeFigureOut">
              <a:rPr lang="en-US" smtClean="0"/>
              <a:t>8/12/2021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17CD38-E95E-498C-B551-FBE8F5737ED7}" type="slidenum">
              <a:rPr lang="en-US" smtClean="0"/>
              <a:t>‹#›</a:t>
            </a:fld>
            <a:endParaRPr lang="en-US"/>
          </a:p>
        </p:txBody>
      </p:sp>
    </p:spTree>
    <p:extLst>
      <p:ext uri="{BB962C8B-B14F-4D97-AF65-F5344CB8AC3E}">
        <p14:creationId xmlns:p14="http://schemas.microsoft.com/office/powerpoint/2010/main" val="3084001380"/>
      </p:ext>
    </p:extLst>
  </p:cSld>
  <p:clrMapOvr>
    <a:masterClrMapping/>
  </p:clrMapOvr>
  <mc:AlternateContent xmlns:mc="http://schemas.openxmlformats.org/markup-compatibility/2006" xmlns:p14="http://schemas.microsoft.com/office/powerpoint/2010/main">
    <mc:Choice Requires="p14">
      <p:transition p14:dur="250" advClick="0">
        <p:pull/>
      </p:transition>
    </mc:Choice>
    <mc:Fallback xmlns="">
      <p:transition advClick="0">
        <p:pull/>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5EC6D0-95A1-4DB4-8C2A-EE7EB916DEE4}" type="datetimeFigureOut">
              <a:rPr lang="en-US" smtClean="0"/>
              <a:t>8/12/2021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17CD38-E95E-498C-B551-FBE8F5737ED7}" type="slidenum">
              <a:rPr lang="en-US" smtClean="0"/>
              <a:t>‹#›</a:t>
            </a:fld>
            <a:endParaRPr lang="en-US"/>
          </a:p>
        </p:txBody>
      </p:sp>
    </p:spTree>
    <p:extLst>
      <p:ext uri="{BB962C8B-B14F-4D97-AF65-F5344CB8AC3E}">
        <p14:creationId xmlns:p14="http://schemas.microsoft.com/office/powerpoint/2010/main" val="530877816"/>
      </p:ext>
    </p:extLst>
  </p:cSld>
  <p:clrMapOvr>
    <a:masterClrMapping/>
  </p:clrMapOvr>
  <mc:AlternateContent xmlns:mc="http://schemas.openxmlformats.org/markup-compatibility/2006" xmlns:p14="http://schemas.microsoft.com/office/powerpoint/2010/main">
    <mc:Choice Requires="p14">
      <p:transition p14:dur="250" advClick="0">
        <p:pull/>
      </p:transition>
    </mc:Choice>
    <mc:Fallback xmlns="">
      <p:transition advClick="0">
        <p:pull/>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F5EC6D0-95A1-4DB4-8C2A-EE7EB916DEE4}" type="datetimeFigureOut">
              <a:rPr lang="en-US" smtClean="0"/>
              <a:t>8/12/2021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17CD38-E95E-498C-B551-FBE8F5737ED7}" type="slidenum">
              <a:rPr lang="en-US" smtClean="0"/>
              <a:t>‹#›</a:t>
            </a:fld>
            <a:endParaRPr lang="en-US"/>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0177007"/>
      </p:ext>
    </p:extLst>
  </p:cSld>
  <p:clrMapOvr>
    <a:masterClrMapping/>
  </p:clrMapOvr>
  <mc:AlternateContent xmlns:mc="http://schemas.openxmlformats.org/markup-compatibility/2006" xmlns:p14="http://schemas.microsoft.com/office/powerpoint/2010/main">
    <mc:Choice Requires="p14">
      <p:transition p14:dur="250" advClick="0">
        <p:pull/>
      </p:transition>
    </mc:Choice>
    <mc:Fallback xmlns="">
      <p:transition advClick="0">
        <p:pull/>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F5EC6D0-95A1-4DB4-8C2A-EE7EB916DEE4}" type="datetimeFigureOut">
              <a:rPr lang="en-US" smtClean="0"/>
              <a:t>8/12/2021</a:t>
            </a:fld>
            <a:endParaRPr lang="en-US"/>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317CD38-E95E-498C-B551-FBE8F5737ED7}" type="slidenum">
              <a:rPr lang="en-US" smtClean="0"/>
              <a:t>‹#›</a:t>
            </a:fld>
            <a:endParaRPr lang="en-US"/>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374112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p14:dur="250" advClick="0">
        <p:pull/>
      </p:transition>
    </mc:Choice>
    <mc:Fallback xmlns="">
      <p:transition advClick="0">
        <p:pull/>
      </p:transition>
    </mc:Fallback>
  </mc:AlternateContent>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768096" y="585218"/>
            <a:ext cx="7290053" cy="1499615"/>
          </a:xfrm>
          <a:prstGeom prst="rect">
            <a:avLst/>
          </a:prstGeom>
          <a:noFill/>
          <a:ln>
            <a:noFill/>
          </a:ln>
        </p:spPr>
        <p:txBody>
          <a:bodyPr lIns="91425" tIns="91425" rIns="91425" bIns="91425" anchor="ctr" anchorCtr="0"/>
          <a:lstStyle>
            <a:lvl1pPr marL="0" marR="0" lvl="0" indent="0" algn="l" rtl="0">
              <a:lnSpc>
                <a:spcPct val="80000"/>
              </a:lnSpc>
              <a:spcBef>
                <a:spcPts val="0"/>
              </a:spcBef>
              <a:buClr>
                <a:srgbClr val="0C0C0C"/>
              </a:buClr>
              <a:buFont typeface="Questrial"/>
              <a:buNone/>
              <a:defRPr sz="4400" b="0" i="0" u="none" strike="noStrike" cap="none">
                <a:solidFill>
                  <a:srgbClr val="0C0C0C"/>
                </a:solidFill>
                <a:latin typeface="Questrial"/>
                <a:ea typeface="Questrial"/>
                <a:cs typeface="Questrial"/>
                <a:sym typeface="Quest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768096" y="2286000"/>
            <a:ext cx="7290055" cy="4023360"/>
          </a:xfrm>
          <a:prstGeom prst="rect">
            <a:avLst/>
          </a:prstGeom>
          <a:noFill/>
          <a:ln>
            <a:noFill/>
          </a:ln>
        </p:spPr>
        <p:txBody>
          <a:bodyPr lIns="91425" tIns="91425" rIns="91425" bIns="91425" anchor="t" anchorCtr="0"/>
          <a:lstStyle>
            <a:lvl1pPr marL="91440" marR="0" lvl="0" indent="35560" algn="l" rtl="0">
              <a:lnSpc>
                <a:spcPct val="90000"/>
              </a:lnSpc>
              <a:spcBef>
                <a:spcPts val="1200"/>
              </a:spcBef>
              <a:spcAft>
                <a:spcPts val="200"/>
              </a:spcAft>
              <a:buClr>
                <a:schemeClr val="accent1"/>
              </a:buClr>
              <a:buSzPct val="100000"/>
              <a:buFont typeface="Questrial"/>
              <a:buChar char=" "/>
              <a:defRPr sz="2000" b="0" i="0" u="none" strike="noStrike" cap="none">
                <a:solidFill>
                  <a:schemeClr val="dk1"/>
                </a:solidFill>
                <a:latin typeface="Questrial"/>
                <a:ea typeface="Questrial"/>
                <a:cs typeface="Questrial"/>
                <a:sym typeface="Questrial"/>
              </a:defRPr>
            </a:lvl1pPr>
            <a:lvl2pPr marL="265176" marR="0" lvl="1" indent="-36575" algn="l" rtl="0">
              <a:lnSpc>
                <a:spcPct val="90000"/>
              </a:lnSpc>
              <a:spcBef>
                <a:spcPts val="200"/>
              </a:spcBef>
              <a:spcAft>
                <a:spcPts val="400"/>
              </a:spcAft>
              <a:buClr>
                <a:schemeClr val="accent1"/>
              </a:buClr>
              <a:buSzPct val="100000"/>
              <a:buFont typeface="Noto Sans Symbols"/>
              <a:buChar char="●"/>
              <a:defRPr sz="1600" b="0" i="0" u="none" strike="noStrike" cap="none">
                <a:solidFill>
                  <a:schemeClr val="dk1"/>
                </a:solidFill>
                <a:latin typeface="Questrial"/>
                <a:ea typeface="Questrial"/>
                <a:cs typeface="Questrial"/>
                <a:sym typeface="Questrial"/>
              </a:defRPr>
            </a:lvl2pPr>
            <a:lvl3pPr marL="448056" marR="0" lvl="2" indent="-67055" algn="l" rtl="0">
              <a:lnSpc>
                <a:spcPct val="90000"/>
              </a:lnSpc>
              <a:spcBef>
                <a:spcPts val="200"/>
              </a:spcBef>
              <a:spcAft>
                <a:spcPts val="400"/>
              </a:spcAft>
              <a:buClr>
                <a:schemeClr val="accent1"/>
              </a:buClr>
              <a:buSzPct val="100000"/>
              <a:buFont typeface="Noto Sans Symbols"/>
              <a:buChar char="●"/>
              <a:defRPr sz="1200" b="0" i="0" u="none" strike="noStrike" cap="none">
                <a:solidFill>
                  <a:schemeClr val="dk1"/>
                </a:solidFill>
                <a:latin typeface="Questrial"/>
                <a:ea typeface="Questrial"/>
                <a:cs typeface="Questrial"/>
                <a:sym typeface="Questrial"/>
              </a:defRPr>
            </a:lvl3pPr>
            <a:lvl4pPr marL="594360" marR="0" lvl="3" indent="-60959" algn="l" rtl="0">
              <a:lnSpc>
                <a:spcPct val="90000"/>
              </a:lnSpc>
              <a:spcBef>
                <a:spcPts val="200"/>
              </a:spcBef>
              <a:spcAft>
                <a:spcPts val="400"/>
              </a:spcAft>
              <a:buClr>
                <a:schemeClr val="accent1"/>
              </a:buClr>
              <a:buSzPct val="100000"/>
              <a:buFont typeface="Noto Sans Symbols"/>
              <a:buChar char="●"/>
              <a:defRPr sz="1200" b="0" i="0" u="none" strike="noStrike" cap="none">
                <a:solidFill>
                  <a:schemeClr val="dk1"/>
                </a:solidFill>
                <a:latin typeface="Questrial"/>
                <a:ea typeface="Questrial"/>
                <a:cs typeface="Questrial"/>
                <a:sym typeface="Questrial"/>
              </a:defRPr>
            </a:lvl4pPr>
            <a:lvl5pPr marL="777240" marR="0" lvl="4" indent="-66040" algn="l" rtl="0">
              <a:lnSpc>
                <a:spcPct val="90000"/>
              </a:lnSpc>
              <a:spcBef>
                <a:spcPts val="200"/>
              </a:spcBef>
              <a:spcAft>
                <a:spcPts val="400"/>
              </a:spcAft>
              <a:buClr>
                <a:schemeClr val="accent1"/>
              </a:buClr>
              <a:buSzPct val="100000"/>
              <a:buFont typeface="Noto Sans Symbols"/>
              <a:buChar char="●"/>
              <a:defRPr sz="1200" b="0" i="0" u="none" strike="noStrike" cap="none">
                <a:solidFill>
                  <a:schemeClr val="dk1"/>
                </a:solidFill>
                <a:latin typeface="Questrial"/>
                <a:ea typeface="Questrial"/>
                <a:cs typeface="Questrial"/>
                <a:sym typeface="Questrial"/>
              </a:defRPr>
            </a:lvl5pPr>
            <a:lvl6pPr marL="914400" marR="0" lvl="5" indent="-63500" algn="l" rtl="0">
              <a:lnSpc>
                <a:spcPct val="90000"/>
              </a:lnSpc>
              <a:spcBef>
                <a:spcPts val="200"/>
              </a:spcBef>
              <a:spcAft>
                <a:spcPts val="400"/>
              </a:spcAft>
              <a:buClr>
                <a:schemeClr val="accent1"/>
              </a:buClr>
              <a:buSzPct val="100000"/>
              <a:buFont typeface="Noto Sans Symbols"/>
              <a:buChar char="●"/>
              <a:defRPr sz="1200" b="0" i="0" u="none" strike="noStrike" cap="none">
                <a:solidFill>
                  <a:schemeClr val="dk1"/>
                </a:solidFill>
                <a:latin typeface="Questrial"/>
                <a:ea typeface="Questrial"/>
                <a:cs typeface="Questrial"/>
                <a:sym typeface="Questrial"/>
              </a:defRPr>
            </a:lvl6pPr>
            <a:lvl7pPr marL="1060704" marR="0" lvl="6" indent="-70103" algn="l" rtl="0">
              <a:lnSpc>
                <a:spcPct val="90000"/>
              </a:lnSpc>
              <a:spcBef>
                <a:spcPts val="200"/>
              </a:spcBef>
              <a:spcAft>
                <a:spcPts val="400"/>
              </a:spcAft>
              <a:buClr>
                <a:schemeClr val="accent1"/>
              </a:buClr>
              <a:buSzPct val="100000"/>
              <a:buFont typeface="Noto Sans Symbols"/>
              <a:buChar char="●"/>
              <a:defRPr sz="1200" b="0" i="0" u="none" strike="noStrike" cap="none">
                <a:solidFill>
                  <a:schemeClr val="dk1"/>
                </a:solidFill>
                <a:latin typeface="Questrial"/>
                <a:ea typeface="Questrial"/>
                <a:cs typeface="Questrial"/>
                <a:sym typeface="Questrial"/>
              </a:defRPr>
            </a:lvl7pPr>
            <a:lvl8pPr marL="1216152" marR="0" lvl="7" indent="-73152" algn="l" rtl="0">
              <a:lnSpc>
                <a:spcPct val="90000"/>
              </a:lnSpc>
              <a:spcBef>
                <a:spcPts val="200"/>
              </a:spcBef>
              <a:spcAft>
                <a:spcPts val="400"/>
              </a:spcAft>
              <a:buClr>
                <a:schemeClr val="accent1"/>
              </a:buClr>
              <a:buSzPct val="100000"/>
              <a:buFont typeface="Noto Sans Symbols"/>
              <a:buChar char="●"/>
              <a:defRPr sz="1200" b="0" i="0" u="none" strike="noStrike" cap="none">
                <a:solidFill>
                  <a:schemeClr val="dk1"/>
                </a:solidFill>
                <a:latin typeface="Questrial"/>
                <a:ea typeface="Questrial"/>
                <a:cs typeface="Questrial"/>
                <a:sym typeface="Questrial"/>
              </a:defRPr>
            </a:lvl8pPr>
            <a:lvl9pPr marL="1362456" marR="0" lvl="8" indent="-67055" algn="l" rtl="0">
              <a:lnSpc>
                <a:spcPct val="90000"/>
              </a:lnSpc>
              <a:spcBef>
                <a:spcPts val="200"/>
              </a:spcBef>
              <a:spcAft>
                <a:spcPts val="400"/>
              </a:spcAft>
              <a:buClr>
                <a:schemeClr val="accent1"/>
              </a:buClr>
              <a:buSzPct val="100000"/>
              <a:buFont typeface="Noto Sans Symbols"/>
              <a:buChar char="●"/>
              <a:defRPr sz="1200" b="0" i="0" u="none" strike="noStrike" cap="none">
                <a:solidFill>
                  <a:schemeClr val="dk1"/>
                </a:solidFill>
                <a:latin typeface="Questrial"/>
                <a:ea typeface="Questrial"/>
                <a:cs typeface="Questrial"/>
                <a:sym typeface="Questrial"/>
              </a:defRPr>
            </a:lvl9pPr>
          </a:lstStyle>
          <a:p>
            <a:endParaRPr/>
          </a:p>
        </p:txBody>
      </p:sp>
      <p:sp>
        <p:nvSpPr>
          <p:cNvPr id="12" name="Shape 12"/>
          <p:cNvSpPr txBox="1">
            <a:spLocks noGrp="1"/>
          </p:cNvSpPr>
          <p:nvPr>
            <p:ph type="dt" idx="10"/>
          </p:nvPr>
        </p:nvSpPr>
        <p:spPr>
          <a:xfrm>
            <a:off x="768098" y="6470705"/>
            <a:ext cx="1615606" cy="274319"/>
          </a:xfrm>
          <a:prstGeom prst="rect">
            <a:avLst/>
          </a:prstGeom>
          <a:noFill/>
          <a:ln>
            <a:noFill/>
          </a:ln>
        </p:spPr>
        <p:txBody>
          <a:bodyPr lIns="91425" tIns="91425" rIns="91425" bIns="91425" anchor="ctr" anchorCtr="0"/>
          <a:lstStyle>
            <a:lvl1pPr marL="0" marR="0" lvl="0" indent="0" algn="l" rtl="0">
              <a:spcBef>
                <a:spcPts val="0"/>
              </a:spcBef>
              <a:buNone/>
              <a:defRPr sz="750" b="0" i="0" u="none" strike="noStrike" cap="none">
                <a:solidFill>
                  <a:srgbClr val="0C0C0C"/>
                </a:solidFill>
                <a:latin typeface="Questrial"/>
                <a:ea typeface="Questrial"/>
                <a:cs typeface="Questrial"/>
                <a:sym typeface="Questrial"/>
              </a:defRPr>
            </a:lvl1pPr>
            <a:lvl2pPr marL="342900" marR="0" lvl="1" indent="0" algn="l" rtl="0">
              <a:spcBef>
                <a:spcPts val="0"/>
              </a:spcBef>
              <a:buNone/>
              <a:defRPr sz="1350" b="0" i="0" u="none" strike="noStrike" cap="none">
                <a:solidFill>
                  <a:schemeClr val="dk1"/>
                </a:solidFill>
                <a:latin typeface="Questrial"/>
                <a:ea typeface="Questrial"/>
                <a:cs typeface="Questrial"/>
                <a:sym typeface="Questrial"/>
              </a:defRPr>
            </a:lvl2pPr>
            <a:lvl3pPr marL="685800" marR="0" lvl="2" indent="0" algn="l" rtl="0">
              <a:spcBef>
                <a:spcPts val="0"/>
              </a:spcBef>
              <a:buNone/>
              <a:defRPr sz="1350" b="0" i="0" u="none" strike="noStrike" cap="none">
                <a:solidFill>
                  <a:schemeClr val="dk1"/>
                </a:solidFill>
                <a:latin typeface="Questrial"/>
                <a:ea typeface="Questrial"/>
                <a:cs typeface="Questrial"/>
                <a:sym typeface="Questrial"/>
              </a:defRPr>
            </a:lvl3pPr>
            <a:lvl4pPr marL="1028700" marR="0" lvl="3" indent="0" algn="l" rtl="0">
              <a:spcBef>
                <a:spcPts val="0"/>
              </a:spcBef>
              <a:buNone/>
              <a:defRPr sz="1350" b="0" i="0" u="none" strike="noStrike" cap="none">
                <a:solidFill>
                  <a:schemeClr val="dk1"/>
                </a:solidFill>
                <a:latin typeface="Questrial"/>
                <a:ea typeface="Questrial"/>
                <a:cs typeface="Questrial"/>
                <a:sym typeface="Questrial"/>
              </a:defRPr>
            </a:lvl4pPr>
            <a:lvl5pPr marL="1371600" marR="0" lvl="4" indent="0" algn="l" rtl="0">
              <a:spcBef>
                <a:spcPts val="0"/>
              </a:spcBef>
              <a:buNone/>
              <a:defRPr sz="1350" b="0" i="0" u="none" strike="noStrike" cap="none">
                <a:solidFill>
                  <a:schemeClr val="dk1"/>
                </a:solidFill>
                <a:latin typeface="Questrial"/>
                <a:ea typeface="Questrial"/>
                <a:cs typeface="Questrial"/>
                <a:sym typeface="Questrial"/>
              </a:defRPr>
            </a:lvl5pPr>
            <a:lvl6pPr marL="1714500" marR="0" lvl="5" indent="0" algn="l" rtl="0">
              <a:spcBef>
                <a:spcPts val="0"/>
              </a:spcBef>
              <a:buNone/>
              <a:defRPr sz="1350" b="0" i="0" u="none" strike="noStrike" cap="none">
                <a:solidFill>
                  <a:schemeClr val="dk1"/>
                </a:solidFill>
                <a:latin typeface="Questrial"/>
                <a:ea typeface="Questrial"/>
                <a:cs typeface="Questrial"/>
                <a:sym typeface="Questrial"/>
              </a:defRPr>
            </a:lvl6pPr>
            <a:lvl7pPr marL="2057400" marR="0" lvl="6" indent="0" algn="l" rtl="0">
              <a:spcBef>
                <a:spcPts val="0"/>
              </a:spcBef>
              <a:buNone/>
              <a:defRPr sz="1350" b="0" i="0" u="none" strike="noStrike" cap="none">
                <a:solidFill>
                  <a:schemeClr val="dk1"/>
                </a:solidFill>
                <a:latin typeface="Questrial"/>
                <a:ea typeface="Questrial"/>
                <a:cs typeface="Questrial"/>
                <a:sym typeface="Questrial"/>
              </a:defRPr>
            </a:lvl7pPr>
            <a:lvl8pPr marL="2400300" marR="0" lvl="7" indent="0" algn="l" rtl="0">
              <a:spcBef>
                <a:spcPts val="0"/>
              </a:spcBef>
              <a:buNone/>
              <a:defRPr sz="1350" b="0" i="0" u="none" strike="noStrike" cap="none">
                <a:solidFill>
                  <a:schemeClr val="dk1"/>
                </a:solidFill>
                <a:latin typeface="Questrial"/>
                <a:ea typeface="Questrial"/>
                <a:cs typeface="Questrial"/>
                <a:sym typeface="Questrial"/>
              </a:defRPr>
            </a:lvl8pPr>
            <a:lvl9pPr marL="2743200" marR="0" lvl="8" indent="0" algn="l" rtl="0">
              <a:spcBef>
                <a:spcPts val="0"/>
              </a:spcBef>
              <a:buNone/>
              <a:defRPr sz="1350" b="0" i="0" u="none" strike="noStrike" cap="none">
                <a:solidFill>
                  <a:schemeClr val="dk1"/>
                </a:solidFill>
                <a:latin typeface="Questrial"/>
                <a:ea typeface="Questrial"/>
                <a:cs typeface="Questrial"/>
                <a:sym typeface="Questrial"/>
              </a:defRPr>
            </a:lvl9pPr>
          </a:lstStyle>
          <a:p>
            <a:endParaRPr kern="0"/>
          </a:p>
        </p:txBody>
      </p:sp>
      <p:sp>
        <p:nvSpPr>
          <p:cNvPr id="13" name="Shape 13"/>
          <p:cNvSpPr txBox="1">
            <a:spLocks noGrp="1"/>
          </p:cNvSpPr>
          <p:nvPr>
            <p:ph type="ftr" idx="11"/>
          </p:nvPr>
        </p:nvSpPr>
        <p:spPr>
          <a:xfrm>
            <a:off x="3632200" y="6470705"/>
            <a:ext cx="4426094" cy="274319"/>
          </a:xfrm>
          <a:prstGeom prst="rect">
            <a:avLst/>
          </a:prstGeom>
          <a:noFill/>
          <a:ln>
            <a:noFill/>
          </a:ln>
        </p:spPr>
        <p:txBody>
          <a:bodyPr lIns="91425" tIns="91425" rIns="91425" bIns="91425" anchor="ctr" anchorCtr="0"/>
          <a:lstStyle>
            <a:lvl1pPr marL="0" marR="0" lvl="0" indent="0" algn="r" rtl="0">
              <a:spcBef>
                <a:spcPts val="0"/>
              </a:spcBef>
              <a:buNone/>
              <a:defRPr sz="750" b="0" i="0" u="none" strike="noStrike" cap="none">
                <a:solidFill>
                  <a:srgbClr val="0C0C0C"/>
                </a:solidFill>
                <a:latin typeface="Questrial"/>
                <a:ea typeface="Questrial"/>
                <a:cs typeface="Questrial"/>
                <a:sym typeface="Questrial"/>
              </a:defRPr>
            </a:lvl1pPr>
            <a:lvl2pPr marL="342900" marR="0" lvl="1" indent="0" algn="l" rtl="0">
              <a:spcBef>
                <a:spcPts val="0"/>
              </a:spcBef>
              <a:buNone/>
              <a:defRPr sz="1350" b="0" i="0" u="none" strike="noStrike" cap="none">
                <a:solidFill>
                  <a:schemeClr val="dk1"/>
                </a:solidFill>
                <a:latin typeface="Questrial"/>
                <a:ea typeface="Questrial"/>
                <a:cs typeface="Questrial"/>
                <a:sym typeface="Questrial"/>
              </a:defRPr>
            </a:lvl2pPr>
            <a:lvl3pPr marL="685800" marR="0" lvl="2" indent="0" algn="l" rtl="0">
              <a:spcBef>
                <a:spcPts val="0"/>
              </a:spcBef>
              <a:buNone/>
              <a:defRPr sz="1350" b="0" i="0" u="none" strike="noStrike" cap="none">
                <a:solidFill>
                  <a:schemeClr val="dk1"/>
                </a:solidFill>
                <a:latin typeface="Questrial"/>
                <a:ea typeface="Questrial"/>
                <a:cs typeface="Questrial"/>
                <a:sym typeface="Questrial"/>
              </a:defRPr>
            </a:lvl3pPr>
            <a:lvl4pPr marL="1028700" marR="0" lvl="3" indent="0" algn="l" rtl="0">
              <a:spcBef>
                <a:spcPts val="0"/>
              </a:spcBef>
              <a:buNone/>
              <a:defRPr sz="1350" b="0" i="0" u="none" strike="noStrike" cap="none">
                <a:solidFill>
                  <a:schemeClr val="dk1"/>
                </a:solidFill>
                <a:latin typeface="Questrial"/>
                <a:ea typeface="Questrial"/>
                <a:cs typeface="Questrial"/>
                <a:sym typeface="Questrial"/>
              </a:defRPr>
            </a:lvl4pPr>
            <a:lvl5pPr marL="1371600" marR="0" lvl="4" indent="0" algn="l" rtl="0">
              <a:spcBef>
                <a:spcPts val="0"/>
              </a:spcBef>
              <a:buNone/>
              <a:defRPr sz="1350" b="0" i="0" u="none" strike="noStrike" cap="none">
                <a:solidFill>
                  <a:schemeClr val="dk1"/>
                </a:solidFill>
                <a:latin typeface="Questrial"/>
                <a:ea typeface="Questrial"/>
                <a:cs typeface="Questrial"/>
                <a:sym typeface="Questrial"/>
              </a:defRPr>
            </a:lvl5pPr>
            <a:lvl6pPr marL="1714500" marR="0" lvl="5" indent="0" algn="l" rtl="0">
              <a:spcBef>
                <a:spcPts val="0"/>
              </a:spcBef>
              <a:buNone/>
              <a:defRPr sz="1350" b="0" i="0" u="none" strike="noStrike" cap="none">
                <a:solidFill>
                  <a:schemeClr val="dk1"/>
                </a:solidFill>
                <a:latin typeface="Questrial"/>
                <a:ea typeface="Questrial"/>
                <a:cs typeface="Questrial"/>
                <a:sym typeface="Questrial"/>
              </a:defRPr>
            </a:lvl6pPr>
            <a:lvl7pPr marL="2057400" marR="0" lvl="6" indent="0" algn="l" rtl="0">
              <a:spcBef>
                <a:spcPts val="0"/>
              </a:spcBef>
              <a:buNone/>
              <a:defRPr sz="1350" b="0" i="0" u="none" strike="noStrike" cap="none">
                <a:solidFill>
                  <a:schemeClr val="dk1"/>
                </a:solidFill>
                <a:latin typeface="Questrial"/>
                <a:ea typeface="Questrial"/>
                <a:cs typeface="Questrial"/>
                <a:sym typeface="Questrial"/>
              </a:defRPr>
            </a:lvl7pPr>
            <a:lvl8pPr marL="2400300" marR="0" lvl="7" indent="0" algn="l" rtl="0">
              <a:spcBef>
                <a:spcPts val="0"/>
              </a:spcBef>
              <a:buNone/>
              <a:defRPr sz="1350" b="0" i="0" u="none" strike="noStrike" cap="none">
                <a:solidFill>
                  <a:schemeClr val="dk1"/>
                </a:solidFill>
                <a:latin typeface="Questrial"/>
                <a:ea typeface="Questrial"/>
                <a:cs typeface="Questrial"/>
                <a:sym typeface="Questrial"/>
              </a:defRPr>
            </a:lvl8pPr>
            <a:lvl9pPr marL="2743200" marR="0" lvl="8" indent="0" algn="l" rtl="0">
              <a:spcBef>
                <a:spcPts val="0"/>
              </a:spcBef>
              <a:buNone/>
              <a:defRPr sz="1350" b="0" i="0" u="none" strike="noStrike" cap="none">
                <a:solidFill>
                  <a:schemeClr val="dk1"/>
                </a:solidFill>
                <a:latin typeface="Questrial"/>
                <a:ea typeface="Questrial"/>
                <a:cs typeface="Questrial"/>
                <a:sym typeface="Questrial"/>
              </a:defRPr>
            </a:lvl9pPr>
          </a:lstStyle>
          <a:p>
            <a:endParaRPr kern="0"/>
          </a:p>
        </p:txBody>
      </p:sp>
      <p:sp>
        <p:nvSpPr>
          <p:cNvPr id="14" name="Shape 14"/>
          <p:cNvSpPr txBox="1">
            <a:spLocks noGrp="1"/>
          </p:cNvSpPr>
          <p:nvPr>
            <p:ph type="sldNum" idx="12"/>
          </p:nvPr>
        </p:nvSpPr>
        <p:spPr>
          <a:xfrm>
            <a:off x="8128000" y="6470705"/>
            <a:ext cx="730250" cy="274319"/>
          </a:xfrm>
          <a:prstGeom prst="rect">
            <a:avLst/>
          </a:prstGeom>
          <a:noFill/>
          <a:ln>
            <a:noFill/>
          </a:ln>
        </p:spPr>
        <p:txBody>
          <a:bodyPr lIns="91425" tIns="45700" rIns="91425" bIns="45700" anchor="ctr" anchorCtr="0">
            <a:noAutofit/>
          </a:bodyPr>
          <a:lstStyle/>
          <a:p>
            <a:pPr>
              <a:buSzPct val="25000"/>
            </a:pPr>
            <a:fld id="{00000000-1234-1234-1234-123412341234}" type="slidenum">
              <a:rPr lang="en-US" sz="750" kern="0">
                <a:solidFill>
                  <a:srgbClr val="0C0C0C"/>
                </a:solidFill>
                <a:latin typeface="Questrial"/>
                <a:ea typeface="Questrial"/>
                <a:cs typeface="Questrial"/>
                <a:sym typeface="Questrial"/>
              </a:rPr>
              <a:pPr>
                <a:buSzPct val="25000"/>
              </a:pPr>
              <a:t>‹#›</a:t>
            </a:fld>
            <a:endParaRPr lang="en-US" sz="750" kern="0">
              <a:solidFill>
                <a:srgbClr val="0C0C0C"/>
              </a:solidFill>
              <a:latin typeface="Questrial"/>
              <a:ea typeface="Questrial"/>
              <a:cs typeface="Questrial"/>
              <a:sym typeface="Questrial"/>
            </a:endParaRPr>
          </a:p>
        </p:txBody>
      </p:sp>
      <p:cxnSp>
        <p:nvCxnSpPr>
          <p:cNvPr id="15" name="Shape 15"/>
          <p:cNvCxnSpPr/>
          <p:nvPr/>
        </p:nvCxnSpPr>
        <p:spPr>
          <a:xfrm rot="10800000">
            <a:off x="571500" y="826324"/>
            <a:ext cx="0" cy="914400"/>
          </a:xfrm>
          <a:prstGeom prst="straightConnector1">
            <a:avLst/>
          </a:prstGeom>
          <a:noFill/>
          <a:ln w="19050"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289836081"/>
      </p:ext>
    </p:extLst>
  </p:cSld>
  <p:clrMap bg1="lt1" tx1="dk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mc:AlternateContent xmlns:mc="http://schemas.openxmlformats.org/markup-compatibility/2006" xmlns:p14="http://schemas.microsoft.com/office/powerpoint/2010/main">
    <mc:Choice Requires="p14">
      <p:transition p14:dur="250" advClick="0">
        <p:pull/>
      </p:transition>
    </mc:Choice>
    <mc:Fallback xmlns="">
      <p:transition advClick="0">
        <p:pull/>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7.png"/><Relationship Id="rId5" Type="http://schemas.openxmlformats.org/officeDocument/2006/relationships/hyperlink" Target="http://www.beaufort.k12.nc.us/Page/8074" TargetMode="Externa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28.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29.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30.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3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2.png"/><Relationship Id="rId5" Type="http://schemas.openxmlformats.org/officeDocument/2006/relationships/hyperlink" Target="http://www.beaufort.k12.nc.us/Page/8073" TargetMode="External"/><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5" Type="http://schemas.openxmlformats.org/officeDocument/2006/relationships/image" Target="../media/image34.png"/><Relationship Id="rId4" Type="http://schemas.openxmlformats.org/officeDocument/2006/relationships/image" Target="../media/image33.emf"/></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openxmlformats.org/officeDocument/2006/relationships/image" Target="../media/image35.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png"/><Relationship Id="rId5" Type="http://schemas.openxmlformats.org/officeDocument/2006/relationships/image" Target="../media/image36.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openxmlformats.org/officeDocument/2006/relationships/image" Target="../media/image37.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png"/><Relationship Id="rId5" Type="http://schemas.openxmlformats.org/officeDocument/2006/relationships/image" Target="../media/image38.pn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png"/><Relationship Id="rId5" Type="http://schemas.openxmlformats.org/officeDocument/2006/relationships/image" Target="../media/image39.pn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png"/><Relationship Id="rId5" Type="http://schemas.openxmlformats.org/officeDocument/2006/relationships/image" Target="../media/image40.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43.emf"/><Relationship Id="rId5" Type="http://schemas.openxmlformats.org/officeDocument/2006/relationships/image" Target="../media/image42.png"/><Relationship Id="rId4" Type="http://schemas.openxmlformats.org/officeDocument/2006/relationships/image" Target="../media/image41.jp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png"/><Relationship Id="rId5" Type="http://schemas.openxmlformats.org/officeDocument/2006/relationships/image" Target="../media/image44.gif"/><Relationship Id="rId4"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png"/><Relationship Id="rId5" Type="http://schemas.openxmlformats.org/officeDocument/2006/relationships/image" Target="../media/image45.png"/><Relationship Id="rId4"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2.png"/><Relationship Id="rId5" Type="http://schemas.openxmlformats.org/officeDocument/2006/relationships/image" Target="../media/image46.png"/><Relationship Id="rId4"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2.png"/><Relationship Id="rId5" Type="http://schemas.openxmlformats.org/officeDocument/2006/relationships/image" Target="../media/image47.png"/><Relationship Id="rId4"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2.png"/><Relationship Id="rId5" Type="http://schemas.openxmlformats.org/officeDocument/2006/relationships/image" Target="../media/image48.png"/><Relationship Id="rId4"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2.png"/><Relationship Id="rId5" Type="http://schemas.openxmlformats.org/officeDocument/2006/relationships/image" Target="../media/image49.png"/><Relationship Id="rId4"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2.png"/><Relationship Id="rId5" Type="http://schemas.openxmlformats.org/officeDocument/2006/relationships/image" Target="../media/image50.png"/><Relationship Id="rId4"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2.png"/><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2.png"/><Relationship Id="rId5" Type="http://schemas.openxmlformats.org/officeDocument/2006/relationships/image" Target="../media/image52.png"/><Relationship Id="rId4" Type="http://schemas.openxmlformats.org/officeDocument/2006/relationships/notesSlide" Target="../notesSlides/notesSlide43.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2.png"/><Relationship Id="rId5" Type="http://schemas.openxmlformats.org/officeDocument/2006/relationships/image" Target="../media/image53.emf"/><Relationship Id="rId4" Type="http://schemas.openxmlformats.org/officeDocument/2006/relationships/notesSlide" Target="../notesSlides/notesSlide44.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2.png"/><Relationship Id="rId5" Type="http://schemas.openxmlformats.org/officeDocument/2006/relationships/image" Target="../media/image54.png"/><Relationship Id="rId4" Type="http://schemas.openxmlformats.org/officeDocument/2006/relationships/notesSlide" Target="../notesSlides/notesSlide45.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2.png"/><Relationship Id="rId4" Type="http://schemas.openxmlformats.org/officeDocument/2006/relationships/image" Target="../media/image55.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2.png"/><Relationship Id="rId5" Type="http://schemas.openxmlformats.org/officeDocument/2006/relationships/image" Target="../media/image56.png"/><Relationship Id="rId4" Type="http://schemas.openxmlformats.org/officeDocument/2006/relationships/notesSlide" Target="../notesSlides/notesSlide46.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2.png"/><Relationship Id="rId5" Type="http://schemas.openxmlformats.org/officeDocument/2006/relationships/image" Target="../media/image57.png"/><Relationship Id="rId4" Type="http://schemas.openxmlformats.org/officeDocument/2006/relationships/notesSlide" Target="../notesSlides/notesSlide47.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2.png"/><Relationship Id="rId5" Type="http://schemas.openxmlformats.org/officeDocument/2006/relationships/image" Target="../media/image58.png"/><Relationship Id="rId4" Type="http://schemas.openxmlformats.org/officeDocument/2006/relationships/notesSlide" Target="../notesSlides/notesSlide48.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2.png"/><Relationship Id="rId5" Type="http://schemas.openxmlformats.org/officeDocument/2006/relationships/image" Target="../media/image59.png"/><Relationship Id="rId4" Type="http://schemas.openxmlformats.org/officeDocument/2006/relationships/notesSlide" Target="../notesSlides/notesSlide49.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2.png"/><Relationship Id="rId5" Type="http://schemas.openxmlformats.org/officeDocument/2006/relationships/image" Target="../media/image60.png"/><Relationship Id="rId4" Type="http://schemas.openxmlformats.org/officeDocument/2006/relationships/notesSlide" Target="../notesSlides/notesSlide50.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2.png"/><Relationship Id="rId5" Type="http://schemas.openxmlformats.org/officeDocument/2006/relationships/image" Target="../media/image61.png"/><Relationship Id="rId4" Type="http://schemas.openxmlformats.org/officeDocument/2006/relationships/notesSlide" Target="../notesSlides/notesSlide51.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m4a"/><Relationship Id="rId1" Type="http://schemas.microsoft.com/office/2007/relationships/media" Target="../media/media56.m4a"/><Relationship Id="rId5" Type="http://schemas.openxmlformats.org/officeDocument/2006/relationships/image" Target="../media/image2.png"/><Relationship Id="rId4" Type="http://schemas.openxmlformats.org/officeDocument/2006/relationships/hyperlink" Target="https://covid19.ncdhhs.gov/media/164/download" TargetMode="Externa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4a"/><Relationship Id="rId1" Type="http://schemas.microsoft.com/office/2007/relationships/media" Target="../media/media57.m4a"/><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4a"/><Relationship Id="rId1" Type="http://schemas.microsoft.com/office/2007/relationships/media" Target="../media/media58.m4a"/><Relationship Id="rId5" Type="http://schemas.openxmlformats.org/officeDocument/2006/relationships/image" Target="../media/image2.png"/><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2.png"/><Relationship Id="rId5" Type="http://schemas.openxmlformats.org/officeDocument/2006/relationships/image" Target="../media/image63.png"/><Relationship Id="rId4"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2390" y="5170344"/>
            <a:ext cx="5829300" cy="1463040"/>
          </a:xfrm>
        </p:spPr>
        <p:txBody>
          <a:bodyPr>
            <a:normAutofit fontScale="90000"/>
          </a:bodyPr>
          <a:lstStyle/>
          <a:p>
            <a:r>
              <a:rPr lang="en-US" dirty="0"/>
              <a:t>Beaufort County Schools</a:t>
            </a:r>
            <a:br>
              <a:rPr lang="en-US" dirty="0"/>
            </a:br>
            <a:r>
              <a:rPr lang="en-US" dirty="0"/>
              <a:t>Personnel Training</a:t>
            </a:r>
            <a:br>
              <a:rPr lang="en-US" dirty="0"/>
            </a:br>
            <a:r>
              <a:rPr lang="en-US" sz="3100" dirty="0"/>
              <a:t>By: The Schools Nurses</a:t>
            </a:r>
            <a:r>
              <a:rPr lang="en-US" dirty="0"/>
              <a:t/>
            </a:r>
            <a:br>
              <a:rPr lang="en-US" dirty="0"/>
            </a:br>
            <a:endParaRPr lang="en-US" dirty="0"/>
          </a:p>
        </p:txBody>
      </p:sp>
      <p:pic>
        <p:nvPicPr>
          <p:cNvPr id="3" name="S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90053" y="5779265"/>
            <a:ext cx="609600" cy="609600"/>
          </a:xfrm>
          <a:prstGeom prst="rect">
            <a:avLst/>
          </a:prstGeom>
        </p:spPr>
      </p:pic>
    </p:spTree>
    <p:extLst>
      <p:ext uri="{BB962C8B-B14F-4D97-AF65-F5344CB8AC3E}">
        <p14:creationId xmlns:p14="http://schemas.microsoft.com/office/powerpoint/2010/main" val="3882895351"/>
      </p:ext>
    </p:extLst>
  </p:cSld>
  <p:clrMapOvr>
    <a:masterClrMapping/>
  </p:clrMapOvr>
  <mc:AlternateContent xmlns:mc="http://schemas.openxmlformats.org/markup-compatibility/2006" xmlns:p14="http://schemas.microsoft.com/office/powerpoint/2010/main">
    <mc:Choice Requires="p14">
      <p:transition p14:dur="250" advClick="0" advTm="12653">
        <p:pull/>
      </p:transition>
    </mc:Choice>
    <mc:Fallback xmlns="">
      <p:transition advClick="0" advTm="12653">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140" objId="3"/>
        <p14:stopEvt time="11914"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540265" y="624365"/>
            <a:ext cx="7974259" cy="5809992"/>
          </a:xfrm>
          <a:prstGeom prst="rect">
            <a:avLst/>
          </a:prstGeom>
        </p:spPr>
      </p:pic>
      <p:pic>
        <p:nvPicPr>
          <p:cNvPr id="2" name="s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60395" y="5824757"/>
            <a:ext cx="609600" cy="609600"/>
          </a:xfrm>
          <a:prstGeom prst="rect">
            <a:avLst/>
          </a:prstGeom>
        </p:spPr>
      </p:pic>
    </p:spTree>
    <p:extLst>
      <p:ext uri="{BB962C8B-B14F-4D97-AF65-F5344CB8AC3E}">
        <p14:creationId xmlns:p14="http://schemas.microsoft.com/office/powerpoint/2010/main" val="1391869914"/>
      </p:ext>
    </p:extLst>
  </p:cSld>
  <p:clrMapOvr>
    <a:masterClrMapping/>
  </p:clrMapOvr>
  <mc:AlternateContent xmlns:mc="http://schemas.openxmlformats.org/markup-compatibility/2006" xmlns:p14="http://schemas.microsoft.com/office/powerpoint/2010/main">
    <mc:Choice Requires="p14">
      <p:transition p14:dur="250" advClick="0" advTm="15063">
        <p:pull/>
      </p:transition>
    </mc:Choice>
    <mc:Fallback xmlns="">
      <p:transition advClick="0" advTm="15063">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4" objId="2"/>
        <p14:stopEvt time="14082"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505285" y="561053"/>
            <a:ext cx="7876715" cy="5712447"/>
          </a:xfrm>
          <a:prstGeom prst="rect">
            <a:avLst/>
          </a:prstGeom>
        </p:spPr>
      </p:pic>
      <p:pic>
        <p:nvPicPr>
          <p:cNvPr id="3" name="s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7200" y="6065703"/>
            <a:ext cx="609600" cy="609600"/>
          </a:xfrm>
          <a:prstGeom prst="rect">
            <a:avLst/>
          </a:prstGeom>
        </p:spPr>
      </p:pic>
    </p:spTree>
    <p:extLst>
      <p:ext uri="{BB962C8B-B14F-4D97-AF65-F5344CB8AC3E}">
        <p14:creationId xmlns:p14="http://schemas.microsoft.com/office/powerpoint/2010/main" val="2920454285"/>
      </p:ext>
    </p:extLst>
  </p:cSld>
  <p:clrMapOvr>
    <a:masterClrMapping/>
  </p:clrMapOvr>
  <mc:AlternateContent xmlns:mc="http://schemas.openxmlformats.org/markup-compatibility/2006" xmlns:p14="http://schemas.microsoft.com/office/powerpoint/2010/main">
    <mc:Choice Requires="p14">
      <p:transition p14:dur="250" advClick="0" advTm="15550">
        <p:pull/>
      </p:transition>
    </mc:Choice>
    <mc:Fallback xmlns="">
      <p:transition advClick="0" advTm="1555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6" objId="3"/>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stretch>
            <a:fillRect/>
          </a:stretch>
        </p:blipFill>
        <p:spPr>
          <a:xfrm>
            <a:off x="411119" y="1017823"/>
            <a:ext cx="8321761" cy="4822354"/>
          </a:xfrm>
          <a:prstGeom prst="rect">
            <a:avLst/>
          </a:prstGeom>
        </p:spPr>
      </p:pic>
      <p:pic>
        <p:nvPicPr>
          <p:cNvPr id="3" name="s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3280" y="6021637"/>
            <a:ext cx="609600" cy="609600"/>
          </a:xfrm>
          <a:prstGeom prst="rect">
            <a:avLst/>
          </a:prstGeom>
        </p:spPr>
      </p:pic>
    </p:spTree>
    <p:extLst>
      <p:ext uri="{BB962C8B-B14F-4D97-AF65-F5344CB8AC3E}">
        <p14:creationId xmlns:p14="http://schemas.microsoft.com/office/powerpoint/2010/main" val="3449631414"/>
      </p:ext>
    </p:extLst>
  </p:cSld>
  <p:clrMapOvr>
    <a:masterClrMapping/>
  </p:clrMapOvr>
  <mc:AlternateContent xmlns:mc="http://schemas.openxmlformats.org/markup-compatibility/2006" xmlns:p14="http://schemas.microsoft.com/office/powerpoint/2010/main">
    <mc:Choice Requires="p14">
      <p:transition p14:dur="250" advClick="0" advTm="10552">
        <p:pull/>
      </p:transition>
    </mc:Choice>
    <mc:Fallback xmlns="">
      <p:transition advClick="0" advTm="10552">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30" objId="3"/>
        <p14:stopEvt time="9791" objId="3"/>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442617"/>
            <a:ext cx="8924925" cy="6029325"/>
          </a:xfrm>
          <a:prstGeom prst="rect">
            <a:avLst/>
          </a:prstGeom>
        </p:spPr>
      </p:pic>
      <p:pic>
        <p:nvPicPr>
          <p:cNvPr id="4" name="s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78198" y="5862342"/>
            <a:ext cx="609600" cy="609600"/>
          </a:xfrm>
          <a:prstGeom prst="rect">
            <a:avLst/>
          </a:prstGeom>
        </p:spPr>
      </p:pic>
    </p:spTree>
    <p:extLst>
      <p:ext uri="{BB962C8B-B14F-4D97-AF65-F5344CB8AC3E}">
        <p14:creationId xmlns:p14="http://schemas.microsoft.com/office/powerpoint/2010/main" val="2044018582"/>
      </p:ext>
    </p:extLst>
  </p:cSld>
  <p:clrMapOvr>
    <a:masterClrMapping/>
  </p:clrMapOvr>
  <mc:AlternateContent xmlns:mc="http://schemas.openxmlformats.org/markup-compatibility/2006" xmlns:p14="http://schemas.microsoft.com/office/powerpoint/2010/main">
    <mc:Choice Requires="p14">
      <p:transition p14:dur="250" advClick="0" advTm="12009">
        <p:pull/>
      </p:transition>
    </mc:Choice>
    <mc:Fallback xmlns="">
      <p:transition advClick="0" advTm="12009">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7" objId="4"/>
        <p14:stopEvt time="11328" objId="4"/>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172312" y="548081"/>
            <a:ext cx="8821677" cy="6029467"/>
          </a:xfrm>
          <a:prstGeom prst="rect">
            <a:avLst/>
          </a:prstGeom>
        </p:spPr>
      </p:pic>
      <p:pic>
        <p:nvPicPr>
          <p:cNvPr id="2" name="s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4389" y="6272748"/>
            <a:ext cx="609600" cy="609600"/>
          </a:xfrm>
          <a:prstGeom prst="rect">
            <a:avLst/>
          </a:prstGeom>
        </p:spPr>
      </p:pic>
    </p:spTree>
    <p:extLst>
      <p:ext uri="{BB962C8B-B14F-4D97-AF65-F5344CB8AC3E}">
        <p14:creationId xmlns:p14="http://schemas.microsoft.com/office/powerpoint/2010/main" val="3243468547"/>
      </p:ext>
    </p:extLst>
  </p:cSld>
  <p:clrMapOvr>
    <a:masterClrMapping/>
  </p:clrMapOvr>
  <mc:AlternateContent xmlns:mc="http://schemas.openxmlformats.org/markup-compatibility/2006" xmlns:p14="http://schemas.microsoft.com/office/powerpoint/2010/main">
    <mc:Choice Requires="p14">
      <p:transition p14:dur="250" advClick="0" advTm="10434">
        <p:pull/>
      </p:transition>
    </mc:Choice>
    <mc:Fallback xmlns="">
      <p:transition advClick="0" advTm="10434">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3" objId="2"/>
        <p14:stopEvt time="10004" objId="2"/>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257664" y="468904"/>
            <a:ext cx="8650974" cy="6120914"/>
          </a:xfrm>
          <a:prstGeom prst="rect">
            <a:avLst/>
          </a:prstGeom>
        </p:spPr>
      </p:pic>
      <p:pic>
        <p:nvPicPr>
          <p:cNvPr id="4" name="s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06159" y="5878417"/>
            <a:ext cx="609600" cy="609600"/>
          </a:xfrm>
          <a:prstGeom prst="rect">
            <a:avLst/>
          </a:prstGeom>
        </p:spPr>
      </p:pic>
    </p:spTree>
    <p:extLst>
      <p:ext uri="{BB962C8B-B14F-4D97-AF65-F5344CB8AC3E}">
        <p14:creationId xmlns:p14="http://schemas.microsoft.com/office/powerpoint/2010/main" val="3916976206"/>
      </p:ext>
    </p:extLst>
  </p:cSld>
  <p:clrMapOvr>
    <a:masterClrMapping/>
  </p:clrMapOvr>
  <mc:AlternateContent xmlns:mc="http://schemas.openxmlformats.org/markup-compatibility/2006" xmlns:p14="http://schemas.microsoft.com/office/powerpoint/2010/main">
    <mc:Choice Requires="p14">
      <p:transition p14:dur="250" advClick="0" advTm="8606">
        <p:pull/>
      </p:transition>
    </mc:Choice>
    <mc:Fallback xmlns="">
      <p:transition advClick="0" advTm="8606">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25" objId="4"/>
        <p14:stopEvt time="7894" objId="4"/>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stretch>
            <a:fillRect/>
          </a:stretch>
        </p:blipFill>
        <p:spPr>
          <a:xfrm>
            <a:off x="294243" y="567412"/>
            <a:ext cx="8577815" cy="5968501"/>
          </a:xfrm>
          <a:prstGeom prst="rect">
            <a:avLst/>
          </a:prstGeom>
        </p:spPr>
      </p:pic>
      <p:pic>
        <p:nvPicPr>
          <p:cNvPr id="2" name="s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0564" y="5926313"/>
            <a:ext cx="609600" cy="609600"/>
          </a:xfrm>
          <a:prstGeom prst="rect">
            <a:avLst/>
          </a:prstGeom>
        </p:spPr>
      </p:pic>
    </p:spTree>
    <p:extLst>
      <p:ext uri="{BB962C8B-B14F-4D97-AF65-F5344CB8AC3E}">
        <p14:creationId xmlns:p14="http://schemas.microsoft.com/office/powerpoint/2010/main" val="2469985541"/>
      </p:ext>
    </p:extLst>
  </p:cSld>
  <p:clrMapOvr>
    <a:masterClrMapping/>
  </p:clrMapOvr>
  <mc:AlternateContent xmlns:mc="http://schemas.openxmlformats.org/markup-compatibility/2006" xmlns:p14="http://schemas.microsoft.com/office/powerpoint/2010/main">
    <mc:Choice Requires="p14">
      <p:transition p14:dur="250" advClick="0" advTm="13825">
        <p:pull/>
      </p:transition>
    </mc:Choice>
    <mc:Fallback xmlns="">
      <p:transition advClick="0" advTm="13825">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9" objId="2"/>
        <p14:stopEvt time="13170" objId="2"/>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801297" y="353301"/>
            <a:ext cx="7541406" cy="6151397"/>
          </a:xfrm>
          <a:prstGeom prst="rect">
            <a:avLst/>
          </a:prstGeom>
        </p:spPr>
      </p:pic>
      <p:pic>
        <p:nvPicPr>
          <p:cNvPr id="2" name="s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188" y="5895098"/>
            <a:ext cx="609600" cy="609600"/>
          </a:xfrm>
          <a:prstGeom prst="rect">
            <a:avLst/>
          </a:prstGeom>
        </p:spPr>
      </p:pic>
    </p:spTree>
    <p:extLst>
      <p:ext uri="{BB962C8B-B14F-4D97-AF65-F5344CB8AC3E}">
        <p14:creationId xmlns:p14="http://schemas.microsoft.com/office/powerpoint/2010/main" val="323802911"/>
      </p:ext>
    </p:extLst>
  </p:cSld>
  <p:clrMapOvr>
    <a:masterClrMapping/>
  </p:clrMapOvr>
  <mc:AlternateContent xmlns:mc="http://schemas.openxmlformats.org/markup-compatibility/2006" xmlns:p14="http://schemas.microsoft.com/office/powerpoint/2010/main">
    <mc:Choice Requires="p14">
      <p:transition p14:dur="250" advClick="0" advTm="17046">
        <p:pull/>
      </p:transition>
    </mc:Choice>
    <mc:Fallback xmlns="">
      <p:transition advClick="0" advTm="17046">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3" objId="2"/>
        <p14:stopEvt time="16769" objId="2"/>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786016" y="1260834"/>
            <a:ext cx="8486368" cy="5072312"/>
          </a:xfrm>
          <a:prstGeom prst="rect">
            <a:avLst/>
          </a:prstGeom>
        </p:spPr>
      </p:pic>
      <p:pic>
        <p:nvPicPr>
          <p:cNvPr id="3" name="s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0901" y="5867400"/>
            <a:ext cx="609600" cy="609600"/>
          </a:xfrm>
          <a:prstGeom prst="rect">
            <a:avLst/>
          </a:prstGeom>
        </p:spPr>
      </p:pic>
    </p:spTree>
    <p:extLst>
      <p:ext uri="{BB962C8B-B14F-4D97-AF65-F5344CB8AC3E}">
        <p14:creationId xmlns:p14="http://schemas.microsoft.com/office/powerpoint/2010/main" val="3467817527"/>
      </p:ext>
    </p:extLst>
  </p:cSld>
  <p:clrMapOvr>
    <a:masterClrMapping/>
  </p:clrMapOvr>
  <mc:AlternateContent xmlns:mc="http://schemas.openxmlformats.org/markup-compatibility/2006" xmlns:p14="http://schemas.microsoft.com/office/powerpoint/2010/main">
    <mc:Choice Requires="p14">
      <p:transition p14:dur="250" advClick="0" advTm="6632">
        <p:pull/>
      </p:transition>
    </mc:Choice>
    <mc:Fallback xmlns="">
      <p:transition advClick="0" advTm="6632">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30" objId="3"/>
        <p14:stopEvt time="6214" objId="3"/>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145" y="268866"/>
            <a:ext cx="7290054" cy="1499616"/>
          </a:xfrm>
        </p:spPr>
        <p:txBody>
          <a:bodyPr/>
          <a:lstStyle/>
          <a:p>
            <a:r>
              <a:rPr lang="en-US" dirty="0"/>
              <a:t>Hand sanitizer vs. soap and water</a:t>
            </a:r>
          </a:p>
        </p:txBody>
      </p:sp>
      <p:pic>
        <p:nvPicPr>
          <p:cNvPr id="6" name="Picture 5"/>
          <p:cNvPicPr>
            <a:picLocks noChangeAspect="1"/>
          </p:cNvPicPr>
          <p:nvPr/>
        </p:nvPicPr>
        <p:blipFill>
          <a:blip r:embed="rId5"/>
          <a:stretch>
            <a:fillRect/>
          </a:stretch>
        </p:blipFill>
        <p:spPr>
          <a:xfrm>
            <a:off x="5476461" y="1557021"/>
            <a:ext cx="1992417" cy="2394642"/>
          </a:xfrm>
          <a:prstGeom prst="rect">
            <a:avLst/>
          </a:prstGeom>
        </p:spPr>
      </p:pic>
      <p:pic>
        <p:nvPicPr>
          <p:cNvPr id="7" name="Picture 6"/>
          <p:cNvPicPr>
            <a:picLocks noChangeAspect="1"/>
          </p:cNvPicPr>
          <p:nvPr/>
        </p:nvPicPr>
        <p:blipFill>
          <a:blip r:embed="rId6"/>
          <a:stretch>
            <a:fillRect/>
          </a:stretch>
        </p:blipFill>
        <p:spPr>
          <a:xfrm>
            <a:off x="1255304" y="1614574"/>
            <a:ext cx="1855960" cy="2471596"/>
          </a:xfrm>
          <a:prstGeom prst="rect">
            <a:avLst/>
          </a:prstGeom>
        </p:spPr>
      </p:pic>
      <p:cxnSp>
        <p:nvCxnSpPr>
          <p:cNvPr id="4" name="Straight Connector 3"/>
          <p:cNvCxnSpPr/>
          <p:nvPr/>
        </p:nvCxnSpPr>
        <p:spPr>
          <a:xfrm>
            <a:off x="4567287" y="1422514"/>
            <a:ext cx="18853" cy="2663656"/>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70842" y="5957741"/>
            <a:ext cx="8086660" cy="523220"/>
          </a:xfrm>
          <a:prstGeom prst="rect">
            <a:avLst/>
          </a:prstGeom>
          <a:noFill/>
        </p:spPr>
        <p:txBody>
          <a:bodyPr wrap="square" rtlCol="0">
            <a:spAutoFit/>
          </a:bodyPr>
          <a:lstStyle/>
          <a:p>
            <a:r>
              <a:rPr lang="en-US" sz="2800" dirty="0">
                <a:solidFill>
                  <a:srgbClr val="C00000"/>
                </a:solidFill>
              </a:rPr>
              <a:t>Hand sanitizer will not remove food allergen proteins!!</a:t>
            </a:r>
          </a:p>
        </p:txBody>
      </p:sp>
      <p:sp>
        <p:nvSpPr>
          <p:cNvPr id="10" name="TextBox 9"/>
          <p:cNvSpPr txBox="1"/>
          <p:nvPr/>
        </p:nvSpPr>
        <p:spPr>
          <a:xfrm>
            <a:off x="1216058" y="4916652"/>
            <a:ext cx="6702457" cy="707886"/>
          </a:xfrm>
          <a:prstGeom prst="rect">
            <a:avLst/>
          </a:prstGeom>
          <a:noFill/>
        </p:spPr>
        <p:txBody>
          <a:bodyPr wrap="square" rtlCol="0">
            <a:spAutoFit/>
          </a:bodyPr>
          <a:lstStyle/>
          <a:p>
            <a:pPr algn="ctr"/>
            <a:r>
              <a:rPr lang="en-US" sz="2000" dirty="0">
                <a:solidFill>
                  <a:schemeClr val="accent1">
                    <a:lumMod val="50000"/>
                  </a:schemeClr>
                </a:solidFill>
              </a:rPr>
              <a:t>Alcohol based sanitizer does not kill Norovirus. </a:t>
            </a:r>
          </a:p>
          <a:p>
            <a:pPr algn="ctr"/>
            <a:r>
              <a:rPr lang="en-US" sz="2000" dirty="0">
                <a:solidFill>
                  <a:schemeClr val="accent1">
                    <a:lumMod val="50000"/>
                  </a:schemeClr>
                </a:solidFill>
              </a:rPr>
              <a:t>Wash hands with soap and water after assisting a sick student. </a:t>
            </a:r>
          </a:p>
        </p:txBody>
      </p:sp>
      <p:pic>
        <p:nvPicPr>
          <p:cNvPr id="3" name="s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54399" y="5181540"/>
            <a:ext cx="609600" cy="609600"/>
          </a:xfrm>
          <a:prstGeom prst="rect">
            <a:avLst/>
          </a:prstGeom>
        </p:spPr>
      </p:pic>
    </p:spTree>
    <p:extLst>
      <p:ext uri="{BB962C8B-B14F-4D97-AF65-F5344CB8AC3E}">
        <p14:creationId xmlns:p14="http://schemas.microsoft.com/office/powerpoint/2010/main" val="2266677542"/>
      </p:ext>
    </p:extLst>
  </p:cSld>
  <p:clrMapOvr>
    <a:masterClrMapping/>
  </p:clrMapOvr>
  <mc:AlternateContent xmlns:mc="http://schemas.openxmlformats.org/markup-compatibility/2006" xmlns:p14="http://schemas.microsoft.com/office/powerpoint/2010/main">
    <mc:Choice Requires="p14">
      <p:transition p14:dur="250" advClick="0" advTm="10383">
        <p:pull/>
      </p:transition>
    </mc:Choice>
    <mc:Fallback xmlns="">
      <p:transition advClick="0" advTm="10383">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3" objId="3"/>
        <p14:stopEvt time="8785" objId="3"/>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r="31852" b="84184"/>
          <a:stretch/>
        </p:blipFill>
        <p:spPr>
          <a:xfrm>
            <a:off x="568619" y="96410"/>
            <a:ext cx="5683516" cy="983513"/>
          </a:xfrm>
          <a:prstGeom prst="rect">
            <a:avLst/>
          </a:prstGeom>
        </p:spPr>
      </p:pic>
      <p:sp>
        <p:nvSpPr>
          <p:cNvPr id="6" name="TextBox 5"/>
          <p:cNvSpPr txBox="1"/>
          <p:nvPr/>
        </p:nvSpPr>
        <p:spPr>
          <a:xfrm>
            <a:off x="568619" y="793484"/>
            <a:ext cx="5683516" cy="6186309"/>
          </a:xfrm>
          <a:prstGeom prst="rect">
            <a:avLst/>
          </a:prstGeom>
          <a:noFill/>
        </p:spPr>
        <p:txBody>
          <a:bodyPr wrap="square" rtlCol="0">
            <a:spAutoFit/>
          </a:bodyPr>
          <a:lstStyle/>
          <a:p>
            <a:r>
              <a:rPr lang="en-US" dirty="0">
                <a:solidFill>
                  <a:srgbClr val="0070C0"/>
                </a:solidFill>
              </a:rPr>
              <a:t>Cindy Edwards, BSN, RN, NCSN – Lead Nurse</a:t>
            </a:r>
          </a:p>
          <a:p>
            <a:r>
              <a:rPr lang="en-US" dirty="0"/>
              <a:t>-Washington High, BCHS Early College</a:t>
            </a:r>
          </a:p>
          <a:p>
            <a:endParaRPr lang="en-US" dirty="0"/>
          </a:p>
          <a:p>
            <a:r>
              <a:rPr lang="en-US" dirty="0">
                <a:solidFill>
                  <a:srgbClr val="0070C0"/>
                </a:solidFill>
              </a:rPr>
              <a:t>Bonnie </a:t>
            </a:r>
            <a:r>
              <a:rPr lang="en-US" dirty="0" err="1">
                <a:solidFill>
                  <a:srgbClr val="0070C0"/>
                </a:solidFill>
              </a:rPr>
              <a:t>Keech</a:t>
            </a:r>
            <a:r>
              <a:rPr lang="en-US" dirty="0">
                <a:solidFill>
                  <a:srgbClr val="0070C0"/>
                </a:solidFill>
              </a:rPr>
              <a:t>, BSHCM, RN, NCSN</a:t>
            </a:r>
          </a:p>
          <a:p>
            <a:r>
              <a:rPr lang="en-US" dirty="0"/>
              <a:t>-Northeast Elementary, Northside High</a:t>
            </a:r>
          </a:p>
          <a:p>
            <a:endParaRPr lang="en-US" dirty="0"/>
          </a:p>
          <a:p>
            <a:r>
              <a:rPr lang="en-US" dirty="0">
                <a:solidFill>
                  <a:srgbClr val="0070C0"/>
                </a:solidFill>
              </a:rPr>
              <a:t>Erica Lassiter, BSN, RN, NCSN</a:t>
            </a:r>
          </a:p>
          <a:p>
            <a:r>
              <a:rPr lang="en-US" dirty="0"/>
              <a:t>-Chocowinity Primary, Chocowinity Middle</a:t>
            </a:r>
          </a:p>
          <a:p>
            <a:endParaRPr lang="en-US" dirty="0"/>
          </a:p>
          <a:p>
            <a:r>
              <a:rPr lang="en-US" dirty="0">
                <a:solidFill>
                  <a:srgbClr val="0070C0"/>
                </a:solidFill>
              </a:rPr>
              <a:t>Cindy Tipton, BSN, RN, NCSN</a:t>
            </a:r>
          </a:p>
          <a:p>
            <a:r>
              <a:rPr lang="en-US" dirty="0"/>
              <a:t>-S.W. Snowden Elementary, Southside High, Ed Tech</a:t>
            </a:r>
          </a:p>
          <a:p>
            <a:endParaRPr lang="en-US" dirty="0"/>
          </a:p>
          <a:p>
            <a:r>
              <a:rPr lang="en-US" dirty="0">
                <a:solidFill>
                  <a:srgbClr val="0070C0"/>
                </a:solidFill>
              </a:rPr>
              <a:t>Catherine Pfeiffer, BSN, RN, NCSN</a:t>
            </a:r>
          </a:p>
          <a:p>
            <a:r>
              <a:rPr lang="en-US" dirty="0"/>
              <a:t>-Eastern Elementary</a:t>
            </a:r>
          </a:p>
          <a:p>
            <a:endParaRPr lang="en-US" dirty="0"/>
          </a:p>
          <a:p>
            <a:r>
              <a:rPr lang="en-US" dirty="0">
                <a:solidFill>
                  <a:srgbClr val="0070C0"/>
                </a:solidFill>
              </a:rPr>
              <a:t>Tanya Ange, BSN, RN, NCSN</a:t>
            </a:r>
          </a:p>
          <a:p>
            <a:r>
              <a:rPr lang="en-US" dirty="0"/>
              <a:t>-P.S. Jones Middle</a:t>
            </a:r>
          </a:p>
          <a:p>
            <a:endParaRPr lang="en-US" dirty="0"/>
          </a:p>
          <a:p>
            <a:r>
              <a:rPr lang="en-US" dirty="0">
                <a:solidFill>
                  <a:srgbClr val="0070C0"/>
                </a:solidFill>
              </a:rPr>
              <a:t>Cindy Ferry, MSN, RN</a:t>
            </a:r>
          </a:p>
          <a:p>
            <a:r>
              <a:rPr lang="en-US" dirty="0"/>
              <a:t>-John Small Elementary, J.C. </a:t>
            </a:r>
            <a:r>
              <a:rPr lang="en-US" dirty="0" err="1"/>
              <a:t>Tayloe</a:t>
            </a:r>
            <a:r>
              <a:rPr lang="en-US" dirty="0"/>
              <a:t> Elementary</a:t>
            </a:r>
          </a:p>
          <a:p>
            <a:endParaRPr lang="en-US" dirty="0"/>
          </a:p>
          <a:p>
            <a:r>
              <a:rPr lang="en-US" dirty="0"/>
              <a:t>-Bath Elementary</a:t>
            </a:r>
          </a:p>
        </p:txBody>
      </p:sp>
      <p:sp>
        <p:nvSpPr>
          <p:cNvPr id="4" name="TextBox 3"/>
          <p:cNvSpPr txBox="1"/>
          <p:nvPr/>
        </p:nvSpPr>
        <p:spPr>
          <a:xfrm>
            <a:off x="5888852" y="3035448"/>
            <a:ext cx="2731827" cy="2585323"/>
          </a:xfrm>
          <a:prstGeom prst="rect">
            <a:avLst/>
          </a:prstGeom>
          <a:noFill/>
        </p:spPr>
        <p:txBody>
          <a:bodyPr wrap="square" rtlCol="0">
            <a:spAutoFit/>
          </a:bodyPr>
          <a:lstStyle/>
          <a:p>
            <a:r>
              <a:rPr lang="en-US" dirty="0">
                <a:solidFill>
                  <a:srgbClr val="7030A0"/>
                </a:solidFill>
              </a:rPr>
              <a:t>With 8 nurses covering 14 schools it is imperative that we support each other.</a:t>
            </a:r>
          </a:p>
          <a:p>
            <a:endParaRPr lang="en-US" dirty="0">
              <a:solidFill>
                <a:srgbClr val="7030A0"/>
              </a:solidFill>
            </a:endParaRPr>
          </a:p>
          <a:p>
            <a:r>
              <a:rPr lang="en-US" dirty="0">
                <a:solidFill>
                  <a:srgbClr val="7030A0"/>
                </a:solidFill>
              </a:rPr>
              <a:t>We work together as a team and may need to be off campus at times assisting our nurses during the work week. </a:t>
            </a:r>
          </a:p>
        </p:txBody>
      </p:sp>
      <p:pic>
        <p:nvPicPr>
          <p:cNvPr id="2" name="Picture 1"/>
          <p:cNvPicPr>
            <a:picLocks noChangeAspect="1"/>
          </p:cNvPicPr>
          <p:nvPr/>
        </p:nvPicPr>
        <p:blipFill rotWithShape="1">
          <a:blip r:embed="rId5"/>
          <a:srcRect l="66887" t="-1" b="63223"/>
          <a:stretch/>
        </p:blipFill>
        <p:spPr>
          <a:xfrm>
            <a:off x="5788482" y="692258"/>
            <a:ext cx="2761639" cy="2286980"/>
          </a:xfrm>
          <a:prstGeom prst="rect">
            <a:avLst/>
          </a:prstGeom>
        </p:spPr>
      </p:pic>
      <p:pic>
        <p:nvPicPr>
          <p:cNvPr id="3" name="S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11079" y="5995482"/>
            <a:ext cx="609600" cy="609600"/>
          </a:xfrm>
          <a:prstGeom prst="rect">
            <a:avLst/>
          </a:prstGeom>
        </p:spPr>
      </p:pic>
    </p:spTree>
    <p:extLst>
      <p:ext uri="{BB962C8B-B14F-4D97-AF65-F5344CB8AC3E}">
        <p14:creationId xmlns:p14="http://schemas.microsoft.com/office/powerpoint/2010/main" val="3958763188"/>
      </p:ext>
    </p:extLst>
  </p:cSld>
  <p:clrMapOvr>
    <a:masterClrMapping/>
  </p:clrMapOvr>
  <mc:AlternateContent xmlns:mc="http://schemas.openxmlformats.org/markup-compatibility/2006" xmlns:p14="http://schemas.microsoft.com/office/powerpoint/2010/main">
    <mc:Choice Requires="p14">
      <p:transition p14:dur="250" advClick="0" advTm="11743">
        <p:pull/>
      </p:transition>
    </mc:Choice>
    <mc:Fallback xmlns="">
      <p:transition advClick="0" advTm="11743">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1" objId="3"/>
        <p14:stopEvt time="10770" objId="3"/>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709612" y="538162"/>
            <a:ext cx="7724775" cy="5781675"/>
          </a:xfrm>
          <a:prstGeom prst="rect">
            <a:avLst/>
          </a:prstGeom>
        </p:spPr>
      </p:pic>
      <p:pic>
        <p:nvPicPr>
          <p:cNvPr id="2" name="s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84973" y="6015037"/>
            <a:ext cx="470053" cy="609600"/>
          </a:xfrm>
          <a:prstGeom prst="rect">
            <a:avLst/>
          </a:prstGeom>
        </p:spPr>
      </p:pic>
    </p:spTree>
    <p:extLst>
      <p:ext uri="{BB962C8B-B14F-4D97-AF65-F5344CB8AC3E}">
        <p14:creationId xmlns:p14="http://schemas.microsoft.com/office/powerpoint/2010/main" val="312881465"/>
      </p:ext>
    </p:extLst>
  </p:cSld>
  <p:clrMapOvr>
    <a:masterClrMapping/>
  </p:clrMapOvr>
  <mc:AlternateContent xmlns:mc="http://schemas.openxmlformats.org/markup-compatibility/2006" xmlns:p14="http://schemas.microsoft.com/office/powerpoint/2010/main">
    <mc:Choice Requires="p14">
      <p:transition p14:dur="250" advClick="0" advTm="20570">
        <p:pull/>
      </p:transition>
    </mc:Choice>
    <mc:Fallback xmlns="">
      <p:transition advClick="0" advTm="2057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4" objId="2"/>
        <p14:stopEvt time="20114" objId="2"/>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840828" y="440327"/>
            <a:ext cx="7448223" cy="5772906"/>
          </a:xfrm>
          <a:prstGeom prst="rect">
            <a:avLst/>
          </a:prstGeom>
        </p:spPr>
      </p:pic>
      <p:pic>
        <p:nvPicPr>
          <p:cNvPr id="3" name="s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84251" y="5603633"/>
            <a:ext cx="609600" cy="609600"/>
          </a:xfrm>
          <a:prstGeom prst="rect">
            <a:avLst/>
          </a:prstGeom>
        </p:spPr>
      </p:pic>
    </p:spTree>
    <p:extLst>
      <p:ext uri="{BB962C8B-B14F-4D97-AF65-F5344CB8AC3E}">
        <p14:creationId xmlns:p14="http://schemas.microsoft.com/office/powerpoint/2010/main" val="3309761198"/>
      </p:ext>
    </p:extLst>
  </p:cSld>
  <p:clrMapOvr>
    <a:masterClrMapping/>
  </p:clrMapOvr>
  <mc:AlternateContent xmlns:mc="http://schemas.openxmlformats.org/markup-compatibility/2006" xmlns:p14="http://schemas.microsoft.com/office/powerpoint/2010/main">
    <mc:Choice Requires="p14">
      <p:transition p14:dur="250" advClick="0" advTm="19698">
        <p:pull/>
      </p:transition>
    </mc:Choice>
    <mc:Fallback xmlns="">
      <p:transition advClick="0" advTm="19698">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6" objId="3"/>
        <p14:stopEvt time="19197" objId="3"/>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a:stretch>
            <a:fillRect/>
          </a:stretch>
        </p:blipFill>
        <p:spPr>
          <a:xfrm>
            <a:off x="294822" y="331732"/>
            <a:ext cx="8955800" cy="6395258"/>
          </a:xfrm>
          <a:prstGeom prst="rect">
            <a:avLst/>
          </a:prstGeom>
        </p:spPr>
      </p:pic>
      <p:pic>
        <p:nvPicPr>
          <p:cNvPr id="3" name="s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31576" y="6117390"/>
            <a:ext cx="609600" cy="609600"/>
          </a:xfrm>
          <a:prstGeom prst="rect">
            <a:avLst/>
          </a:prstGeom>
        </p:spPr>
      </p:pic>
    </p:spTree>
    <p:extLst>
      <p:ext uri="{BB962C8B-B14F-4D97-AF65-F5344CB8AC3E}">
        <p14:creationId xmlns:p14="http://schemas.microsoft.com/office/powerpoint/2010/main" val="852668326"/>
      </p:ext>
    </p:extLst>
  </p:cSld>
  <p:clrMapOvr>
    <a:masterClrMapping/>
  </p:clrMapOvr>
  <mc:AlternateContent xmlns:mc="http://schemas.openxmlformats.org/markup-compatibility/2006" xmlns:p14="http://schemas.microsoft.com/office/powerpoint/2010/main">
    <mc:Choice Requires="p14">
      <p:transition p14:dur="250" advClick="0" advTm="16934">
        <p:pull/>
      </p:transition>
    </mc:Choice>
    <mc:Fallback xmlns="">
      <p:transition advClick="0" advTm="16934">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32" objId="3"/>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0" y="321545"/>
            <a:ext cx="9242337" cy="6437934"/>
          </a:xfrm>
          <a:prstGeom prst="rect">
            <a:avLst/>
          </a:prstGeom>
        </p:spPr>
      </p:pic>
      <p:pic>
        <p:nvPicPr>
          <p:cNvPr id="3" name="s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44289" y="6248400"/>
            <a:ext cx="609600" cy="609600"/>
          </a:xfrm>
          <a:prstGeom prst="rect">
            <a:avLst/>
          </a:prstGeom>
        </p:spPr>
      </p:pic>
    </p:spTree>
    <p:extLst>
      <p:ext uri="{BB962C8B-B14F-4D97-AF65-F5344CB8AC3E}">
        <p14:creationId xmlns:p14="http://schemas.microsoft.com/office/powerpoint/2010/main" val="4025794604"/>
      </p:ext>
    </p:extLst>
  </p:cSld>
  <p:clrMapOvr>
    <a:masterClrMapping/>
  </p:clrMapOvr>
  <mc:AlternateContent xmlns:mc="http://schemas.openxmlformats.org/markup-compatibility/2006" xmlns:p14="http://schemas.microsoft.com/office/powerpoint/2010/main">
    <mc:Choice Requires="p14">
      <p:transition p14:dur="250" advClick="0" advTm="9613">
        <p:pull/>
      </p:transition>
    </mc:Choice>
    <mc:Fallback xmlns="">
      <p:transition advClick="0" advTm="9613">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6" objId="3"/>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5879371"/>
            <a:ext cx="8255912" cy="779929"/>
          </a:xfrm>
        </p:spPr>
        <p:txBody>
          <a:bodyPr>
            <a:normAutofit fontScale="92500" lnSpcReduction="10000"/>
          </a:bodyPr>
          <a:lstStyle/>
          <a:p>
            <a:pPr marL="0" indent="0">
              <a:buNone/>
            </a:pPr>
            <a:endParaRPr lang="en-US" dirty="0"/>
          </a:p>
          <a:p>
            <a:pPr marL="0" indent="0">
              <a:buNone/>
            </a:pPr>
            <a:r>
              <a:rPr lang="en-US" dirty="0"/>
              <a:t>http://</a:t>
            </a:r>
            <a:r>
              <a:rPr lang="en-US" dirty="0">
                <a:hlinkClick r:id="rId5"/>
              </a:rPr>
              <a:t>www.beaufort.k12.nc.us/Page/8074</a:t>
            </a:r>
            <a:endParaRPr lang="en-US" dirty="0"/>
          </a:p>
        </p:txBody>
      </p:sp>
      <p:pic>
        <p:nvPicPr>
          <p:cNvPr id="11" name="Picture 10"/>
          <p:cNvPicPr>
            <a:picLocks noChangeAspect="1"/>
          </p:cNvPicPr>
          <p:nvPr/>
        </p:nvPicPr>
        <p:blipFill>
          <a:blip r:embed="rId6"/>
          <a:stretch>
            <a:fillRect/>
          </a:stretch>
        </p:blipFill>
        <p:spPr>
          <a:xfrm>
            <a:off x="0" y="0"/>
            <a:ext cx="9041152" cy="6230652"/>
          </a:xfrm>
          <a:prstGeom prst="rect">
            <a:avLst/>
          </a:prstGeom>
        </p:spPr>
      </p:pic>
      <p:pic>
        <p:nvPicPr>
          <p:cNvPr id="4" name="s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flipV="1">
            <a:off x="8255912" y="6065064"/>
            <a:ext cx="609600" cy="408542"/>
          </a:xfrm>
          <a:prstGeom prst="rect">
            <a:avLst/>
          </a:prstGeom>
        </p:spPr>
      </p:pic>
    </p:spTree>
    <p:extLst>
      <p:ext uri="{BB962C8B-B14F-4D97-AF65-F5344CB8AC3E}">
        <p14:creationId xmlns:p14="http://schemas.microsoft.com/office/powerpoint/2010/main" val="4147126229"/>
      </p:ext>
    </p:extLst>
  </p:cSld>
  <p:clrMapOvr>
    <a:masterClrMapping/>
  </p:clrMapOvr>
  <mc:AlternateContent xmlns:mc="http://schemas.openxmlformats.org/markup-compatibility/2006" xmlns:p14="http://schemas.microsoft.com/office/powerpoint/2010/main">
    <mc:Choice Requires="p14">
      <p:transition p14:dur="250" advClick="0" advTm="18348">
        <p:pull/>
      </p:transition>
    </mc:Choice>
    <mc:Fallback xmlns="">
      <p:transition advClick="0" advTm="18348">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7" objId="4"/>
        <p14:stopEvt time="17579" objId="4"/>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a:stretch>
            <a:fillRect/>
          </a:stretch>
        </p:blipFill>
        <p:spPr>
          <a:xfrm>
            <a:off x="362347" y="344156"/>
            <a:ext cx="8419306" cy="6169687"/>
          </a:xfrm>
          <a:prstGeom prst="rect">
            <a:avLst/>
          </a:prstGeom>
        </p:spPr>
      </p:pic>
      <p:pic>
        <p:nvPicPr>
          <p:cNvPr id="3" name="s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84144" y="6043670"/>
            <a:ext cx="609600" cy="609600"/>
          </a:xfrm>
          <a:prstGeom prst="rect">
            <a:avLst/>
          </a:prstGeom>
        </p:spPr>
      </p:pic>
    </p:spTree>
    <p:extLst>
      <p:ext uri="{BB962C8B-B14F-4D97-AF65-F5344CB8AC3E}">
        <p14:creationId xmlns:p14="http://schemas.microsoft.com/office/powerpoint/2010/main" val="2773642204"/>
      </p:ext>
    </p:extLst>
  </p:cSld>
  <p:clrMapOvr>
    <a:masterClrMapping/>
  </p:clrMapOvr>
  <mc:AlternateContent xmlns:mc="http://schemas.openxmlformats.org/markup-compatibility/2006" xmlns:p14="http://schemas.microsoft.com/office/powerpoint/2010/main">
    <mc:Choice Requires="p14">
      <p:transition p14:dur="250" advClick="0" advTm="8845">
        <p:pull/>
      </p:transition>
    </mc:Choice>
    <mc:Fallback xmlns="">
      <p:transition advClick="0" advTm="8845">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8" objId="3"/>
        <p14:stopEvt time="7126" objId="3"/>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264802" y="267950"/>
            <a:ext cx="8614395" cy="6322100"/>
          </a:xfrm>
          <a:prstGeom prst="rect">
            <a:avLst/>
          </a:prstGeom>
        </p:spPr>
      </p:pic>
      <p:pic>
        <p:nvPicPr>
          <p:cNvPr id="3" name="s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69597" y="6087737"/>
            <a:ext cx="609600" cy="609600"/>
          </a:xfrm>
          <a:prstGeom prst="rect">
            <a:avLst/>
          </a:prstGeom>
        </p:spPr>
      </p:pic>
    </p:spTree>
    <p:extLst>
      <p:ext uri="{BB962C8B-B14F-4D97-AF65-F5344CB8AC3E}">
        <p14:creationId xmlns:p14="http://schemas.microsoft.com/office/powerpoint/2010/main" val="4006917369"/>
      </p:ext>
    </p:extLst>
  </p:cSld>
  <p:clrMapOvr>
    <a:masterClrMapping/>
  </p:clrMapOvr>
  <mc:AlternateContent xmlns:mc="http://schemas.openxmlformats.org/markup-compatibility/2006" xmlns:p14="http://schemas.microsoft.com/office/powerpoint/2010/main">
    <mc:Choice Requires="p14">
      <p:transition p14:dur="250" advClick="0" advTm="19557">
        <p:pull/>
      </p:transition>
    </mc:Choice>
    <mc:Fallback xmlns="">
      <p:transition advClick="0" advTm="19557">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9" objId="3"/>
        <p14:stopEvt time="18257" objId="3"/>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436161" y="659321"/>
            <a:ext cx="8583912" cy="7145131"/>
          </a:xfrm>
          <a:prstGeom prst="rect">
            <a:avLst/>
          </a:prstGeom>
        </p:spPr>
      </p:pic>
      <p:pic>
        <p:nvPicPr>
          <p:cNvPr id="3" name="s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10473" y="6065704"/>
            <a:ext cx="609600" cy="609600"/>
          </a:xfrm>
          <a:prstGeom prst="rect">
            <a:avLst/>
          </a:prstGeom>
        </p:spPr>
      </p:pic>
    </p:spTree>
    <p:extLst>
      <p:ext uri="{BB962C8B-B14F-4D97-AF65-F5344CB8AC3E}">
        <p14:creationId xmlns:p14="http://schemas.microsoft.com/office/powerpoint/2010/main" val="2319310604"/>
      </p:ext>
    </p:extLst>
  </p:cSld>
  <p:clrMapOvr>
    <a:masterClrMapping/>
  </p:clrMapOvr>
  <mc:AlternateContent xmlns:mc="http://schemas.openxmlformats.org/markup-compatibility/2006" xmlns:p14="http://schemas.microsoft.com/office/powerpoint/2010/main">
    <mc:Choice Requires="p14">
      <p:transition p14:dur="250" advClick="0" advTm="30285">
        <p:pull/>
      </p:transition>
    </mc:Choice>
    <mc:Fallback xmlns="">
      <p:transition advClick="0" advTm="30285">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5" objId="3"/>
        <p14:stopEvt time="29725" objId="3"/>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188239" y="-207876"/>
            <a:ext cx="8498561" cy="7065876"/>
          </a:xfrm>
          <a:prstGeom prst="rect">
            <a:avLst/>
          </a:prstGeom>
        </p:spPr>
      </p:pic>
      <p:pic>
        <p:nvPicPr>
          <p:cNvPr id="3" name="s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pic>
        <p:nvPicPr>
          <p:cNvPr id="4" name="s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6154" y="5779265"/>
            <a:ext cx="609600" cy="609600"/>
          </a:xfrm>
          <a:prstGeom prst="rect">
            <a:avLst/>
          </a:prstGeom>
        </p:spPr>
      </p:pic>
    </p:spTree>
    <p:extLst>
      <p:ext uri="{BB962C8B-B14F-4D97-AF65-F5344CB8AC3E}">
        <p14:creationId xmlns:p14="http://schemas.microsoft.com/office/powerpoint/2010/main" val="4004718418"/>
      </p:ext>
    </p:extLst>
  </p:cSld>
  <p:clrMapOvr>
    <a:masterClrMapping/>
  </p:clrMapOvr>
  <mc:AlternateContent xmlns:mc="http://schemas.openxmlformats.org/markup-compatibility/2006" xmlns:p14="http://schemas.microsoft.com/office/powerpoint/2010/main">
    <mc:Choice Requires="p14">
      <p:transition p14:dur="250" advClick="0" advTm="15944">
        <p:pull/>
      </p:transition>
    </mc:Choice>
    <mc:Fallback xmlns="">
      <p:transition advClick="0" advTm="15944">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4921"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audio>
              <p:cMediaNode vol="80000" numSld="999">
                <p:cTn id="13"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7" objId="4"/>
        <p14:stopEvt time="15149" objId="4"/>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0653" y="6185647"/>
            <a:ext cx="5417551" cy="672353"/>
          </a:xfrm>
        </p:spPr>
        <p:txBody>
          <a:bodyPr/>
          <a:lstStyle/>
          <a:p>
            <a:pPr marL="0" lvl="0" indent="0">
              <a:buClr>
                <a:srgbClr val="1CADE4"/>
              </a:buClr>
              <a:buNone/>
            </a:pPr>
            <a:r>
              <a:rPr lang="en-US" sz="1800" dirty="0">
                <a:solidFill>
                  <a:prstClr val="black"/>
                </a:solidFill>
              </a:rPr>
              <a:t>Video Link: </a:t>
            </a:r>
            <a:r>
              <a:rPr lang="en-US" sz="1800" dirty="0">
                <a:solidFill>
                  <a:prstClr val="black"/>
                </a:solidFill>
                <a:hlinkClick r:id="rId5"/>
              </a:rPr>
              <a:t>http://www.beaufort.k12.nc.us/Page/8073</a:t>
            </a:r>
            <a:endParaRPr lang="en-US" sz="1800" dirty="0">
              <a:solidFill>
                <a:prstClr val="black"/>
              </a:solidFill>
            </a:endParaRPr>
          </a:p>
          <a:p>
            <a:endParaRPr lang="en-US" dirty="0"/>
          </a:p>
        </p:txBody>
      </p:sp>
      <p:pic>
        <p:nvPicPr>
          <p:cNvPr id="6" name="Picture 5"/>
          <p:cNvPicPr>
            <a:picLocks noChangeAspect="1"/>
          </p:cNvPicPr>
          <p:nvPr/>
        </p:nvPicPr>
        <p:blipFill>
          <a:blip r:embed="rId6"/>
          <a:stretch>
            <a:fillRect/>
          </a:stretch>
        </p:blipFill>
        <p:spPr>
          <a:xfrm>
            <a:off x="182499" y="448184"/>
            <a:ext cx="8779001" cy="5627096"/>
          </a:xfrm>
          <a:prstGeom prst="rect">
            <a:avLst/>
          </a:prstGeom>
        </p:spPr>
      </p:pic>
      <p:pic>
        <p:nvPicPr>
          <p:cNvPr id="4" name="s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81581" y="5912223"/>
            <a:ext cx="609600" cy="609600"/>
          </a:xfrm>
          <a:prstGeom prst="rect">
            <a:avLst/>
          </a:prstGeom>
        </p:spPr>
      </p:pic>
    </p:spTree>
    <p:extLst>
      <p:ext uri="{BB962C8B-B14F-4D97-AF65-F5344CB8AC3E}">
        <p14:creationId xmlns:p14="http://schemas.microsoft.com/office/powerpoint/2010/main" val="1517138293"/>
      </p:ext>
    </p:extLst>
  </p:cSld>
  <p:clrMapOvr>
    <a:masterClrMapping/>
  </p:clrMapOvr>
  <mc:AlternateContent xmlns:mc="http://schemas.openxmlformats.org/markup-compatibility/2006" xmlns:p14="http://schemas.microsoft.com/office/powerpoint/2010/main">
    <mc:Choice Requires="p14">
      <p:transition p14:dur="250" advClick="0" advTm="13013">
        <p:pull/>
      </p:transition>
    </mc:Choice>
    <mc:Fallback xmlns="">
      <p:transition advClick="0" advTm="13013">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5" objId="4"/>
        <p14:stopEvt time="11741"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t="5939" r="50940" b="81431"/>
          <a:stretch/>
        </p:blipFill>
        <p:spPr>
          <a:xfrm>
            <a:off x="725917" y="625642"/>
            <a:ext cx="3894209" cy="770021"/>
          </a:xfrm>
          <a:prstGeom prst="rect">
            <a:avLst/>
          </a:prstGeom>
        </p:spPr>
      </p:pic>
      <p:pic>
        <p:nvPicPr>
          <p:cNvPr id="2" name="Picture 1"/>
          <p:cNvPicPr>
            <a:picLocks noChangeAspect="1"/>
          </p:cNvPicPr>
          <p:nvPr/>
        </p:nvPicPr>
        <p:blipFill rotWithShape="1">
          <a:blip r:embed="rId6"/>
          <a:srcRect l="57882" t="7965" r="2102" b="23094"/>
          <a:stretch/>
        </p:blipFill>
        <p:spPr>
          <a:xfrm>
            <a:off x="5325979" y="1395663"/>
            <a:ext cx="3176338" cy="4203031"/>
          </a:xfrm>
          <a:prstGeom prst="rect">
            <a:avLst/>
          </a:prstGeom>
        </p:spPr>
      </p:pic>
      <p:sp>
        <p:nvSpPr>
          <p:cNvPr id="6" name="TextBox 5"/>
          <p:cNvSpPr txBox="1"/>
          <p:nvPr/>
        </p:nvSpPr>
        <p:spPr>
          <a:xfrm>
            <a:off x="914400" y="1283371"/>
            <a:ext cx="4138863" cy="5570756"/>
          </a:xfrm>
          <a:prstGeom prst="rect">
            <a:avLst/>
          </a:prstGeom>
          <a:noFill/>
        </p:spPr>
        <p:txBody>
          <a:bodyPr wrap="square" rtlCol="0">
            <a:spAutoFit/>
          </a:bodyPr>
          <a:lstStyle/>
          <a:p>
            <a:pPr marL="285750" indent="-285750">
              <a:buFont typeface="Arial" panose="020B0604020202020204" pitchFamily="34" charset="0"/>
              <a:buChar char="•"/>
            </a:pPr>
            <a:r>
              <a:rPr lang="en-US" sz="2100" dirty="0" err="1">
                <a:solidFill>
                  <a:srgbClr val="0070C0"/>
                </a:solidFill>
              </a:rPr>
              <a:t>Bloodborne</a:t>
            </a:r>
            <a:r>
              <a:rPr lang="en-US" sz="2100" dirty="0">
                <a:solidFill>
                  <a:srgbClr val="0070C0"/>
                </a:solidFill>
              </a:rPr>
              <a:t> Pathogens</a:t>
            </a:r>
          </a:p>
          <a:p>
            <a:r>
              <a:rPr lang="en-US" sz="2100" dirty="0">
                <a:solidFill>
                  <a:srgbClr val="0070C0"/>
                </a:solidFill>
              </a:rPr>
              <a:t>	First Aid</a:t>
            </a:r>
          </a:p>
          <a:p>
            <a:r>
              <a:rPr lang="en-US" sz="2100" dirty="0">
                <a:solidFill>
                  <a:srgbClr val="0070C0"/>
                </a:solidFill>
              </a:rPr>
              <a:t>	Handwashing</a:t>
            </a:r>
          </a:p>
          <a:p>
            <a:pPr marL="285750" indent="-285750">
              <a:buFont typeface="Arial" panose="020B0604020202020204" pitchFamily="34" charset="0"/>
              <a:buChar char="•"/>
            </a:pPr>
            <a:r>
              <a:rPr lang="en-US" sz="2100" dirty="0">
                <a:solidFill>
                  <a:srgbClr val="0070C0"/>
                </a:solidFill>
              </a:rPr>
              <a:t>Asthma</a:t>
            </a:r>
          </a:p>
          <a:p>
            <a:pPr marL="285750" indent="-285750">
              <a:buFont typeface="Arial" panose="020B0604020202020204" pitchFamily="34" charset="0"/>
              <a:buChar char="•"/>
            </a:pPr>
            <a:r>
              <a:rPr lang="en-US" sz="2100" dirty="0">
                <a:solidFill>
                  <a:srgbClr val="0070C0"/>
                </a:solidFill>
              </a:rPr>
              <a:t>AEDs &amp; Stock Epi</a:t>
            </a:r>
          </a:p>
          <a:p>
            <a:pPr marL="285750" indent="-285750">
              <a:buFont typeface="Arial" panose="020B0604020202020204" pitchFamily="34" charset="0"/>
              <a:buChar char="•"/>
            </a:pPr>
            <a:r>
              <a:rPr lang="en-US" sz="2100" dirty="0">
                <a:solidFill>
                  <a:srgbClr val="0070C0"/>
                </a:solidFill>
              </a:rPr>
              <a:t>Anaphylaxis</a:t>
            </a:r>
          </a:p>
          <a:p>
            <a:pPr marL="285750" indent="-285750">
              <a:buFont typeface="Arial" panose="020B0604020202020204" pitchFamily="34" charset="0"/>
              <a:buChar char="•"/>
            </a:pPr>
            <a:r>
              <a:rPr lang="en-US" sz="2100" dirty="0">
                <a:solidFill>
                  <a:srgbClr val="0070C0"/>
                </a:solidFill>
              </a:rPr>
              <a:t>Diabetes</a:t>
            </a:r>
          </a:p>
          <a:p>
            <a:pPr marL="285750" indent="-285750">
              <a:buFont typeface="Arial" panose="020B0604020202020204" pitchFamily="34" charset="0"/>
              <a:buChar char="•"/>
            </a:pPr>
            <a:r>
              <a:rPr lang="en-US" sz="2100" dirty="0">
                <a:solidFill>
                  <a:srgbClr val="0070C0"/>
                </a:solidFill>
              </a:rPr>
              <a:t>EAPs</a:t>
            </a:r>
          </a:p>
          <a:p>
            <a:pPr marL="285750" indent="-285750">
              <a:buFont typeface="Arial" panose="020B0604020202020204" pitchFamily="34" charset="0"/>
              <a:buChar char="•"/>
            </a:pPr>
            <a:r>
              <a:rPr lang="en-US" sz="2100" dirty="0">
                <a:solidFill>
                  <a:srgbClr val="0070C0"/>
                </a:solidFill>
              </a:rPr>
              <a:t>Concussions</a:t>
            </a:r>
          </a:p>
          <a:p>
            <a:pPr marL="285750" indent="-285750">
              <a:buFont typeface="Arial" panose="020B0604020202020204" pitchFamily="34" charset="0"/>
              <a:buChar char="•"/>
            </a:pPr>
            <a:r>
              <a:rPr lang="en-US" sz="2100" dirty="0">
                <a:solidFill>
                  <a:srgbClr val="0070C0"/>
                </a:solidFill>
              </a:rPr>
              <a:t>Medication</a:t>
            </a:r>
          </a:p>
          <a:p>
            <a:pPr marL="285750" indent="-285750">
              <a:buFont typeface="Arial" panose="020B0604020202020204" pitchFamily="34" charset="0"/>
              <a:buChar char="•"/>
            </a:pPr>
            <a:r>
              <a:rPr lang="en-US" sz="2100" dirty="0">
                <a:solidFill>
                  <a:srgbClr val="0070C0"/>
                </a:solidFill>
              </a:rPr>
              <a:t>Injury Reports</a:t>
            </a:r>
          </a:p>
          <a:p>
            <a:pPr marL="285750" indent="-285750">
              <a:buFont typeface="Arial" panose="020B0604020202020204" pitchFamily="34" charset="0"/>
              <a:buChar char="•"/>
            </a:pPr>
            <a:r>
              <a:rPr lang="en-US" sz="2100" dirty="0">
                <a:solidFill>
                  <a:srgbClr val="0070C0"/>
                </a:solidFill>
              </a:rPr>
              <a:t>Head Lice</a:t>
            </a:r>
          </a:p>
          <a:p>
            <a:pPr marL="285750" indent="-285750">
              <a:buFont typeface="Arial" panose="020B0604020202020204" pitchFamily="34" charset="0"/>
              <a:buChar char="•"/>
            </a:pPr>
            <a:r>
              <a:rPr lang="en-US" sz="2100" dirty="0">
                <a:solidFill>
                  <a:srgbClr val="0070C0"/>
                </a:solidFill>
              </a:rPr>
              <a:t>Student Referrals</a:t>
            </a:r>
          </a:p>
          <a:p>
            <a:pPr marL="285750" indent="-285750">
              <a:buFont typeface="Arial" panose="020B0604020202020204" pitchFamily="34" charset="0"/>
              <a:buChar char="•"/>
            </a:pPr>
            <a:r>
              <a:rPr lang="en-US" sz="2100" dirty="0">
                <a:solidFill>
                  <a:srgbClr val="0070C0"/>
                </a:solidFill>
              </a:rPr>
              <a:t>Illness at School</a:t>
            </a:r>
          </a:p>
          <a:p>
            <a:pPr lvl="1"/>
            <a:r>
              <a:rPr lang="en-US" sz="2100" dirty="0">
                <a:solidFill>
                  <a:srgbClr val="0070C0"/>
                </a:solidFill>
              </a:rPr>
              <a:t>	Non-COVID</a:t>
            </a:r>
          </a:p>
          <a:p>
            <a:pPr lvl="1"/>
            <a:r>
              <a:rPr lang="en-US" sz="2100" dirty="0">
                <a:solidFill>
                  <a:srgbClr val="0070C0"/>
                </a:solidFill>
              </a:rPr>
              <a:t>	COVID</a:t>
            </a:r>
          </a:p>
          <a:p>
            <a:pPr marL="742950" lvl="1" indent="-285750">
              <a:buFont typeface="Arial" panose="020B0604020202020204" pitchFamily="34" charset="0"/>
              <a:buChar char="•"/>
            </a:pPr>
            <a:endParaRPr lang="en-US" sz="2000" dirty="0">
              <a:solidFill>
                <a:srgbClr val="0070C0"/>
              </a:solidFill>
            </a:endParaRPr>
          </a:p>
        </p:txBody>
      </p:sp>
      <p:pic>
        <p:nvPicPr>
          <p:cNvPr id="4" name="S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92597" y="6010619"/>
            <a:ext cx="609600" cy="609600"/>
          </a:xfrm>
          <a:prstGeom prst="rect">
            <a:avLst/>
          </a:prstGeom>
        </p:spPr>
      </p:pic>
    </p:spTree>
    <p:extLst>
      <p:ext uri="{BB962C8B-B14F-4D97-AF65-F5344CB8AC3E}">
        <p14:creationId xmlns:p14="http://schemas.microsoft.com/office/powerpoint/2010/main" val="4225122246"/>
      </p:ext>
    </p:extLst>
  </p:cSld>
  <p:clrMapOvr>
    <a:masterClrMapping/>
  </p:clrMapOvr>
  <mc:AlternateContent xmlns:mc="http://schemas.openxmlformats.org/markup-compatibility/2006" xmlns:p14="http://schemas.microsoft.com/office/powerpoint/2010/main">
    <mc:Choice Requires="p14">
      <p:transition p14:dur="250" advClick="0" advTm="21752">
        <p:pull/>
      </p:transition>
    </mc:Choice>
    <mc:Fallback xmlns="">
      <p:transition advClick="0" advTm="21752">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4" objId="4"/>
        <p14:stopEvt time="21622" objId="4"/>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574050" y="1916667"/>
            <a:ext cx="5683624" cy="3989294"/>
          </a:xfrm>
          <a:prstGeom prst="rect">
            <a:avLst/>
          </a:prstGeom>
        </p:spPr>
      </p:pic>
      <p:sp>
        <p:nvSpPr>
          <p:cNvPr id="2" name="Title 1"/>
          <p:cNvSpPr>
            <a:spLocks noGrp="1"/>
          </p:cNvSpPr>
          <p:nvPr>
            <p:ph type="title"/>
          </p:nvPr>
        </p:nvSpPr>
        <p:spPr>
          <a:xfrm>
            <a:off x="747075" y="269906"/>
            <a:ext cx="7290054" cy="1499616"/>
          </a:xfrm>
        </p:spPr>
        <p:txBody>
          <a:bodyPr/>
          <a:lstStyle/>
          <a:p>
            <a:r>
              <a:rPr lang="en-US" dirty="0"/>
              <a:t>Administration of an epi-pen</a:t>
            </a:r>
          </a:p>
        </p:txBody>
      </p:sp>
      <p:pic>
        <p:nvPicPr>
          <p:cNvPr id="4" name="Picture 3"/>
          <p:cNvPicPr>
            <a:picLocks noChangeAspect="1"/>
          </p:cNvPicPr>
          <p:nvPr/>
        </p:nvPicPr>
        <p:blipFill>
          <a:blip r:embed="rId5"/>
          <a:stretch>
            <a:fillRect/>
          </a:stretch>
        </p:blipFill>
        <p:spPr>
          <a:xfrm>
            <a:off x="4708634" y="2518981"/>
            <a:ext cx="3521391" cy="2491244"/>
          </a:xfrm>
          <a:prstGeom prst="rect">
            <a:avLst/>
          </a:prstGeom>
        </p:spPr>
      </p:pic>
      <p:sp>
        <p:nvSpPr>
          <p:cNvPr id="7" name="TextBox 6"/>
          <p:cNvSpPr txBox="1"/>
          <p:nvPr/>
        </p:nvSpPr>
        <p:spPr>
          <a:xfrm>
            <a:off x="462455" y="5728138"/>
            <a:ext cx="8282152" cy="646331"/>
          </a:xfrm>
          <a:prstGeom prst="rect">
            <a:avLst/>
          </a:prstGeom>
          <a:noFill/>
        </p:spPr>
        <p:txBody>
          <a:bodyPr wrap="square" rtlCol="0">
            <a:spAutoFit/>
          </a:bodyPr>
          <a:lstStyle/>
          <a:p>
            <a:r>
              <a:rPr lang="en-US" sz="3600" b="1" u="sng" dirty="0">
                <a:solidFill>
                  <a:srgbClr val="FF0000"/>
                </a:solidFill>
              </a:rPr>
              <a:t>WHEN IN DOUBT ADMINISTER EPI-PEN!!!!</a:t>
            </a:r>
          </a:p>
        </p:txBody>
      </p:sp>
      <p:pic>
        <p:nvPicPr>
          <p:cNvPr id="3" name="s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37129" y="5150084"/>
            <a:ext cx="609600" cy="609600"/>
          </a:xfrm>
          <a:prstGeom prst="rect">
            <a:avLst/>
          </a:prstGeom>
        </p:spPr>
      </p:pic>
    </p:spTree>
    <p:extLst>
      <p:ext uri="{BB962C8B-B14F-4D97-AF65-F5344CB8AC3E}">
        <p14:creationId xmlns:p14="http://schemas.microsoft.com/office/powerpoint/2010/main" val="3856764198"/>
      </p:ext>
    </p:extLst>
  </p:cSld>
  <p:clrMapOvr>
    <a:masterClrMapping/>
  </p:clrMapOvr>
  <mc:AlternateContent xmlns:mc="http://schemas.openxmlformats.org/markup-compatibility/2006" xmlns:p14="http://schemas.microsoft.com/office/powerpoint/2010/main">
    <mc:Choice Requires="p14">
      <p:transition p14:dur="250" advClick="0" advTm="8986">
        <p:pull/>
      </p:transition>
    </mc:Choice>
    <mc:Fallback xmlns="">
      <p:transition advClick="0" advTm="8986">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3" objId="3"/>
        <p14:stopEvt time="6839" objId="3"/>
      </p14:showEvt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199979" y="470409"/>
            <a:ext cx="8565622" cy="5694158"/>
          </a:xfrm>
          <a:prstGeom prst="rect">
            <a:avLst/>
          </a:prstGeom>
        </p:spPr>
      </p:pic>
      <p:pic>
        <p:nvPicPr>
          <p:cNvPr id="3" name="s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0564" y="6164567"/>
            <a:ext cx="609600" cy="609600"/>
          </a:xfrm>
          <a:prstGeom prst="rect">
            <a:avLst/>
          </a:prstGeom>
        </p:spPr>
      </p:pic>
    </p:spTree>
    <p:extLst>
      <p:ext uri="{BB962C8B-B14F-4D97-AF65-F5344CB8AC3E}">
        <p14:creationId xmlns:p14="http://schemas.microsoft.com/office/powerpoint/2010/main" val="4088395375"/>
      </p:ext>
    </p:extLst>
  </p:cSld>
  <p:clrMapOvr>
    <a:masterClrMapping/>
  </p:clrMapOvr>
  <mc:AlternateContent xmlns:mc="http://schemas.openxmlformats.org/markup-compatibility/2006" xmlns:p14="http://schemas.microsoft.com/office/powerpoint/2010/main">
    <mc:Choice Requires="p14">
      <p:transition p14:dur="250" advClick="0" advTm="10746">
        <p:pull/>
      </p:transition>
    </mc:Choice>
    <mc:Fallback xmlns="">
      <p:transition advClick="0" advTm="10746">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34" objId="3"/>
        <p14:stopEvt time="8108" objId="3"/>
      </p14:showEvt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236972" y="755415"/>
            <a:ext cx="8907028" cy="5645385"/>
          </a:xfrm>
          <a:prstGeom prst="rect">
            <a:avLst/>
          </a:prstGeom>
        </p:spPr>
      </p:pic>
      <p:pic>
        <p:nvPicPr>
          <p:cNvPr id="3" name="s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53610" y="6096000"/>
            <a:ext cx="609600" cy="609600"/>
          </a:xfrm>
          <a:prstGeom prst="rect">
            <a:avLst/>
          </a:prstGeom>
        </p:spPr>
      </p:pic>
    </p:spTree>
    <p:extLst>
      <p:ext uri="{BB962C8B-B14F-4D97-AF65-F5344CB8AC3E}">
        <p14:creationId xmlns:p14="http://schemas.microsoft.com/office/powerpoint/2010/main" val="569499749"/>
      </p:ext>
    </p:extLst>
  </p:cSld>
  <p:clrMapOvr>
    <a:masterClrMapping/>
  </p:clrMapOvr>
  <mc:AlternateContent xmlns:mc="http://schemas.openxmlformats.org/markup-compatibility/2006" xmlns:p14="http://schemas.microsoft.com/office/powerpoint/2010/main">
    <mc:Choice Requires="p14">
      <p:transition p14:dur="250" advClick="0" advTm="14680">
        <p:pull/>
      </p:transition>
    </mc:Choice>
    <mc:Fallback xmlns="">
      <p:transition advClick="0" advTm="1468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7" objId="3"/>
        <p14:stopEvt time="11770" objId="3"/>
      </p14:showEvt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587561"/>
            <a:ext cx="9077731" cy="5401524"/>
          </a:xfrm>
          <a:prstGeom prst="rect">
            <a:avLst/>
          </a:prstGeom>
        </p:spPr>
      </p:pic>
      <p:pic>
        <p:nvPicPr>
          <p:cNvPr id="3" name="s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1070" y="5989085"/>
            <a:ext cx="609600" cy="609600"/>
          </a:xfrm>
          <a:prstGeom prst="rect">
            <a:avLst/>
          </a:prstGeom>
        </p:spPr>
      </p:pic>
    </p:spTree>
    <p:extLst>
      <p:ext uri="{BB962C8B-B14F-4D97-AF65-F5344CB8AC3E}">
        <p14:creationId xmlns:p14="http://schemas.microsoft.com/office/powerpoint/2010/main" val="3752112114"/>
      </p:ext>
    </p:extLst>
  </p:cSld>
  <p:clrMapOvr>
    <a:masterClrMapping/>
  </p:clrMapOvr>
  <mc:AlternateContent xmlns:mc="http://schemas.openxmlformats.org/markup-compatibility/2006" xmlns:p14="http://schemas.microsoft.com/office/powerpoint/2010/main">
    <mc:Choice Requires="p14">
      <p:transition p14:dur="250" advClick="0" advTm="9558">
        <p:pull/>
      </p:transition>
    </mc:Choice>
    <mc:Fallback xmlns="">
      <p:transition advClick="0" advTm="9558">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31" objId="3"/>
        <p14:stopEvt time="7655" objId="3"/>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0" y="-284842"/>
            <a:ext cx="9010669" cy="6370872"/>
          </a:xfrm>
          <a:prstGeom prst="rect">
            <a:avLst/>
          </a:prstGeom>
        </p:spPr>
      </p:pic>
      <p:pic>
        <p:nvPicPr>
          <p:cNvPr id="3" name="s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H="1" flipV="1">
            <a:off x="7531864" y="6168527"/>
            <a:ext cx="551761" cy="551761"/>
          </a:xfrm>
          <a:prstGeom prst="rect">
            <a:avLst/>
          </a:prstGeom>
        </p:spPr>
      </p:pic>
    </p:spTree>
    <p:extLst>
      <p:ext uri="{BB962C8B-B14F-4D97-AF65-F5344CB8AC3E}">
        <p14:creationId xmlns:p14="http://schemas.microsoft.com/office/powerpoint/2010/main" val="429345696"/>
      </p:ext>
    </p:extLst>
  </p:cSld>
  <p:clrMapOvr>
    <a:masterClrMapping/>
  </p:clrMapOvr>
  <mc:AlternateContent xmlns:mc="http://schemas.openxmlformats.org/markup-compatibility/2006" xmlns:p14="http://schemas.microsoft.com/office/powerpoint/2010/main">
    <mc:Choice Requires="p14">
      <p:transition p14:dur="250" advClick="0" advTm="14809">
        <p:pull/>
      </p:transition>
    </mc:Choice>
    <mc:Fallback xmlns="">
      <p:transition advClick="0" advTm="14809">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4" objId="3"/>
        <p14:stopEvt time="14113" objId="3"/>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343402" y="548235"/>
            <a:ext cx="8144962" cy="5895343"/>
          </a:xfrm>
          <a:prstGeom prst="rect">
            <a:avLst/>
          </a:prstGeom>
        </p:spPr>
      </p:pic>
      <p:pic>
        <p:nvPicPr>
          <p:cNvPr id="3" name="s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79055" y="6138778"/>
            <a:ext cx="609600" cy="609600"/>
          </a:xfrm>
          <a:prstGeom prst="rect">
            <a:avLst/>
          </a:prstGeom>
        </p:spPr>
      </p:pic>
    </p:spTree>
    <p:extLst>
      <p:ext uri="{BB962C8B-B14F-4D97-AF65-F5344CB8AC3E}">
        <p14:creationId xmlns:p14="http://schemas.microsoft.com/office/powerpoint/2010/main" val="2469897094"/>
      </p:ext>
    </p:extLst>
  </p:cSld>
  <p:clrMapOvr>
    <a:masterClrMapping/>
  </p:clrMapOvr>
  <mc:AlternateContent xmlns:mc="http://schemas.openxmlformats.org/markup-compatibility/2006" xmlns:p14="http://schemas.microsoft.com/office/powerpoint/2010/main">
    <mc:Choice Requires="p14">
      <p:transition p14:dur="250" advClick="0" advTm="15146">
        <p:pull/>
      </p:transition>
    </mc:Choice>
    <mc:Fallback xmlns="">
      <p:transition advClick="0" advTm="15146">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2" objId="3"/>
        <p14:stopEvt time="14128" objId="3"/>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629610" y="60694"/>
            <a:ext cx="7693819" cy="6127011"/>
          </a:xfrm>
          <a:prstGeom prst="rect">
            <a:avLst/>
          </a:prstGeom>
        </p:spPr>
      </p:pic>
      <p:pic>
        <p:nvPicPr>
          <p:cNvPr id="3" name="s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11239" y="6021637"/>
            <a:ext cx="609600" cy="609600"/>
          </a:xfrm>
          <a:prstGeom prst="rect">
            <a:avLst/>
          </a:prstGeom>
        </p:spPr>
      </p:pic>
    </p:spTree>
    <p:extLst>
      <p:ext uri="{BB962C8B-B14F-4D97-AF65-F5344CB8AC3E}">
        <p14:creationId xmlns:p14="http://schemas.microsoft.com/office/powerpoint/2010/main" val="1674644274"/>
      </p:ext>
    </p:extLst>
  </p:cSld>
  <p:clrMapOvr>
    <a:masterClrMapping/>
  </p:clrMapOvr>
  <mc:AlternateContent xmlns:mc="http://schemas.openxmlformats.org/markup-compatibility/2006" xmlns:p14="http://schemas.microsoft.com/office/powerpoint/2010/main">
    <mc:Choice Requires="p14">
      <p:transition p14:dur="250" advClick="0" advTm="13387">
        <p:pull/>
      </p:transition>
    </mc:Choice>
    <mc:Fallback xmlns="">
      <p:transition advClick="0" advTm="13387">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9" objId="3"/>
        <p14:stopEvt time="11927" objId="3"/>
      </p14:showEvt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399" y="301437"/>
            <a:ext cx="7290054" cy="1499616"/>
          </a:xfrm>
        </p:spPr>
        <p:txBody>
          <a:bodyPr/>
          <a:lstStyle/>
          <a:p>
            <a:r>
              <a:rPr lang="en-US" dirty="0"/>
              <a:t>Medical alerts in </a:t>
            </a:r>
            <a:r>
              <a:rPr lang="en-US" dirty="0" err="1"/>
              <a:t>powerteacher</a:t>
            </a:r>
            <a:r>
              <a:rPr lang="en-US" dirty="0"/>
              <a:t>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0758" y="1466534"/>
            <a:ext cx="6454834" cy="3607113"/>
          </a:xfrm>
          <a:prstGeom prst="rect">
            <a:avLst/>
          </a:prstGeom>
        </p:spPr>
      </p:pic>
      <p:pic>
        <p:nvPicPr>
          <p:cNvPr id="5" name="Picture 4"/>
          <p:cNvPicPr>
            <a:picLocks noChangeAspect="1"/>
          </p:cNvPicPr>
          <p:nvPr/>
        </p:nvPicPr>
        <p:blipFill>
          <a:blip r:embed="rId5"/>
          <a:stretch>
            <a:fillRect/>
          </a:stretch>
        </p:blipFill>
        <p:spPr>
          <a:xfrm>
            <a:off x="177033" y="2029532"/>
            <a:ext cx="2153725" cy="2673404"/>
          </a:xfrm>
          <a:prstGeom prst="rect">
            <a:avLst/>
          </a:prstGeom>
        </p:spPr>
      </p:pic>
      <p:sp>
        <p:nvSpPr>
          <p:cNvPr id="6" name="TextBox 5"/>
          <p:cNvSpPr txBox="1"/>
          <p:nvPr/>
        </p:nvSpPr>
        <p:spPr>
          <a:xfrm>
            <a:off x="378372" y="5192110"/>
            <a:ext cx="8533920" cy="923330"/>
          </a:xfrm>
          <a:prstGeom prst="rect">
            <a:avLst/>
          </a:prstGeom>
          <a:noFill/>
        </p:spPr>
        <p:txBody>
          <a:bodyPr wrap="square" rtlCol="0">
            <a:spAutoFit/>
          </a:bodyPr>
          <a:lstStyle/>
          <a:p>
            <a:r>
              <a:rPr lang="en-US" dirty="0"/>
              <a:t>The easiest way to check for students with medical alerts and emergency action plans is to look for the RED CADUCEUS in </a:t>
            </a:r>
            <a:r>
              <a:rPr lang="en-US" dirty="0" err="1"/>
              <a:t>PowerTeacher</a:t>
            </a:r>
            <a:r>
              <a:rPr lang="en-US" dirty="0"/>
              <a:t>. They can be easily identified when attendance is taken. By clicking on the caduceus the alert will pop up on the screen. </a:t>
            </a:r>
          </a:p>
        </p:txBody>
      </p:sp>
      <p:pic>
        <p:nvPicPr>
          <p:cNvPr id="8" name="Picture 7"/>
          <p:cNvPicPr>
            <a:picLocks noChangeAspect="1"/>
          </p:cNvPicPr>
          <p:nvPr/>
        </p:nvPicPr>
        <p:blipFill>
          <a:blip r:embed="rId6"/>
          <a:stretch>
            <a:fillRect/>
          </a:stretch>
        </p:blipFill>
        <p:spPr>
          <a:xfrm>
            <a:off x="5399315" y="2795312"/>
            <a:ext cx="3432375" cy="1599117"/>
          </a:xfrm>
          <a:prstGeom prst="rect">
            <a:avLst/>
          </a:prstGeom>
        </p:spPr>
      </p:pic>
      <p:cxnSp>
        <p:nvCxnSpPr>
          <p:cNvPr id="10" name="Straight Connector 9"/>
          <p:cNvCxnSpPr/>
          <p:nvPr/>
        </p:nvCxnSpPr>
        <p:spPr>
          <a:xfrm flipV="1">
            <a:off x="4645332" y="4056993"/>
            <a:ext cx="1082806" cy="746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s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71413" y="6233903"/>
            <a:ext cx="609600" cy="609600"/>
          </a:xfrm>
          <a:prstGeom prst="rect">
            <a:avLst/>
          </a:prstGeom>
        </p:spPr>
      </p:pic>
    </p:spTree>
    <p:extLst>
      <p:ext uri="{BB962C8B-B14F-4D97-AF65-F5344CB8AC3E}">
        <p14:creationId xmlns:p14="http://schemas.microsoft.com/office/powerpoint/2010/main" val="3095422887"/>
      </p:ext>
    </p:extLst>
  </p:cSld>
  <p:clrMapOvr>
    <a:masterClrMapping/>
  </p:clrMapOvr>
  <mc:AlternateContent xmlns:mc="http://schemas.openxmlformats.org/markup-compatibility/2006" xmlns:p14="http://schemas.microsoft.com/office/powerpoint/2010/main">
    <mc:Choice Requires="p14">
      <p:transition p14:dur="250" advClick="0" advTm="16680">
        <p:pull/>
      </p:transition>
    </mc:Choice>
    <mc:Fallback xmlns="">
      <p:transition advClick="0" advTm="1668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29" objId="7"/>
        <p14:stopEvt time="15537" objId="7"/>
      </p14:showEvt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passes</a:t>
            </a:r>
          </a:p>
        </p:txBody>
      </p:sp>
      <p:sp>
        <p:nvSpPr>
          <p:cNvPr id="3" name="TextBox 2"/>
          <p:cNvSpPr txBox="1"/>
          <p:nvPr/>
        </p:nvSpPr>
        <p:spPr>
          <a:xfrm>
            <a:off x="918271" y="2084832"/>
            <a:ext cx="3138721" cy="4524315"/>
          </a:xfrm>
          <a:prstGeom prst="rect">
            <a:avLst/>
          </a:prstGeom>
          <a:noFill/>
        </p:spPr>
        <p:txBody>
          <a:bodyPr wrap="square" rtlCol="0">
            <a:spAutoFit/>
          </a:bodyPr>
          <a:lstStyle/>
          <a:p>
            <a:r>
              <a:rPr lang="en-US" dirty="0">
                <a:solidFill>
                  <a:schemeClr val="accent2">
                    <a:lumMod val="75000"/>
                  </a:schemeClr>
                </a:solidFill>
              </a:rPr>
              <a:t>Some students depending on grade and maturity will have medical passes.</a:t>
            </a:r>
          </a:p>
          <a:p>
            <a:endParaRPr lang="en-US" dirty="0">
              <a:solidFill>
                <a:schemeClr val="accent2">
                  <a:lumMod val="75000"/>
                </a:schemeClr>
              </a:solidFill>
            </a:endParaRPr>
          </a:p>
          <a:p>
            <a:r>
              <a:rPr lang="en-US" dirty="0">
                <a:solidFill>
                  <a:schemeClr val="accent2">
                    <a:lumMod val="75000"/>
                  </a:schemeClr>
                </a:solidFill>
              </a:rPr>
              <a:t>An alert for these students can be found in power school.</a:t>
            </a:r>
          </a:p>
          <a:p>
            <a:endParaRPr lang="en-US" dirty="0">
              <a:solidFill>
                <a:schemeClr val="accent2">
                  <a:lumMod val="75000"/>
                </a:schemeClr>
              </a:solidFill>
            </a:endParaRPr>
          </a:p>
          <a:p>
            <a:r>
              <a:rPr lang="en-US" dirty="0">
                <a:solidFill>
                  <a:schemeClr val="accent2">
                    <a:lumMod val="75000"/>
                  </a:schemeClr>
                </a:solidFill>
              </a:rPr>
              <a:t>If any concerns arise regarding abuse of privileges please contact the nurse first so she can investigate and contact the parent or provider if needed. </a:t>
            </a:r>
          </a:p>
          <a:p>
            <a:endParaRPr lang="en-US" dirty="0"/>
          </a:p>
          <a:p>
            <a:r>
              <a:rPr lang="en-US" dirty="0"/>
              <a:t> </a:t>
            </a:r>
          </a:p>
          <a:p>
            <a:endParaRPr lang="en-US" dirty="0"/>
          </a:p>
          <a:p>
            <a:endParaRPr lang="en-US" dirty="0"/>
          </a:p>
        </p:txBody>
      </p:sp>
      <p:pic>
        <p:nvPicPr>
          <p:cNvPr id="1026" name="Picture 2" descr="bathroom-pass-template-bathroom-passes-template-school-pass-template-freebie-bathroom-simple.gif  (365×650) | Bathroom pass, Classroom labels, Hall pa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3545" y="1183093"/>
            <a:ext cx="2574780" cy="4585225"/>
          </a:xfrm>
          <a:prstGeom prst="rect">
            <a:avLst/>
          </a:prstGeom>
          <a:noFill/>
          <a:extLst>
            <a:ext uri="{909E8E84-426E-40DD-AFC4-6F175D3DCCD1}">
              <a14:hiddenFill xmlns:a14="http://schemas.microsoft.com/office/drawing/2010/main">
                <a:solidFill>
                  <a:srgbClr val="FFFFFF"/>
                </a:solidFill>
              </a14:hiddenFill>
            </a:ext>
          </a:extLst>
        </p:spPr>
      </p:pic>
      <p:pic>
        <p:nvPicPr>
          <p:cNvPr id="4" name="s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V="1">
            <a:off x="8058150" y="6062772"/>
            <a:ext cx="609600" cy="606846"/>
          </a:xfrm>
          <a:prstGeom prst="rect">
            <a:avLst/>
          </a:prstGeom>
        </p:spPr>
      </p:pic>
    </p:spTree>
    <p:extLst>
      <p:ext uri="{BB962C8B-B14F-4D97-AF65-F5344CB8AC3E}">
        <p14:creationId xmlns:p14="http://schemas.microsoft.com/office/powerpoint/2010/main" val="1071550988"/>
      </p:ext>
    </p:extLst>
  </p:cSld>
  <p:clrMapOvr>
    <a:masterClrMapping/>
  </p:clrMapOvr>
  <mc:AlternateContent xmlns:mc="http://schemas.openxmlformats.org/markup-compatibility/2006" xmlns:p14="http://schemas.microsoft.com/office/powerpoint/2010/main">
    <mc:Choice Requires="p14">
      <p:transition p14:dur="250" advClick="0" advTm="16693">
        <p:pull/>
      </p:transition>
    </mc:Choice>
    <mc:Fallback xmlns="">
      <p:transition advClick="0" advTm="16693">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2" objId="4"/>
        <p14:stopEvt time="15932" objId="4"/>
      </p14:showEvt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stretch>
            <a:fillRect/>
          </a:stretch>
        </p:blipFill>
        <p:spPr>
          <a:xfrm>
            <a:off x="422115" y="468904"/>
            <a:ext cx="8455885" cy="6120914"/>
          </a:xfrm>
          <a:prstGeom prst="rect">
            <a:avLst/>
          </a:prstGeom>
        </p:spPr>
      </p:pic>
      <p:pic>
        <p:nvPicPr>
          <p:cNvPr id="3" name="s3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12935" y="5980218"/>
            <a:ext cx="609600" cy="609600"/>
          </a:xfrm>
          <a:prstGeom prst="rect">
            <a:avLst/>
          </a:prstGeom>
        </p:spPr>
      </p:pic>
    </p:spTree>
    <p:extLst>
      <p:ext uri="{BB962C8B-B14F-4D97-AF65-F5344CB8AC3E}">
        <p14:creationId xmlns:p14="http://schemas.microsoft.com/office/powerpoint/2010/main" val="1280970654"/>
      </p:ext>
    </p:extLst>
  </p:cSld>
  <p:clrMapOvr>
    <a:masterClrMapping/>
  </p:clrMapOvr>
  <mc:AlternateContent xmlns:mc="http://schemas.openxmlformats.org/markup-compatibility/2006" xmlns:p14="http://schemas.microsoft.com/office/powerpoint/2010/main">
    <mc:Choice Requires="p14">
      <p:transition p14:dur="250" advClick="0" advTm="14819">
        <p:pull/>
      </p:transition>
    </mc:Choice>
    <mc:Fallback xmlns="">
      <p:transition advClick="0" advTm="14819">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9" objId="3"/>
        <p14:stopEvt time="13630" objId="3"/>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453795" y="395977"/>
            <a:ext cx="8236410" cy="6066046"/>
          </a:xfrm>
          <a:prstGeom prst="rect">
            <a:avLst/>
          </a:prstGeom>
        </p:spPr>
      </p:pic>
      <p:pic>
        <p:nvPicPr>
          <p:cNvPr id="2" name="s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52771" y="5371641"/>
            <a:ext cx="609600" cy="609600"/>
          </a:xfrm>
          <a:prstGeom prst="rect">
            <a:avLst/>
          </a:prstGeom>
        </p:spPr>
      </p:pic>
    </p:spTree>
    <p:extLst>
      <p:ext uri="{BB962C8B-B14F-4D97-AF65-F5344CB8AC3E}">
        <p14:creationId xmlns:p14="http://schemas.microsoft.com/office/powerpoint/2010/main" val="2397656633"/>
      </p:ext>
    </p:extLst>
  </p:cSld>
  <p:clrMapOvr>
    <a:masterClrMapping/>
  </p:clrMapOvr>
  <mc:AlternateContent xmlns:mc="http://schemas.openxmlformats.org/markup-compatibility/2006" xmlns:p14="http://schemas.microsoft.com/office/powerpoint/2010/main">
    <mc:Choice Requires="p14">
      <p:transition p14:dur="250" advClick="0" advTm="8604">
        <p:pull/>
      </p:transition>
    </mc:Choice>
    <mc:Fallback xmlns="">
      <p:transition advClick="0" advTm="8604">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7" objId="2"/>
        <p14:stopEvt time="7788" objId="2"/>
      </p14:showEvt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541864" y="408869"/>
            <a:ext cx="7840136" cy="6157494"/>
          </a:xfrm>
          <a:prstGeom prst="rect">
            <a:avLst/>
          </a:prstGeom>
        </p:spPr>
      </p:pic>
      <p:pic>
        <p:nvPicPr>
          <p:cNvPr id="2" name="s4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5956763"/>
            <a:ext cx="609600" cy="609600"/>
          </a:xfrm>
          <a:prstGeom prst="rect">
            <a:avLst/>
          </a:prstGeom>
        </p:spPr>
      </p:pic>
    </p:spTree>
    <p:extLst>
      <p:ext uri="{BB962C8B-B14F-4D97-AF65-F5344CB8AC3E}">
        <p14:creationId xmlns:p14="http://schemas.microsoft.com/office/powerpoint/2010/main" val="422971872"/>
      </p:ext>
    </p:extLst>
  </p:cSld>
  <p:clrMapOvr>
    <a:masterClrMapping/>
  </p:clrMapOvr>
  <mc:AlternateContent xmlns:mc="http://schemas.openxmlformats.org/markup-compatibility/2006" xmlns:p14="http://schemas.microsoft.com/office/powerpoint/2010/main">
    <mc:Choice Requires="p14">
      <p:transition p14:dur="250" advClick="0" advTm="14941">
        <p:pull/>
      </p:transition>
    </mc:Choice>
    <mc:Fallback xmlns="">
      <p:transition advClick="0" advTm="14941">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31" objId="2"/>
        <p14:stopEvt time="13143" objId="2"/>
      </p14:showEvt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568473" y="393171"/>
            <a:ext cx="7608467" cy="5907536"/>
          </a:xfrm>
          <a:prstGeom prst="rect">
            <a:avLst/>
          </a:prstGeom>
        </p:spPr>
      </p:pic>
      <p:pic>
        <p:nvPicPr>
          <p:cNvPr id="3" name="s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6940" y="5691107"/>
            <a:ext cx="609600" cy="609600"/>
          </a:xfrm>
          <a:prstGeom prst="rect">
            <a:avLst/>
          </a:prstGeom>
        </p:spPr>
      </p:pic>
    </p:spTree>
    <p:extLst>
      <p:ext uri="{BB962C8B-B14F-4D97-AF65-F5344CB8AC3E}">
        <p14:creationId xmlns:p14="http://schemas.microsoft.com/office/powerpoint/2010/main" val="2264202655"/>
      </p:ext>
    </p:extLst>
  </p:cSld>
  <p:clrMapOvr>
    <a:masterClrMapping/>
  </p:clrMapOvr>
  <mc:AlternateContent xmlns:mc="http://schemas.openxmlformats.org/markup-compatibility/2006" xmlns:p14="http://schemas.microsoft.com/office/powerpoint/2010/main">
    <mc:Choice Requires="p14">
      <p:transition p14:dur="250" advClick="0" advTm="24375">
        <p:pull/>
      </p:transition>
    </mc:Choice>
    <mc:Fallback xmlns="">
      <p:transition advClick="0" advTm="24375">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6" objId="3"/>
        <p14:stopEvt time="23637" objId="3"/>
      </p14:showEvt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967280" y="705179"/>
            <a:ext cx="7524750" cy="781050"/>
          </a:xfrm>
          <a:prstGeom prst="rect">
            <a:avLst/>
          </a:prstGeom>
        </p:spPr>
      </p:pic>
      <p:sp>
        <p:nvSpPr>
          <p:cNvPr id="6" name="TextBox 5"/>
          <p:cNvSpPr txBox="1"/>
          <p:nvPr/>
        </p:nvSpPr>
        <p:spPr>
          <a:xfrm>
            <a:off x="1308538" y="1456253"/>
            <a:ext cx="6842234" cy="4555093"/>
          </a:xfrm>
          <a:prstGeom prst="rect">
            <a:avLst/>
          </a:prstGeom>
          <a:noFill/>
        </p:spPr>
        <p:txBody>
          <a:bodyPr wrap="square" rtlCol="0">
            <a:spAutoFit/>
          </a:bodyPr>
          <a:lstStyle/>
          <a:p>
            <a:pPr algn="ctr"/>
            <a:r>
              <a:rPr lang="en-US" sz="2800" dirty="0">
                <a:solidFill>
                  <a:schemeClr val="accent2">
                    <a:lumMod val="50000"/>
                  </a:schemeClr>
                </a:solidFill>
              </a:rPr>
              <a:t>State law requires a concussion plan be in place for each school system. </a:t>
            </a:r>
          </a:p>
          <a:p>
            <a:endParaRPr lang="en-US" dirty="0"/>
          </a:p>
          <a:p>
            <a:pPr marL="285750" indent="-285750">
              <a:buFont typeface="Arial" panose="020B0604020202020204" pitchFamily="34" charset="0"/>
              <a:buChar char="•"/>
            </a:pPr>
            <a:r>
              <a:rPr lang="en-US" sz="2000" dirty="0">
                <a:solidFill>
                  <a:schemeClr val="accent2">
                    <a:lumMod val="75000"/>
                  </a:schemeClr>
                </a:solidFill>
              </a:rPr>
              <a:t>The plan is in place to protect brain function and provide time for proper recovery for students suspected of having a concussion.</a:t>
            </a:r>
          </a:p>
          <a:p>
            <a:pPr marL="285750" indent="-285750">
              <a:buFont typeface="Arial" panose="020B0604020202020204" pitchFamily="34" charset="0"/>
              <a:buChar char="•"/>
            </a:pPr>
            <a:endParaRPr lang="en-US" sz="2000" dirty="0">
              <a:solidFill>
                <a:schemeClr val="accent2">
                  <a:lumMod val="75000"/>
                </a:schemeClr>
              </a:solidFill>
            </a:endParaRPr>
          </a:p>
          <a:p>
            <a:pPr marL="285750" indent="-285750">
              <a:buFont typeface="Arial" panose="020B0604020202020204" pitchFamily="34" charset="0"/>
              <a:buChar char="•"/>
            </a:pPr>
            <a:r>
              <a:rPr lang="en-US" sz="2000" dirty="0">
                <a:solidFill>
                  <a:schemeClr val="accent2">
                    <a:lumMod val="75000"/>
                  </a:schemeClr>
                </a:solidFill>
              </a:rPr>
              <a:t>The plan is for </a:t>
            </a:r>
            <a:r>
              <a:rPr lang="en-US" sz="2000" u="sng" dirty="0">
                <a:solidFill>
                  <a:schemeClr val="accent2">
                    <a:lumMod val="75000"/>
                  </a:schemeClr>
                </a:solidFill>
              </a:rPr>
              <a:t>any</a:t>
            </a:r>
            <a:r>
              <a:rPr lang="en-US" sz="2000" dirty="0">
                <a:solidFill>
                  <a:schemeClr val="accent2">
                    <a:lumMod val="75000"/>
                  </a:schemeClr>
                </a:solidFill>
              </a:rPr>
              <a:t> suspected concussion that may have occurred in or out of school. </a:t>
            </a:r>
          </a:p>
          <a:p>
            <a:pPr marL="285750" indent="-285750">
              <a:buFont typeface="Arial" panose="020B0604020202020204" pitchFamily="34" charset="0"/>
              <a:buChar char="•"/>
            </a:pPr>
            <a:endParaRPr lang="en-US" sz="2000" dirty="0">
              <a:solidFill>
                <a:schemeClr val="accent2">
                  <a:lumMod val="75000"/>
                </a:schemeClr>
              </a:solidFill>
            </a:endParaRPr>
          </a:p>
          <a:p>
            <a:pPr marL="285750" indent="-285750">
              <a:buFont typeface="Arial" panose="020B0604020202020204" pitchFamily="34" charset="0"/>
              <a:buChar char="•"/>
            </a:pPr>
            <a:r>
              <a:rPr lang="en-US" sz="2000" dirty="0">
                <a:solidFill>
                  <a:schemeClr val="accent2">
                    <a:lumMod val="75000"/>
                  </a:schemeClr>
                </a:solidFill>
              </a:rPr>
              <a:t>Each student is individual assessed and a plan is created to meet their needs.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7" name="TextBox 6"/>
          <p:cNvSpPr txBox="1"/>
          <p:nvPr/>
        </p:nvSpPr>
        <p:spPr>
          <a:xfrm>
            <a:off x="967280" y="5692914"/>
            <a:ext cx="7346731" cy="707886"/>
          </a:xfrm>
          <a:prstGeom prst="rect">
            <a:avLst/>
          </a:prstGeom>
          <a:noFill/>
        </p:spPr>
        <p:txBody>
          <a:bodyPr wrap="square" rtlCol="0">
            <a:spAutoFit/>
          </a:bodyPr>
          <a:lstStyle/>
          <a:p>
            <a:pPr algn="ctr"/>
            <a:r>
              <a:rPr lang="en-US" sz="2000" b="1" u="sng" dirty="0">
                <a:solidFill>
                  <a:srgbClr val="C00000"/>
                </a:solidFill>
              </a:rPr>
              <a:t>NOTIFY THE SCHOOL NURSE IMMEDIATELY FOR ANY SUSPECTED CONCUSSIONS. </a:t>
            </a:r>
          </a:p>
        </p:txBody>
      </p:sp>
      <p:pic>
        <p:nvPicPr>
          <p:cNvPr id="3" name="s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90831" y="6011346"/>
            <a:ext cx="609600" cy="609600"/>
          </a:xfrm>
          <a:prstGeom prst="rect">
            <a:avLst/>
          </a:prstGeom>
        </p:spPr>
      </p:pic>
    </p:spTree>
    <p:extLst>
      <p:ext uri="{BB962C8B-B14F-4D97-AF65-F5344CB8AC3E}">
        <p14:creationId xmlns:p14="http://schemas.microsoft.com/office/powerpoint/2010/main" val="2298336082"/>
      </p:ext>
    </p:extLst>
  </p:cSld>
  <p:clrMapOvr>
    <a:masterClrMapping/>
  </p:clrMapOvr>
  <mc:AlternateContent xmlns:mc="http://schemas.openxmlformats.org/markup-compatibility/2006" xmlns:p14="http://schemas.microsoft.com/office/powerpoint/2010/main">
    <mc:Choice Requires="p14">
      <p:transition p14:dur="250" advClick="0" advTm="25803">
        <p:pull/>
      </p:transition>
    </mc:Choice>
    <mc:Fallback xmlns="">
      <p:transition advClick="0" advTm="25803">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9" objId="3"/>
        <p14:stopEvt time="24521" objId="3"/>
      </p14:showEvt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280987" y="210371"/>
            <a:ext cx="8582025" cy="6353175"/>
          </a:xfrm>
          <a:prstGeom prst="rect">
            <a:avLst/>
          </a:prstGeom>
        </p:spPr>
      </p:pic>
      <p:sp>
        <p:nvSpPr>
          <p:cNvPr id="6" name="TextBox 5"/>
          <p:cNvSpPr txBox="1"/>
          <p:nvPr/>
        </p:nvSpPr>
        <p:spPr>
          <a:xfrm>
            <a:off x="4466897" y="3195144"/>
            <a:ext cx="4235669" cy="3046988"/>
          </a:xfrm>
          <a:prstGeom prst="rect">
            <a:avLst/>
          </a:prstGeom>
          <a:noFill/>
        </p:spPr>
        <p:txBody>
          <a:bodyPr wrap="square" rtlCol="0">
            <a:spAutoFit/>
          </a:bodyPr>
          <a:lstStyle/>
          <a:p>
            <a:pPr algn="ctr"/>
            <a:r>
              <a:rPr lang="en-US" sz="2400" b="1" u="sng" dirty="0">
                <a:solidFill>
                  <a:srgbClr val="FF0000"/>
                </a:solidFill>
              </a:rPr>
              <a:t>ALL STUDENTS </a:t>
            </a:r>
          </a:p>
          <a:p>
            <a:pPr algn="ctr"/>
            <a:r>
              <a:rPr lang="en-US" sz="2400" b="1" dirty="0">
                <a:solidFill>
                  <a:srgbClr val="FF0000"/>
                </a:solidFill>
              </a:rPr>
              <a:t>MUST HAVE A </a:t>
            </a:r>
          </a:p>
          <a:p>
            <a:pPr algn="ctr"/>
            <a:r>
              <a:rPr lang="en-US" sz="2400" b="1" u="sng" dirty="0">
                <a:solidFill>
                  <a:srgbClr val="FF0000"/>
                </a:solidFill>
              </a:rPr>
              <a:t>MEDICATION AUTHORIZATION</a:t>
            </a:r>
            <a:r>
              <a:rPr lang="en-US" sz="2400" b="1" dirty="0">
                <a:solidFill>
                  <a:srgbClr val="FF0000"/>
                </a:solidFill>
              </a:rPr>
              <a:t> ON FILE FOR </a:t>
            </a:r>
          </a:p>
          <a:p>
            <a:pPr algn="ctr"/>
            <a:r>
              <a:rPr lang="en-US" sz="2400" b="1" u="sng" dirty="0">
                <a:solidFill>
                  <a:srgbClr val="FF0000"/>
                </a:solidFill>
              </a:rPr>
              <a:t>ANY MEDICATION</a:t>
            </a:r>
            <a:r>
              <a:rPr lang="en-US" sz="2400" b="1" dirty="0">
                <a:solidFill>
                  <a:srgbClr val="FF0000"/>
                </a:solidFill>
              </a:rPr>
              <a:t>. </a:t>
            </a:r>
          </a:p>
          <a:p>
            <a:pPr algn="ctr"/>
            <a:r>
              <a:rPr lang="en-US" sz="2400" b="1" dirty="0">
                <a:solidFill>
                  <a:srgbClr val="FF0000"/>
                </a:solidFill>
              </a:rPr>
              <a:t>THIS INCLUDES OVER THE COUNTER MEDICATIONS FOR STUDENTS IN GRADES 6-12.</a:t>
            </a:r>
          </a:p>
        </p:txBody>
      </p:sp>
      <p:pic>
        <p:nvPicPr>
          <p:cNvPr id="2" name="s4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3562" y="6098039"/>
            <a:ext cx="609600" cy="609600"/>
          </a:xfrm>
          <a:prstGeom prst="rect">
            <a:avLst/>
          </a:prstGeom>
        </p:spPr>
      </p:pic>
    </p:spTree>
    <p:extLst>
      <p:ext uri="{BB962C8B-B14F-4D97-AF65-F5344CB8AC3E}">
        <p14:creationId xmlns:p14="http://schemas.microsoft.com/office/powerpoint/2010/main" val="2685109447"/>
      </p:ext>
    </p:extLst>
  </p:cSld>
  <p:clrMapOvr>
    <a:masterClrMapping/>
  </p:clrMapOvr>
  <mc:AlternateContent xmlns:mc="http://schemas.openxmlformats.org/markup-compatibility/2006" xmlns:p14="http://schemas.microsoft.com/office/powerpoint/2010/main">
    <mc:Choice Requires="p14">
      <p:transition p14:dur="250" advClick="0" advTm="33082">
        <p:pull/>
      </p:transition>
    </mc:Choice>
    <mc:Fallback xmlns="">
      <p:transition advClick="0" advTm="33082">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30" objId="2"/>
        <p14:stopEvt time="31492" objId="2"/>
      </p14:showEvt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511712" y="527052"/>
            <a:ext cx="8120576" cy="5803895"/>
          </a:xfrm>
          <a:prstGeom prst="rect">
            <a:avLst/>
          </a:prstGeom>
        </p:spPr>
      </p:pic>
      <p:pic>
        <p:nvPicPr>
          <p:cNvPr id="3" name="s4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33272" y="6026147"/>
            <a:ext cx="609600" cy="609600"/>
          </a:xfrm>
          <a:prstGeom prst="rect">
            <a:avLst/>
          </a:prstGeom>
        </p:spPr>
      </p:pic>
    </p:spTree>
    <p:extLst>
      <p:ext uri="{BB962C8B-B14F-4D97-AF65-F5344CB8AC3E}">
        <p14:creationId xmlns:p14="http://schemas.microsoft.com/office/powerpoint/2010/main" val="2350740446"/>
      </p:ext>
    </p:extLst>
  </p:cSld>
  <p:clrMapOvr>
    <a:masterClrMapping/>
  </p:clrMapOvr>
  <mc:AlternateContent xmlns:mc="http://schemas.openxmlformats.org/markup-compatibility/2006" xmlns:p14="http://schemas.microsoft.com/office/powerpoint/2010/main">
    <mc:Choice Requires="p14">
      <p:transition p14:dur="250" advClick="0" advTm="18234">
        <p:pull/>
      </p:transition>
    </mc:Choice>
    <mc:Fallback xmlns="">
      <p:transition advClick="0" advTm="18234">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6" objId="3"/>
        <p14:stopEvt time="17261" objId="3"/>
      </p14:showEvt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Medication – field trips </a:t>
            </a:r>
          </a:p>
        </p:txBody>
      </p:sp>
      <p:sp>
        <p:nvSpPr>
          <p:cNvPr id="3" name="Content Placeholder 2"/>
          <p:cNvSpPr>
            <a:spLocks noGrp="1"/>
          </p:cNvSpPr>
          <p:nvPr>
            <p:ph idx="1"/>
          </p:nvPr>
        </p:nvSpPr>
        <p:spPr>
          <a:xfrm>
            <a:off x="768096" y="2084832"/>
            <a:ext cx="7290055" cy="4023360"/>
          </a:xfrm>
        </p:spPr>
        <p:txBody>
          <a:bodyPr/>
          <a:lstStyle/>
          <a:p>
            <a:pPr>
              <a:buFont typeface="Arial" panose="020B0604020202020204" pitchFamily="34" charset="0"/>
              <a:buChar char="•"/>
            </a:pPr>
            <a:r>
              <a:rPr lang="en-US" dirty="0">
                <a:solidFill>
                  <a:schemeClr val="accent1">
                    <a:lumMod val="75000"/>
                  </a:schemeClr>
                </a:solidFill>
              </a:rPr>
              <a:t>If you have a student that takes medication at school. The school nurse should be notified prior to field trip to have medication prepared.</a:t>
            </a:r>
          </a:p>
          <a:p>
            <a:pPr>
              <a:buFont typeface="Arial" panose="020B0604020202020204" pitchFamily="34" charset="0"/>
              <a:buChar char="•"/>
            </a:pPr>
            <a:endParaRPr lang="en-US" dirty="0">
              <a:solidFill>
                <a:schemeClr val="accent1">
                  <a:lumMod val="75000"/>
                </a:schemeClr>
              </a:solidFill>
            </a:endParaRPr>
          </a:p>
          <a:p>
            <a:pPr>
              <a:buFont typeface="Arial" panose="020B0604020202020204" pitchFamily="34" charset="0"/>
              <a:buChar char="•"/>
            </a:pPr>
            <a:r>
              <a:rPr lang="en-US" dirty="0">
                <a:solidFill>
                  <a:schemeClr val="accent1">
                    <a:lumMod val="75000"/>
                  </a:schemeClr>
                </a:solidFill>
              </a:rPr>
              <a:t>Emergency medications should always be available while away from campus. </a:t>
            </a:r>
          </a:p>
          <a:p>
            <a:endParaRPr lang="en-US" dirty="0"/>
          </a:p>
          <a:p>
            <a:endParaRPr lang="en-US" dirty="0"/>
          </a:p>
        </p:txBody>
      </p:sp>
      <p:pic>
        <p:nvPicPr>
          <p:cNvPr id="4" name="Picture 3"/>
          <p:cNvPicPr>
            <a:picLocks noChangeAspect="1"/>
          </p:cNvPicPr>
          <p:nvPr/>
        </p:nvPicPr>
        <p:blipFill>
          <a:blip r:embed="rId4"/>
          <a:stretch>
            <a:fillRect/>
          </a:stretch>
        </p:blipFill>
        <p:spPr>
          <a:xfrm>
            <a:off x="1176922" y="4132400"/>
            <a:ext cx="6472402" cy="2725600"/>
          </a:xfrm>
          <a:prstGeom prst="rect">
            <a:avLst/>
          </a:prstGeom>
        </p:spPr>
      </p:pic>
      <p:pic>
        <p:nvPicPr>
          <p:cNvPr id="5" name="s4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58150" y="5873496"/>
            <a:ext cx="609600" cy="609600"/>
          </a:xfrm>
          <a:prstGeom prst="rect">
            <a:avLst/>
          </a:prstGeom>
        </p:spPr>
      </p:pic>
    </p:spTree>
    <p:extLst>
      <p:ext uri="{BB962C8B-B14F-4D97-AF65-F5344CB8AC3E}">
        <p14:creationId xmlns:p14="http://schemas.microsoft.com/office/powerpoint/2010/main" val="4207431155"/>
      </p:ext>
    </p:extLst>
  </p:cSld>
  <p:clrMapOvr>
    <a:masterClrMapping/>
  </p:clrMapOvr>
  <mc:AlternateContent xmlns:mc="http://schemas.openxmlformats.org/markup-compatibility/2006" xmlns:p14="http://schemas.microsoft.com/office/powerpoint/2010/main">
    <mc:Choice Requires="p14">
      <p:transition p14:dur="250" advClick="0" advTm="13592">
        <p:pull/>
      </p:transition>
    </mc:Choice>
    <mc:Fallback xmlns="">
      <p:transition advClick="0" advTm="13592">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25" objId="5"/>
        <p14:stopEvt time="12681" objId="5"/>
      </p14:showEvt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a:stretch>
            <a:fillRect/>
          </a:stretch>
        </p:blipFill>
        <p:spPr>
          <a:xfrm>
            <a:off x="446656" y="467708"/>
            <a:ext cx="8272989" cy="6279424"/>
          </a:xfrm>
          <a:prstGeom prst="rect">
            <a:avLst/>
          </a:prstGeom>
        </p:spPr>
      </p:pic>
      <p:pic>
        <p:nvPicPr>
          <p:cNvPr id="3" name="s4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50236" y="6137532"/>
            <a:ext cx="609600" cy="609600"/>
          </a:xfrm>
          <a:prstGeom prst="rect">
            <a:avLst/>
          </a:prstGeom>
        </p:spPr>
      </p:pic>
    </p:spTree>
    <p:extLst>
      <p:ext uri="{BB962C8B-B14F-4D97-AF65-F5344CB8AC3E}">
        <p14:creationId xmlns:p14="http://schemas.microsoft.com/office/powerpoint/2010/main" val="1953914000"/>
      </p:ext>
    </p:extLst>
  </p:cSld>
  <p:clrMapOvr>
    <a:masterClrMapping/>
  </p:clrMapOvr>
  <mc:AlternateContent xmlns:mc="http://schemas.openxmlformats.org/markup-compatibility/2006" xmlns:p14="http://schemas.microsoft.com/office/powerpoint/2010/main">
    <mc:Choice Requires="p14">
      <p:transition p14:dur="250" advClick="0" advTm="21375">
        <p:pull/>
      </p:transition>
    </mc:Choice>
    <mc:Fallback xmlns="">
      <p:transition advClick="0" advTm="21375">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5" objId="3"/>
        <p14:stopEvt time="20574" objId="3"/>
      </p14:showEvtLst>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a:stretch>
            <a:fillRect/>
          </a:stretch>
        </p:blipFill>
        <p:spPr>
          <a:xfrm>
            <a:off x="1882192" y="2554012"/>
            <a:ext cx="4718305" cy="3269111"/>
          </a:xfrm>
          <a:prstGeom prst="rect">
            <a:avLst/>
          </a:prstGeom>
        </p:spPr>
      </p:pic>
      <p:sp>
        <p:nvSpPr>
          <p:cNvPr id="8" name="Title 7"/>
          <p:cNvSpPr>
            <a:spLocks noGrp="1"/>
          </p:cNvSpPr>
          <p:nvPr>
            <p:ph type="title"/>
          </p:nvPr>
        </p:nvSpPr>
        <p:spPr>
          <a:xfrm>
            <a:off x="768096" y="277022"/>
            <a:ext cx="7503545" cy="1499616"/>
          </a:xfrm>
        </p:spPr>
        <p:txBody>
          <a:bodyPr/>
          <a:lstStyle/>
          <a:p>
            <a:r>
              <a:rPr lang="en-US" dirty="0"/>
              <a:t>Medication – out of state field trips</a:t>
            </a:r>
          </a:p>
        </p:txBody>
      </p:sp>
      <p:sp>
        <p:nvSpPr>
          <p:cNvPr id="9" name="Content Placeholder 8"/>
          <p:cNvSpPr>
            <a:spLocks noGrp="1"/>
          </p:cNvSpPr>
          <p:nvPr>
            <p:ph idx="1"/>
          </p:nvPr>
        </p:nvSpPr>
        <p:spPr>
          <a:xfrm>
            <a:off x="768096" y="1429406"/>
            <a:ext cx="7290055" cy="5276194"/>
          </a:xfrm>
        </p:spPr>
        <p:txBody>
          <a:bodyPr>
            <a:normAutofit/>
          </a:bodyPr>
          <a:lstStyle/>
          <a:p>
            <a:pPr algn="ctr"/>
            <a:r>
              <a:rPr lang="en-US" sz="2400" dirty="0">
                <a:solidFill>
                  <a:schemeClr val="accent2">
                    <a:lumMod val="75000"/>
                  </a:schemeClr>
                </a:solidFill>
              </a:rPr>
              <a:t>The NC Board of Nursing allows RNs to delegate certain tasks to unlicensed individuals. Not all states allow this!!</a:t>
            </a:r>
          </a:p>
          <a:p>
            <a:pPr marL="0" indent="0" algn="ctr">
              <a:buNone/>
            </a:pPr>
            <a:endParaRPr lang="en-US" sz="2400" dirty="0">
              <a:solidFill>
                <a:schemeClr val="accent2">
                  <a:lumMod val="75000"/>
                </a:schemeClr>
              </a:solidFill>
            </a:endParaRPr>
          </a:p>
          <a:p>
            <a:pPr marL="0" indent="0" algn="ctr">
              <a:buNone/>
            </a:pPr>
            <a:endParaRPr lang="en-US" sz="2400" dirty="0">
              <a:solidFill>
                <a:schemeClr val="accent2">
                  <a:lumMod val="75000"/>
                </a:schemeClr>
              </a:solidFill>
            </a:endParaRPr>
          </a:p>
          <a:p>
            <a:pPr marL="0" indent="0" algn="ctr">
              <a:buNone/>
            </a:pPr>
            <a:endParaRPr lang="en-US" sz="2400" dirty="0">
              <a:solidFill>
                <a:schemeClr val="accent2">
                  <a:lumMod val="75000"/>
                </a:schemeClr>
              </a:solidFill>
            </a:endParaRPr>
          </a:p>
          <a:p>
            <a:pPr marL="0" indent="0" algn="ctr">
              <a:buNone/>
            </a:pPr>
            <a:endParaRPr lang="en-US" sz="2400" dirty="0">
              <a:solidFill>
                <a:schemeClr val="accent2">
                  <a:lumMod val="75000"/>
                </a:schemeClr>
              </a:solidFill>
            </a:endParaRPr>
          </a:p>
          <a:p>
            <a:pPr marL="0" indent="0" algn="ctr">
              <a:buNone/>
            </a:pPr>
            <a:endParaRPr lang="en-US" sz="2400" dirty="0">
              <a:solidFill>
                <a:schemeClr val="accent2">
                  <a:lumMod val="75000"/>
                </a:schemeClr>
              </a:solidFill>
            </a:endParaRPr>
          </a:p>
          <a:p>
            <a:pPr marL="0" indent="0" algn="ctr">
              <a:buNone/>
            </a:pPr>
            <a:endParaRPr lang="en-US" sz="2400" dirty="0">
              <a:solidFill>
                <a:schemeClr val="accent2">
                  <a:lumMod val="75000"/>
                </a:schemeClr>
              </a:solidFill>
            </a:endParaRPr>
          </a:p>
          <a:p>
            <a:pPr marL="0" indent="0" algn="ctr">
              <a:buNone/>
            </a:pPr>
            <a:endParaRPr lang="en-US" sz="2400" dirty="0">
              <a:solidFill>
                <a:schemeClr val="accent2">
                  <a:lumMod val="75000"/>
                </a:schemeClr>
              </a:solidFill>
            </a:endParaRPr>
          </a:p>
          <a:p>
            <a:pPr marL="0" indent="0" algn="ctr">
              <a:buNone/>
            </a:pPr>
            <a:r>
              <a:rPr lang="en-US" sz="2400" b="1" u="sng" dirty="0">
                <a:solidFill>
                  <a:srgbClr val="FF0000"/>
                </a:solidFill>
              </a:rPr>
              <a:t>The school nurse should be notified at least a month in advance to prepare for out of state field trips. </a:t>
            </a:r>
          </a:p>
        </p:txBody>
      </p:sp>
      <p:pic>
        <p:nvPicPr>
          <p:cNvPr id="3" name="s4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7378" y="5823123"/>
            <a:ext cx="609600" cy="609600"/>
          </a:xfrm>
          <a:prstGeom prst="rect">
            <a:avLst/>
          </a:prstGeom>
        </p:spPr>
      </p:pic>
    </p:spTree>
    <p:extLst>
      <p:ext uri="{BB962C8B-B14F-4D97-AF65-F5344CB8AC3E}">
        <p14:creationId xmlns:p14="http://schemas.microsoft.com/office/powerpoint/2010/main" val="1232335111"/>
      </p:ext>
    </p:extLst>
  </p:cSld>
  <p:clrMapOvr>
    <a:masterClrMapping/>
  </p:clrMapOvr>
  <mc:AlternateContent xmlns:mc="http://schemas.openxmlformats.org/markup-compatibility/2006" xmlns:p14="http://schemas.microsoft.com/office/powerpoint/2010/main">
    <mc:Choice Requires="p14">
      <p:transition p14:dur="250" advClick="0" advTm="13391">
        <p:pull/>
      </p:transition>
    </mc:Choice>
    <mc:Fallback xmlns="">
      <p:transition advClick="0" advTm="13391">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5" objId="3"/>
        <p14:stopEvt time="10986" objId="3"/>
      </p14:showEvtLst>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stretch>
            <a:fillRect/>
          </a:stretch>
        </p:blipFill>
        <p:spPr>
          <a:xfrm>
            <a:off x="547982" y="347937"/>
            <a:ext cx="8315665" cy="6407451"/>
          </a:xfrm>
          <a:prstGeom prst="rect">
            <a:avLst/>
          </a:prstGeom>
        </p:spPr>
      </p:pic>
      <p:pic>
        <p:nvPicPr>
          <p:cNvPr id="3" name="s4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54047" y="5255046"/>
            <a:ext cx="609600" cy="538908"/>
          </a:xfrm>
          <a:prstGeom prst="rect">
            <a:avLst/>
          </a:prstGeom>
        </p:spPr>
      </p:pic>
    </p:spTree>
    <p:extLst>
      <p:ext uri="{BB962C8B-B14F-4D97-AF65-F5344CB8AC3E}">
        <p14:creationId xmlns:p14="http://schemas.microsoft.com/office/powerpoint/2010/main" val="800135257"/>
      </p:ext>
    </p:extLst>
  </p:cSld>
  <p:clrMapOvr>
    <a:masterClrMapping/>
  </p:clrMapOvr>
  <mc:AlternateContent xmlns:mc="http://schemas.openxmlformats.org/markup-compatibility/2006" xmlns:p14="http://schemas.microsoft.com/office/powerpoint/2010/main">
    <mc:Choice Requires="p14">
      <p:transition p14:dur="250" advClick="0" advTm="16145">
        <p:pull/>
      </p:transition>
    </mc:Choice>
    <mc:Fallback xmlns="">
      <p:transition advClick="0" advTm="16145">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4" objId="3"/>
        <p14:stopEvt time="14481" objId="3"/>
      </p14:showEvtLst>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STAFF INJURIES</a:t>
            </a:r>
          </a:p>
        </p:txBody>
      </p:sp>
      <p:sp>
        <p:nvSpPr>
          <p:cNvPr id="3" name="Content Placeholder 2"/>
          <p:cNvSpPr>
            <a:spLocks noGrp="1"/>
          </p:cNvSpPr>
          <p:nvPr>
            <p:ph idx="1"/>
          </p:nvPr>
        </p:nvSpPr>
        <p:spPr>
          <a:xfrm>
            <a:off x="768096" y="2084833"/>
            <a:ext cx="4371463" cy="4578726"/>
          </a:xfrm>
        </p:spPr>
        <p:txBody>
          <a:bodyPr>
            <a:normAutofit/>
          </a:bodyPr>
          <a:lstStyle/>
          <a:p>
            <a:r>
              <a:rPr lang="en-US" u="sng" dirty="0">
                <a:solidFill>
                  <a:schemeClr val="accent2">
                    <a:lumMod val="50000"/>
                  </a:schemeClr>
                </a:solidFill>
              </a:rPr>
              <a:t>Immediately</a:t>
            </a:r>
            <a:r>
              <a:rPr lang="en-US" dirty="0">
                <a:solidFill>
                  <a:schemeClr val="accent2">
                    <a:lumMod val="50000"/>
                  </a:schemeClr>
                </a:solidFill>
              </a:rPr>
              <a:t> notify your bookkeeper for any staff injures that occur during the work day. </a:t>
            </a:r>
          </a:p>
          <a:p>
            <a:endParaRPr lang="en-US" dirty="0">
              <a:solidFill>
                <a:schemeClr val="accent2">
                  <a:lumMod val="50000"/>
                </a:schemeClr>
              </a:solidFill>
            </a:endParaRPr>
          </a:p>
          <a:p>
            <a:r>
              <a:rPr lang="en-US" dirty="0">
                <a:solidFill>
                  <a:schemeClr val="accent2">
                    <a:lumMod val="50000"/>
                  </a:schemeClr>
                </a:solidFill>
              </a:rPr>
              <a:t>Your bookkeeper will assist in completing required paperwork and guide each individual to appropriate BCS affiliated providers for care. </a:t>
            </a:r>
          </a:p>
          <a:p>
            <a:endParaRPr lang="en-US" dirty="0">
              <a:solidFill>
                <a:srgbClr val="C00000"/>
              </a:solidFill>
            </a:endParaRPr>
          </a:p>
          <a:p>
            <a:r>
              <a:rPr lang="en-US" dirty="0">
                <a:solidFill>
                  <a:srgbClr val="C00000"/>
                </a:solidFill>
              </a:rPr>
              <a:t>If proper protocol is not followed. Claims may not be accepted by the BCS’ workman's comp 3</a:t>
            </a:r>
            <a:r>
              <a:rPr lang="en-US" baseline="30000" dirty="0">
                <a:solidFill>
                  <a:srgbClr val="C00000"/>
                </a:solidFill>
              </a:rPr>
              <a:t>rd</a:t>
            </a:r>
            <a:r>
              <a:rPr lang="en-US" dirty="0">
                <a:solidFill>
                  <a:srgbClr val="C00000"/>
                </a:solidFill>
              </a:rPr>
              <a:t> party carrier. </a:t>
            </a:r>
          </a:p>
        </p:txBody>
      </p:sp>
      <p:pic>
        <p:nvPicPr>
          <p:cNvPr id="4" name="Picture 3"/>
          <p:cNvPicPr>
            <a:picLocks noChangeAspect="1"/>
          </p:cNvPicPr>
          <p:nvPr/>
        </p:nvPicPr>
        <p:blipFill>
          <a:blip r:embed="rId4"/>
          <a:stretch>
            <a:fillRect/>
          </a:stretch>
        </p:blipFill>
        <p:spPr>
          <a:xfrm>
            <a:off x="5503209" y="2589329"/>
            <a:ext cx="3476544" cy="2403085"/>
          </a:xfrm>
          <a:prstGeom prst="rect">
            <a:avLst/>
          </a:prstGeom>
        </p:spPr>
      </p:pic>
      <p:pic>
        <p:nvPicPr>
          <p:cNvPr id="5" name="s4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13784" y="5779265"/>
            <a:ext cx="609600" cy="609600"/>
          </a:xfrm>
          <a:prstGeom prst="rect">
            <a:avLst/>
          </a:prstGeom>
        </p:spPr>
      </p:pic>
    </p:spTree>
    <p:extLst>
      <p:ext uri="{BB962C8B-B14F-4D97-AF65-F5344CB8AC3E}">
        <p14:creationId xmlns:p14="http://schemas.microsoft.com/office/powerpoint/2010/main" val="2800727531"/>
      </p:ext>
    </p:extLst>
  </p:cSld>
  <p:clrMapOvr>
    <a:masterClrMapping/>
  </p:clrMapOvr>
  <mc:AlternateContent xmlns:mc="http://schemas.openxmlformats.org/markup-compatibility/2006" xmlns:p14="http://schemas.microsoft.com/office/powerpoint/2010/main">
    <mc:Choice Requires="p14">
      <p:transition p14:dur="250" advClick="0" advTm="20174">
        <p:pull/>
      </p:transition>
    </mc:Choice>
    <mc:Fallback xmlns="">
      <p:transition advClick="0" advTm="20174">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23" objId="5"/>
        <p14:stopEvt time="18092" objId="5"/>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stretch>
            <a:fillRect/>
          </a:stretch>
        </p:blipFill>
        <p:spPr>
          <a:xfrm>
            <a:off x="676318" y="420363"/>
            <a:ext cx="7791363" cy="6017274"/>
          </a:xfrm>
          <a:prstGeom prst="rect">
            <a:avLst/>
          </a:prstGeom>
        </p:spPr>
      </p:pic>
      <p:pic>
        <p:nvPicPr>
          <p:cNvPr id="3" name="s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9036" y="5724181"/>
            <a:ext cx="609600" cy="609600"/>
          </a:xfrm>
          <a:prstGeom prst="rect">
            <a:avLst/>
          </a:prstGeom>
        </p:spPr>
      </p:pic>
    </p:spTree>
    <p:extLst>
      <p:ext uri="{BB962C8B-B14F-4D97-AF65-F5344CB8AC3E}">
        <p14:creationId xmlns:p14="http://schemas.microsoft.com/office/powerpoint/2010/main" val="780458971"/>
      </p:ext>
    </p:extLst>
  </p:cSld>
  <p:clrMapOvr>
    <a:masterClrMapping/>
  </p:clrMapOvr>
  <mc:AlternateContent xmlns:mc="http://schemas.openxmlformats.org/markup-compatibility/2006" xmlns:p14="http://schemas.microsoft.com/office/powerpoint/2010/main">
    <mc:Choice Requires="p14">
      <p:transition p14:dur="250" advClick="0" advTm="13664">
        <p:pull/>
      </p:transition>
    </mc:Choice>
    <mc:Fallback xmlns="">
      <p:transition advClick="0" advTm="13664">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2" objId="3"/>
        <p14:stopEvt time="13100" objId="3"/>
      </p14:showEvtLst>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139519" y="-231837"/>
            <a:ext cx="7535309" cy="6419644"/>
          </a:xfrm>
          <a:prstGeom prst="rect">
            <a:avLst/>
          </a:prstGeom>
        </p:spPr>
      </p:pic>
      <p:pic>
        <p:nvPicPr>
          <p:cNvPr id="3" name="s5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5883007"/>
            <a:ext cx="609600" cy="609600"/>
          </a:xfrm>
          <a:prstGeom prst="rect">
            <a:avLst/>
          </a:prstGeom>
        </p:spPr>
      </p:pic>
    </p:spTree>
    <p:extLst>
      <p:ext uri="{BB962C8B-B14F-4D97-AF65-F5344CB8AC3E}">
        <p14:creationId xmlns:p14="http://schemas.microsoft.com/office/powerpoint/2010/main" val="167359731"/>
      </p:ext>
    </p:extLst>
  </p:cSld>
  <p:clrMapOvr>
    <a:masterClrMapping/>
  </p:clrMapOvr>
  <mc:AlternateContent xmlns:mc="http://schemas.openxmlformats.org/markup-compatibility/2006" xmlns:p14="http://schemas.microsoft.com/office/powerpoint/2010/main">
    <mc:Choice Requires="p14">
      <p:transition p14:dur="250" advClick="0" advTm="11315">
        <p:pull/>
      </p:transition>
    </mc:Choice>
    <mc:Fallback xmlns="">
      <p:transition advClick="0" advTm="11315">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5" objId="3"/>
        <p14:stopEvt time="9753" objId="3"/>
      </p14:showEvtLst>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252609" y="155164"/>
            <a:ext cx="8638781" cy="6547671"/>
          </a:xfrm>
          <a:prstGeom prst="rect">
            <a:avLst/>
          </a:prstGeom>
        </p:spPr>
      </p:pic>
      <p:pic>
        <p:nvPicPr>
          <p:cNvPr id="3" name="s5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31576" y="6248400"/>
            <a:ext cx="609600" cy="609600"/>
          </a:xfrm>
          <a:prstGeom prst="rect">
            <a:avLst/>
          </a:prstGeom>
        </p:spPr>
      </p:pic>
    </p:spTree>
    <p:extLst>
      <p:ext uri="{BB962C8B-B14F-4D97-AF65-F5344CB8AC3E}">
        <p14:creationId xmlns:p14="http://schemas.microsoft.com/office/powerpoint/2010/main" val="4196691208"/>
      </p:ext>
    </p:extLst>
  </p:cSld>
  <p:clrMapOvr>
    <a:masterClrMapping/>
  </p:clrMapOvr>
  <mc:AlternateContent xmlns:mc="http://schemas.openxmlformats.org/markup-compatibility/2006" xmlns:p14="http://schemas.microsoft.com/office/powerpoint/2010/main">
    <mc:Choice Requires="p14">
      <p:transition p14:dur="250" advClick="0" advTm="21115">
        <p:pull/>
      </p:transition>
    </mc:Choice>
    <mc:Fallback xmlns="">
      <p:transition advClick="0" advTm="21115">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5" objId="3"/>
        <p14:stopEvt time="19767" objId="3"/>
      </p14:showEvtLst>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stretch>
            <a:fillRect/>
          </a:stretch>
        </p:blipFill>
        <p:spPr>
          <a:xfrm>
            <a:off x="154633" y="0"/>
            <a:ext cx="8614395" cy="6261135"/>
          </a:xfrm>
          <a:prstGeom prst="rect">
            <a:avLst/>
          </a:prstGeom>
        </p:spPr>
      </p:pic>
      <p:pic>
        <p:nvPicPr>
          <p:cNvPr id="3" name="s5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9428" y="6142822"/>
            <a:ext cx="609600" cy="609600"/>
          </a:xfrm>
          <a:prstGeom prst="rect">
            <a:avLst/>
          </a:prstGeom>
        </p:spPr>
      </p:pic>
    </p:spTree>
    <p:extLst>
      <p:ext uri="{BB962C8B-B14F-4D97-AF65-F5344CB8AC3E}">
        <p14:creationId xmlns:p14="http://schemas.microsoft.com/office/powerpoint/2010/main" val="3924140244"/>
      </p:ext>
    </p:extLst>
  </p:cSld>
  <p:clrMapOvr>
    <a:masterClrMapping/>
  </p:clrMapOvr>
  <mc:AlternateContent xmlns:mc="http://schemas.openxmlformats.org/markup-compatibility/2006" xmlns:p14="http://schemas.microsoft.com/office/powerpoint/2010/main">
    <mc:Choice Requires="p14">
      <p:transition p14:dur="250" advClick="0" advTm="17348">
        <p:pull/>
      </p:transition>
    </mc:Choice>
    <mc:Fallback xmlns="">
      <p:transition advClick="0" advTm="17348">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30" objId="3"/>
        <p14:stopEvt time="15871" objId="3"/>
      </p14:showEvtLst>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219078" y="286239"/>
            <a:ext cx="8705843" cy="6285521"/>
          </a:xfrm>
          <a:prstGeom prst="rect">
            <a:avLst/>
          </a:prstGeom>
        </p:spPr>
      </p:pic>
      <p:pic>
        <p:nvPicPr>
          <p:cNvPr id="3" name="s5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62399" y="6120788"/>
            <a:ext cx="609600" cy="609600"/>
          </a:xfrm>
          <a:prstGeom prst="rect">
            <a:avLst/>
          </a:prstGeom>
        </p:spPr>
      </p:pic>
    </p:spTree>
    <p:extLst>
      <p:ext uri="{BB962C8B-B14F-4D97-AF65-F5344CB8AC3E}">
        <p14:creationId xmlns:p14="http://schemas.microsoft.com/office/powerpoint/2010/main" val="1685960007"/>
      </p:ext>
    </p:extLst>
  </p:cSld>
  <p:clrMapOvr>
    <a:masterClrMapping/>
  </p:clrMapOvr>
  <mc:AlternateContent xmlns:mc="http://schemas.openxmlformats.org/markup-compatibility/2006" xmlns:p14="http://schemas.microsoft.com/office/powerpoint/2010/main">
    <mc:Choice Requires="p14">
      <p:transition p14:dur="250" advClick="0" advTm="8267">
        <p:pull/>
      </p:transition>
    </mc:Choice>
    <mc:Fallback xmlns="">
      <p:transition advClick="0" advTm="8267">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4" objId="3"/>
        <p14:stopEvt time="6442" objId="3"/>
      </p14:showEvtLst>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stretch>
            <a:fillRect/>
          </a:stretch>
        </p:blipFill>
        <p:spPr>
          <a:xfrm>
            <a:off x="531699" y="0"/>
            <a:ext cx="8370533" cy="7273158"/>
          </a:xfrm>
          <a:prstGeom prst="rect">
            <a:avLst/>
          </a:prstGeom>
        </p:spPr>
      </p:pic>
      <p:pic>
        <p:nvPicPr>
          <p:cNvPr id="3" name="s5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67171" y="5867400"/>
            <a:ext cx="609600" cy="609600"/>
          </a:xfrm>
          <a:prstGeom prst="rect">
            <a:avLst/>
          </a:prstGeom>
        </p:spPr>
      </p:pic>
    </p:spTree>
    <p:extLst>
      <p:ext uri="{BB962C8B-B14F-4D97-AF65-F5344CB8AC3E}">
        <p14:creationId xmlns:p14="http://schemas.microsoft.com/office/powerpoint/2010/main" val="939277304"/>
      </p:ext>
    </p:extLst>
  </p:cSld>
  <p:clrMapOvr>
    <a:masterClrMapping/>
  </p:clrMapOvr>
  <mc:AlternateContent xmlns:mc="http://schemas.openxmlformats.org/markup-compatibility/2006" xmlns:p14="http://schemas.microsoft.com/office/powerpoint/2010/main">
    <mc:Choice Requires="p14">
      <p:transition p14:dur="250" advClick="0" advTm="16855">
        <p:pull/>
      </p:transition>
    </mc:Choice>
    <mc:Fallback xmlns="">
      <p:transition advClick="0" advTm="16855">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5" objId="3"/>
        <p14:stopEvt time="14009" objId="3"/>
      </p14:showEvtLst>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5" y="338381"/>
            <a:ext cx="7031847" cy="675171"/>
          </a:xfrm>
        </p:spPr>
        <p:txBody>
          <a:bodyPr/>
          <a:lstStyle/>
          <a:p>
            <a:r>
              <a:rPr lang="en-US" dirty="0"/>
              <a:t>Illness for staff and students</a:t>
            </a:r>
          </a:p>
        </p:txBody>
      </p:sp>
      <p:pic>
        <p:nvPicPr>
          <p:cNvPr id="7" name="Picture 6"/>
          <p:cNvPicPr>
            <a:picLocks noChangeAspect="1"/>
          </p:cNvPicPr>
          <p:nvPr/>
        </p:nvPicPr>
        <p:blipFill rotWithShape="1">
          <a:blip r:embed="rId5"/>
          <a:srcRect l="148" b="15907"/>
          <a:stretch/>
        </p:blipFill>
        <p:spPr>
          <a:xfrm>
            <a:off x="768095" y="913004"/>
            <a:ext cx="7124372" cy="5031992"/>
          </a:xfrm>
          <a:prstGeom prst="rect">
            <a:avLst/>
          </a:prstGeom>
        </p:spPr>
      </p:pic>
      <p:pic>
        <p:nvPicPr>
          <p:cNvPr id="3" name="s5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77340" y="5838940"/>
            <a:ext cx="609600" cy="880431"/>
          </a:xfrm>
          <a:prstGeom prst="rect">
            <a:avLst/>
          </a:prstGeom>
        </p:spPr>
      </p:pic>
    </p:spTree>
    <p:extLst>
      <p:ext uri="{BB962C8B-B14F-4D97-AF65-F5344CB8AC3E}">
        <p14:creationId xmlns:p14="http://schemas.microsoft.com/office/powerpoint/2010/main" val="1632242123"/>
      </p:ext>
    </p:extLst>
  </p:cSld>
  <p:clrMapOvr>
    <a:masterClrMapping/>
  </p:clrMapOvr>
  <mc:AlternateContent xmlns:mc="http://schemas.openxmlformats.org/markup-compatibility/2006" xmlns:p14="http://schemas.microsoft.com/office/powerpoint/2010/main">
    <mc:Choice Requires="p14">
      <p:transition p14:dur="250" advClick="0" advTm="15649">
        <p:pull/>
      </p:transition>
    </mc:Choice>
    <mc:Fallback xmlns="">
      <p:transition advClick="0" advTm="15649">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32" objId="3"/>
        <p14:stopEvt time="15272" objId="3"/>
      </p14:showEvtLst>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ILLNESS – </a:t>
            </a:r>
            <a:r>
              <a:rPr lang="en-US" dirty="0" err="1"/>
              <a:t>covid</a:t>
            </a:r>
            <a:r>
              <a:rPr lang="en-US" dirty="0"/>
              <a:t> : Toolkit</a:t>
            </a:r>
          </a:p>
        </p:txBody>
      </p:sp>
      <p:sp>
        <p:nvSpPr>
          <p:cNvPr id="3" name="Content Placeholder 2"/>
          <p:cNvSpPr>
            <a:spLocks noGrp="1"/>
          </p:cNvSpPr>
          <p:nvPr>
            <p:ph idx="1"/>
          </p:nvPr>
        </p:nvSpPr>
        <p:spPr>
          <a:xfrm>
            <a:off x="635360" y="1696064"/>
            <a:ext cx="7290055" cy="5161936"/>
          </a:xfrm>
        </p:spPr>
        <p:txBody>
          <a:bodyPr/>
          <a:lstStyle/>
          <a:p>
            <a:pPr algn="ctr">
              <a:lnSpc>
                <a:spcPct val="100000"/>
              </a:lnSpc>
              <a:spcBef>
                <a:spcPts val="600"/>
              </a:spcBef>
            </a:pPr>
            <a:r>
              <a:rPr lang="en-US" sz="2800" dirty="0">
                <a:solidFill>
                  <a:schemeClr val="accent1">
                    <a:lumMod val="75000"/>
                  </a:schemeClr>
                </a:solidFill>
              </a:rPr>
              <a:t>The Strong Schools NC Public Health Toolkit</a:t>
            </a:r>
          </a:p>
          <a:p>
            <a:pPr algn="ctr">
              <a:lnSpc>
                <a:spcPct val="100000"/>
              </a:lnSpc>
              <a:spcBef>
                <a:spcPts val="600"/>
              </a:spcBef>
            </a:pPr>
            <a:r>
              <a:rPr lang="en-US" sz="2800" dirty="0">
                <a:solidFill>
                  <a:schemeClr val="accent1">
                    <a:lumMod val="75000"/>
                  </a:schemeClr>
                </a:solidFill>
              </a:rPr>
              <a:t>provides guidance for K-12 schools. </a:t>
            </a:r>
          </a:p>
          <a:p>
            <a:pPr algn="ctr"/>
            <a:r>
              <a:rPr lang="en-US" sz="2400" dirty="0">
                <a:solidFill>
                  <a:schemeClr val="accent1">
                    <a:lumMod val="50000"/>
                  </a:schemeClr>
                </a:solidFill>
                <a:hlinkClick r:id="rId4"/>
              </a:rPr>
              <a:t>https://covid19.ncdhhs.gov/media/164/download</a:t>
            </a:r>
            <a:endParaRPr lang="en-US" sz="2400" dirty="0">
              <a:solidFill>
                <a:schemeClr val="accent1">
                  <a:lumMod val="50000"/>
                </a:schemeClr>
              </a:solidFill>
            </a:endParaRPr>
          </a:p>
          <a:p>
            <a:pPr marL="0" indent="0" algn="ctr">
              <a:buNone/>
            </a:pPr>
            <a:r>
              <a:rPr lang="en-US" sz="2400" dirty="0">
                <a:solidFill>
                  <a:schemeClr val="accent1">
                    <a:lumMod val="50000"/>
                  </a:schemeClr>
                </a:solidFill>
              </a:rPr>
              <a:t>The Toolkit is updated frequently, being familiar with the Toolkit will assist you in knowing what you can do to keep your classroom in staying as safe as possible in current conditions. </a:t>
            </a:r>
          </a:p>
          <a:p>
            <a:pPr marL="0" indent="0" algn="ctr">
              <a:buNone/>
            </a:pPr>
            <a:endParaRPr lang="en-US" sz="2400" dirty="0">
              <a:solidFill>
                <a:schemeClr val="accent1">
                  <a:lumMod val="50000"/>
                </a:schemeClr>
              </a:solidFill>
            </a:endParaRPr>
          </a:p>
          <a:p>
            <a:pPr marL="0" indent="0" algn="ctr">
              <a:buNone/>
            </a:pPr>
            <a:r>
              <a:rPr lang="en-US" sz="2400" dirty="0">
                <a:solidFill>
                  <a:srgbClr val="C00000"/>
                </a:solidFill>
              </a:rPr>
              <a:t>Guidance related to prevention, cleaning, ill individuals, and exposure to a COVID positive person can be found in the Toolkit.</a:t>
            </a:r>
          </a:p>
          <a:p>
            <a:pPr marL="0" indent="0">
              <a:buNone/>
            </a:pPr>
            <a:endParaRPr lang="en-US" dirty="0"/>
          </a:p>
          <a:p>
            <a:endParaRPr lang="en-US" dirty="0"/>
          </a:p>
        </p:txBody>
      </p:sp>
      <p:pic>
        <p:nvPicPr>
          <p:cNvPr id="4" name="s5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1407" y="6054687"/>
            <a:ext cx="609600" cy="609600"/>
          </a:xfrm>
          <a:prstGeom prst="rect">
            <a:avLst/>
          </a:prstGeom>
        </p:spPr>
      </p:pic>
    </p:spTree>
    <p:extLst>
      <p:ext uri="{BB962C8B-B14F-4D97-AF65-F5344CB8AC3E}">
        <p14:creationId xmlns:p14="http://schemas.microsoft.com/office/powerpoint/2010/main" val="1188055905"/>
      </p:ext>
    </p:extLst>
  </p:cSld>
  <p:clrMapOvr>
    <a:masterClrMapping/>
  </p:clrMapOvr>
  <mc:AlternateContent xmlns:mc="http://schemas.openxmlformats.org/markup-compatibility/2006" xmlns:p14="http://schemas.microsoft.com/office/powerpoint/2010/main">
    <mc:Choice Requires="p14">
      <p:transition p14:dur="250" advClick="0" advTm="20745">
        <p:pull/>
      </p:transition>
    </mc:Choice>
    <mc:Fallback xmlns="">
      <p:transition advClick="0" advTm="20745">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5" objId="4"/>
        <p14:stopEvt time="20172" objId="4"/>
      </p14:showEvtLst>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5" y="585216"/>
            <a:ext cx="7741723" cy="1499616"/>
          </a:xfrm>
        </p:spPr>
        <p:txBody>
          <a:bodyPr/>
          <a:lstStyle/>
          <a:p>
            <a:r>
              <a:rPr lang="en-US" dirty="0">
                <a:solidFill>
                  <a:schemeClr val="tx2">
                    <a:lumMod val="50000"/>
                  </a:schemeClr>
                </a:solidFill>
              </a:rPr>
              <a:t>Illness – </a:t>
            </a:r>
            <a:r>
              <a:rPr lang="en-US" dirty="0" err="1">
                <a:solidFill>
                  <a:schemeClr val="tx2">
                    <a:lumMod val="50000"/>
                  </a:schemeClr>
                </a:solidFill>
              </a:rPr>
              <a:t>covid</a:t>
            </a:r>
            <a:r>
              <a:rPr lang="en-US" dirty="0">
                <a:solidFill>
                  <a:schemeClr val="tx2">
                    <a:lumMod val="50000"/>
                  </a:schemeClr>
                </a:solidFill>
              </a:rPr>
              <a:t>: when to go/stay home</a:t>
            </a:r>
          </a:p>
        </p:txBody>
      </p:sp>
      <p:sp>
        <p:nvSpPr>
          <p:cNvPr id="3" name="Content Placeholder 2"/>
          <p:cNvSpPr>
            <a:spLocks noGrp="1"/>
          </p:cNvSpPr>
          <p:nvPr>
            <p:ph idx="1"/>
          </p:nvPr>
        </p:nvSpPr>
        <p:spPr>
          <a:xfrm>
            <a:off x="768096" y="1696065"/>
            <a:ext cx="7290055" cy="4613295"/>
          </a:xfrm>
        </p:spPr>
        <p:txBody>
          <a:bodyPr>
            <a:normAutofit fontScale="92500"/>
          </a:bodyPr>
          <a:lstStyle/>
          <a:p>
            <a:r>
              <a:rPr lang="en-US" sz="2200" dirty="0">
                <a:solidFill>
                  <a:srgbClr val="0070C0"/>
                </a:solidFill>
              </a:rPr>
              <a:t>Current guidance still requires student with symptoms that are clinically compatible with COVID to be removed from the classroom setting. Any symptomatic individual should follow current county guidelines regarding testing, isolation and quarantine.</a:t>
            </a:r>
            <a:r>
              <a:rPr lang="en-US" sz="2200" dirty="0"/>
              <a:t> </a:t>
            </a:r>
          </a:p>
          <a:p>
            <a:r>
              <a:rPr lang="en-US" sz="2600" b="1" u="sng" dirty="0"/>
              <a:t>Symptoms clinically compatible with COVID include:</a:t>
            </a:r>
          </a:p>
          <a:p>
            <a:pPr>
              <a:lnSpc>
                <a:spcPct val="120000"/>
              </a:lnSpc>
              <a:spcBef>
                <a:spcPts val="200"/>
              </a:spcBef>
              <a:spcAft>
                <a:spcPts val="0"/>
              </a:spcAft>
              <a:buFont typeface="Wingdings" panose="05000000000000000000" pitchFamily="2" charset="2"/>
              <a:buChar char="v"/>
            </a:pPr>
            <a:r>
              <a:rPr lang="en-US" dirty="0"/>
              <a:t>Fever (temp of 100.4 degrees Fahrenheit or higher)</a:t>
            </a:r>
          </a:p>
          <a:p>
            <a:pPr>
              <a:lnSpc>
                <a:spcPct val="120000"/>
              </a:lnSpc>
              <a:spcBef>
                <a:spcPts val="200"/>
              </a:spcBef>
              <a:spcAft>
                <a:spcPts val="0"/>
              </a:spcAft>
              <a:buFont typeface="Wingdings" panose="05000000000000000000" pitchFamily="2" charset="2"/>
              <a:buChar char="v"/>
            </a:pPr>
            <a:r>
              <a:rPr lang="en-US" dirty="0"/>
              <a:t>Sore throat</a:t>
            </a:r>
          </a:p>
          <a:p>
            <a:pPr>
              <a:lnSpc>
                <a:spcPct val="120000"/>
              </a:lnSpc>
              <a:spcBef>
                <a:spcPts val="200"/>
              </a:spcBef>
              <a:spcAft>
                <a:spcPts val="0"/>
              </a:spcAft>
              <a:buFont typeface="Wingdings" panose="05000000000000000000" pitchFamily="2" charset="2"/>
              <a:buChar char="v"/>
            </a:pPr>
            <a:r>
              <a:rPr lang="en-US" dirty="0"/>
              <a:t>Cough</a:t>
            </a:r>
          </a:p>
          <a:p>
            <a:pPr>
              <a:lnSpc>
                <a:spcPct val="120000"/>
              </a:lnSpc>
              <a:spcBef>
                <a:spcPts val="200"/>
              </a:spcBef>
              <a:spcAft>
                <a:spcPts val="0"/>
              </a:spcAft>
              <a:buFont typeface="Wingdings" panose="05000000000000000000" pitchFamily="2" charset="2"/>
              <a:buChar char="v"/>
            </a:pPr>
            <a:r>
              <a:rPr lang="en-US" dirty="0"/>
              <a:t>Difficulty breathing (for people with asthma, a change from baseline)</a:t>
            </a:r>
          </a:p>
          <a:p>
            <a:pPr>
              <a:lnSpc>
                <a:spcPct val="120000"/>
              </a:lnSpc>
              <a:spcBef>
                <a:spcPts val="200"/>
              </a:spcBef>
              <a:spcAft>
                <a:spcPts val="0"/>
              </a:spcAft>
              <a:buFont typeface="Wingdings" panose="05000000000000000000" pitchFamily="2" charset="2"/>
              <a:buChar char="v"/>
            </a:pPr>
            <a:r>
              <a:rPr lang="en-US" dirty="0"/>
              <a:t>New loss of taste or smell</a:t>
            </a:r>
          </a:p>
          <a:p>
            <a:pPr>
              <a:lnSpc>
                <a:spcPct val="120000"/>
              </a:lnSpc>
              <a:spcBef>
                <a:spcPts val="200"/>
              </a:spcBef>
              <a:spcAft>
                <a:spcPts val="0"/>
              </a:spcAft>
              <a:buFont typeface="Wingdings" panose="05000000000000000000" pitchFamily="2" charset="2"/>
              <a:buChar char="v"/>
            </a:pPr>
            <a:r>
              <a:rPr lang="en-US" dirty="0"/>
              <a:t>Diarrhea or vomiting</a:t>
            </a:r>
          </a:p>
          <a:p>
            <a:pPr>
              <a:lnSpc>
                <a:spcPct val="120000"/>
              </a:lnSpc>
              <a:spcBef>
                <a:spcPts val="200"/>
              </a:spcBef>
              <a:spcAft>
                <a:spcPts val="0"/>
              </a:spcAft>
              <a:buFont typeface="Wingdings" panose="05000000000000000000" pitchFamily="2" charset="2"/>
              <a:buChar char="v"/>
            </a:pPr>
            <a:r>
              <a:rPr lang="en-US" dirty="0"/>
              <a:t>New onset of severe headache, especially with a fever</a:t>
            </a:r>
          </a:p>
        </p:txBody>
      </p:sp>
      <p:pic>
        <p:nvPicPr>
          <p:cNvPr id="4" name="s5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05018" y="5823333"/>
            <a:ext cx="609600" cy="609600"/>
          </a:xfrm>
          <a:prstGeom prst="rect">
            <a:avLst/>
          </a:prstGeom>
        </p:spPr>
      </p:pic>
    </p:spTree>
    <p:extLst>
      <p:ext uri="{BB962C8B-B14F-4D97-AF65-F5344CB8AC3E}">
        <p14:creationId xmlns:p14="http://schemas.microsoft.com/office/powerpoint/2010/main" val="2764148238"/>
      </p:ext>
    </p:extLst>
  </p:cSld>
  <p:clrMapOvr>
    <a:masterClrMapping/>
  </p:clrMapOvr>
  <mc:AlternateContent xmlns:mc="http://schemas.openxmlformats.org/markup-compatibility/2006" xmlns:p14="http://schemas.microsoft.com/office/powerpoint/2010/main">
    <mc:Choice Requires="p14">
      <p:transition p14:dur="250" advClick="0" advTm="35890">
        <p:pull/>
      </p:transition>
    </mc:Choice>
    <mc:Fallback xmlns="">
      <p:transition advClick="0" advTm="3589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1" objId="4"/>
        <p14:stopEvt time="34121" objId="4"/>
      </p14:showEvtLst>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STUDENTS ARE YOUR RESPONSIBILIITY</a:t>
            </a:r>
          </a:p>
        </p:txBody>
      </p:sp>
      <p:sp>
        <p:nvSpPr>
          <p:cNvPr id="3" name="Content Placeholder 2"/>
          <p:cNvSpPr>
            <a:spLocks noGrp="1"/>
          </p:cNvSpPr>
          <p:nvPr>
            <p:ph idx="1"/>
          </p:nvPr>
        </p:nvSpPr>
        <p:spPr>
          <a:xfrm>
            <a:off x="768095" y="2643352"/>
            <a:ext cx="7290055" cy="4023360"/>
          </a:xfrm>
        </p:spPr>
        <p:txBody>
          <a:bodyPr/>
          <a:lstStyle/>
          <a:p>
            <a:r>
              <a:rPr lang="en-US" dirty="0">
                <a:solidFill>
                  <a:srgbClr val="C00000"/>
                </a:solidFill>
              </a:rPr>
              <a:t>BY WATCHING THIS POWERPOINT YOU HAVE BEEN OFFICIALLY TRAINED ON THE TOPICS OUTLINED.</a:t>
            </a:r>
          </a:p>
          <a:p>
            <a:pPr marL="0" indent="0">
              <a:buNone/>
            </a:pPr>
            <a:r>
              <a:rPr lang="en-US" dirty="0">
                <a:solidFill>
                  <a:srgbClr val="C00000"/>
                </a:solidFill>
              </a:rPr>
              <a:t>INFORMATION SHOULD BE REVIEWED AND QUESTIONS AND CONCERNS ADDRESSED WITH YOUR SCHOOL NURSE. </a:t>
            </a:r>
          </a:p>
          <a:p>
            <a:r>
              <a:rPr lang="en-US" dirty="0">
                <a:solidFill>
                  <a:srgbClr val="C00000"/>
                </a:solidFill>
              </a:rPr>
              <a:t>EMERGENCY INFORMATION SHOULD BE READILY AVAILABLE AND NOTED IN SUB PLANS. </a:t>
            </a:r>
          </a:p>
          <a:p>
            <a:r>
              <a:rPr lang="en-US" dirty="0">
                <a:solidFill>
                  <a:srgbClr val="C00000"/>
                </a:solidFill>
              </a:rPr>
              <a:t>BY SIGNING THE MEETING SIGN IN SHEET YOU WILL BE HELD ACCOUNTABLE FOR THE INFORMATION PROVIDED IN THIS PRESENTATION, INFORMATION AVAILABLE TO YOU IN POWERSCHOOL AND ON EMERGENCY ACTION PLANS. </a:t>
            </a:r>
          </a:p>
        </p:txBody>
      </p:sp>
      <p:pic>
        <p:nvPicPr>
          <p:cNvPr id="4" name="Picture 3"/>
          <p:cNvPicPr>
            <a:picLocks noChangeAspect="1"/>
          </p:cNvPicPr>
          <p:nvPr/>
        </p:nvPicPr>
        <p:blipFill>
          <a:blip r:embed="rId4"/>
          <a:stretch>
            <a:fillRect/>
          </a:stretch>
        </p:blipFill>
        <p:spPr>
          <a:xfrm>
            <a:off x="5835376" y="585216"/>
            <a:ext cx="2581275" cy="1771650"/>
          </a:xfrm>
          <a:prstGeom prst="rect">
            <a:avLst/>
          </a:prstGeom>
        </p:spPr>
      </p:pic>
      <p:pic>
        <p:nvPicPr>
          <p:cNvPr id="5" name="s5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5801298"/>
            <a:ext cx="609600" cy="609600"/>
          </a:xfrm>
          <a:prstGeom prst="rect">
            <a:avLst/>
          </a:prstGeom>
        </p:spPr>
      </p:pic>
    </p:spTree>
    <p:extLst>
      <p:ext uri="{BB962C8B-B14F-4D97-AF65-F5344CB8AC3E}">
        <p14:creationId xmlns:p14="http://schemas.microsoft.com/office/powerpoint/2010/main" val="1957574091"/>
      </p:ext>
    </p:extLst>
  </p:cSld>
  <p:clrMapOvr>
    <a:masterClrMapping/>
  </p:clrMapOvr>
  <mc:AlternateContent xmlns:mc="http://schemas.openxmlformats.org/markup-compatibility/2006" xmlns:p14="http://schemas.microsoft.com/office/powerpoint/2010/main">
    <mc:Choice Requires="p14">
      <p:transition p14:dur="250" advClick="0" advTm="25939">
        <p:pull/>
      </p:transition>
    </mc:Choice>
    <mc:Fallback xmlns="">
      <p:transition advClick="0" advTm="25939">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30" objId="5"/>
        <p14:stopEvt time="24365" objId="5"/>
      </p14:showEvtLst>
    </p:ext>
  </p:extLs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1238773" y="1054809"/>
            <a:ext cx="6466571" cy="4849929"/>
          </a:xfrm>
          <a:prstGeom prst="rect">
            <a:avLst/>
          </a:prstGeom>
        </p:spPr>
      </p:pic>
      <p:pic>
        <p:nvPicPr>
          <p:cNvPr id="2" name="s5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89205" y="5904738"/>
            <a:ext cx="609600" cy="609600"/>
          </a:xfrm>
          <a:prstGeom prst="rect">
            <a:avLst/>
          </a:prstGeom>
        </p:spPr>
      </p:pic>
    </p:spTree>
    <p:extLst>
      <p:ext uri="{BB962C8B-B14F-4D97-AF65-F5344CB8AC3E}">
        <p14:creationId xmlns:p14="http://schemas.microsoft.com/office/powerpoint/2010/main" val="1280723201"/>
      </p:ext>
    </p:extLst>
  </p:cSld>
  <p:clrMapOvr>
    <a:masterClrMapping/>
  </p:clrMapOvr>
  <mc:AlternateContent xmlns:mc="http://schemas.openxmlformats.org/markup-compatibility/2006" xmlns:p14="http://schemas.microsoft.com/office/powerpoint/2010/main">
    <mc:Choice Requires="p14">
      <p:transition p14:dur="250" advClick="0" advTm="16938">
        <p:pull/>
      </p:transition>
    </mc:Choice>
    <mc:Fallback xmlns="">
      <p:transition advClick="0" advTm="16938">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9" objId="2"/>
        <p14:stopEvt time="16043" objId="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stretch>
            <a:fillRect/>
          </a:stretch>
        </p:blipFill>
        <p:spPr>
          <a:xfrm>
            <a:off x="371492" y="517907"/>
            <a:ext cx="8401016" cy="5822185"/>
          </a:xfrm>
          <a:prstGeom prst="rect">
            <a:avLst/>
          </a:prstGeom>
        </p:spPr>
      </p:pic>
      <p:pic>
        <p:nvPicPr>
          <p:cNvPr id="2" name="s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69716" y="5647062"/>
            <a:ext cx="609600" cy="609600"/>
          </a:xfrm>
          <a:prstGeom prst="rect">
            <a:avLst/>
          </a:prstGeom>
        </p:spPr>
      </p:pic>
    </p:spTree>
    <p:extLst>
      <p:ext uri="{BB962C8B-B14F-4D97-AF65-F5344CB8AC3E}">
        <p14:creationId xmlns:p14="http://schemas.microsoft.com/office/powerpoint/2010/main" val="2391124253"/>
      </p:ext>
    </p:extLst>
  </p:cSld>
  <p:clrMapOvr>
    <a:masterClrMapping/>
  </p:clrMapOvr>
  <mc:AlternateContent xmlns:mc="http://schemas.openxmlformats.org/markup-compatibility/2006" xmlns:p14="http://schemas.microsoft.com/office/powerpoint/2010/main">
    <mc:Choice Requires="p14">
      <p:transition p14:dur="250" advClick="0" advTm="7633">
        <p:pull/>
      </p:transition>
    </mc:Choice>
    <mc:Fallback xmlns="">
      <p:transition advClick="0" advTm="7633">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4" objId="2"/>
        <p14:stopEvt time="6812" objId="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389781" y="307577"/>
            <a:ext cx="8364437" cy="6242845"/>
          </a:xfrm>
          <a:prstGeom prst="rect">
            <a:avLst/>
          </a:prstGeom>
        </p:spPr>
      </p:pic>
      <p:pic>
        <p:nvPicPr>
          <p:cNvPr id="3" name="s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7851" y="5940822"/>
            <a:ext cx="609600" cy="609600"/>
          </a:xfrm>
          <a:prstGeom prst="rect">
            <a:avLst/>
          </a:prstGeom>
        </p:spPr>
      </p:pic>
    </p:spTree>
    <p:extLst>
      <p:ext uri="{BB962C8B-B14F-4D97-AF65-F5344CB8AC3E}">
        <p14:creationId xmlns:p14="http://schemas.microsoft.com/office/powerpoint/2010/main" val="232041971"/>
      </p:ext>
    </p:extLst>
  </p:cSld>
  <p:clrMapOvr>
    <a:masterClrMapping/>
  </p:clrMapOvr>
  <mc:AlternateContent xmlns:mc="http://schemas.openxmlformats.org/markup-compatibility/2006" xmlns:p14="http://schemas.microsoft.com/office/powerpoint/2010/main">
    <mc:Choice Requires="p14">
      <p:transition p14:dur="250" advClick="0" advTm="21252">
        <p:pull/>
      </p:transition>
    </mc:Choice>
    <mc:Fallback xmlns="">
      <p:transition advClick="0" advTm="21252">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1" objId="3"/>
        <p14:stopEvt time="20316"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276996" y="502666"/>
            <a:ext cx="8590008" cy="5852667"/>
          </a:xfrm>
          <a:prstGeom prst="rect">
            <a:avLst/>
          </a:prstGeom>
        </p:spPr>
      </p:pic>
      <p:pic>
        <p:nvPicPr>
          <p:cNvPr id="3" name="s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5889434"/>
            <a:ext cx="609600" cy="609600"/>
          </a:xfrm>
          <a:prstGeom prst="rect">
            <a:avLst/>
          </a:prstGeom>
        </p:spPr>
      </p:pic>
    </p:spTree>
    <p:extLst>
      <p:ext uri="{BB962C8B-B14F-4D97-AF65-F5344CB8AC3E}">
        <p14:creationId xmlns:p14="http://schemas.microsoft.com/office/powerpoint/2010/main" val="1122455266"/>
      </p:ext>
    </p:extLst>
  </p:cSld>
  <p:clrMapOvr>
    <a:masterClrMapping/>
  </p:clrMapOvr>
  <mc:AlternateContent xmlns:mc="http://schemas.openxmlformats.org/markup-compatibility/2006" xmlns:p14="http://schemas.microsoft.com/office/powerpoint/2010/main">
    <mc:Choice Requires="p14">
      <p:transition p14:dur="250" advClick="0" advTm="13766">
        <p:pull/>
      </p:transition>
    </mc:Choice>
    <mc:Fallback xmlns="">
      <p:transition advClick="0" advTm="13766">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2" objId="3"/>
        <p14:stopEvt time="13363" objId="3"/>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246513" y="0"/>
            <a:ext cx="8650974" cy="6084335"/>
          </a:xfrm>
          <a:prstGeom prst="rect">
            <a:avLst/>
          </a:prstGeom>
        </p:spPr>
      </p:pic>
      <p:pic>
        <p:nvPicPr>
          <p:cNvPr id="2" name="s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V="1">
            <a:off x="7638361" y="6084335"/>
            <a:ext cx="609600" cy="573795"/>
          </a:xfrm>
          <a:prstGeom prst="rect">
            <a:avLst/>
          </a:prstGeom>
        </p:spPr>
      </p:pic>
    </p:spTree>
    <p:extLst>
      <p:ext uri="{BB962C8B-B14F-4D97-AF65-F5344CB8AC3E}">
        <p14:creationId xmlns:p14="http://schemas.microsoft.com/office/powerpoint/2010/main" val="3469384673"/>
      </p:ext>
    </p:extLst>
  </p:cSld>
  <p:clrMapOvr>
    <a:masterClrMapping/>
  </p:clrMapOvr>
  <mc:AlternateContent xmlns:mc="http://schemas.openxmlformats.org/markup-compatibility/2006" xmlns:p14="http://schemas.microsoft.com/office/powerpoint/2010/main">
    <mc:Choice Requires="p14">
      <p:transition p14:dur="250" advClick="0" advTm="15205">
        <p:pull/>
      </p:transition>
    </mc:Choice>
    <mc:Fallback xmlns="">
      <p:transition advClick="0" advTm="15205">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3" objId="2"/>
        <p14:stopEvt time="14498" objId="2"/>
      </p14:showEvtLst>
    </p:ext>
  </p:extLs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1_Integral">
  <a:themeElements>
    <a:clrScheme name="Integral">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C52B69093543840B7B60F42BB0EA95F" ma:contentTypeVersion="7" ma:contentTypeDescription="Create a new document." ma:contentTypeScope="" ma:versionID="fff967b7bb06129c64424665ae1d1911">
  <xsd:schema xmlns:xsd="http://www.w3.org/2001/XMLSchema" xmlns:xs="http://www.w3.org/2001/XMLSchema" xmlns:p="http://schemas.microsoft.com/office/2006/metadata/properties" xmlns:ns3="a99d61aa-6edc-4d1a-8109-ecc8c2b0d9f6" xmlns:ns4="4d3cf824-8f09-4825-aa34-a4a2acea980f" targetNamespace="http://schemas.microsoft.com/office/2006/metadata/properties" ma:root="true" ma:fieldsID="3a30b13aa633567216e8aa0ec4a63288" ns3:_="" ns4:_="">
    <xsd:import namespace="a99d61aa-6edc-4d1a-8109-ecc8c2b0d9f6"/>
    <xsd:import namespace="4d3cf824-8f09-4825-aa34-a4a2acea980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9d61aa-6edc-4d1a-8109-ecc8c2b0d9f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d3cf824-8f09-4825-aa34-a4a2acea980f"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0F8DA10-014E-4090-BD45-BF717FB9BD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9d61aa-6edc-4d1a-8109-ecc8c2b0d9f6"/>
    <ds:schemaRef ds:uri="4d3cf824-8f09-4825-aa34-a4a2acea98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6F87125-6B9E-4825-95AC-672F85EB74AD}">
  <ds:schemaRefs>
    <ds:schemaRef ds:uri="http://schemas.microsoft.com/sharepoint/v3/contenttype/forms"/>
  </ds:schemaRefs>
</ds:datastoreItem>
</file>

<file path=customXml/itemProps3.xml><?xml version="1.0" encoding="utf-8"?>
<ds:datastoreItem xmlns:ds="http://schemas.openxmlformats.org/officeDocument/2006/customXml" ds:itemID="{5FECBF55-815F-448B-AF8A-806771C5E965}">
  <ds:schemaRefs>
    <ds:schemaRef ds:uri="http://purl.org/dc/terms/"/>
    <ds:schemaRef ds:uri="a99d61aa-6edc-4d1a-8109-ecc8c2b0d9f6"/>
    <ds:schemaRef ds:uri="http://purl.org/dc/dcmitype/"/>
    <ds:schemaRef ds:uri="http://schemas.microsoft.com/office/infopath/2007/PartnerControls"/>
    <ds:schemaRef ds:uri="http://purl.org/dc/elements/1.1/"/>
    <ds:schemaRef ds:uri="http://schemas.microsoft.com/office/2006/documentManagement/types"/>
    <ds:schemaRef ds:uri="http://schemas.openxmlformats.org/package/2006/metadata/core-properties"/>
    <ds:schemaRef ds:uri="4d3cf824-8f09-4825-aa34-a4a2acea980f"/>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Integral</Template>
  <TotalTime>4114</TotalTime>
  <Words>2976</Words>
  <Application>Microsoft Office PowerPoint</Application>
  <PresentationFormat>On-screen Show (4:3)</PresentationFormat>
  <Paragraphs>317</Paragraphs>
  <Slides>59</Slides>
  <Notes>52</Notes>
  <HiddenSlides>0</HiddenSlides>
  <MMClips>60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59</vt:i4>
      </vt:variant>
    </vt:vector>
  </HeadingPairs>
  <TitlesOfParts>
    <vt:vector size="69" baseType="lpstr">
      <vt:lpstr>Arial</vt:lpstr>
      <vt:lpstr>Calibri</vt:lpstr>
      <vt:lpstr>Noto Sans Symbols</vt:lpstr>
      <vt:lpstr>Questrial</vt:lpstr>
      <vt:lpstr>Tw Cen MT</vt:lpstr>
      <vt:lpstr>Tw Cen MT Condensed</vt:lpstr>
      <vt:lpstr>Wingdings</vt:lpstr>
      <vt:lpstr>Wingdings 3</vt:lpstr>
      <vt:lpstr>Integral</vt:lpstr>
      <vt:lpstr>1_Integral</vt:lpstr>
      <vt:lpstr>Beaufort County Schools Personnel Training By: The Schools Nurses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Hand sanitizer vs. soap and water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Administration of an epi-pen</vt:lpstr>
      <vt:lpstr>PowerPoint Presentation</vt:lpstr>
      <vt:lpstr>PowerPoint Presentation</vt:lpstr>
      <vt:lpstr>PowerPoint Presentation</vt:lpstr>
      <vt:lpstr>PowerPoint Presentation</vt:lpstr>
      <vt:lpstr>PowerPoint Presentation</vt:lpstr>
      <vt:lpstr>PowerPoint Presentation</vt:lpstr>
      <vt:lpstr>Medical alerts in powerteacher </vt:lpstr>
      <vt:lpstr>Medical passes</vt:lpstr>
      <vt:lpstr>PowerPoint Presentation</vt:lpstr>
      <vt:lpstr>PowerPoint Presentation</vt:lpstr>
      <vt:lpstr>PowerPoint Presentation</vt:lpstr>
      <vt:lpstr>PowerPoint Presentation</vt:lpstr>
      <vt:lpstr>PowerPoint Presentation</vt:lpstr>
      <vt:lpstr>PowerPoint Presentation</vt:lpstr>
      <vt:lpstr>Medication – field trips </vt:lpstr>
      <vt:lpstr>PowerPoint Presentation</vt:lpstr>
      <vt:lpstr>Medication – out of state field trips</vt:lpstr>
      <vt:lpstr>PowerPoint Presentation</vt:lpstr>
      <vt:lpstr>STAFF INJURIES</vt:lpstr>
      <vt:lpstr>PowerPoint Presentation</vt:lpstr>
      <vt:lpstr>PowerPoint Presentation</vt:lpstr>
      <vt:lpstr>PowerPoint Presentation</vt:lpstr>
      <vt:lpstr>PowerPoint Presentation</vt:lpstr>
      <vt:lpstr>PowerPoint Presentation</vt:lpstr>
      <vt:lpstr>Illness for staff and students</vt:lpstr>
      <vt:lpstr>ILLNESS – covid : Toolkit</vt:lpstr>
      <vt:lpstr>Illness – covid: when to go/stay home</vt:lpstr>
      <vt:lpstr>YOUR STUDENTS ARE YOUR RESPONSIBILIITY</vt:lpstr>
      <vt:lpstr>PowerPoint Presentation</vt:lpstr>
    </vt:vector>
  </TitlesOfParts>
  <Company>Beaufort County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Personnel Training</dc:title>
  <dc:creator>Erica Lassiter</dc:creator>
  <cp:lastModifiedBy>Cindy Edwards</cp:lastModifiedBy>
  <cp:revision>315</cp:revision>
  <cp:lastPrinted>2017-08-15T13:11:49Z</cp:lastPrinted>
  <dcterms:created xsi:type="dcterms:W3CDTF">2015-07-29T14:42:01Z</dcterms:created>
  <dcterms:modified xsi:type="dcterms:W3CDTF">2021-08-12T13:51:48Z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0x010100DC52B69093543840B7B60F42BB0EA95F</vt:lpwstr>
  </property>
</Properties>
</file>