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834" r:id="rId2"/>
    <p:sldMasterId id="2147483842" r:id="rId3"/>
    <p:sldMasterId id="2147483847" r:id="rId4"/>
    <p:sldMasterId id="2147483849" r:id="rId5"/>
    <p:sldMasterId id="2147483852" r:id="rId6"/>
  </p:sldMasterIdLst>
  <p:notesMasterIdLst>
    <p:notesMasterId r:id="rId43"/>
  </p:notesMasterIdLst>
  <p:handoutMasterIdLst>
    <p:handoutMasterId r:id="rId44"/>
  </p:handoutMasterIdLst>
  <p:sldIdLst>
    <p:sldId id="256" r:id="rId7"/>
    <p:sldId id="257" r:id="rId8"/>
    <p:sldId id="258" r:id="rId9"/>
    <p:sldId id="259" r:id="rId10"/>
    <p:sldId id="520" r:id="rId11"/>
    <p:sldId id="261" r:id="rId12"/>
    <p:sldId id="875" r:id="rId13"/>
    <p:sldId id="502" r:id="rId14"/>
    <p:sldId id="503" r:id="rId15"/>
    <p:sldId id="956" r:id="rId16"/>
    <p:sldId id="995" r:id="rId17"/>
    <p:sldId id="984" r:id="rId18"/>
    <p:sldId id="996" r:id="rId19"/>
    <p:sldId id="986" r:id="rId20"/>
    <p:sldId id="983" r:id="rId21"/>
    <p:sldId id="991" r:id="rId22"/>
    <p:sldId id="992" r:id="rId23"/>
    <p:sldId id="994" r:id="rId24"/>
    <p:sldId id="989" r:id="rId25"/>
    <p:sldId id="997" r:id="rId26"/>
    <p:sldId id="492" r:id="rId27"/>
    <p:sldId id="551" r:id="rId28"/>
    <p:sldId id="803" r:id="rId29"/>
    <p:sldId id="674" r:id="rId30"/>
    <p:sldId id="894" r:id="rId31"/>
    <p:sldId id="847" r:id="rId32"/>
    <p:sldId id="990" r:id="rId33"/>
    <p:sldId id="260" r:id="rId34"/>
    <p:sldId id="925" r:id="rId35"/>
    <p:sldId id="948" r:id="rId36"/>
    <p:sldId id="949" r:id="rId37"/>
    <p:sldId id="319" r:id="rId38"/>
    <p:sldId id="522" r:id="rId39"/>
    <p:sldId id="926" r:id="rId40"/>
    <p:sldId id="322" r:id="rId41"/>
    <p:sldId id="299" r:id="rId42"/>
  </p:sldIdLst>
  <p:sldSz cx="9144000" cy="6858000" type="screen4x3"/>
  <p:notesSz cx="7010400" cy="9296400"/>
  <p:embeddedFontLst>
    <p:embeddedFont>
      <p:font typeface="Franklin Gothic Book" panose="020B0503020102020204" pitchFamily="34" charset="0"/>
      <p:regular r:id="rId45"/>
      <p:italic r:id="rId46"/>
    </p:embeddedFont>
    <p:embeddedFont>
      <p:font typeface="Franklin Gothic Medium" panose="020B0603020102020204" pitchFamily="34" charset="0"/>
      <p:regular r:id="rId47"/>
      <p:italic r:id="rId48"/>
    </p:embeddedFont>
    <p:embeddedFont>
      <p:font typeface="Franklin Gothic Demi" panose="020B0703020102020204" pitchFamily="34" charset="0"/>
      <p:regular r:id="rId49"/>
      <p:italic r:id="rId50"/>
    </p:embeddedFont>
    <p:embeddedFont>
      <p:font typeface="Cambria" panose="02040503050406030204" pitchFamily="18"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Cooper Black" panose="0208090404030B020404" pitchFamily="18" charset="0"/>
      <p:regular r:id="rId59"/>
    </p:embeddedFont>
    <p:embeddedFont>
      <p:font typeface="Arial Narrow" panose="020B0606020202030204" pitchFamily="34" charset="0"/>
      <p:regular r:id="rId60"/>
      <p:bold r:id="rId61"/>
      <p:italic r:id="rId62"/>
      <p:boldItalic r:id="rId63"/>
    </p:embeddedFont>
    <p:embeddedFont>
      <p:font typeface="MS PGothic" panose="020B0600070205080204" pitchFamily="34" charset="-128"/>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0BA00"/>
    <a:srgbClr val="09084E"/>
    <a:srgbClr val="60A3CA"/>
    <a:srgbClr val="0099FF"/>
    <a:srgbClr val="FFA600"/>
    <a:srgbClr val="CB8FFF"/>
    <a:srgbClr val="43007E"/>
    <a:srgbClr val="FFB300"/>
    <a:srgbClr val="8E6400"/>
    <a:srgbClr val="082C44"/>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p:cViewPr varScale="1">
        <p:scale>
          <a:sx n="108" d="100"/>
          <a:sy n="108" d="100"/>
        </p:scale>
        <p:origin x="163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3926DE1-088E-2647-A016-D71C01AFB2C6}" type="datetimeFigureOut">
              <a:rPr lang="en-US" smtClean="0"/>
              <a:t>5/10/2017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642E01D-3319-1443-B68B-881307929B16}" type="slidenum">
              <a:rPr lang="en-US" smtClean="0"/>
              <a:t>‹#›</a:t>
            </a:fld>
            <a:endParaRPr lang="en-US"/>
          </a:p>
        </p:txBody>
      </p:sp>
    </p:spTree>
    <p:extLst>
      <p:ext uri="{BB962C8B-B14F-4D97-AF65-F5344CB8AC3E}">
        <p14:creationId xmlns:p14="http://schemas.microsoft.com/office/powerpoint/2010/main" val="2693256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2AFED3C-01CA-284A-B9D4-ADA25A73C6EB}" type="datetimeFigureOut">
              <a:rPr lang="en-US" smtClean="0"/>
              <a:t>5/10/2017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C98122A-BD52-F448-B664-35139FECA148}" type="slidenum">
              <a:rPr lang="en-US" smtClean="0"/>
              <a:t>‹#›</a:t>
            </a:fld>
            <a:endParaRPr lang="en-US"/>
          </a:p>
        </p:txBody>
      </p:sp>
    </p:spTree>
    <p:extLst>
      <p:ext uri="{BB962C8B-B14F-4D97-AF65-F5344CB8AC3E}">
        <p14:creationId xmlns:p14="http://schemas.microsoft.com/office/powerpoint/2010/main" val="10933555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a:t>
            </a:fld>
            <a:endParaRPr lang="en-US"/>
          </a:p>
        </p:txBody>
      </p:sp>
    </p:spTree>
    <p:extLst>
      <p:ext uri="{BB962C8B-B14F-4D97-AF65-F5344CB8AC3E}">
        <p14:creationId xmlns:p14="http://schemas.microsoft.com/office/powerpoint/2010/main" val="61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21</a:t>
            </a:fld>
            <a:endParaRPr lang="en-US"/>
          </a:p>
        </p:txBody>
      </p:sp>
    </p:spTree>
    <p:extLst>
      <p:ext uri="{BB962C8B-B14F-4D97-AF65-F5344CB8AC3E}">
        <p14:creationId xmlns:p14="http://schemas.microsoft.com/office/powerpoint/2010/main" val="269592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22</a:t>
            </a:fld>
            <a:endParaRPr lang="en-US"/>
          </a:p>
        </p:txBody>
      </p:sp>
    </p:spTree>
    <p:extLst>
      <p:ext uri="{BB962C8B-B14F-4D97-AF65-F5344CB8AC3E}">
        <p14:creationId xmlns:p14="http://schemas.microsoft.com/office/powerpoint/2010/main" val="324508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23</a:t>
            </a:fld>
            <a:endParaRPr lang="en-US"/>
          </a:p>
        </p:txBody>
      </p:sp>
    </p:spTree>
    <p:extLst>
      <p:ext uri="{BB962C8B-B14F-4D97-AF65-F5344CB8AC3E}">
        <p14:creationId xmlns:p14="http://schemas.microsoft.com/office/powerpoint/2010/main" val="324508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24</a:t>
            </a:fld>
            <a:endParaRPr lang="en-US"/>
          </a:p>
        </p:txBody>
      </p:sp>
    </p:spTree>
    <p:extLst>
      <p:ext uri="{BB962C8B-B14F-4D97-AF65-F5344CB8AC3E}">
        <p14:creationId xmlns:p14="http://schemas.microsoft.com/office/powerpoint/2010/main" val="419386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25</a:t>
            </a:fld>
            <a:endParaRPr lang="en-US"/>
          </a:p>
        </p:txBody>
      </p:sp>
    </p:spTree>
    <p:extLst>
      <p:ext uri="{BB962C8B-B14F-4D97-AF65-F5344CB8AC3E}">
        <p14:creationId xmlns:p14="http://schemas.microsoft.com/office/powerpoint/2010/main" val="4193865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26</a:t>
            </a:fld>
            <a:endParaRPr lang="en-US"/>
          </a:p>
        </p:txBody>
      </p:sp>
    </p:spTree>
    <p:extLst>
      <p:ext uri="{BB962C8B-B14F-4D97-AF65-F5344CB8AC3E}">
        <p14:creationId xmlns:p14="http://schemas.microsoft.com/office/powerpoint/2010/main" val="4193865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27</a:t>
            </a:fld>
            <a:endParaRPr lang="en-US"/>
          </a:p>
        </p:txBody>
      </p:sp>
    </p:spTree>
    <p:extLst>
      <p:ext uri="{BB962C8B-B14F-4D97-AF65-F5344CB8AC3E}">
        <p14:creationId xmlns:p14="http://schemas.microsoft.com/office/powerpoint/2010/main" val="1067089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29</a:t>
            </a:fld>
            <a:endParaRPr lang="en-US"/>
          </a:p>
        </p:txBody>
      </p:sp>
    </p:spTree>
    <p:extLst>
      <p:ext uri="{BB962C8B-B14F-4D97-AF65-F5344CB8AC3E}">
        <p14:creationId xmlns:p14="http://schemas.microsoft.com/office/powerpoint/2010/main" val="576512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30</a:t>
            </a:fld>
            <a:endParaRPr lang="en-US"/>
          </a:p>
        </p:txBody>
      </p:sp>
    </p:spTree>
    <p:extLst>
      <p:ext uri="{BB962C8B-B14F-4D97-AF65-F5344CB8AC3E}">
        <p14:creationId xmlns:p14="http://schemas.microsoft.com/office/powerpoint/2010/main" val="2300454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31</a:t>
            </a:fld>
            <a:endParaRPr lang="en-US"/>
          </a:p>
        </p:txBody>
      </p:sp>
    </p:spTree>
    <p:extLst>
      <p:ext uri="{BB962C8B-B14F-4D97-AF65-F5344CB8AC3E}">
        <p14:creationId xmlns:p14="http://schemas.microsoft.com/office/powerpoint/2010/main" val="319522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6</a:t>
            </a:fld>
            <a:endParaRPr lang="en-US"/>
          </a:p>
        </p:txBody>
      </p:sp>
    </p:spTree>
    <p:extLst>
      <p:ext uri="{BB962C8B-B14F-4D97-AF65-F5344CB8AC3E}">
        <p14:creationId xmlns:p14="http://schemas.microsoft.com/office/powerpoint/2010/main" val="159466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35</a:t>
            </a:fld>
            <a:endParaRPr lang="en-US"/>
          </a:p>
        </p:txBody>
      </p:sp>
    </p:spTree>
    <p:extLst>
      <p:ext uri="{BB962C8B-B14F-4D97-AF65-F5344CB8AC3E}">
        <p14:creationId xmlns:p14="http://schemas.microsoft.com/office/powerpoint/2010/main" val="390360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7</a:t>
            </a:fld>
            <a:endParaRPr lang="en-US"/>
          </a:p>
        </p:txBody>
      </p:sp>
    </p:spTree>
    <p:extLst>
      <p:ext uri="{BB962C8B-B14F-4D97-AF65-F5344CB8AC3E}">
        <p14:creationId xmlns:p14="http://schemas.microsoft.com/office/powerpoint/2010/main" val="241667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10</a:t>
            </a:fld>
            <a:endParaRPr lang="en-US"/>
          </a:p>
        </p:txBody>
      </p:sp>
    </p:spTree>
    <p:extLst>
      <p:ext uri="{BB962C8B-B14F-4D97-AF65-F5344CB8AC3E}">
        <p14:creationId xmlns:p14="http://schemas.microsoft.com/office/powerpoint/2010/main" val="224311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11</a:t>
            </a:fld>
            <a:endParaRPr lang="en-US"/>
          </a:p>
        </p:txBody>
      </p:sp>
    </p:spTree>
    <p:extLst>
      <p:ext uri="{BB962C8B-B14F-4D97-AF65-F5344CB8AC3E}">
        <p14:creationId xmlns:p14="http://schemas.microsoft.com/office/powerpoint/2010/main" val="382556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12</a:t>
            </a:fld>
            <a:endParaRPr lang="en-US"/>
          </a:p>
        </p:txBody>
      </p:sp>
    </p:spTree>
    <p:extLst>
      <p:ext uri="{BB962C8B-B14F-4D97-AF65-F5344CB8AC3E}">
        <p14:creationId xmlns:p14="http://schemas.microsoft.com/office/powerpoint/2010/main" val="252228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13</a:t>
            </a:fld>
            <a:endParaRPr lang="en-US"/>
          </a:p>
        </p:txBody>
      </p:sp>
    </p:spTree>
    <p:extLst>
      <p:ext uri="{BB962C8B-B14F-4D97-AF65-F5344CB8AC3E}">
        <p14:creationId xmlns:p14="http://schemas.microsoft.com/office/powerpoint/2010/main" val="153983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14</a:t>
            </a:fld>
            <a:endParaRPr lang="en-US"/>
          </a:p>
        </p:txBody>
      </p:sp>
    </p:spTree>
    <p:extLst>
      <p:ext uri="{BB962C8B-B14F-4D97-AF65-F5344CB8AC3E}">
        <p14:creationId xmlns:p14="http://schemas.microsoft.com/office/powerpoint/2010/main" val="304586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8122A-BD52-F448-B664-35139FECA148}" type="slidenum">
              <a:rPr lang="en-US" smtClean="0"/>
              <a:t>15</a:t>
            </a:fld>
            <a:endParaRPr lang="en-US"/>
          </a:p>
        </p:txBody>
      </p:sp>
    </p:spTree>
    <p:extLst>
      <p:ext uri="{BB962C8B-B14F-4D97-AF65-F5344CB8AC3E}">
        <p14:creationId xmlns:p14="http://schemas.microsoft.com/office/powerpoint/2010/main" val="269013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273477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53521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1639144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971551" y="1873584"/>
            <a:ext cx="3840480" cy="2560320"/>
          </a:xfrm>
        </p:spPr>
        <p:txBody>
          <a:bodyPr anchor="b">
            <a:normAutofit/>
          </a:bodyPr>
          <a:lstStyle>
            <a:lvl1pPr algn="l">
              <a:defRPr sz="4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71551" y="4572000"/>
            <a:ext cx="384048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15" name="Picture Placeholder 14"/>
          <p:cNvSpPr>
            <a:spLocks noGrp="1"/>
          </p:cNvSpPr>
          <p:nvPr>
            <p:ph type="pic" sz="quarter" idx="10"/>
          </p:nvPr>
        </p:nvSpPr>
        <p:spPr>
          <a:xfrm>
            <a:off x="5057777" y="0"/>
            <a:ext cx="4086223"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139875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w-Photo">
    <p:spTree>
      <p:nvGrpSpPr>
        <p:cNvPr id="1" name=""/>
        <p:cNvGrpSpPr/>
        <p:nvPr/>
      </p:nvGrpSpPr>
      <p:grpSpPr>
        <a:xfrm>
          <a:off x="0" y="0"/>
          <a:ext cx="0" cy="0"/>
          <a:chOff x="0" y="0"/>
          <a:chExt cx="0" cy="0"/>
        </a:xfrm>
      </p:grpSpPr>
      <p:sp>
        <p:nvSpPr>
          <p:cNvPr id="2" name="Title 1"/>
          <p:cNvSpPr>
            <a:spLocks noGrp="1"/>
          </p:cNvSpPr>
          <p:nvPr>
            <p:ph type="title"/>
          </p:nvPr>
        </p:nvSpPr>
        <p:spPr>
          <a:xfrm>
            <a:off x="672348" y="2648784"/>
            <a:ext cx="8228413" cy="1785104"/>
          </a:xfrm>
        </p:spPr>
        <p:txBody>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5328340" y="6429431"/>
            <a:ext cx="3583885" cy="123111"/>
          </a:xfrm>
        </p:spPr>
        <p:txBody>
          <a:bodyPr/>
          <a:lstStyle/>
          <a:p>
            <a:r>
              <a:rPr lang="en-US" dirty="0" smtClean="0"/>
              <a:t>Copyright © 20XX American Institutes for Research. All rights reserved.</a:t>
            </a:r>
            <a:endParaRPr lang="en-US" dirty="0"/>
          </a:p>
        </p:txBody>
      </p:sp>
      <p:sp>
        <p:nvSpPr>
          <p:cNvPr id="7" name="Text Placeholder 2"/>
          <p:cNvSpPr>
            <a:spLocks noGrp="1"/>
          </p:cNvSpPr>
          <p:nvPr>
            <p:ph idx="1"/>
          </p:nvPr>
        </p:nvSpPr>
        <p:spPr bwMode="gray">
          <a:xfrm>
            <a:off x="672348" y="4667643"/>
            <a:ext cx="8228331"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451797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6563773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857893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rgbClr val="404040"/>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smtClean="0"/>
              <a:t>Click to edit Master text</a:t>
            </a:r>
          </a:p>
          <a:p>
            <a:pPr lvl="1"/>
            <a:r>
              <a:rPr lang="en-US" dirty="0" smtClean="0"/>
              <a:t> </a:t>
            </a:r>
          </a:p>
          <a:p>
            <a:pPr lvl="2"/>
            <a:r>
              <a:rPr lang="en-US" dirty="0" smtClean="0"/>
              <a:t> </a:t>
            </a:r>
          </a:p>
          <a:p>
            <a:pPr lvl="3"/>
            <a:r>
              <a:rPr lang="en-US" dirty="0" smtClean="0"/>
              <a:t> </a:t>
            </a:r>
          </a:p>
          <a:p>
            <a:pPr lvl="4"/>
            <a:r>
              <a:rPr lang="en-US" dirty="0" smtClean="0"/>
              <a:t> </a:t>
            </a:r>
          </a:p>
          <a:p>
            <a:pPr lvl="5"/>
            <a:r>
              <a:rPr lang="en-US" dirty="0" smtClean="0"/>
              <a:t> </a:t>
            </a:r>
          </a:p>
          <a:p>
            <a:pPr lvl="6"/>
            <a:r>
              <a:rPr lang="en-US" dirty="0" smtClean="0"/>
              <a:t> </a:t>
            </a:r>
          </a:p>
          <a:p>
            <a:pPr lvl="7"/>
            <a:r>
              <a:rPr lang="en-US" dirty="0" smtClean="0"/>
              <a:t> </a:t>
            </a:r>
          </a:p>
          <a:p>
            <a:pPr lvl="8"/>
            <a:r>
              <a:rPr lang="en-US" dirty="0" smtClean="0"/>
              <a:t> </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a:xfrm>
            <a:off x="8755131" y="6380321"/>
            <a:ext cx="157094" cy="153888"/>
          </a:xfrm>
        </p:spPr>
        <p:txBody>
          <a:bodyPr wrap="none"/>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0372691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Slide Number Placeholder 1"/>
          <p:cNvSpPr>
            <a:spLocks noGrp="1"/>
          </p:cNvSpPr>
          <p:nvPr>
            <p:ph type="sldNum" sz="quarter" idx="11"/>
          </p:nvPr>
        </p:nvSpPr>
        <p:spPr/>
        <p:txBody>
          <a:bodyPr/>
          <a:lstStyle>
            <a:lvl1pPr>
              <a:defRPr>
                <a:solidFill>
                  <a:schemeClr val="tx1">
                    <a:lumMod val="50000"/>
                    <a:lumOff val="50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4864272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lumMod val="75000"/>
                    <a:lumOff val="25000"/>
                  </a:schemeClr>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defRPr>
                <a:solidFill>
                  <a:schemeClr val="tx1">
                    <a:lumMod val="50000"/>
                    <a:lumOff val="50000"/>
                  </a:schemeClr>
                </a:solidFill>
              </a:defRPr>
            </a:lvl1pPr>
          </a:lstStyle>
          <a:p>
            <a:pPr lvl="0"/>
            <a:r>
              <a:rPr lang="en-US" smtClean="0"/>
              <a:t>Click to edit Master text styles</a:t>
            </a:r>
          </a:p>
        </p:txBody>
      </p:sp>
      <p:sp>
        <p:nvSpPr>
          <p:cNvPr id="6" name="Slide Number Placeholder 5"/>
          <p:cNvSpPr>
            <a:spLocks noGrp="1"/>
          </p:cNvSpPr>
          <p:nvPr>
            <p:ph type="sldNum" sz="quarter" idx="12"/>
          </p:nvPr>
        </p:nvSpPr>
        <p:spPr>
          <a:xfrm>
            <a:off x="8755130" y="6391866"/>
            <a:ext cx="157094" cy="153888"/>
          </a:xfrm>
        </p:spPr>
        <p:txBody>
          <a:bodyPr wrap="none"/>
          <a:lstStyle>
            <a:lvl1pPr>
              <a:defRPr sz="1000">
                <a:solidFill>
                  <a:schemeClr val="tx1">
                    <a:lumMod val="50000"/>
                    <a:lumOff val="50000"/>
                  </a:schemeClr>
                </a:solidFill>
              </a:defRPr>
            </a:lvl1pPr>
          </a:lstStyle>
          <a:p>
            <a:fld id="{E32ADAE9-95BD-3549-A323-719C7554C874}" type="slidenum">
              <a:rPr lang="en-US" smtClean="0"/>
              <a:t>‹#›</a:t>
            </a:fld>
            <a:endParaRPr lang="en-US"/>
          </a:p>
        </p:txBody>
      </p:sp>
    </p:spTree>
    <p:extLst>
      <p:ext uri="{BB962C8B-B14F-4D97-AF65-F5344CB8AC3E}">
        <p14:creationId xmlns:p14="http://schemas.microsoft.com/office/powerpoint/2010/main" val="298025320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rgbClr val="404040"/>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8755131" y="6380321"/>
            <a:ext cx="157094" cy="153888"/>
          </a:xfrm>
        </p:spPr>
        <p:txBody>
          <a:bodyPr wrap="none"/>
          <a:lstStyle>
            <a:lvl1pPr>
              <a:defRPr>
                <a:solidFill>
                  <a:schemeClr val="tx1">
                    <a:lumMod val="50000"/>
                    <a:lumOff val="50000"/>
                  </a:schemeClr>
                </a:solidFill>
              </a:defRPr>
            </a:lvl1pPr>
          </a:lstStyle>
          <a:p>
            <a:pPr algn="r"/>
            <a:fld id="{F3477EC8-074D-41C4-94AE-E9EA7CEEA348}" type="slidenum">
              <a:rPr lang="en-US" smtClean="0"/>
              <a:pPr algn="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702058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w-Photo">
    <p:spTree>
      <p:nvGrpSpPr>
        <p:cNvPr id="1" name=""/>
        <p:cNvGrpSpPr/>
        <p:nvPr/>
      </p:nvGrpSpPr>
      <p:grpSpPr>
        <a:xfrm>
          <a:off x="0" y="0"/>
          <a:ext cx="0" cy="0"/>
          <a:chOff x="0" y="0"/>
          <a:chExt cx="0" cy="0"/>
        </a:xfrm>
      </p:grpSpPr>
      <p:sp>
        <p:nvSpPr>
          <p:cNvPr id="2" name="Title 1"/>
          <p:cNvSpPr>
            <a:spLocks noGrp="1"/>
          </p:cNvSpPr>
          <p:nvPr>
            <p:ph type="title"/>
          </p:nvPr>
        </p:nvSpPr>
        <p:spPr>
          <a:xfrm>
            <a:off x="672348" y="2648784"/>
            <a:ext cx="8228413" cy="1785104"/>
          </a:xfrm>
        </p:spPr>
        <p:txBody>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5328340" y="6429431"/>
            <a:ext cx="3583885" cy="123111"/>
          </a:xfrm>
          <a:prstGeom prst="rect">
            <a:avLst/>
          </a:prstGeom>
        </p:spPr>
        <p:txBody>
          <a:bodyPr/>
          <a:lstStyle/>
          <a:p>
            <a:r>
              <a:rPr lang="en-US" dirty="0" smtClean="0"/>
              <a:t>Copyright © 20XX American Institutes for Research. All rights reserved.</a:t>
            </a:r>
            <a:endParaRPr lang="en-US" dirty="0"/>
          </a:p>
        </p:txBody>
      </p:sp>
      <p:sp>
        <p:nvSpPr>
          <p:cNvPr id="7" name="Text Placeholder 2"/>
          <p:cNvSpPr>
            <a:spLocks noGrp="1"/>
          </p:cNvSpPr>
          <p:nvPr>
            <p:ph idx="1"/>
          </p:nvPr>
        </p:nvSpPr>
        <p:spPr bwMode="gray">
          <a:xfrm>
            <a:off x="672348" y="4667643"/>
            <a:ext cx="8228331"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4517971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6563773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BAF54E8-BF4F-F547-ABD6-AB71D73423E9}" type="datetimeFigureOut">
              <a:rPr lang="en-US" smtClean="0"/>
              <a:t>5/10/2017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2194409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	</a:t>
            </a:r>
          </a:p>
          <a:p>
            <a:pPr lvl="7"/>
            <a:r>
              <a:rPr lang="en-US" dirty="0" smtClean="0"/>
              <a:t>Eight</a:t>
            </a:r>
          </a:p>
          <a:p>
            <a:pPr lvl="8"/>
            <a:r>
              <a:rPr lang="en-US" dirty="0" smtClean="0"/>
              <a:t>Nine</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857893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Slide Number Placeholder 1"/>
          <p:cNvSpPr>
            <a:spLocks noGrp="1"/>
          </p:cNvSpPr>
          <p:nvPr>
            <p:ph type="sldNum" sz="quarter" idx="11"/>
          </p:nvPr>
        </p:nvSpPr>
        <p:spPr/>
        <p:txBody>
          <a:bodyPr/>
          <a:lstStyle>
            <a:lvl1pPr>
              <a:defRPr>
                <a:solidFill>
                  <a:schemeClr val="tx1">
                    <a:lumMod val="50000"/>
                    <a:lumOff val="50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4864272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rgbClr val="404040"/>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a:xfrm>
            <a:off x="8755131" y="6380321"/>
            <a:ext cx="157094" cy="153888"/>
          </a:xfrm>
        </p:spPr>
        <p:txBody>
          <a:bodyPr wrap="none"/>
          <a:lstStyle/>
          <a:p>
            <a:pPr algn="r"/>
            <a:fld id="{F3477EC8-074D-41C4-94AE-E9EA7CEEA348}" type="slidenum">
              <a:rPr lang="en-US" smtClean="0"/>
              <a:pPr algn="r"/>
              <a:t>‹#›</a:t>
            </a:fld>
            <a:endParaRPr lang="en-US"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bwMode="gray">
          <a:xfrm>
            <a:off x="4939596" y="2055813"/>
            <a:ext cx="3972629" cy="3852006"/>
          </a:xfrm>
        </p:spPr>
        <p:txBody>
          <a:bodyPr/>
          <a:lstStyle>
            <a:lvl1pPr>
              <a:defRPr>
                <a:solidFill>
                  <a:srgbClr val="404040"/>
                </a:solidFill>
                <a:latin typeface="+mn-lt"/>
                <a:cs typeface="Franklin Gothic Book" pitchFamily="34" charset="0"/>
              </a:defRPr>
            </a:lvl1pPr>
            <a:lvl2pPr>
              <a:defRPr sz="1800">
                <a:solidFill>
                  <a:srgbClr val="404040"/>
                </a:solidFill>
                <a:latin typeface="+mn-lt"/>
                <a:cs typeface="Franklin Gothic Book" pitchFamily="34" charset="0"/>
              </a:defRPr>
            </a:lvl2pPr>
            <a:lvl3pPr>
              <a:defRPr sz="1400" baseline="0">
                <a:solidFill>
                  <a:srgbClr val="404040"/>
                </a:solidFill>
                <a:latin typeface="+mn-lt"/>
                <a:cs typeface="Franklin Gothic Book" pitchFamily="34" charset="0"/>
              </a:defRPr>
            </a:lvl3pPr>
            <a:lvl4pPr marL="915988" indent="-228600">
              <a:defRPr sz="1400" baseline="0">
                <a:solidFill>
                  <a:srgbClr val="404040"/>
                </a:solidFill>
                <a:latin typeface="+mn-lt"/>
                <a:cs typeface="Arial" pitchFamily="34" charset="0"/>
              </a:defRPr>
            </a:lvl4pPr>
            <a:lvl5pPr marL="1143000" indent="-228600">
              <a:defRPr sz="1400" baseline="0">
                <a:solidFill>
                  <a:srgbClr val="404040"/>
                </a:solidFill>
                <a:latin typeface="+mn-lt"/>
                <a:cs typeface="Arial" pitchFamily="34" charset="0"/>
              </a:defRPr>
            </a:lvl5pPr>
            <a:lvl6pPr marL="1377950" indent="-228600">
              <a:defRPr sz="1400" baseline="0">
                <a:solidFill>
                  <a:srgbClr val="404040"/>
                </a:solidFill>
                <a:latin typeface="+mn-lt"/>
              </a:defRPr>
            </a:lvl6pPr>
            <a:lvl7pPr marL="1597025" indent="-228600">
              <a:defRPr sz="1400" baseline="0">
                <a:solidFill>
                  <a:srgbClr val="404040"/>
                </a:solidFill>
                <a:latin typeface="+mn-lt"/>
              </a:defRPr>
            </a:lvl7pPr>
            <a:lvl8pPr marL="1830388" indent="-228600">
              <a:defRPr sz="1400" baseline="0">
                <a:solidFill>
                  <a:srgbClr val="404040"/>
                </a:solidFill>
                <a:latin typeface="+mn-lt"/>
              </a:defRPr>
            </a:lvl8pPr>
            <a:lvl9pPr marL="2057400" indent="-228600">
              <a:defRPr sz="1400" baseline="0">
                <a:solidFill>
                  <a:srgbClr val="404040"/>
                </a:solidFill>
                <a:latin typeface="+mn-l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Slide Number Placeholder 1"/>
          <p:cNvSpPr>
            <a:spLocks noGrp="1"/>
          </p:cNvSpPr>
          <p:nvPr>
            <p:ph type="sldNum" sz="quarter" idx="11"/>
          </p:nvPr>
        </p:nvSpPr>
        <p:spPr/>
        <p:txBody>
          <a:bodyPr/>
          <a:lstStyle>
            <a:lvl1pPr>
              <a:defRPr>
                <a:solidFill>
                  <a:schemeClr val="tx1">
                    <a:lumMod val="50000"/>
                    <a:lumOff val="50000"/>
                  </a:schemeClr>
                </a:solidFill>
              </a:defRPr>
            </a:lvl1pPr>
          </a:lstStyle>
          <a:p>
            <a:pPr algn="r"/>
            <a:fld id="{F3477EC8-074D-41C4-94AE-E9EA7CEEA348}" type="slidenum">
              <a:rPr lang="en-US" smtClean="0"/>
              <a:pPr algn="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1926401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Photo">
    <p:spTree>
      <p:nvGrpSpPr>
        <p:cNvPr id="1" name=""/>
        <p:cNvGrpSpPr/>
        <p:nvPr/>
      </p:nvGrpSpPr>
      <p:grpSpPr>
        <a:xfrm>
          <a:off x="0" y="0"/>
          <a:ext cx="0" cy="0"/>
          <a:chOff x="0" y="0"/>
          <a:chExt cx="0" cy="0"/>
        </a:xfrm>
      </p:grpSpPr>
      <p:sp>
        <p:nvSpPr>
          <p:cNvPr id="2" name="Title 1"/>
          <p:cNvSpPr>
            <a:spLocks noGrp="1"/>
          </p:cNvSpPr>
          <p:nvPr>
            <p:ph type="title"/>
          </p:nvPr>
        </p:nvSpPr>
        <p:spPr>
          <a:xfrm>
            <a:off x="672348" y="2648784"/>
            <a:ext cx="8228413" cy="1785104"/>
          </a:xfrm>
        </p:spPr>
        <p:txBody>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5328340" y="6429431"/>
            <a:ext cx="3583885" cy="123111"/>
          </a:xfrm>
        </p:spPr>
        <p:txBody>
          <a:bodyPr/>
          <a:lstStyle/>
          <a:p>
            <a:r>
              <a:rPr lang="en-US" dirty="0" smtClean="0"/>
              <a:t>Copyright © 20XX American Institutes for Research. All rights reserved.</a:t>
            </a:r>
            <a:endParaRPr lang="en-US" dirty="0"/>
          </a:p>
        </p:txBody>
      </p:sp>
      <p:sp>
        <p:nvSpPr>
          <p:cNvPr id="7" name="Text Placeholder 2"/>
          <p:cNvSpPr>
            <a:spLocks noGrp="1"/>
          </p:cNvSpPr>
          <p:nvPr>
            <p:ph idx="1"/>
          </p:nvPr>
        </p:nvSpPr>
        <p:spPr bwMode="gray">
          <a:xfrm>
            <a:off x="672348" y="4667643"/>
            <a:ext cx="8228331"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8350682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No-Photo">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672348" y="2648784"/>
            <a:ext cx="8228413" cy="1785104"/>
          </a:xfrm>
        </p:spPr>
        <p:txBody>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5328340" y="6429431"/>
            <a:ext cx="3583885" cy="123111"/>
          </a:xfrm>
        </p:spPr>
        <p:txBody>
          <a:bodyPr/>
          <a:lstStyle/>
          <a:p>
            <a:r>
              <a:rPr lang="en-US" dirty="0" smtClean="0"/>
              <a:t>Copyright © 20XX American Institutes for Research. All rights reserved.</a:t>
            </a:r>
            <a:endParaRPr lang="en-US" dirty="0"/>
          </a:p>
        </p:txBody>
      </p:sp>
      <p:sp>
        <p:nvSpPr>
          <p:cNvPr id="7" name="Text Placeholder 2"/>
          <p:cNvSpPr>
            <a:spLocks noGrp="1"/>
          </p:cNvSpPr>
          <p:nvPr>
            <p:ph idx="1"/>
          </p:nvPr>
        </p:nvSpPr>
        <p:spPr bwMode="gray">
          <a:xfrm>
            <a:off x="672348" y="4667643"/>
            <a:ext cx="8228331"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7433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18842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2077334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560153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BAF54E8-BF4F-F547-ABD6-AB71D73423E9}"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ADAE9-95BD-3549-A323-719C7554C87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1415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BAF54E8-BF4F-F547-ABD6-AB71D73423E9}" type="datetimeFigureOut">
              <a:rPr lang="en-US" smtClean="0"/>
              <a:t>5/10/2017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229517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F54E8-BF4F-F547-ABD6-AB71D73423E9}" type="datetimeFigureOut">
              <a:rPr lang="en-US" smtClean="0"/>
              <a:t>5/10/2017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861501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F54E8-BF4F-F547-ABD6-AB71D73423E9}" type="datetimeFigureOut">
              <a:rPr lang="en-US" smtClean="0"/>
              <a:t>5/10/2017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1607013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8BAF54E8-BF4F-F547-ABD6-AB71D73423E9}" type="datetimeFigureOut">
              <a:rPr lang="en-US" smtClean="0"/>
              <a:t>5/10/2017</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E32ADAE9-95BD-3549-A323-719C7554C874}" type="slidenum">
              <a:rPr lang="en-US" smtClean="0"/>
              <a:t>‹#›</a:t>
            </a:fld>
            <a:endParaRPr lang="en-US"/>
          </a:p>
        </p:txBody>
      </p:sp>
    </p:spTree>
    <p:extLst>
      <p:ext uri="{BB962C8B-B14F-4D97-AF65-F5344CB8AC3E}">
        <p14:creationId xmlns:p14="http://schemas.microsoft.com/office/powerpoint/2010/main" val="225042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F54E8-BF4F-F547-ABD6-AB71D73423E9}"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41171811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F54E8-BF4F-F547-ABD6-AB71D73423E9}"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45533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1454103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F54E8-BF4F-F547-ABD6-AB71D73423E9}"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00033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F54E8-BF4F-F547-ABD6-AB71D73423E9}" type="datetimeFigureOut">
              <a:rPr lang="en-US" smtClean="0"/>
              <a:t>5/10/2017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274488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F54E8-BF4F-F547-ABD6-AB71D73423E9}" type="datetimeFigureOut">
              <a:rPr lang="en-US" smtClean="0"/>
              <a:t>5/10/2017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219440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F54E8-BF4F-F547-ABD6-AB71D73423E9}" type="datetimeFigureOut">
              <a:rPr lang="en-US" smtClean="0"/>
              <a:t>5/10/2017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340602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F54E8-BF4F-F547-ABD6-AB71D73423E9}"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925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F54E8-BF4F-F547-ABD6-AB71D73423E9}"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ADAE9-95BD-3549-A323-719C7554C874}" type="slidenum">
              <a:rPr lang="en-US" smtClean="0"/>
              <a:t>‹#›</a:t>
            </a:fld>
            <a:endParaRPr lang="en-US"/>
          </a:p>
        </p:txBody>
      </p:sp>
    </p:spTree>
    <p:extLst>
      <p:ext uri="{BB962C8B-B14F-4D97-AF65-F5344CB8AC3E}">
        <p14:creationId xmlns:p14="http://schemas.microsoft.com/office/powerpoint/2010/main" val="424577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F54E8-BF4F-F547-ABD6-AB71D73423E9}" type="datetimeFigureOut">
              <a:rPr lang="en-US" smtClean="0"/>
              <a:t>5/10/2017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ADAE9-95BD-3549-A323-719C7554C874}" type="slidenum">
              <a:rPr lang="en-US" smtClean="0"/>
              <a:t>‹#›</a:t>
            </a:fld>
            <a:endParaRPr lang="en-US"/>
          </a:p>
        </p:txBody>
      </p:sp>
    </p:spTree>
    <p:extLst>
      <p:ext uri="{BB962C8B-B14F-4D97-AF65-F5344CB8AC3E}">
        <p14:creationId xmlns:p14="http://schemas.microsoft.com/office/powerpoint/2010/main" val="20383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04" r:id="rId12"/>
    <p:sldLayoutId id="2147483829" r:id="rId13"/>
    <p:sldLayoutId id="2147483830" r:id="rId14"/>
    <p:sldLayoutId id="2147483831" r:id="rId15"/>
    <p:sldLayoutId id="2147483832" r:id="rId16"/>
    <p:sldLayoutId id="2147483833"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9235440" cy="6926580"/>
          </a:xfrm>
          <a:prstGeom prst="rect">
            <a:avLst/>
          </a:prstGeom>
        </p:spPr>
      </p:pic>
      <p:sp>
        <p:nvSpPr>
          <p:cNvPr id="2" name="Title Placeholder 1"/>
          <p:cNvSpPr>
            <a:spLocks noGrp="1"/>
          </p:cNvSpPr>
          <p:nvPr>
            <p:ph type="title"/>
          </p:nvPr>
        </p:nvSpPr>
        <p:spPr>
          <a:xfrm>
            <a:off x="687388" y="3709988"/>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smtClean="0"/>
              <a:t>Click to edit Master title style</a:t>
            </a:r>
            <a:endParaRPr lang="en-US" dirty="0"/>
          </a:p>
        </p:txBody>
      </p:sp>
      <p:sp>
        <p:nvSpPr>
          <p:cNvPr id="3" name="Text Placeholder 2"/>
          <p:cNvSpPr>
            <a:spLocks noGrp="1"/>
          </p:cNvSpPr>
          <p:nvPr>
            <p:ph type="body" idx="1"/>
          </p:nvPr>
        </p:nvSpPr>
        <p:spPr>
          <a:xfrm>
            <a:off x="687388" y="4529139"/>
            <a:ext cx="8229600" cy="1389062"/>
          </a:xfrm>
          <a:prstGeom prst="rect">
            <a:avLst/>
          </a:prstGeom>
        </p:spPr>
        <p:txBody>
          <a:bodyPr lIns="0" rIns="0"/>
          <a:lstStyle/>
          <a:p>
            <a:pPr marL="0" lvl="0" indent="0" eaLnBrk="0" fontAlgn="base" hangingPunct="0">
              <a:spcAft>
                <a:spcPct val="0"/>
              </a:spcAft>
            </a:pPr>
            <a:r>
              <a:rPr lang="en-US" dirty="0" smtClean="0"/>
              <a:t>Click to edit Master text styles</a:t>
            </a:r>
          </a:p>
        </p:txBody>
      </p:sp>
      <p:sp>
        <p:nvSpPr>
          <p:cNvPr id="6" name="Slide Number Placeholder 5"/>
          <p:cNvSpPr>
            <a:spLocks noGrp="1"/>
          </p:cNvSpPr>
          <p:nvPr>
            <p:ph type="sldNum" sz="quarter" idx="4"/>
          </p:nvPr>
        </p:nvSpPr>
        <p:spPr>
          <a:xfrm>
            <a:off x="8755130" y="6391866"/>
            <a:ext cx="157094" cy="153888"/>
          </a:xfrm>
          <a:prstGeom prst="rect">
            <a:avLst/>
          </a:prstGeom>
        </p:spPr>
        <p:txBody>
          <a:bodyPr vert="horz" wrap="none" lIns="0" tIns="0" rIns="0" bIns="0" rtlCol="0" anchor="ctr">
            <a:spAutoFit/>
          </a:bodyPr>
          <a:lstStyle>
            <a:lvl1pPr algn="r">
              <a:defRPr sz="1000">
                <a:solidFill>
                  <a:schemeClr val="tx1">
                    <a:lumMod val="50000"/>
                    <a:lumOff val="50000"/>
                  </a:schemeClr>
                </a:solidFill>
              </a:defRPr>
            </a:lvl1pPr>
          </a:lstStyle>
          <a:p>
            <a:fld id="{E32ADAE9-95BD-3549-A323-719C7554C874}" type="slidenum">
              <a:rPr lang="en-US" smtClean="0"/>
              <a:t>‹#›</a:t>
            </a:fld>
            <a:endParaRPr lang="en-US"/>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Lst>
  <p:timing>
    <p:tnLst>
      <p:par>
        <p:cTn id="1" dur="indefinite" restart="never" nodeType="tmRoot"/>
      </p:par>
    </p:tnLst>
  </p:timing>
  <p:txStyles>
    <p:titleStyle>
      <a:lvl1pPr algn="ctr" defTabSz="914400" rtl="0" eaLnBrk="1" latinLnBrk="0" hangingPunct="1">
        <a:spcBef>
          <a:spcPct val="0"/>
        </a:spcBef>
        <a:buNone/>
        <a:defRPr lang="en-US" sz="4400" b="1" kern="1200" dirty="0" smtClean="0">
          <a:solidFill>
            <a:srgbClr val="404040"/>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tx1">
              <a:lumMod val="50000"/>
              <a:lumOff val="50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9235440" cy="692658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smtClean="0"/>
              <a:t>Click to edit Master title style</a:t>
            </a:r>
            <a:endParaRPr lang="en-US" dirty="0" smtClean="0"/>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a:t>
            </a:r>
          </a:p>
          <a:p>
            <a:pPr lvl="4"/>
            <a:r>
              <a:rPr lang="en-US" dirty="0" smtClean="0"/>
              <a:t>Five</a:t>
            </a:r>
          </a:p>
          <a:p>
            <a:pPr lvl="5"/>
            <a:r>
              <a:rPr lang="en-US" dirty="0" smtClean="0"/>
              <a:t>Six</a:t>
            </a:r>
          </a:p>
          <a:p>
            <a:pPr lvl="6"/>
            <a:r>
              <a:rPr lang="en-US" dirty="0" smtClean="0"/>
              <a:t>Seven</a:t>
            </a:r>
          </a:p>
          <a:p>
            <a:pPr lvl="7"/>
            <a:r>
              <a:rPr lang="en-US" dirty="0" smtClean="0"/>
              <a:t>Eight</a:t>
            </a:r>
          </a:p>
          <a:p>
            <a:pPr lvl="8"/>
            <a:r>
              <a:rPr lang="en-US" dirty="0" smtClean="0"/>
              <a:t>Nine</a:t>
            </a:r>
          </a:p>
        </p:txBody>
      </p:sp>
      <p:sp>
        <p:nvSpPr>
          <p:cNvPr id="2" name="Slide Number Placeholder 1"/>
          <p:cNvSpPr>
            <a:spLocks noGrp="1"/>
          </p:cNvSpPr>
          <p:nvPr>
            <p:ph type="sldNum" sz="quarter" idx="4"/>
          </p:nvPr>
        </p:nvSpPr>
        <p:spPr bwMode="gray">
          <a:xfrm>
            <a:off x="8755131" y="6391866"/>
            <a:ext cx="157094" cy="153888"/>
          </a:xfrm>
          <a:prstGeom prst="rect">
            <a:avLst/>
          </a:prstGeom>
          <a:noFill/>
        </p:spPr>
        <p:txBody>
          <a:bodyPr wrap="none" lIns="0" tIns="0" rIns="0" bIns="0">
            <a:spAutoFit/>
          </a:bodyPr>
          <a:lstStyle>
            <a:lvl1pPr>
              <a:defRPr lang="en-US" sz="1000" smtClean="0">
                <a:solidFill>
                  <a:schemeClr val="tx1">
                    <a:lumMod val="50000"/>
                    <a:lumOff val="50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Lst>
  <p:timing>
    <p:tnLst>
      <p:par>
        <p:cTn id="1" dur="indefinite" restart="never" nodeType="tmRoot"/>
      </p:par>
    </p:tnLst>
  </p:timing>
  <p:hf hdr="0" ftr="0" dt="0"/>
  <p:txStyles>
    <p:titleStyle>
      <a:lvl1pPr algn="l" rtl="0" eaLnBrk="1" fontAlgn="base" hangingPunct="1">
        <a:spcBef>
          <a:spcPct val="0"/>
        </a:spcBef>
        <a:spcAft>
          <a:spcPct val="0"/>
        </a:spcAft>
        <a:defRPr lang="en-US" sz="4800" kern="1200" dirty="0">
          <a:solidFill>
            <a:srgbClr val="ED5121"/>
          </a:solidFill>
          <a:latin typeface="+mj-lt"/>
          <a:ea typeface="ＭＳ Ｐゴシック" charset="0"/>
          <a:cs typeface="Arial Narrow" pitchFamily="34" charset="0"/>
        </a:defRPr>
      </a:lvl1pPr>
      <a:lvl2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1">
              <a:lumMod val="75000"/>
              <a:lumOff val="25000"/>
            </a:schemeClr>
          </a:solidFill>
          <a:latin typeface="+mn-lt"/>
          <a:ea typeface="Arial" pitchFamily="34" charset="0"/>
          <a:cs typeface="Arial" pitchFamily="34" charset="0"/>
        </a:defRPr>
      </a:lvl1pPr>
      <a:lvl2pPr marL="463550" indent="-233363" algn="l" rtl="0" eaLnBrk="1" fontAlgn="base" hangingPunct="1">
        <a:spcBef>
          <a:spcPts val="600"/>
        </a:spcBef>
        <a:spcAft>
          <a:spcPts val="0"/>
        </a:spcAft>
        <a:buClr>
          <a:schemeClr val="bg1">
            <a:lumMod val="65000"/>
          </a:schemeClr>
        </a:buClr>
        <a:buFont typeface="Arial" pitchFamily="34" charset="0"/>
        <a:buChar char="•"/>
        <a:defRPr sz="1800" kern="1200">
          <a:solidFill>
            <a:schemeClr val="tx1">
              <a:lumMod val="75000"/>
              <a:lumOff val="25000"/>
            </a:schemeClr>
          </a:solidFill>
          <a:latin typeface="+mn-lt"/>
          <a:ea typeface="Arial" pitchFamily="34" charset="0"/>
          <a:cs typeface="Arial" pitchFamily="34" charset="0"/>
        </a:defRPr>
      </a:lvl2pPr>
      <a:lvl3pPr marL="687388" indent="-2286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1">
              <a:lumMod val="75000"/>
              <a:lumOff val="2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1">
              <a:lumMod val="75000"/>
              <a:lumOff val="2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1">
              <a:lumMod val="75000"/>
              <a:lumOff val="2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1"/>
          <p:cNvSpPr>
            <a:spLocks noGrp="1"/>
          </p:cNvSpPr>
          <p:nvPr>
            <p:ph type="sldNum" sz="quarter" idx="4"/>
          </p:nvPr>
        </p:nvSpPr>
        <p:spPr bwMode="gray">
          <a:xfrm>
            <a:off x="8755131" y="6387368"/>
            <a:ext cx="157094" cy="153888"/>
          </a:xfrm>
          <a:prstGeom prst="rect">
            <a:avLst/>
          </a:prstGeom>
          <a:noFill/>
        </p:spPr>
        <p:txBody>
          <a:bodyPr wrap="none" lIns="0" tIns="0" rIns="0" bIns="0">
            <a:spAutoFit/>
          </a:bodyPr>
          <a:lstStyle>
            <a:lvl1pPr>
              <a:defRPr lang="en-US" sz="1000" smtClean="0">
                <a:solidFill>
                  <a:schemeClr val="tx1">
                    <a:lumMod val="50000"/>
                    <a:lumOff val="50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848"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1" fontAlgn="base" hangingPunct="1">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1" fontAlgn="base" hangingPunct="1">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1" fontAlgn="base" hangingPunct="1">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1" fontAlgn="base" hangingPunct="1">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0" indent="0" algn="l" rtl="0" eaLnBrk="1" fontAlgn="base" hangingPunct="1">
        <a:spcBef>
          <a:spcPts val="0"/>
        </a:spcBef>
        <a:spcAft>
          <a:spcPts val="0"/>
        </a:spcAft>
        <a:buClr>
          <a:schemeClr val="tx2"/>
        </a:buClr>
        <a:buFont typeface="Arial" pitchFamily="34" charset="0"/>
        <a:buNone/>
        <a:defRPr sz="2000" kern="1200">
          <a:solidFill>
            <a:srgbClr val="404040"/>
          </a:solidFill>
          <a:latin typeface="+mn-lt"/>
          <a:ea typeface="Arial" pitchFamily="34" charset="0"/>
          <a:cs typeface="Arial" pitchFamily="34" charset="0"/>
        </a:defRPr>
      </a:lvl1pPr>
      <a:lvl2pPr marL="457200" indent="0" algn="l" rtl="0" eaLnBrk="1" fontAlgn="base" hangingPunct="1">
        <a:spcBef>
          <a:spcPts val="0"/>
        </a:spcBef>
        <a:spcAft>
          <a:spcPts val="0"/>
        </a:spcAft>
        <a:buClr>
          <a:schemeClr val="tx2"/>
        </a:buClr>
        <a:buFont typeface="Arial" pitchFamily="34" charset="0"/>
        <a:buNone/>
        <a:defRPr sz="2000" kern="1200">
          <a:solidFill>
            <a:srgbClr val="404040"/>
          </a:solidFill>
          <a:latin typeface="+mn-lt"/>
          <a:ea typeface="Arial" pitchFamily="34" charset="0"/>
          <a:cs typeface="Arial" pitchFamily="34" charset="0"/>
        </a:defRPr>
      </a:lvl2pPr>
      <a:lvl3pPr marL="914400" indent="0" algn="l" rtl="0" eaLnBrk="1" fontAlgn="base" hangingPunct="1">
        <a:spcBef>
          <a:spcPts val="0"/>
        </a:spcBef>
        <a:spcAft>
          <a:spcPts val="0"/>
        </a:spcAft>
        <a:buClr>
          <a:schemeClr val="tx2"/>
        </a:buClr>
        <a:buFont typeface="Arial" pitchFamily="34" charset="0"/>
        <a:buNone/>
        <a:defRPr sz="2000" kern="1200">
          <a:solidFill>
            <a:srgbClr val="404040"/>
          </a:solidFill>
          <a:latin typeface="+mn-lt"/>
          <a:ea typeface="Arial" pitchFamily="34" charset="0"/>
          <a:cs typeface="Arial" pitchFamily="34" charset="0"/>
        </a:defRPr>
      </a:lvl3pPr>
      <a:lvl4pPr marL="1371600" indent="0" algn="l" rtl="0" eaLnBrk="1" fontAlgn="base" hangingPunct="1">
        <a:spcBef>
          <a:spcPts val="0"/>
        </a:spcBef>
        <a:spcAft>
          <a:spcPts val="0"/>
        </a:spcAft>
        <a:buClr>
          <a:schemeClr val="tx2"/>
        </a:buClr>
        <a:buFont typeface="Arial" pitchFamily="34" charset="0"/>
        <a:buNone/>
        <a:defRPr sz="2000" kern="1200">
          <a:solidFill>
            <a:srgbClr val="404040"/>
          </a:solidFill>
          <a:latin typeface="+mn-lt"/>
          <a:ea typeface="Arial" pitchFamily="34" charset="0"/>
          <a:cs typeface="Arial" pitchFamily="34" charset="0"/>
        </a:defRPr>
      </a:lvl4pPr>
      <a:lvl5pPr marL="1828800" indent="0" algn="l" rtl="0" eaLnBrk="1" fontAlgn="base" hangingPunct="1">
        <a:spcBef>
          <a:spcPts val="0"/>
        </a:spcBef>
        <a:spcAft>
          <a:spcPts val="0"/>
        </a:spcAft>
        <a:buClr>
          <a:srgbClr val="78A22F"/>
        </a:buClr>
        <a:buFont typeface="Arial" pitchFamily="34" charset="0"/>
        <a:buNone/>
        <a:defRPr sz="2000" kern="1200">
          <a:solidFill>
            <a:srgbClr val="404040"/>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1" name="Title Placeholder 1"/>
          <p:cNvSpPr>
            <a:spLocks noGrp="1"/>
          </p:cNvSpPr>
          <p:nvPr>
            <p:ph type="title"/>
          </p:nvPr>
        </p:nvSpPr>
        <p:spPr bwMode="gray">
          <a:xfrm>
            <a:off x="672266" y="288375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gray">
          <a:xfrm>
            <a:off x="672348" y="4667643"/>
            <a:ext cx="8228331"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Footer Placeholder 2"/>
          <p:cNvSpPr>
            <a:spLocks noGrp="1"/>
          </p:cNvSpPr>
          <p:nvPr>
            <p:ph type="ftr" sz="quarter" idx="3"/>
          </p:nvPr>
        </p:nvSpPr>
        <p:spPr bwMode="gray">
          <a:xfrm>
            <a:off x="5328340" y="6463935"/>
            <a:ext cx="3583885" cy="123111"/>
          </a:xfrm>
          <a:prstGeom prst="rect">
            <a:avLst/>
          </a:prstGeom>
        </p:spPr>
        <p:txBody>
          <a:bodyPr vert="horz" lIns="0" tIns="0" rIns="0" bIns="0" rtlCol="0" anchor="ctr">
            <a:spAutoFit/>
          </a:bodyPr>
          <a:lstStyle>
            <a:lvl1pPr algn="r">
              <a:defRPr sz="800">
                <a:solidFill>
                  <a:srgbClr val="404040"/>
                </a:solidFill>
                <a:latin typeface="Arial Narrow" pitchFamily="34" charset="0"/>
              </a:defRPr>
            </a:lvl1pPr>
          </a:lstStyle>
          <a:p>
            <a:r>
              <a:rPr lang="en-US" dirty="0" smtClean="0"/>
              <a:t>Copyright © 20XX American Institutes for Research. All rights reserved.</a:t>
            </a:r>
            <a:endParaRPr lang="en-US" dirty="0"/>
          </a:p>
        </p:txBody>
      </p:sp>
    </p:spTree>
    <p:extLst>
      <p:ext uri="{BB962C8B-B14F-4D97-AF65-F5344CB8AC3E}">
        <p14:creationId xmlns:p14="http://schemas.microsoft.com/office/powerpoint/2010/main" val="2531014356"/>
      </p:ext>
    </p:extLst>
  </p:cSld>
  <p:clrMap bg1="lt1" tx1="dk1" bg2="lt2" tx2="dk2" accent1="accent1" accent2="accent2" accent3="accent3" accent4="accent4" accent5="accent5" accent6="accent6" hlink="hlink" folHlink="folHlink"/>
  <p:sldLayoutIdLst>
    <p:sldLayoutId id="2147483850" r:id="rId1"/>
    <p:sldLayoutId id="2147483851" r:id="rId2"/>
  </p:sldLayoutIdLst>
  <p:hf hdr="0"/>
  <p:txStyles>
    <p:titleStyle>
      <a:lvl1pPr algn="l" rtl="0" eaLnBrk="1" fontAlgn="base" hangingPunct="1">
        <a:spcBef>
          <a:spcPct val="0"/>
        </a:spcBef>
        <a:spcAft>
          <a:spcPct val="0"/>
        </a:spcAft>
        <a:defRPr sz="5000" b="1" kern="1200">
          <a:solidFill>
            <a:schemeClr val="tx1">
              <a:lumMod val="75000"/>
              <a:lumOff val="25000"/>
            </a:schemeClr>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2400" kern="1200">
          <a:solidFill>
            <a:schemeClr val="tx1">
              <a:lumMod val="50000"/>
              <a:lumOff val="50000"/>
            </a:schemeClr>
          </a:solidFill>
          <a:latin typeface="+mn-lt"/>
          <a:ea typeface="+mn-ea"/>
          <a:cs typeface="Arial" pitchFamily="34" charset="0"/>
        </a:defRPr>
      </a:lvl1pPr>
      <a:lvl2pPr marL="457200" indent="-457200" algn="l" rtl="0" eaLnBrk="1" fontAlgn="base" hangingPunct="1">
        <a:spcBef>
          <a:spcPct val="20000"/>
        </a:spcBef>
        <a:spcAft>
          <a:spcPct val="0"/>
        </a:spcAft>
        <a:defRPr lang="en-US" sz="2000" kern="1200" dirty="0" smtClean="0">
          <a:solidFill>
            <a:schemeClr val="tx1">
              <a:lumMod val="50000"/>
              <a:lumOff val="50000"/>
            </a:schemeClr>
          </a:solidFill>
          <a:latin typeface="+mn-lt"/>
          <a:ea typeface="+mn-ea"/>
          <a:cs typeface="Arial" pitchFamily="34" charset="0"/>
        </a:defRPr>
      </a:lvl2pPr>
      <a:lvl3pPr marL="914400" indent="-914400" algn="l" rtl="0" eaLnBrk="1" fontAlgn="base" hangingPunct="1">
        <a:spcBef>
          <a:spcPct val="20000"/>
        </a:spcBef>
        <a:spcAft>
          <a:spcPct val="0"/>
        </a:spcAft>
        <a:defRPr lang="en-US" sz="1600" kern="1200" dirty="0" smtClean="0">
          <a:solidFill>
            <a:schemeClr val="tx1">
              <a:lumMod val="50000"/>
              <a:lumOff val="50000"/>
            </a:schemeClr>
          </a:solidFill>
          <a:latin typeface="+mn-lt"/>
          <a:ea typeface="+mn-ea"/>
          <a:cs typeface="Arial" pitchFamily="34" charset="0"/>
        </a:defRPr>
      </a:lvl3pPr>
      <a:lvl4pPr marL="1600200" indent="-228600" algn="l" rtl="0" eaLnBrk="1" fontAlgn="base" hangingPunct="1">
        <a:spcBef>
          <a:spcPct val="20000"/>
        </a:spcBef>
        <a:spcAft>
          <a:spcPct val="0"/>
        </a:spcAft>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8BAF54E8-BF4F-F547-ABD6-AB71D73423E9}" type="datetimeFigureOut">
              <a:rPr lang="en-US" smtClean="0"/>
              <a:t>5/10/2017</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E32ADAE9-95BD-3549-A323-719C7554C874}" type="slidenum">
              <a:rPr lang="en-US" smtClean="0"/>
              <a:t>‹#›</a:t>
            </a:fld>
            <a:endParaRPr lang="en-US"/>
          </a:p>
        </p:txBody>
      </p:sp>
    </p:spTree>
    <p:extLst>
      <p:ext uri="{BB962C8B-B14F-4D97-AF65-F5344CB8AC3E}">
        <p14:creationId xmlns:p14="http://schemas.microsoft.com/office/powerpoint/2010/main" val="131281032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3667"/>
            <a:ext cx="7772400" cy="2476476"/>
          </a:xfrm>
        </p:spPr>
        <p:txBody>
          <a:bodyPr>
            <a:normAutofit fontScale="90000"/>
          </a:bodyPr>
          <a:lstStyle/>
          <a:p>
            <a:r>
              <a:rPr lang="en-US" dirty="0" smtClean="0">
                <a:latin typeface="Cooper Black"/>
                <a:cs typeface="Cooper Black"/>
              </a:rPr>
              <a:t>BOARD OF EDUCATION MEETING</a:t>
            </a:r>
            <a:br>
              <a:rPr lang="en-US" dirty="0" smtClean="0">
                <a:latin typeface="Cooper Black"/>
                <a:cs typeface="Cooper Black"/>
              </a:rPr>
            </a:br>
            <a:r>
              <a:rPr lang="en-US" dirty="0" smtClean="0">
                <a:latin typeface="Cooper Black"/>
                <a:cs typeface="Cooper Black"/>
              </a:rPr>
              <a:t/>
            </a:r>
            <a:br>
              <a:rPr lang="en-US" dirty="0" smtClean="0">
                <a:latin typeface="Cooper Black"/>
                <a:cs typeface="Cooper Black"/>
              </a:rPr>
            </a:br>
            <a:r>
              <a:rPr lang="en-US" dirty="0" smtClean="0">
                <a:latin typeface="Cooper Black"/>
                <a:cs typeface="Cooper Black"/>
              </a:rPr>
              <a:t>May 10, 2017</a:t>
            </a:r>
            <a:endParaRPr lang="en-US" dirty="0">
              <a:latin typeface="Cooper Black"/>
              <a:cs typeface="Cooper Black"/>
            </a:endParaRPr>
          </a:p>
        </p:txBody>
      </p:sp>
      <p:sp>
        <p:nvSpPr>
          <p:cNvPr id="3" name="Subtitle 2"/>
          <p:cNvSpPr>
            <a:spLocks noGrp="1"/>
          </p:cNvSpPr>
          <p:nvPr>
            <p:ph type="subTitle" idx="1"/>
          </p:nvPr>
        </p:nvSpPr>
        <p:spPr>
          <a:xfrm>
            <a:off x="148628" y="4075340"/>
            <a:ext cx="8836610" cy="1274610"/>
          </a:xfrm>
        </p:spPr>
        <p:txBody>
          <a:bodyPr>
            <a:normAutofit/>
          </a:bodyPr>
          <a:lstStyle/>
          <a:p>
            <a:r>
              <a:rPr lang="en-US" sz="2100" b="1" u="sng" dirty="0" smtClean="0">
                <a:solidFill>
                  <a:srgbClr val="800000"/>
                </a:solidFill>
                <a:cs typeface="Copperplate"/>
              </a:rPr>
              <a:t>Serving All or Portions of the Following Communities:</a:t>
            </a:r>
            <a:endParaRPr lang="en-US" sz="2100" dirty="0" smtClean="0">
              <a:solidFill>
                <a:srgbClr val="800000"/>
              </a:solidFill>
              <a:cs typeface="Copperplate"/>
            </a:endParaRPr>
          </a:p>
          <a:p>
            <a:r>
              <a:rPr lang="en-US" sz="1600" dirty="0" smtClean="0">
                <a:solidFill>
                  <a:schemeClr val="tx1"/>
                </a:solidFill>
                <a:cs typeface="Copperplate"/>
              </a:rPr>
              <a:t>Blue Island * Burnham * Calumet City * </a:t>
            </a:r>
            <a:r>
              <a:rPr lang="en-US" sz="1600" dirty="0" err="1" smtClean="0">
                <a:solidFill>
                  <a:schemeClr val="tx1"/>
                </a:solidFill>
                <a:cs typeface="Copperplate"/>
              </a:rPr>
              <a:t>Dixmoor</a:t>
            </a:r>
            <a:r>
              <a:rPr lang="en-US" sz="1600" dirty="0" smtClean="0">
                <a:solidFill>
                  <a:schemeClr val="tx1"/>
                </a:solidFill>
                <a:cs typeface="Copperplate"/>
              </a:rPr>
              <a:t> * Dolton * East Hazel Crest * Harvey * Hazel Crest * Lansing * Markham * Phoenix * Posen * Riverdale * South Holland * Thornton</a:t>
            </a:r>
          </a:p>
        </p:txBody>
      </p:sp>
    </p:spTree>
    <p:extLst>
      <p:ext uri="{BB962C8B-B14F-4D97-AF65-F5344CB8AC3E}">
        <p14:creationId xmlns:p14="http://schemas.microsoft.com/office/powerpoint/2010/main" val="38167515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3298" y="241540"/>
            <a:ext cx="8522898" cy="2554545"/>
          </a:xfrm>
          <a:prstGeom prst="rect">
            <a:avLst/>
          </a:prstGeom>
          <a:noFill/>
        </p:spPr>
        <p:txBody>
          <a:bodyPr wrap="square" rtlCol="0">
            <a:spAutoFit/>
          </a:bodyPr>
          <a:lstStyle/>
          <a:p>
            <a:pPr algn="ctr"/>
            <a:r>
              <a:rPr lang="en-US" sz="3200" b="1" i="1" dirty="0" smtClean="0">
                <a:latin typeface="Times New Roman" panose="02020603050405020304" pitchFamily="18" charset="0"/>
                <a:cs typeface="Times New Roman" panose="02020603050405020304" pitchFamily="18" charset="0"/>
              </a:rPr>
              <a:t>Class of 2017 Graduation</a:t>
            </a:r>
          </a:p>
          <a:p>
            <a:pPr algn="ctr"/>
            <a:r>
              <a:rPr lang="en-US" sz="3200" i="1" dirty="0" smtClean="0">
                <a:latin typeface="Times New Roman" panose="02020603050405020304" pitchFamily="18" charset="0"/>
                <a:cs typeface="Times New Roman" panose="02020603050405020304" pitchFamily="18" charset="0"/>
              </a:rPr>
              <a:t>Sunday, May 21, 2017</a:t>
            </a:r>
          </a:p>
          <a:p>
            <a:pPr algn="ctr"/>
            <a:r>
              <a:rPr lang="en-US" sz="3200" i="1" dirty="0" smtClean="0">
                <a:latin typeface="Times New Roman" panose="02020603050405020304" pitchFamily="18" charset="0"/>
                <a:cs typeface="Times New Roman" panose="02020603050405020304" pitchFamily="18" charset="0"/>
              </a:rPr>
              <a:t>3:00 p.m.</a:t>
            </a:r>
          </a:p>
          <a:p>
            <a:pPr algn="ctr"/>
            <a:endParaRPr lang="en-US" sz="3200" i="1" dirty="0">
              <a:latin typeface="Times New Roman" panose="02020603050405020304" pitchFamily="18" charset="0"/>
              <a:cs typeface="Times New Roman" panose="02020603050405020304" pitchFamily="18" charset="0"/>
            </a:endParaRPr>
          </a:p>
          <a:p>
            <a:pPr algn="ctr"/>
            <a:r>
              <a:rPr lang="en-US" sz="3200" i="1" dirty="0" smtClean="0">
                <a:latin typeface="Times New Roman" panose="02020603050405020304" pitchFamily="18" charset="0"/>
                <a:cs typeface="Times New Roman" panose="02020603050405020304" pitchFamily="18" charset="0"/>
              </a:rPr>
              <a:t>All 3 Schools</a:t>
            </a:r>
            <a:endParaRPr lang="en-US" sz="3200" i="1"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1" y="5011945"/>
            <a:ext cx="9143998" cy="1863305"/>
            <a:chOff x="1" y="5011945"/>
            <a:chExt cx="9143998" cy="1863305"/>
          </a:xfrm>
        </p:grpSpPr>
        <p:sp>
          <p:nvSpPr>
            <p:cNvPr id="9"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45" y="5070176"/>
            <a:ext cx="1787823" cy="17878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2739502"/>
            <a:ext cx="3657600" cy="2243328"/>
          </a:xfrm>
          <a:prstGeom prst="rect">
            <a:avLst/>
          </a:prstGeom>
        </p:spPr>
      </p:pic>
    </p:spTree>
    <p:extLst>
      <p:ext uri="{BB962C8B-B14F-4D97-AF65-F5344CB8AC3E}">
        <p14:creationId xmlns:p14="http://schemas.microsoft.com/office/powerpoint/2010/main" val="2188710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5011945"/>
            <a:ext cx="9143998" cy="1863305"/>
            <a:chOff x="1" y="5011945"/>
            <a:chExt cx="9143998" cy="1863305"/>
          </a:xfrm>
        </p:grpSpPr>
        <p:sp>
          <p:nvSpPr>
            <p:cNvPr id="9"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45" y="5070176"/>
            <a:ext cx="1787823" cy="1787823"/>
          </a:xfrm>
          <a:prstGeom prst="rect">
            <a:avLst/>
          </a:prstGeom>
        </p:spPr>
      </p:pic>
      <p:pic>
        <p:nvPicPr>
          <p:cNvPr id="5" name="Picture 4"/>
          <p:cNvPicPr>
            <a:picLocks noChangeAspect="1"/>
          </p:cNvPicPr>
          <p:nvPr/>
        </p:nvPicPr>
        <p:blipFill rotWithShape="1">
          <a:blip r:embed="rId4"/>
          <a:srcRect t="1" b="44210"/>
          <a:stretch/>
        </p:blipFill>
        <p:spPr>
          <a:xfrm>
            <a:off x="1" y="0"/>
            <a:ext cx="4299453" cy="3365500"/>
          </a:xfrm>
          <a:prstGeom prst="rect">
            <a:avLst/>
          </a:prstGeom>
        </p:spPr>
      </p:pic>
      <p:pic>
        <p:nvPicPr>
          <p:cNvPr id="12" name="Picture 11"/>
          <p:cNvPicPr>
            <a:picLocks noChangeAspect="1"/>
          </p:cNvPicPr>
          <p:nvPr/>
        </p:nvPicPr>
        <p:blipFill rotWithShape="1">
          <a:blip r:embed="rId4"/>
          <a:srcRect t="54844"/>
          <a:stretch/>
        </p:blipFill>
        <p:spPr>
          <a:xfrm>
            <a:off x="4289704" y="1938131"/>
            <a:ext cx="4875506" cy="3083051"/>
          </a:xfrm>
          <a:prstGeom prst="rect">
            <a:avLst/>
          </a:prstGeom>
        </p:spPr>
      </p:pic>
    </p:spTree>
    <p:extLst>
      <p:ext uri="{BB962C8B-B14F-4D97-AF65-F5344CB8AC3E}">
        <p14:creationId xmlns:p14="http://schemas.microsoft.com/office/powerpoint/2010/main" val="3775194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6370" y="0"/>
            <a:ext cx="5881680" cy="4978521"/>
          </a:xfrm>
          <a:prstGeom prst="rect">
            <a:avLst/>
          </a:prstGeom>
        </p:spPr>
      </p:pic>
      <p:grpSp>
        <p:nvGrpSpPr>
          <p:cNvPr id="7" name="Group 6"/>
          <p:cNvGrpSpPr/>
          <p:nvPr/>
        </p:nvGrpSpPr>
        <p:grpSpPr>
          <a:xfrm>
            <a:off x="1" y="5011945"/>
            <a:ext cx="9143998" cy="1863305"/>
            <a:chOff x="1" y="5011945"/>
            <a:chExt cx="9143998" cy="1863305"/>
          </a:xfrm>
        </p:grpSpPr>
        <p:sp>
          <p:nvSpPr>
            <p:cNvPr id="8"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145" y="5070176"/>
            <a:ext cx="1787823" cy="1787823"/>
          </a:xfrm>
          <a:prstGeom prst="rect">
            <a:avLst/>
          </a:prstGeom>
        </p:spPr>
      </p:pic>
    </p:spTree>
    <p:extLst>
      <p:ext uri="{BB962C8B-B14F-4D97-AF65-F5344CB8AC3E}">
        <p14:creationId xmlns:p14="http://schemas.microsoft.com/office/powerpoint/2010/main" val="222558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5011945"/>
            <a:ext cx="9143998" cy="1863305"/>
            <a:chOff x="1" y="5011945"/>
            <a:chExt cx="9143998" cy="1863305"/>
          </a:xfrm>
        </p:grpSpPr>
        <p:sp>
          <p:nvSpPr>
            <p:cNvPr id="8"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45" y="5070176"/>
            <a:ext cx="1787823" cy="178782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95" y="0"/>
            <a:ext cx="8238226" cy="4393720"/>
          </a:xfrm>
          <a:prstGeom prst="rect">
            <a:avLst/>
          </a:prstGeom>
        </p:spPr>
      </p:pic>
      <p:sp>
        <p:nvSpPr>
          <p:cNvPr id="3" name="TextBox 2"/>
          <p:cNvSpPr txBox="1"/>
          <p:nvPr/>
        </p:nvSpPr>
        <p:spPr>
          <a:xfrm>
            <a:off x="422695" y="4045485"/>
            <a:ext cx="8341743" cy="923330"/>
          </a:xfrm>
          <a:prstGeom prst="rect">
            <a:avLst/>
          </a:prstGeom>
          <a:noFill/>
        </p:spPr>
        <p:txBody>
          <a:bodyPr wrap="square" rtlCol="0">
            <a:spAutoFit/>
          </a:bodyPr>
          <a:lstStyle/>
          <a:p>
            <a:pPr algn="ctr"/>
            <a:r>
              <a:rPr lang="en-US" b="1" i="1" dirty="0" smtClean="0">
                <a:solidFill>
                  <a:schemeClr val="accent2">
                    <a:lumMod val="75000"/>
                  </a:schemeClr>
                </a:solidFill>
                <a:latin typeface="Times New Roman" panose="02020603050405020304" pitchFamily="18" charset="0"/>
                <a:cs typeface="Times New Roman" panose="02020603050405020304" pitchFamily="18" charset="0"/>
              </a:rPr>
              <a:t>Student Representatives-At-Large</a:t>
            </a:r>
          </a:p>
          <a:p>
            <a:r>
              <a:rPr lang="en-US" i="1" dirty="0" err="1" smtClean="0">
                <a:latin typeface="Times New Roman" panose="02020603050405020304" pitchFamily="18" charset="0"/>
                <a:cs typeface="Times New Roman" panose="02020603050405020304" pitchFamily="18" charset="0"/>
              </a:rPr>
              <a:t>Jamiah</a:t>
            </a:r>
            <a:r>
              <a:rPr lang="en-US" i="1" dirty="0" smtClean="0">
                <a:latin typeface="Times New Roman" panose="02020603050405020304" pitchFamily="18" charset="0"/>
                <a:cs typeface="Times New Roman" panose="02020603050405020304" pitchFamily="18" charset="0"/>
              </a:rPr>
              <a:t> Glover – TR		Patience Butler – TT		</a:t>
            </a:r>
            <a:r>
              <a:rPr lang="en-US" i="1" dirty="0" err="1" smtClean="0">
                <a:latin typeface="Times New Roman" panose="02020603050405020304" pitchFamily="18" charset="0"/>
                <a:cs typeface="Times New Roman" panose="02020603050405020304" pitchFamily="18" charset="0"/>
              </a:rPr>
              <a:t>Olukayode</a:t>
            </a:r>
            <a:r>
              <a:rPr lang="en-US" i="1" dirty="0" smtClean="0">
                <a:latin typeface="Times New Roman" panose="02020603050405020304" pitchFamily="18" charset="0"/>
                <a:cs typeface="Times New Roman" panose="02020603050405020304" pitchFamily="18" charset="0"/>
              </a:rPr>
              <a:t> Adebogun – TT</a:t>
            </a:r>
          </a:p>
          <a:p>
            <a:r>
              <a:rPr lang="en-US" i="1" dirty="0" smtClean="0">
                <a:latin typeface="Times New Roman" panose="02020603050405020304" pitchFamily="18" charset="0"/>
                <a:cs typeface="Times New Roman" panose="02020603050405020304" pitchFamily="18" charset="0"/>
              </a:rPr>
              <a:t>Kaylynn Arrington – TT		Kamryn Nelson – TW		Abraham Cruz – TW</a:t>
            </a:r>
            <a:r>
              <a:rPr lang="en-US" dirty="0" smtClean="0"/>
              <a:t>	</a:t>
            </a:r>
            <a:endParaRPr lang="en-US" dirty="0"/>
          </a:p>
        </p:txBody>
      </p:sp>
    </p:spTree>
    <p:extLst>
      <p:ext uri="{BB962C8B-B14F-4D97-AF65-F5344CB8AC3E}">
        <p14:creationId xmlns:p14="http://schemas.microsoft.com/office/powerpoint/2010/main" val="342015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3191774" y="1358389"/>
            <a:ext cx="5831456"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Congratulations to </a:t>
            </a:r>
            <a:r>
              <a:rPr kumimoji="0" lang="en-US" sz="2400" b="1"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Brett Fickes</a:t>
            </a:r>
            <a:r>
              <a:rPr kumimoji="0" lang="en-US" sz="2400" b="0"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Director of Curriculum</a:t>
            </a:r>
            <a:r>
              <a:rPr kumimoji="0" lang="en-US" sz="2400" b="0" i="1"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&amp; Instruction, </a:t>
            </a:r>
            <a:r>
              <a:rPr kumimoji="0" lang="en-US" sz="2400" b="0"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 being selected as one of the 2017 recipients of the Josephine Elizabeth Seaton Franklin Foundation, Inc. Vision Quest Awards. The award will</a:t>
            </a:r>
            <a:r>
              <a:rPr kumimoji="0" lang="en-US" sz="2400" b="0" i="1"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be presented on May 20, 2017.</a:t>
            </a:r>
            <a:endParaRPr kumimoji="0" lang="en-US" sz="2400" b="0"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2" name="Picture 22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1" y="5011945"/>
            <a:ext cx="9143998" cy="1863305"/>
            <a:chOff x="1" y="5011945"/>
            <a:chExt cx="9143998" cy="1863305"/>
          </a:xfrm>
        </p:grpSpPr>
        <p:sp>
          <p:nvSpPr>
            <p:cNvPr id="20"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145" y="5070176"/>
            <a:ext cx="1787823" cy="1787823"/>
          </a:xfrm>
          <a:prstGeom prst="rect">
            <a:avLst/>
          </a:prstGeom>
        </p:spPr>
      </p:pic>
      <p:pic>
        <p:nvPicPr>
          <p:cNvPr id="2057" name="Picture 9" descr="Mr. Brett Fick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34350"/>
            <a:ext cx="2889550" cy="463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86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69344"/>
            <a:ext cx="8229600" cy="4226943"/>
          </a:xfrm>
        </p:spPr>
        <p:txBody>
          <a:bodyPr>
            <a:normAutofit/>
          </a:bodyPr>
          <a:lstStyle/>
          <a:p>
            <a:pPr algn="ctr">
              <a:buFont typeface="Wingdings" panose="05000000000000000000" pitchFamily="2" charset="2"/>
              <a:buChar char="v"/>
            </a:pPr>
            <a:r>
              <a:rPr lang="en-US" sz="2400" i="1" dirty="0" smtClean="0">
                <a:latin typeface="Times New Roman" panose="02020603050405020304" pitchFamily="18" charset="0"/>
                <a:cs typeface="Times New Roman" panose="02020603050405020304" pitchFamily="18" charset="0"/>
              </a:rPr>
              <a:t>The </a:t>
            </a:r>
            <a:r>
              <a:rPr lang="en-US" sz="2400" b="1" i="1" dirty="0" smtClean="0">
                <a:latin typeface="Times New Roman" panose="02020603050405020304" pitchFamily="18" charset="0"/>
                <a:cs typeface="Times New Roman" panose="02020603050405020304" pitchFamily="18" charset="0"/>
              </a:rPr>
              <a:t>TR Band</a:t>
            </a:r>
            <a:r>
              <a:rPr lang="en-US" sz="2400" i="1" dirty="0" smtClean="0">
                <a:latin typeface="Times New Roman" panose="02020603050405020304" pitchFamily="18" charset="0"/>
                <a:cs typeface="Times New Roman" panose="02020603050405020304" pitchFamily="18" charset="0"/>
              </a:rPr>
              <a:t> students </a:t>
            </a:r>
            <a:r>
              <a:rPr lang="en-US" sz="2400" i="1" dirty="0">
                <a:latin typeface="Times New Roman" panose="02020603050405020304" pitchFamily="18" charset="0"/>
                <a:cs typeface="Times New Roman" panose="02020603050405020304" pitchFamily="18" charset="0"/>
              </a:rPr>
              <a:t>received a Superior Rating Division I (39.5 out of 40) for Jazz Band at </a:t>
            </a:r>
            <a:r>
              <a:rPr lang="en-US" sz="2400" i="1" dirty="0" smtClean="0">
                <a:latin typeface="Times New Roman" panose="02020603050405020304" pitchFamily="18" charset="0"/>
                <a:cs typeface="Times New Roman" panose="02020603050405020304" pitchFamily="18" charset="0"/>
              </a:rPr>
              <a:t>the 2017 </a:t>
            </a:r>
            <a:r>
              <a:rPr lang="en-US" sz="2400" i="1" dirty="0">
                <a:latin typeface="Times New Roman" panose="02020603050405020304" pitchFamily="18" charset="0"/>
                <a:cs typeface="Times New Roman" panose="02020603050405020304" pitchFamily="18" charset="0"/>
              </a:rPr>
              <a:t>IHSA State Organizational </a:t>
            </a:r>
            <a:r>
              <a:rPr lang="en-US" sz="2400" i="1" dirty="0" smtClean="0">
                <a:latin typeface="Times New Roman" panose="02020603050405020304" pitchFamily="18" charset="0"/>
                <a:cs typeface="Times New Roman" panose="02020603050405020304" pitchFamily="18" charset="0"/>
              </a:rPr>
              <a:t>and </a:t>
            </a:r>
            <a:r>
              <a:rPr lang="en-US" sz="2400" i="1" dirty="0">
                <a:latin typeface="Times New Roman" panose="02020603050405020304" pitchFamily="18" charset="0"/>
                <a:cs typeface="Times New Roman" panose="02020603050405020304" pitchFamily="18" charset="0"/>
              </a:rPr>
              <a:t>a Superior Rating Division I (49.6 out of 50) for Concert Band.</a:t>
            </a:r>
          </a:p>
          <a:p>
            <a:pPr marL="0" indent="0" algn="ctr">
              <a:buNone/>
            </a:pPr>
            <a:r>
              <a:rPr lang="en-US" sz="2400" i="1" dirty="0">
                <a:latin typeface="Times New Roman" panose="02020603050405020304" pitchFamily="18" charset="0"/>
                <a:cs typeface="Times New Roman" panose="02020603050405020304" pitchFamily="18" charset="0"/>
              </a:rPr>
              <a:t> </a:t>
            </a:r>
          </a:p>
          <a:p>
            <a:pPr algn="ctr">
              <a:buFont typeface="Wingdings" panose="05000000000000000000" pitchFamily="2" charset="2"/>
              <a:buChar char="v"/>
            </a:pPr>
            <a:r>
              <a:rPr lang="en-US" sz="2400" i="1" dirty="0">
                <a:latin typeface="Times New Roman" panose="02020603050405020304" pitchFamily="18" charset="0"/>
                <a:cs typeface="Times New Roman" panose="02020603050405020304" pitchFamily="18" charset="0"/>
              </a:rPr>
              <a:t>TR hosted its </a:t>
            </a:r>
            <a:r>
              <a:rPr lang="en-US" sz="2400" b="1" i="1" dirty="0">
                <a:latin typeface="Times New Roman" panose="02020603050405020304" pitchFamily="18" charset="0"/>
                <a:cs typeface="Times New Roman" panose="02020603050405020304" pitchFamily="18" charset="0"/>
              </a:rPr>
              <a:t>3</a:t>
            </a:r>
            <a:r>
              <a:rPr lang="en-US" sz="2400" b="1" i="1" baseline="30000" dirty="0">
                <a:latin typeface="Times New Roman" panose="02020603050405020304" pitchFamily="18" charset="0"/>
                <a:cs typeface="Times New Roman" panose="02020603050405020304" pitchFamily="18" charset="0"/>
              </a:rPr>
              <a:t>rd</a:t>
            </a:r>
            <a:r>
              <a:rPr lang="en-US" sz="2400" b="1" i="1" dirty="0">
                <a:latin typeface="Times New Roman" panose="02020603050405020304" pitchFamily="18" charset="0"/>
                <a:cs typeface="Times New Roman" panose="02020603050405020304" pitchFamily="18" charset="0"/>
              </a:rPr>
              <a:t> Annual AVID Awards Banquet</a:t>
            </a:r>
            <a:r>
              <a:rPr lang="en-US" sz="2400" i="1" dirty="0">
                <a:latin typeface="Times New Roman" panose="02020603050405020304" pitchFamily="18" charset="0"/>
                <a:cs typeface="Times New Roman" panose="02020603050405020304" pitchFamily="18" charset="0"/>
              </a:rPr>
              <a:t>, and seniors Imani Burns and </a:t>
            </a:r>
            <a:r>
              <a:rPr lang="en-US" sz="2400" i="1" dirty="0" err="1">
                <a:latin typeface="Times New Roman" panose="02020603050405020304" pitchFamily="18" charset="0"/>
                <a:cs typeface="Times New Roman" panose="02020603050405020304" pitchFamily="18" charset="0"/>
              </a:rPr>
              <a:t>Samiah</a:t>
            </a:r>
            <a:r>
              <a:rPr lang="en-US" sz="2400" i="1" dirty="0">
                <a:latin typeface="Times New Roman" panose="02020603050405020304" pitchFamily="18" charset="0"/>
                <a:cs typeface="Times New Roman" panose="02020603050405020304" pitchFamily="18" charset="0"/>
              </a:rPr>
              <a:t> McKinney were presented with scholarship awards. We look forward to our seniors excelling in their postsecondary endeavors. </a:t>
            </a:r>
          </a:p>
        </p:txBody>
      </p:sp>
      <p:grpSp>
        <p:nvGrpSpPr>
          <p:cNvPr id="5" name="Group 4"/>
          <p:cNvGrpSpPr/>
          <p:nvPr/>
        </p:nvGrpSpPr>
        <p:grpSpPr>
          <a:xfrm>
            <a:off x="1" y="5011945"/>
            <a:ext cx="9143998" cy="1863305"/>
            <a:chOff x="1" y="5011945"/>
            <a:chExt cx="9143998" cy="1863305"/>
          </a:xfrm>
        </p:grpSpPr>
        <p:sp>
          <p:nvSpPr>
            <p:cNvPr id="3"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rgbClr val="60A3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027" y="5056614"/>
            <a:ext cx="3799411" cy="1756717"/>
          </a:xfrm>
          <a:prstGeom prst="rect">
            <a:avLst/>
          </a:prstGeom>
        </p:spPr>
      </p:pic>
    </p:spTree>
    <p:extLst>
      <p:ext uri="{BB962C8B-B14F-4D97-AF65-F5344CB8AC3E}">
        <p14:creationId xmlns:p14="http://schemas.microsoft.com/office/powerpoint/2010/main" val="1213768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720" y="5105400"/>
            <a:ext cx="7415266" cy="1524000"/>
          </a:xfrm>
        </p:spPr>
        <p:txBody>
          <a:bodyPr/>
          <a:lstStyle/>
          <a:p>
            <a:pPr algn="ctr"/>
            <a:r>
              <a:rPr lang="en-US" sz="2400" b="1" i="1" dirty="0" smtClean="0">
                <a:latin typeface="Cambria" panose="02040503050406030204" pitchFamily="18" charset="0"/>
              </a:rPr>
              <a:t>CONGRATULATIONS WILDCAT OLYMPIC TEAM</a:t>
            </a:r>
            <a:endParaRPr lang="en-US" sz="2400" b="1" i="1" dirty="0">
              <a:latin typeface="Cambria" panose="020405030504060302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19177"/>
            <a:ext cx="5482813" cy="441960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86400" y="174324"/>
            <a:ext cx="3657600" cy="452431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600" b="1" dirty="0">
                <a:solidFill>
                  <a:schemeClr val="tx1"/>
                </a:solidFill>
                <a:latin typeface="Times New Roman" panose="02020603050405020304" pitchFamily="18" charset="0"/>
                <a:cs typeface="Times New Roman" panose="02020603050405020304" pitchFamily="18" charset="0"/>
              </a:rPr>
              <a:t>The Wildcat Olympic Team won </a:t>
            </a:r>
            <a:r>
              <a:rPr lang="en-US" sz="2000" b="1" u="sng" dirty="0">
                <a:solidFill>
                  <a:schemeClr val="tx1"/>
                </a:solidFill>
                <a:latin typeface="Times New Roman" panose="02020603050405020304" pitchFamily="18" charset="0"/>
                <a:cs typeface="Times New Roman" panose="02020603050405020304" pitchFamily="18" charset="0"/>
              </a:rPr>
              <a:t>9</a:t>
            </a:r>
            <a:r>
              <a:rPr lang="en-US" sz="1600" b="1" dirty="0">
                <a:solidFill>
                  <a:schemeClr val="tx1"/>
                </a:solidFill>
                <a:latin typeface="Times New Roman" panose="02020603050405020304" pitchFamily="18" charset="0"/>
                <a:cs typeface="Times New Roman" panose="02020603050405020304" pitchFamily="18" charset="0"/>
              </a:rPr>
              <a:t> Gold medals  </a:t>
            </a:r>
            <a:r>
              <a:rPr lang="en-US" sz="2000" b="1" u="sng" dirty="0">
                <a:solidFill>
                  <a:schemeClr val="tx1"/>
                </a:solidFill>
                <a:latin typeface="Times New Roman" panose="02020603050405020304" pitchFamily="18" charset="0"/>
                <a:cs typeface="Times New Roman" panose="02020603050405020304" pitchFamily="18" charset="0"/>
              </a:rPr>
              <a:t>4</a:t>
            </a:r>
            <a:r>
              <a:rPr lang="en-US" sz="1600" b="1" dirty="0">
                <a:solidFill>
                  <a:schemeClr val="tx1"/>
                </a:solidFill>
                <a:latin typeface="Times New Roman" panose="02020603050405020304" pitchFamily="18" charset="0"/>
                <a:cs typeface="Times New Roman" panose="02020603050405020304" pitchFamily="18" charset="0"/>
              </a:rPr>
              <a:t> Bronze medals  and </a:t>
            </a:r>
            <a:r>
              <a:rPr lang="en-US" sz="2000" b="1" u="sng" dirty="0">
                <a:solidFill>
                  <a:schemeClr val="tx1"/>
                </a:solidFill>
                <a:latin typeface="Times New Roman" panose="02020603050405020304" pitchFamily="18" charset="0"/>
                <a:cs typeface="Times New Roman" panose="02020603050405020304" pitchFamily="18" charset="0"/>
              </a:rPr>
              <a:t>8</a:t>
            </a:r>
            <a:r>
              <a:rPr lang="en-US" sz="2000" b="1" dirty="0">
                <a:solidFill>
                  <a:schemeClr val="tx1"/>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Athletes Qualified for State Competition</a:t>
            </a:r>
          </a:p>
          <a:p>
            <a:endParaRPr lang="en-US" sz="1600" i="1"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dirty="0" smtClean="0">
                <a:solidFill>
                  <a:schemeClr val="tx1"/>
                </a:solidFill>
                <a:latin typeface="Times New Roman" panose="02020603050405020304" pitchFamily="18" charset="0"/>
                <a:cs typeface="Times New Roman" panose="02020603050405020304" pitchFamily="18" charset="0"/>
              </a:rPr>
              <a:t>Destiny Walker &amp; Cindy Sanders 50m  run and long Jump </a:t>
            </a:r>
          </a:p>
          <a:p>
            <a:endParaRPr lang="en-US" sz="1600" i="1"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dirty="0" smtClean="0">
                <a:solidFill>
                  <a:schemeClr val="tx1"/>
                </a:solidFill>
                <a:latin typeface="Times New Roman" panose="02020603050405020304" pitchFamily="18" charset="0"/>
                <a:cs typeface="Times New Roman" panose="02020603050405020304" pitchFamily="18" charset="0"/>
              </a:rPr>
              <a:t>Shannon Herron &amp; Terrell Hall 100m run and long Jump</a:t>
            </a:r>
          </a:p>
          <a:p>
            <a:pPr marL="285750" indent="-285750">
              <a:buFont typeface="Arial" panose="020B0604020202020204" pitchFamily="34" charset="0"/>
              <a:buChar char="•"/>
            </a:pPr>
            <a:endParaRPr lang="en-US" sz="1600" i="1"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dirty="0" smtClean="0">
                <a:solidFill>
                  <a:schemeClr val="tx1"/>
                </a:solidFill>
                <a:latin typeface="Times New Roman" panose="02020603050405020304" pitchFamily="18" charset="0"/>
                <a:cs typeface="Times New Roman" panose="02020603050405020304" pitchFamily="18" charset="0"/>
              </a:rPr>
              <a:t>Ben Bell Softball Throw</a:t>
            </a:r>
          </a:p>
          <a:p>
            <a:pPr marL="285750" indent="-285750">
              <a:buFont typeface="Arial" panose="020B0604020202020204" pitchFamily="34" charset="0"/>
              <a:buChar char="•"/>
            </a:pPr>
            <a:endParaRPr lang="en-US" sz="1600" i="1"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dirty="0" smtClean="0">
                <a:solidFill>
                  <a:schemeClr val="tx1"/>
                </a:solidFill>
                <a:latin typeface="Times New Roman" panose="02020603050405020304" pitchFamily="18" charset="0"/>
                <a:cs typeface="Times New Roman" panose="02020603050405020304" pitchFamily="18" charset="0"/>
              </a:rPr>
              <a:t>Manny Johnson long  Jump</a:t>
            </a:r>
          </a:p>
          <a:p>
            <a:endParaRPr lang="en-US" sz="1600" i="1"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dirty="0" smtClean="0">
                <a:solidFill>
                  <a:schemeClr val="tx1"/>
                </a:solidFill>
                <a:latin typeface="Times New Roman" panose="02020603050405020304" pitchFamily="18" charset="0"/>
                <a:cs typeface="Times New Roman" panose="02020603050405020304" pitchFamily="18" charset="0"/>
              </a:rPr>
              <a:t>Soccer Individual Skills</a:t>
            </a:r>
          </a:p>
          <a:p>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smtClean="0">
                <a:solidFill>
                  <a:schemeClr val="tx1"/>
                </a:solidFill>
                <a:latin typeface="Times New Roman" panose="02020603050405020304" pitchFamily="18" charset="0"/>
                <a:cs typeface="Times New Roman" panose="02020603050405020304" pitchFamily="18" charset="0"/>
              </a:rPr>
              <a:t>     Liz Morales &amp; Alexis Lockett</a:t>
            </a:r>
          </a:p>
        </p:txBody>
      </p:sp>
      <p:pic>
        <p:nvPicPr>
          <p:cNvPr id="7" name="Picture 6" descr="new wildcat201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0500" y="5144499"/>
            <a:ext cx="1713500" cy="1713500"/>
          </a:xfrm>
          <a:prstGeom prst="rect">
            <a:avLst/>
          </a:prstGeom>
        </p:spPr>
      </p:pic>
      <p:pic>
        <p:nvPicPr>
          <p:cNvPr id="8" name="Picture 7" descr="new wildcat201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5178944"/>
            <a:ext cx="1644611" cy="1644611"/>
          </a:xfrm>
          <a:prstGeom prst="rect">
            <a:avLst/>
          </a:prstGeom>
        </p:spPr>
      </p:pic>
    </p:spTree>
    <p:extLst>
      <p:ext uri="{BB962C8B-B14F-4D97-AF65-F5344CB8AC3E}">
        <p14:creationId xmlns:p14="http://schemas.microsoft.com/office/powerpoint/2010/main" val="3544354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345" y="290251"/>
            <a:ext cx="7520940" cy="548640"/>
          </a:xfrm>
        </p:spPr>
        <p:txBody>
          <a:bodyPr/>
          <a:lstStyle/>
          <a:p>
            <a:r>
              <a:rPr lang="en-US" i="1" dirty="0" smtClean="0"/>
              <a:t>  </a:t>
            </a:r>
            <a:r>
              <a:rPr lang="en-US" sz="2400" b="1" i="1" dirty="0" smtClean="0">
                <a:latin typeface="Times New Roman" panose="02020603050405020304" pitchFamily="18" charset="0"/>
                <a:cs typeface="Times New Roman" panose="02020603050405020304" pitchFamily="18" charset="0"/>
              </a:rPr>
              <a:t>Thornton Advisory Council </a:t>
            </a:r>
            <a:r>
              <a:rPr lang="en-US" sz="1600" b="1" i="1" dirty="0" smtClean="0">
                <a:latin typeface="Times New Roman" panose="02020603050405020304" pitchFamily="18" charset="0"/>
                <a:cs typeface="Times New Roman" panose="02020603050405020304" pitchFamily="18" charset="0"/>
              </a:rPr>
              <a:t>Presents</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0003" y="1204651"/>
            <a:ext cx="8367623" cy="3128818"/>
          </a:xfrm>
        </p:spPr>
        <p:txBody>
          <a:bodyPr>
            <a:normAutofit/>
          </a:bodyPr>
          <a:lstStyle/>
          <a:p>
            <a:pPr algn="ctr"/>
            <a:r>
              <a:rPr lang="en-US" sz="2400" b="0" i="1" dirty="0" smtClean="0">
                <a:latin typeface="Times New Roman" panose="02020603050405020304" pitchFamily="18" charset="0"/>
                <a:cs typeface="Times New Roman" panose="02020603050405020304" pitchFamily="18" charset="0"/>
              </a:rPr>
              <a:t>The  parents, community and alumni teamed up Sunday, May 7</a:t>
            </a:r>
            <a:r>
              <a:rPr lang="en-US" sz="2400" b="0" i="1" baseline="30000" dirty="0" smtClean="0">
                <a:latin typeface="Times New Roman" panose="02020603050405020304" pitchFamily="18" charset="0"/>
                <a:cs typeface="Times New Roman" panose="02020603050405020304" pitchFamily="18" charset="0"/>
              </a:rPr>
              <a:t>th</a:t>
            </a:r>
            <a:r>
              <a:rPr lang="en-US" sz="2400" b="0" i="1" dirty="0" smtClean="0">
                <a:latin typeface="Times New Roman" panose="02020603050405020304" pitchFamily="18" charset="0"/>
                <a:cs typeface="Times New Roman" panose="02020603050405020304" pitchFamily="18" charset="0"/>
              </a:rPr>
              <a:t> for a good ole fashioned </a:t>
            </a:r>
            <a:r>
              <a:rPr lang="en-US" sz="2400" b="0" i="1" dirty="0">
                <a:latin typeface="Times New Roman" panose="02020603050405020304" pitchFamily="18" charset="0"/>
                <a:cs typeface="Times New Roman" panose="02020603050405020304" pitchFamily="18" charset="0"/>
              </a:rPr>
              <a:t>O</a:t>
            </a:r>
            <a:r>
              <a:rPr lang="en-US" sz="2400" b="0" i="1" dirty="0" smtClean="0">
                <a:latin typeface="Times New Roman" panose="02020603050405020304" pitchFamily="18" charset="0"/>
                <a:cs typeface="Times New Roman" panose="02020603050405020304" pitchFamily="18" charset="0"/>
              </a:rPr>
              <a:t>ld School vs. </a:t>
            </a:r>
            <a:r>
              <a:rPr lang="en-US" sz="2400" b="0" i="1" dirty="0">
                <a:latin typeface="Times New Roman" panose="02020603050405020304" pitchFamily="18" charset="0"/>
                <a:cs typeface="Times New Roman" panose="02020603050405020304" pitchFamily="18" charset="0"/>
              </a:rPr>
              <a:t>N</a:t>
            </a:r>
            <a:r>
              <a:rPr lang="en-US" sz="2400" b="0" i="1" dirty="0" smtClean="0">
                <a:latin typeface="Times New Roman" panose="02020603050405020304" pitchFamily="18" charset="0"/>
                <a:cs typeface="Times New Roman" panose="02020603050405020304" pitchFamily="18" charset="0"/>
              </a:rPr>
              <a:t>ew </a:t>
            </a:r>
            <a:r>
              <a:rPr lang="en-US" sz="2400" b="0" i="1" dirty="0">
                <a:latin typeface="Times New Roman" panose="02020603050405020304" pitchFamily="18" charset="0"/>
                <a:cs typeface="Times New Roman" panose="02020603050405020304" pitchFamily="18" charset="0"/>
              </a:rPr>
              <a:t>S</a:t>
            </a:r>
            <a:r>
              <a:rPr lang="en-US" sz="2400" b="0" i="1" dirty="0" smtClean="0">
                <a:latin typeface="Times New Roman" panose="02020603050405020304" pitchFamily="18" charset="0"/>
                <a:cs typeface="Times New Roman" panose="02020603050405020304" pitchFamily="18" charset="0"/>
              </a:rPr>
              <a:t>chool basketball game.  The old school team gave the new school team a run for their money.</a:t>
            </a:r>
          </a:p>
          <a:p>
            <a:r>
              <a:rPr lang="en-US" sz="2000" cap="all" dirty="0" smtClean="0">
                <a:latin typeface="Times New Roman" panose="02020603050405020304" pitchFamily="18" charset="0"/>
                <a:cs typeface="Times New Roman" panose="02020603050405020304" pitchFamily="18" charset="0"/>
              </a:rPr>
              <a:t>      Final Score:  New School </a:t>
            </a:r>
            <a:r>
              <a:rPr lang="en-US" sz="2800" cap="all" dirty="0" smtClean="0">
                <a:latin typeface="Times New Roman" panose="02020603050405020304" pitchFamily="18" charset="0"/>
                <a:cs typeface="Times New Roman" panose="02020603050405020304" pitchFamily="18" charset="0"/>
              </a:rPr>
              <a:t>85 </a:t>
            </a:r>
            <a:r>
              <a:rPr lang="en-US" sz="2000" cap="all" dirty="0" smtClean="0">
                <a:latin typeface="Times New Roman" panose="02020603050405020304" pitchFamily="18" charset="0"/>
                <a:cs typeface="Times New Roman" panose="02020603050405020304" pitchFamily="18" charset="0"/>
              </a:rPr>
              <a:t>    Old School </a:t>
            </a:r>
            <a:r>
              <a:rPr lang="en-US" sz="2800" cap="all" dirty="0" smtClean="0">
                <a:latin typeface="Times New Roman" panose="02020603050405020304" pitchFamily="18" charset="0"/>
                <a:cs typeface="Times New Roman" panose="02020603050405020304" pitchFamily="18" charset="0"/>
              </a:rPr>
              <a:t>81</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01180" y="62344"/>
            <a:ext cx="954521" cy="1004455"/>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864634" y="3810000"/>
            <a:ext cx="1088366" cy="1066800"/>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956418" y="76199"/>
            <a:ext cx="1038225" cy="900545"/>
          </a:xfrm>
          <a:prstGeom prst="rect">
            <a:avLst/>
          </a:prstGeom>
        </p:spPr>
      </p:pic>
      <p:pic>
        <p:nvPicPr>
          <p:cNvPr id="9" name="Picture 8" descr="new wildcat20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2067" y="5144500"/>
            <a:ext cx="1713500" cy="1713500"/>
          </a:xfrm>
          <a:prstGeom prst="rect">
            <a:avLst/>
          </a:prstGeom>
        </p:spPr>
      </p:pic>
    </p:spTree>
    <p:extLst>
      <p:ext uri="{BB962C8B-B14F-4D97-AF65-F5344CB8AC3E}">
        <p14:creationId xmlns:p14="http://schemas.microsoft.com/office/powerpoint/2010/main" val="46526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041" y="258792"/>
            <a:ext cx="7520940" cy="4206055"/>
          </a:xfrm>
        </p:spPr>
        <p:txBody>
          <a:bodyPr>
            <a:noAutofit/>
          </a:bodyPr>
          <a:lstStyle/>
          <a:p>
            <a:pPr marL="0" indent="0" algn="ctr"/>
            <a:r>
              <a:rPr lang="en-US" sz="2400" b="0" i="1" dirty="0">
                <a:latin typeface="Times New Roman" panose="02020603050405020304" pitchFamily="18" charset="0"/>
                <a:cs typeface="Times New Roman" panose="02020603050405020304" pitchFamily="18" charset="0"/>
              </a:rPr>
              <a:t>Congratulations to 2 of </a:t>
            </a:r>
            <a:r>
              <a:rPr lang="en-US" sz="2400" i="1" dirty="0">
                <a:latin typeface="Times New Roman" panose="02020603050405020304" pitchFamily="18" charset="0"/>
                <a:cs typeface="Times New Roman" panose="02020603050405020304" pitchFamily="18" charset="0"/>
              </a:rPr>
              <a:t>Thornton’s IB students David Clay and Maribel Salgado </a:t>
            </a:r>
            <a:r>
              <a:rPr lang="en-US" sz="2400" b="0" i="1" dirty="0">
                <a:latin typeface="Times New Roman" panose="02020603050405020304" pitchFamily="18" charset="0"/>
                <a:cs typeface="Times New Roman" panose="02020603050405020304" pitchFamily="18" charset="0"/>
              </a:rPr>
              <a:t>who were accepted to very prestigious universities and will have their educations almost completely paid for.</a:t>
            </a:r>
          </a:p>
          <a:p>
            <a:pPr marL="0" indent="0" algn="ctr"/>
            <a:endParaRPr lang="en-US" sz="2400" i="1" dirty="0">
              <a:latin typeface="Times New Roman" panose="02020603050405020304" pitchFamily="18" charset="0"/>
              <a:cs typeface="Times New Roman" panose="02020603050405020304" pitchFamily="18" charset="0"/>
            </a:endParaRPr>
          </a:p>
          <a:p>
            <a:pPr algn="ctr"/>
            <a:r>
              <a:rPr lang="en-US" sz="2400" i="1" dirty="0">
                <a:latin typeface="Times New Roman" panose="02020603050405020304" pitchFamily="18" charset="0"/>
                <a:cs typeface="Times New Roman" panose="02020603050405020304" pitchFamily="18" charset="0"/>
              </a:rPr>
              <a:t>David L. Clay II </a:t>
            </a:r>
            <a:r>
              <a:rPr lang="en-US" sz="2400" b="0" i="1" dirty="0">
                <a:latin typeface="Times New Roman" panose="02020603050405020304" pitchFamily="18" charset="0"/>
                <a:cs typeface="Times New Roman" panose="02020603050405020304" pitchFamily="18" charset="0"/>
              </a:rPr>
              <a:t>was accepted to Vanderbilt University with an award letter of $68,000 per year.</a:t>
            </a:r>
          </a:p>
          <a:p>
            <a:pPr algn="ctr"/>
            <a:r>
              <a:rPr lang="en-US" sz="2400" i="1" dirty="0">
                <a:latin typeface="Times New Roman" panose="02020603050405020304" pitchFamily="18" charset="0"/>
                <a:cs typeface="Times New Roman" panose="02020603050405020304" pitchFamily="18" charset="0"/>
              </a:rPr>
              <a:t>Maribel Salgado </a:t>
            </a:r>
            <a:r>
              <a:rPr lang="en-US" sz="2400" b="0" i="1" dirty="0">
                <a:latin typeface="Times New Roman" panose="02020603050405020304" pitchFamily="18" charset="0"/>
                <a:cs typeface="Times New Roman" panose="02020603050405020304" pitchFamily="18" charset="0"/>
              </a:rPr>
              <a:t>was accepted to Wesleyan University with an award letter of $69,000 per year.</a:t>
            </a:r>
          </a:p>
        </p:txBody>
      </p:sp>
      <p:pic>
        <p:nvPicPr>
          <p:cNvPr id="7" name="Picture 6" descr="new wildcat201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2067" y="5144500"/>
            <a:ext cx="1713500" cy="1713500"/>
          </a:xfrm>
          <a:prstGeom prst="rect">
            <a:avLst/>
          </a:prstGeom>
        </p:spPr>
      </p:pic>
    </p:spTree>
    <p:extLst>
      <p:ext uri="{BB962C8B-B14F-4D97-AF65-F5344CB8AC3E}">
        <p14:creationId xmlns:p14="http://schemas.microsoft.com/office/powerpoint/2010/main" val="3029773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5011945"/>
            <a:ext cx="9143998" cy="1863305"/>
            <a:chOff x="1" y="5011945"/>
            <a:chExt cx="9143998" cy="1863305"/>
          </a:xfrm>
        </p:grpSpPr>
        <p:sp>
          <p:nvSpPr>
            <p:cNvPr id="8"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rgbClr val="F0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T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3837" y="4881932"/>
            <a:ext cx="3856326" cy="1976068"/>
          </a:xfrm>
          <a:prstGeom prst="rect">
            <a:avLst/>
          </a:prstGeom>
        </p:spPr>
      </p:pic>
      <p:sp>
        <p:nvSpPr>
          <p:cNvPr id="3" name="Content Placeholder 2"/>
          <p:cNvSpPr>
            <a:spLocks noGrp="1" noChangeArrowheads="1"/>
          </p:cNvSpPr>
          <p:nvPr>
            <p:ph idx="1"/>
          </p:nvPr>
        </p:nvSpPr>
        <p:spPr bwMode="auto">
          <a:xfrm>
            <a:off x="4571999" y="432778"/>
            <a:ext cx="457200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On Saturday, May 6</a:t>
            </a:r>
            <a:r>
              <a:rPr kumimoji="0" lang="en-US"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t>
            </a:r>
            <a:r>
              <a:rPr kumimoji="0" lang="en-US"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18 of our Special Olympic Athletes compete in the Area 7 Track and Field Meet at Richards High School and they did AMAZING! All of the 1st place athletes will advance to the State Track and Field Meet at ISU June 9th-11th!</a:t>
            </a:r>
            <a:endParaRPr kumimoji="0" 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Congratulations to the following</a:t>
            </a:r>
            <a:r>
              <a:rPr kumimoji="0" lang="en-US" sz="16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students:</a:t>
            </a:r>
            <a:endParaRPr kumimoji="0" 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Kaitlan</a:t>
            </a: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Blow		</a:t>
            </a:r>
            <a:r>
              <a:rPr lang="en-US" sz="1600" i="1" dirty="0">
                <a:latin typeface="Times New Roman" panose="02020603050405020304" pitchFamily="18" charset="0"/>
                <a:ea typeface="Calibri" panose="020F0502020204030204" pitchFamily="34" charset="0"/>
                <a:cs typeface="Times New Roman" panose="02020603050405020304" pitchFamily="18" charset="0"/>
              </a:rPr>
              <a:t>Nicholas </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McDonald</a:t>
            </a:r>
            <a:endParaRPr kumimoji="0" lang="en-US" sz="16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Phenicia</a:t>
            </a: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Butler		</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Quinton Mills</a:t>
            </a:r>
            <a:endParaRPr kumimoji="0" lang="en-US" sz="16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Antonio Carr 		</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Stephanie </a:t>
            </a:r>
            <a:r>
              <a:rPr lang="en-US" sz="1600" i="1" dirty="0">
                <a:latin typeface="Times New Roman" panose="02020603050405020304" pitchFamily="18" charset="0"/>
                <a:ea typeface="Calibri" panose="020F0502020204030204" pitchFamily="34" charset="0"/>
                <a:cs typeface="Times New Roman" panose="02020603050405020304" pitchFamily="18" charset="0"/>
              </a:rPr>
              <a:t>Rodgers </a:t>
            </a:r>
            <a:endPar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Kendra Cox		</a:t>
            </a:r>
            <a:r>
              <a:rPr lang="en-US" sz="1600" i="1" dirty="0">
                <a:latin typeface="Times New Roman" panose="02020603050405020304" pitchFamily="18" charset="0"/>
                <a:ea typeface="Calibri" panose="020F0502020204030204" pitchFamily="34" charset="0"/>
                <a:cs typeface="Times New Roman" panose="02020603050405020304" pitchFamily="18" charset="0"/>
              </a:rPr>
              <a:t>Serenity </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Ross</a:t>
            </a:r>
            <a:endParaRPr kumimoji="0" lang="en-US" sz="16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Jaylen Echols 		</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Maciah</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i="1" dirty="0">
                <a:latin typeface="Times New Roman" panose="02020603050405020304" pitchFamily="18" charset="0"/>
                <a:ea typeface="Calibri" panose="020F0502020204030204" pitchFamily="34" charset="0"/>
                <a:cs typeface="Times New Roman" panose="02020603050405020304" pitchFamily="18" charset="0"/>
              </a:rPr>
              <a:t>Scott </a:t>
            </a:r>
            <a:endPar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Sereem</a:t>
            </a: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Frazier		</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Tayjah</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i="1" dirty="0">
                <a:latin typeface="Times New Roman" panose="02020603050405020304" pitchFamily="18" charset="0"/>
                <a:ea typeface="Calibri" panose="020F0502020204030204" pitchFamily="34" charset="0"/>
                <a:cs typeface="Times New Roman" panose="02020603050405020304" pitchFamily="18" charset="0"/>
              </a:rPr>
              <a:t>Sole </a:t>
            </a:r>
            <a:endParaRPr kumimoji="0" lang="en-US" sz="16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Jordan Fuller 		</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Victoria Traylor</a:t>
            </a:r>
            <a:endPar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Nayeli Gutierrez 		</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Mekalah</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i="1" dirty="0">
                <a:latin typeface="Times New Roman" panose="02020603050405020304" pitchFamily="18" charset="0"/>
                <a:ea typeface="Calibri" panose="020F0502020204030204" pitchFamily="34" charset="0"/>
                <a:cs typeface="Times New Roman" panose="02020603050405020304" pitchFamily="18" charset="0"/>
              </a:rPr>
              <a:t>Wade </a:t>
            </a:r>
            <a:endPar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69863" indent="-169863" defTabSz="914400" eaLnBrk="0" fontAlgn="base" hangingPunct="0">
              <a:spcBef>
                <a:spcPct val="0"/>
              </a:spcBef>
              <a:spcAft>
                <a:spcPct val="0"/>
              </a:spcAft>
              <a:buFont typeface="Wingdings" panose="05000000000000000000" pitchFamily="2" charset="2"/>
              <a:buChar char="v"/>
            </a:pPr>
            <a:r>
              <a:rPr kumimoji="0" lang="en-US" sz="16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Marcy Mayes 		</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Larry Williams</a:t>
            </a:r>
            <a:endParaRPr lang="en-US" sz="1600"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3249"/>
            <a:ext cx="4571999" cy="3428999"/>
          </a:xfrm>
          <a:prstGeom prst="rect">
            <a:avLst/>
          </a:prstGeom>
        </p:spPr>
      </p:pic>
    </p:spTree>
    <p:extLst>
      <p:ext uri="{BB962C8B-B14F-4D97-AF65-F5344CB8AC3E}">
        <p14:creationId xmlns:p14="http://schemas.microsoft.com/office/powerpoint/2010/main" val="659043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ln w="19050" cmpd="sng">
                  <a:noFill/>
                </a:ln>
                <a:solidFill>
                  <a:srgbClr val="800000"/>
                </a:solidFill>
                <a:latin typeface="Cooper Black"/>
                <a:cs typeface="Cooper Black"/>
              </a:rPr>
              <a:t>Open Session</a:t>
            </a:r>
            <a:endParaRPr lang="en-US" sz="7000" u="sng" dirty="0">
              <a:ln w="19050" cmpd="sng">
                <a:noFill/>
              </a:ln>
              <a:solidFill>
                <a:srgbClr val="800000"/>
              </a:solidFill>
              <a:latin typeface="Cooper Black"/>
              <a:cs typeface="Cooper Black"/>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0444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287992" y="457202"/>
            <a:ext cx="3856007" cy="3983244"/>
          </a:xfrm>
        </p:spPr>
        <p:txBody>
          <a:bodyPr>
            <a:normAutofit lnSpcReduction="10000"/>
          </a:bodyPr>
          <a:lstStyle/>
          <a:p>
            <a:pPr marL="0" indent="0" algn="ctr">
              <a:buNone/>
            </a:pPr>
            <a:r>
              <a:rPr lang="en-US" sz="2000" i="1" dirty="0" smtClean="0">
                <a:latin typeface="Times New Roman" panose="02020603050405020304" pitchFamily="18" charset="0"/>
                <a:cs typeface="Times New Roman" panose="02020603050405020304" pitchFamily="18" charset="0"/>
              </a:rPr>
              <a:t>The </a:t>
            </a:r>
            <a:r>
              <a:rPr lang="en-US" sz="2000" b="1" i="1" dirty="0" smtClean="0">
                <a:latin typeface="Times New Roman" panose="02020603050405020304" pitchFamily="18" charset="0"/>
                <a:cs typeface="Times New Roman" panose="02020603050405020304" pitchFamily="18" charset="0"/>
              </a:rPr>
              <a:t>TW Engineering </a:t>
            </a:r>
            <a:r>
              <a:rPr lang="en-US" sz="2000" b="1" i="1" dirty="0">
                <a:latin typeface="Times New Roman" panose="02020603050405020304" pitchFamily="18" charset="0"/>
                <a:cs typeface="Times New Roman" panose="02020603050405020304" pitchFamily="18" charset="0"/>
              </a:rPr>
              <a:t>Robotics team</a:t>
            </a:r>
            <a:r>
              <a:rPr lang="en-US" sz="2000" i="1" dirty="0">
                <a:latin typeface="Times New Roman" panose="02020603050405020304" pitchFamily="18" charset="0"/>
                <a:cs typeface="Times New Roman" panose="02020603050405020304" pitchFamily="18" charset="0"/>
              </a:rPr>
              <a:t> brought home </a:t>
            </a:r>
            <a:r>
              <a:rPr lang="en-US" sz="2000" i="1" dirty="0" smtClean="0">
                <a:latin typeface="Times New Roman" panose="02020603050405020304" pitchFamily="18" charset="0"/>
                <a:cs typeface="Times New Roman" panose="02020603050405020304" pitchFamily="18" charset="0"/>
              </a:rPr>
              <a:t>1</a:t>
            </a:r>
            <a:r>
              <a:rPr lang="en-US" sz="2000" i="1" baseline="30000" dirty="0" smtClean="0">
                <a:latin typeface="Times New Roman" panose="02020603050405020304" pitchFamily="18" charset="0"/>
                <a:cs typeface="Times New Roman" panose="02020603050405020304" pitchFamily="18" charset="0"/>
              </a:rPr>
              <a:t>st</a:t>
            </a:r>
            <a:r>
              <a:rPr lang="en-US" sz="2000" i="1" dirty="0" smtClean="0">
                <a:latin typeface="Times New Roman" panose="02020603050405020304" pitchFamily="18" charset="0"/>
                <a:cs typeface="Times New Roman" panose="02020603050405020304" pitchFamily="18" charset="0"/>
              </a:rPr>
              <a:t> in </a:t>
            </a:r>
            <a:r>
              <a:rPr lang="en-US" sz="2000" i="1" dirty="0">
                <a:latin typeface="Times New Roman" panose="02020603050405020304" pitchFamily="18" charset="0"/>
                <a:cs typeface="Times New Roman" panose="02020603050405020304" pitchFamily="18" charset="0"/>
              </a:rPr>
              <a:t>the semifinals and advanced to win the </a:t>
            </a:r>
            <a:r>
              <a:rPr lang="en-US" sz="2000" i="1" dirty="0" smtClean="0">
                <a:latin typeface="Times New Roman" panose="02020603050405020304" pitchFamily="18" charset="0"/>
                <a:cs typeface="Times New Roman" panose="02020603050405020304" pitchFamily="18" charset="0"/>
              </a:rPr>
              <a:t>2</a:t>
            </a:r>
            <a:r>
              <a:rPr lang="en-US" sz="2000" i="1" baseline="30000" dirty="0" smtClean="0">
                <a:latin typeface="Times New Roman" panose="02020603050405020304" pitchFamily="18" charset="0"/>
                <a:cs typeface="Times New Roman" panose="02020603050405020304" pitchFamily="18" charset="0"/>
              </a:rPr>
              <a:t>nd</a:t>
            </a:r>
            <a:r>
              <a:rPr lang="en-US" sz="2000" i="1" dirty="0" smtClean="0">
                <a:latin typeface="Times New Roman" panose="02020603050405020304" pitchFamily="18" charset="0"/>
                <a:cs typeface="Times New Roman" panose="02020603050405020304" pitchFamily="18" charset="0"/>
              </a:rPr>
              <a:t> place award </a:t>
            </a:r>
            <a:r>
              <a:rPr lang="en-US" sz="2000" i="1" dirty="0">
                <a:latin typeface="Times New Roman" panose="02020603050405020304" pitchFamily="18" charset="0"/>
                <a:cs typeface="Times New Roman" panose="02020603050405020304" pitchFamily="18" charset="0"/>
              </a:rPr>
              <a:t>at the </a:t>
            </a:r>
            <a:r>
              <a:rPr lang="en-US" sz="2000" i="1" dirty="0" err="1" smtClean="0">
                <a:latin typeface="Times New Roman" panose="02020603050405020304" pitchFamily="18" charset="0"/>
                <a:cs typeface="Times New Roman" panose="02020603050405020304" pitchFamily="18" charset="0"/>
              </a:rPr>
              <a:t>Southworks</a:t>
            </a:r>
            <a:r>
              <a:rPr lang="en-US" sz="2000" i="1" dirty="0" smtClean="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Robotics Olympics, a regional robotics competition hosted by the South Suburban Mayors and Managers Association (SSMMA), the Chicago Southland </a:t>
            </a:r>
            <a:r>
              <a:rPr lang="en-US" sz="2000" i="1" dirty="0" smtClean="0">
                <a:latin typeface="Times New Roman" panose="02020603050405020304" pitchFamily="18" charset="0"/>
                <a:cs typeface="Times New Roman" panose="02020603050405020304" pitchFamily="18" charset="0"/>
              </a:rPr>
              <a:t>EDC. The </a:t>
            </a:r>
            <a:r>
              <a:rPr lang="en-US" sz="2000" i="1" dirty="0">
                <a:latin typeface="Times New Roman" panose="02020603050405020304" pitchFamily="18" charset="0"/>
                <a:cs typeface="Times New Roman" panose="02020603050405020304" pitchFamily="18" charset="0"/>
              </a:rPr>
              <a:t>TW robotics team consisted of three </a:t>
            </a:r>
            <a:r>
              <a:rPr lang="en-US" sz="2000" i="1" dirty="0" smtClean="0">
                <a:latin typeface="Times New Roman" panose="02020603050405020304" pitchFamily="18" charset="0"/>
                <a:cs typeface="Times New Roman" panose="02020603050405020304" pitchFamily="18" charset="0"/>
              </a:rPr>
              <a:t>students </a:t>
            </a:r>
            <a:r>
              <a:rPr lang="en-US" sz="2000" b="1" i="1" dirty="0">
                <a:latin typeface="Times New Roman" panose="02020603050405020304" pitchFamily="18" charset="0"/>
                <a:cs typeface="Times New Roman" panose="02020603050405020304" pitchFamily="18" charset="0"/>
              </a:rPr>
              <a:t>Elijah Smith, Leonard Sykes, </a:t>
            </a:r>
            <a:r>
              <a:rPr lang="en-US" sz="2000" b="1" i="1" dirty="0" err="1">
                <a:latin typeface="Times New Roman" panose="02020603050405020304" pitchFamily="18" charset="0"/>
                <a:cs typeface="Times New Roman" panose="02020603050405020304" pitchFamily="18" charset="0"/>
              </a:rPr>
              <a:t>Calab</a:t>
            </a:r>
            <a:r>
              <a:rPr lang="en-US" sz="2000" b="1" i="1" dirty="0">
                <a:latin typeface="Times New Roman" panose="02020603050405020304" pitchFamily="18" charset="0"/>
                <a:cs typeface="Times New Roman" panose="02020603050405020304" pitchFamily="18" charset="0"/>
              </a:rPr>
              <a:t> Ragland</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with Robotics </a:t>
            </a:r>
            <a:r>
              <a:rPr lang="en-US" sz="2000" i="1" dirty="0">
                <a:latin typeface="Times New Roman" panose="02020603050405020304" pitchFamily="18" charset="0"/>
                <a:cs typeface="Times New Roman" panose="02020603050405020304" pitchFamily="18" charset="0"/>
              </a:rPr>
              <a:t>coach Ms. Arlene Stephens-Hayes.</a:t>
            </a:r>
          </a:p>
        </p:txBody>
      </p:sp>
      <p:grpSp>
        <p:nvGrpSpPr>
          <p:cNvPr id="7" name="Group 6"/>
          <p:cNvGrpSpPr/>
          <p:nvPr/>
        </p:nvGrpSpPr>
        <p:grpSpPr>
          <a:xfrm>
            <a:off x="1" y="5011945"/>
            <a:ext cx="9143998" cy="1863305"/>
            <a:chOff x="1" y="5011945"/>
            <a:chExt cx="9143998" cy="1863305"/>
          </a:xfrm>
        </p:grpSpPr>
        <p:sp>
          <p:nvSpPr>
            <p:cNvPr id="8" name="Snip Single Corner Rectangle 2"/>
            <p:cNvSpPr/>
            <p:nvPr/>
          </p:nvSpPr>
          <p:spPr>
            <a:xfrm>
              <a:off x="1" y="5011947"/>
              <a:ext cx="3588588" cy="1846053"/>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46053">
                  <a:moveTo>
                    <a:pt x="0" y="0"/>
                  </a:moveTo>
                  <a:lnTo>
                    <a:pt x="1572883" y="0"/>
                  </a:lnTo>
                  <a:lnTo>
                    <a:pt x="3588588" y="1846053"/>
                  </a:lnTo>
                  <a:lnTo>
                    <a:pt x="0" y="1846053"/>
                  </a:lnTo>
                  <a:lnTo>
                    <a:pt x="0" y="0"/>
                  </a:lnTo>
                  <a:close/>
                </a:path>
              </a:pathLst>
            </a:custGeom>
            <a:solidFill>
              <a:srgbClr val="F0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nip Single Corner Rectangle 2"/>
            <p:cNvSpPr/>
            <p:nvPr/>
          </p:nvSpPr>
          <p:spPr>
            <a:xfrm flipH="1" flipV="1">
              <a:off x="1561380" y="5011945"/>
              <a:ext cx="7582619" cy="1863305"/>
            </a:xfrm>
            <a:custGeom>
              <a:avLst/>
              <a:gdLst>
                <a:gd name="connsiteX0" fmla="*/ 0 w 2398143"/>
                <a:gd name="connsiteY0" fmla="*/ 0 h 1846053"/>
                <a:gd name="connsiteX1" fmla="*/ 1572883 w 2398143"/>
                <a:gd name="connsiteY1" fmla="*/ 0 h 1846053"/>
                <a:gd name="connsiteX2" fmla="*/ 2398143 w 2398143"/>
                <a:gd name="connsiteY2" fmla="*/ 825260 h 1846053"/>
                <a:gd name="connsiteX3" fmla="*/ 2398143 w 2398143"/>
                <a:gd name="connsiteY3" fmla="*/ 1846053 h 1846053"/>
                <a:gd name="connsiteX4" fmla="*/ 0 w 2398143"/>
                <a:gd name="connsiteY4" fmla="*/ 1846053 h 1846053"/>
                <a:gd name="connsiteX5" fmla="*/ 0 w 2398143"/>
                <a:gd name="connsiteY5" fmla="*/ 0 h 1846053"/>
                <a:gd name="connsiteX0" fmla="*/ 0 w 2398143"/>
                <a:gd name="connsiteY0" fmla="*/ 0 h 1851804"/>
                <a:gd name="connsiteX1" fmla="*/ 1572883 w 2398143"/>
                <a:gd name="connsiteY1" fmla="*/ 0 h 1851804"/>
                <a:gd name="connsiteX2" fmla="*/ 2398143 w 2398143"/>
                <a:gd name="connsiteY2" fmla="*/ 1851804 h 1851804"/>
                <a:gd name="connsiteX3" fmla="*/ 2398143 w 2398143"/>
                <a:gd name="connsiteY3" fmla="*/ 1846053 h 1851804"/>
                <a:gd name="connsiteX4" fmla="*/ 0 w 2398143"/>
                <a:gd name="connsiteY4" fmla="*/ 1846053 h 1851804"/>
                <a:gd name="connsiteX5" fmla="*/ 0 w 2398143"/>
                <a:gd name="connsiteY5" fmla="*/ 0 h 1851804"/>
                <a:gd name="connsiteX0" fmla="*/ 0 w 3588588"/>
                <a:gd name="connsiteY0" fmla="*/ 0 h 1851804"/>
                <a:gd name="connsiteX1" fmla="*/ 1572883 w 3588588"/>
                <a:gd name="connsiteY1" fmla="*/ 0 h 1851804"/>
                <a:gd name="connsiteX2" fmla="*/ 2398143 w 3588588"/>
                <a:gd name="connsiteY2" fmla="*/ 1851804 h 1851804"/>
                <a:gd name="connsiteX3" fmla="*/ 3588588 w 3588588"/>
                <a:gd name="connsiteY3" fmla="*/ 1846053 h 1851804"/>
                <a:gd name="connsiteX4" fmla="*/ 0 w 3588588"/>
                <a:gd name="connsiteY4" fmla="*/ 1846053 h 1851804"/>
                <a:gd name="connsiteX5" fmla="*/ 0 w 3588588"/>
                <a:gd name="connsiteY5" fmla="*/ 0 h 1851804"/>
                <a:gd name="connsiteX0" fmla="*/ 0 w 3588588"/>
                <a:gd name="connsiteY0" fmla="*/ 0 h 1846053"/>
                <a:gd name="connsiteX1" fmla="*/ 1572883 w 3588588"/>
                <a:gd name="connsiteY1" fmla="*/ 0 h 1846053"/>
                <a:gd name="connsiteX2" fmla="*/ 2449901 w 3588588"/>
                <a:gd name="connsiteY2" fmla="*/ 1679276 h 1846053"/>
                <a:gd name="connsiteX3" fmla="*/ 3588588 w 3588588"/>
                <a:gd name="connsiteY3" fmla="*/ 1846053 h 1846053"/>
                <a:gd name="connsiteX4" fmla="*/ 0 w 3588588"/>
                <a:gd name="connsiteY4" fmla="*/ 1846053 h 1846053"/>
                <a:gd name="connsiteX5" fmla="*/ 0 w 3588588"/>
                <a:gd name="connsiteY5" fmla="*/ 0 h 1846053"/>
                <a:gd name="connsiteX0" fmla="*/ 0 w 3588588"/>
                <a:gd name="connsiteY0" fmla="*/ 0 h 1846053"/>
                <a:gd name="connsiteX1" fmla="*/ 1572883 w 3588588"/>
                <a:gd name="connsiteY1" fmla="*/ 0 h 1846053"/>
                <a:gd name="connsiteX2" fmla="*/ 3588588 w 3588588"/>
                <a:gd name="connsiteY2" fmla="*/ 1846053 h 1846053"/>
                <a:gd name="connsiteX3" fmla="*/ 0 w 3588588"/>
                <a:gd name="connsiteY3" fmla="*/ 1846053 h 1846053"/>
                <a:gd name="connsiteX4" fmla="*/ 0 w 3588588"/>
                <a:gd name="connsiteY4" fmla="*/ 0 h 1846053"/>
                <a:gd name="connsiteX0" fmla="*/ 0 w 3588588"/>
                <a:gd name="connsiteY0" fmla="*/ 17252 h 1863305"/>
                <a:gd name="connsiteX1" fmla="*/ 2618024 w 3588588"/>
                <a:gd name="connsiteY1" fmla="*/ 0 h 1863305"/>
                <a:gd name="connsiteX2" fmla="*/ 3588588 w 3588588"/>
                <a:gd name="connsiteY2" fmla="*/ 1863305 h 1863305"/>
                <a:gd name="connsiteX3" fmla="*/ 0 w 3588588"/>
                <a:gd name="connsiteY3" fmla="*/ 1863305 h 1863305"/>
                <a:gd name="connsiteX4" fmla="*/ 0 w 3588588"/>
                <a:gd name="connsiteY4" fmla="*/ 17252 h 18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88" h="1863305">
                  <a:moveTo>
                    <a:pt x="0" y="17252"/>
                  </a:moveTo>
                  <a:lnTo>
                    <a:pt x="2618024" y="0"/>
                  </a:lnTo>
                  <a:lnTo>
                    <a:pt x="3588588" y="1863305"/>
                  </a:lnTo>
                  <a:lnTo>
                    <a:pt x="0" y="1863305"/>
                  </a:lnTo>
                  <a:lnTo>
                    <a:pt x="0" y="17252"/>
                  </a:lnTo>
                  <a:close/>
                </a:path>
              </a:pathLst>
            </a:cu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T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3837" y="4881932"/>
            <a:ext cx="3856326" cy="19760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4452"/>
            <a:ext cx="5287992" cy="3965994"/>
          </a:xfrm>
          <a:prstGeom prst="rect">
            <a:avLst/>
          </a:prstGeom>
        </p:spPr>
      </p:pic>
    </p:spTree>
    <p:extLst>
      <p:ext uri="{BB962C8B-B14F-4D97-AF65-F5344CB8AC3E}">
        <p14:creationId xmlns:p14="http://schemas.microsoft.com/office/powerpoint/2010/main" val="4075387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6000" u="sng" dirty="0" smtClean="0">
                <a:solidFill>
                  <a:srgbClr val="800000"/>
                </a:solidFill>
                <a:latin typeface="Cooper Black"/>
                <a:cs typeface="Cooper Black"/>
              </a:rPr>
              <a:t>Unfinished Business</a:t>
            </a:r>
            <a:endParaRPr lang="en-US" sz="6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pPr marL="0" indent="0">
              <a:buNone/>
            </a:pPr>
            <a:endParaRPr lang="en-US" sz="2000" i="1" dirty="0">
              <a:latin typeface="Times New Roman"/>
              <a:cs typeface="Times New Roman"/>
            </a:endParaRPr>
          </a:p>
        </p:txBody>
      </p:sp>
    </p:spTree>
    <p:extLst>
      <p:ext uri="{BB962C8B-B14F-4D97-AF65-F5344CB8AC3E}">
        <p14:creationId xmlns:p14="http://schemas.microsoft.com/office/powerpoint/2010/main" val="2610153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err="1" smtClean="0">
                <a:latin typeface="Times New Roman"/>
                <a:cs typeface="Times New Roman"/>
              </a:rPr>
              <a:t>InsureSource</a:t>
            </a:r>
            <a:r>
              <a:rPr lang="en-US" sz="2400" i="1" dirty="0" smtClean="0">
                <a:latin typeface="Times New Roman"/>
                <a:cs typeface="Times New Roman"/>
              </a:rPr>
              <a:t> &amp; The Gloria J. Taylor Foundation – Scholarship Presentation</a:t>
            </a:r>
          </a:p>
          <a:p>
            <a:pPr marL="457200" lvl="1" indent="0">
              <a:buNone/>
            </a:pPr>
            <a:r>
              <a:rPr lang="en-US" sz="2000" b="1" i="1" dirty="0">
                <a:latin typeface="Times New Roman"/>
                <a:cs typeface="Times New Roman"/>
              </a:rPr>
              <a:t>D</a:t>
            </a:r>
            <a:r>
              <a:rPr lang="en-US" sz="2000" b="1" i="1" dirty="0" smtClean="0">
                <a:latin typeface="Times New Roman"/>
                <a:cs typeface="Times New Roman"/>
              </a:rPr>
              <a:t>r. Theresa Dixon  &amp; Cliff Taylor</a:t>
            </a:r>
            <a:endParaRPr lang="en-US" sz="2000" i="1" dirty="0">
              <a:latin typeface="Times New Roman"/>
              <a:cs typeface="Times New Roman"/>
            </a:endParaRPr>
          </a:p>
        </p:txBody>
      </p:sp>
    </p:spTree>
    <p:extLst>
      <p:ext uri="{BB962C8B-B14F-4D97-AF65-F5344CB8AC3E}">
        <p14:creationId xmlns:p14="http://schemas.microsoft.com/office/powerpoint/2010/main" val="4096887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Out-of-State Field Trip, Student Board (Policy Section 6:240) – </a:t>
            </a:r>
          </a:p>
          <a:p>
            <a:pPr marL="457200" lvl="1" indent="0">
              <a:buNone/>
            </a:pPr>
            <a:r>
              <a:rPr lang="en-US" sz="2000" b="1" i="1" dirty="0">
                <a:latin typeface="Times New Roman"/>
                <a:cs typeface="Times New Roman"/>
              </a:rPr>
              <a:t>D</a:t>
            </a:r>
            <a:r>
              <a:rPr lang="en-US" sz="2000" b="1" i="1" dirty="0" smtClean="0">
                <a:latin typeface="Times New Roman"/>
                <a:cs typeface="Times New Roman"/>
              </a:rPr>
              <a:t>r. Doss (Approval Needed)</a:t>
            </a:r>
            <a:endParaRPr lang="en-US" sz="2000" i="1" dirty="0">
              <a:latin typeface="Times New Roman"/>
              <a:cs typeface="Times New Roman"/>
            </a:endParaRPr>
          </a:p>
        </p:txBody>
      </p:sp>
    </p:spTree>
    <p:extLst>
      <p:ext uri="{BB962C8B-B14F-4D97-AF65-F5344CB8AC3E}">
        <p14:creationId xmlns:p14="http://schemas.microsoft.com/office/powerpoint/2010/main" val="3192428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IRA Educational Foundation (</a:t>
            </a:r>
            <a:r>
              <a:rPr lang="en-US" sz="2400" i="1" dirty="0" err="1" smtClean="0">
                <a:latin typeface="Times New Roman"/>
                <a:cs typeface="Times New Roman"/>
              </a:rPr>
              <a:t>ProStart</a:t>
            </a:r>
            <a:r>
              <a:rPr lang="en-US" sz="2400" i="1" dirty="0" smtClean="0">
                <a:latin typeface="Times New Roman"/>
                <a:cs typeface="Times New Roman"/>
              </a:rPr>
              <a:t> Culinary Curriculum) –</a:t>
            </a:r>
          </a:p>
          <a:p>
            <a:pPr marL="457200" lvl="1" indent="0">
              <a:buNone/>
            </a:pPr>
            <a:r>
              <a:rPr lang="en-US" sz="2000" b="1" i="1" dirty="0">
                <a:latin typeface="Times New Roman"/>
                <a:cs typeface="Times New Roman"/>
              </a:rPr>
              <a:t>M</a:t>
            </a:r>
            <a:r>
              <a:rPr lang="en-US" sz="2000" b="1" i="1" dirty="0" smtClean="0">
                <a:latin typeface="Times New Roman"/>
                <a:cs typeface="Times New Roman"/>
              </a:rPr>
              <a:t>r. Horton (Approval Needed)</a:t>
            </a:r>
            <a:endParaRPr lang="en-US" sz="2000" i="1" dirty="0">
              <a:latin typeface="Times New Roman"/>
              <a:cs typeface="Times New Roman"/>
            </a:endParaRPr>
          </a:p>
        </p:txBody>
      </p:sp>
    </p:spTree>
    <p:extLst>
      <p:ext uri="{BB962C8B-B14F-4D97-AF65-F5344CB8AC3E}">
        <p14:creationId xmlns:p14="http://schemas.microsoft.com/office/powerpoint/2010/main" val="2352499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Thornridge CTE Technology Purchase–</a:t>
            </a:r>
          </a:p>
          <a:p>
            <a:pPr marL="457200" lvl="1" indent="0">
              <a:buNone/>
            </a:pPr>
            <a:r>
              <a:rPr lang="en-US" sz="2000" b="1" i="1" dirty="0">
                <a:latin typeface="Times New Roman"/>
                <a:cs typeface="Times New Roman"/>
              </a:rPr>
              <a:t>M</a:t>
            </a:r>
            <a:r>
              <a:rPr lang="en-US" sz="2000" b="1" i="1" dirty="0" smtClean="0">
                <a:latin typeface="Times New Roman"/>
                <a:cs typeface="Times New Roman"/>
              </a:rPr>
              <a:t>r. Horton (Approval Needed)</a:t>
            </a:r>
            <a:endParaRPr lang="en-US" sz="2000" i="1" dirty="0">
              <a:latin typeface="Times New Roman"/>
              <a:cs typeface="Times New Roman"/>
            </a:endParaRPr>
          </a:p>
        </p:txBody>
      </p:sp>
    </p:spTree>
    <p:extLst>
      <p:ext uri="{BB962C8B-B14F-4D97-AF65-F5344CB8AC3E}">
        <p14:creationId xmlns:p14="http://schemas.microsoft.com/office/powerpoint/2010/main" val="709344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Asbestos / Mercury Abatement–</a:t>
            </a:r>
          </a:p>
          <a:p>
            <a:pPr marL="457200" lvl="1" indent="0">
              <a:buNone/>
            </a:pPr>
            <a:r>
              <a:rPr lang="en-US" sz="2000" b="1" i="1" dirty="0">
                <a:latin typeface="Times New Roman"/>
                <a:cs typeface="Times New Roman"/>
              </a:rPr>
              <a:t>M</a:t>
            </a:r>
            <a:r>
              <a:rPr lang="en-US" sz="2000" b="1" i="1" dirty="0" smtClean="0">
                <a:latin typeface="Times New Roman"/>
                <a:cs typeface="Times New Roman"/>
              </a:rPr>
              <a:t>r. Horton (Approval Needed)</a:t>
            </a:r>
            <a:endParaRPr lang="en-US" sz="2000" i="1" dirty="0">
              <a:latin typeface="Times New Roman"/>
              <a:cs typeface="Times New Roman"/>
            </a:endParaRPr>
          </a:p>
        </p:txBody>
      </p:sp>
    </p:spTree>
    <p:extLst>
      <p:ext uri="{BB962C8B-B14F-4D97-AF65-F5344CB8AC3E}">
        <p14:creationId xmlns:p14="http://schemas.microsoft.com/office/powerpoint/2010/main" val="1394310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Tuck Pointing Phase 1–</a:t>
            </a:r>
          </a:p>
          <a:p>
            <a:pPr marL="457200" lvl="1" indent="0">
              <a:buNone/>
            </a:pPr>
            <a:r>
              <a:rPr lang="en-US" sz="2000" b="1" i="1" dirty="0">
                <a:latin typeface="Times New Roman"/>
                <a:cs typeface="Times New Roman"/>
              </a:rPr>
              <a:t>M</a:t>
            </a:r>
            <a:r>
              <a:rPr lang="en-US" sz="2000" b="1" i="1" dirty="0" smtClean="0">
                <a:latin typeface="Times New Roman"/>
                <a:cs typeface="Times New Roman"/>
              </a:rPr>
              <a:t>r. Horton (Approval Needed)</a:t>
            </a:r>
            <a:endParaRPr lang="en-US" sz="2000" i="1" dirty="0">
              <a:latin typeface="Times New Roman"/>
              <a:cs typeface="Times New Roman"/>
            </a:endParaRPr>
          </a:p>
        </p:txBody>
      </p:sp>
    </p:spTree>
    <p:extLst>
      <p:ext uri="{BB962C8B-B14F-4D97-AF65-F5344CB8AC3E}">
        <p14:creationId xmlns:p14="http://schemas.microsoft.com/office/powerpoint/2010/main" val="2682921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a:solidFill>
                  <a:srgbClr val="800000"/>
                </a:solidFill>
                <a:latin typeface="Cooper Black"/>
                <a:cs typeface="Cooper Black"/>
              </a:rPr>
              <a:t>New Business</a:t>
            </a: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Stadium Upgrades Phase 2  – </a:t>
            </a:r>
          </a:p>
          <a:p>
            <a:pPr marL="457200" lvl="1" indent="0">
              <a:buNone/>
            </a:pPr>
            <a:r>
              <a:rPr lang="en-US" sz="2000" b="1" i="1" dirty="0">
                <a:latin typeface="Times New Roman"/>
                <a:cs typeface="Times New Roman"/>
              </a:rPr>
              <a:t>M</a:t>
            </a:r>
            <a:r>
              <a:rPr lang="en-US" sz="2000" b="1" i="1" dirty="0" smtClean="0">
                <a:latin typeface="Times New Roman"/>
                <a:cs typeface="Times New Roman"/>
              </a:rPr>
              <a:t>r. Horton (Approval Needed)</a:t>
            </a:r>
          </a:p>
        </p:txBody>
      </p:sp>
    </p:spTree>
    <p:extLst>
      <p:ext uri="{BB962C8B-B14F-4D97-AF65-F5344CB8AC3E}">
        <p14:creationId xmlns:p14="http://schemas.microsoft.com/office/powerpoint/2010/main" val="1800972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Bathroom Renovations Bid Results– </a:t>
            </a:r>
            <a:endParaRPr lang="en-US" sz="2000" i="1" dirty="0" smtClean="0">
              <a:latin typeface="Times New Roman"/>
              <a:cs typeface="Times New Roman"/>
            </a:endParaRPr>
          </a:p>
          <a:p>
            <a:pPr marL="457200" lvl="1" indent="0">
              <a:buNone/>
            </a:pPr>
            <a:r>
              <a:rPr lang="en-US" sz="2000" b="1" i="1" dirty="0" smtClean="0">
                <a:latin typeface="Times New Roman"/>
                <a:cs typeface="Times New Roman"/>
              </a:rPr>
              <a:t>Mr. Horton (Approval Needed)</a:t>
            </a:r>
            <a:endParaRPr lang="en-US" sz="2000" i="1" dirty="0">
              <a:latin typeface="Times New Roman"/>
              <a:cs typeface="Times New Roman"/>
            </a:endParaRPr>
          </a:p>
        </p:txBody>
      </p:sp>
    </p:spTree>
    <p:extLst>
      <p:ext uri="{BB962C8B-B14F-4D97-AF65-F5344CB8AC3E}">
        <p14:creationId xmlns:p14="http://schemas.microsoft.com/office/powerpoint/2010/main" val="2609816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Roll Call</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82948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Recommended Approval of Fieldhouse Renovations Bid Results– </a:t>
            </a:r>
          </a:p>
          <a:p>
            <a:pPr marL="457200" lvl="1" indent="0">
              <a:buNone/>
            </a:pPr>
            <a:r>
              <a:rPr lang="en-US" sz="2000" b="1" i="1" dirty="0" smtClean="0">
                <a:latin typeface="Times New Roman"/>
                <a:cs typeface="Times New Roman"/>
              </a:rPr>
              <a:t>Mr. Horton (Approval Needed)</a:t>
            </a:r>
            <a:endParaRPr lang="en-US" sz="2000" i="1" dirty="0">
              <a:latin typeface="Times New Roman"/>
              <a:cs typeface="Times New Roman"/>
            </a:endParaRPr>
          </a:p>
        </p:txBody>
      </p:sp>
    </p:spTree>
    <p:extLst>
      <p:ext uri="{BB962C8B-B14F-4D97-AF65-F5344CB8AC3E}">
        <p14:creationId xmlns:p14="http://schemas.microsoft.com/office/powerpoint/2010/main" val="3058604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New Business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Faculty Association – </a:t>
            </a:r>
          </a:p>
          <a:p>
            <a:pPr marL="457200" lvl="1" indent="0">
              <a:buNone/>
            </a:pPr>
            <a:r>
              <a:rPr lang="en-US" sz="2000" b="1" i="1" dirty="0" smtClean="0">
                <a:latin typeface="Times New Roman"/>
                <a:cs typeface="Times New Roman"/>
              </a:rPr>
              <a:t>Mr. Dwayne Bearden, President</a:t>
            </a:r>
            <a:endParaRPr lang="en-US" sz="2000" i="1" dirty="0">
              <a:latin typeface="Times New Roman"/>
              <a:cs typeface="Times New Roman"/>
            </a:endParaRPr>
          </a:p>
        </p:txBody>
      </p:sp>
    </p:spTree>
    <p:extLst>
      <p:ext uri="{BB962C8B-B14F-4D97-AF65-F5344CB8AC3E}">
        <p14:creationId xmlns:p14="http://schemas.microsoft.com/office/powerpoint/2010/main" val="2791793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5000" u="sng" dirty="0" smtClean="0">
                <a:solidFill>
                  <a:srgbClr val="800000"/>
                </a:solidFill>
                <a:latin typeface="Cooper Black"/>
                <a:cs typeface="Cooper Black"/>
              </a:rPr>
              <a:t>Superintendent’s Report</a:t>
            </a:r>
            <a:endParaRPr lang="en-US" sz="5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pPr marL="0" indent="0">
              <a:buNone/>
            </a:pPr>
            <a:endParaRPr lang="en-US" sz="2000" dirty="0">
              <a:latin typeface="Times New Roman"/>
              <a:cs typeface="Times New Roman"/>
            </a:endParaRPr>
          </a:p>
        </p:txBody>
      </p:sp>
    </p:spTree>
    <p:extLst>
      <p:ext uri="{BB962C8B-B14F-4D97-AF65-F5344CB8AC3E}">
        <p14:creationId xmlns:p14="http://schemas.microsoft.com/office/powerpoint/2010/main" val="1563836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Executive Session</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879810"/>
          </a:xfrm>
        </p:spPr>
        <p:txBody>
          <a:bodyPr>
            <a:normAutofit/>
          </a:bodyPr>
          <a:lstStyle/>
          <a:p>
            <a:r>
              <a:rPr lang="en-US" sz="2000" i="1" dirty="0" smtClean="0">
                <a:latin typeface="Times New Roman"/>
                <a:cs typeface="Times New Roman"/>
              </a:rPr>
              <a:t>Closed session pursuant to Section 2(c) of the Open Meetings Act to consider: </a:t>
            </a:r>
          </a:p>
          <a:p>
            <a:pPr lvl="1"/>
            <a:r>
              <a:rPr lang="en-US" sz="2000" i="1" dirty="0" smtClean="0">
                <a:latin typeface="Times New Roman"/>
                <a:cs typeface="Times New Roman"/>
              </a:rPr>
              <a:t>“The appointment, employment, compensation, discipline, performance, or dismissal of specific employees of the public body or legal counsel for the public body, including hearing testimony on a complaint lodged against an employee of the public body or against legal counsel for the public body to determine its validity.”</a:t>
            </a:r>
          </a:p>
          <a:p>
            <a:pPr lvl="1"/>
            <a:r>
              <a:rPr lang="en-US" sz="2000" i="1" dirty="0" smtClean="0">
                <a:latin typeface="Times New Roman"/>
                <a:cs typeface="Times New Roman"/>
              </a:rPr>
              <a:t>Student discipline</a:t>
            </a:r>
          </a:p>
          <a:p>
            <a:pPr lvl="1"/>
            <a:r>
              <a:rPr lang="en-US" sz="2000" i="1" dirty="0" smtClean="0">
                <a:latin typeface="Times New Roman"/>
                <a:cs typeface="Times New Roman"/>
              </a:rPr>
              <a:t>Collective negotiating matters, and</a:t>
            </a:r>
          </a:p>
          <a:p>
            <a:pPr lvl="1"/>
            <a:r>
              <a:rPr lang="en-US" sz="2000" i="1" dirty="0" smtClean="0">
                <a:latin typeface="Times New Roman"/>
                <a:cs typeface="Times New Roman"/>
              </a:rPr>
              <a:t>Litigation, when an action against, affecting or on behalf of the particular public body has been filed and is pending before a court or administrative tribunal, or when the public body finds that an action is probable or imminent.</a:t>
            </a:r>
          </a:p>
        </p:txBody>
      </p:sp>
    </p:spTree>
    <p:extLst>
      <p:ext uri="{BB962C8B-B14F-4D97-AF65-F5344CB8AC3E}">
        <p14:creationId xmlns:p14="http://schemas.microsoft.com/office/powerpoint/2010/main" val="1768952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5000" u="sng" dirty="0" smtClean="0">
                <a:solidFill>
                  <a:srgbClr val="800000"/>
                </a:solidFill>
                <a:latin typeface="Cooper Black"/>
                <a:cs typeface="Cooper Black"/>
              </a:rPr>
              <a:t>Reconvene Open Session</a:t>
            </a:r>
            <a:endParaRPr lang="en-US" sz="5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pPr marL="0" indent="0">
              <a:buNone/>
            </a:pPr>
            <a:endParaRPr lang="en-US" sz="2000" dirty="0">
              <a:latin typeface="Times New Roman"/>
              <a:cs typeface="Times New Roman"/>
            </a:endParaRPr>
          </a:p>
        </p:txBody>
      </p:sp>
    </p:spTree>
    <p:extLst>
      <p:ext uri="{BB962C8B-B14F-4D97-AF65-F5344CB8AC3E}">
        <p14:creationId xmlns:p14="http://schemas.microsoft.com/office/powerpoint/2010/main" val="1933758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0798"/>
            <a:ext cx="8229600" cy="1143000"/>
          </a:xfrm>
        </p:spPr>
        <p:txBody>
          <a:bodyPr>
            <a:noAutofit/>
          </a:bodyPr>
          <a:lstStyle/>
          <a:p>
            <a:r>
              <a:rPr lang="en-US" sz="5000" u="sng" dirty="0" smtClean="0">
                <a:solidFill>
                  <a:srgbClr val="800000"/>
                </a:solidFill>
                <a:latin typeface="Cooper Black"/>
                <a:cs typeface="Cooper Black"/>
              </a:rPr>
              <a:t>Action Items Following Executive Session</a:t>
            </a:r>
            <a:endParaRPr lang="en-US" sz="5000" u="sng" dirty="0">
              <a:solidFill>
                <a:srgbClr val="800000"/>
              </a:solidFill>
              <a:latin typeface="Cooper Black"/>
              <a:cs typeface="Cooper Black"/>
            </a:endParaRPr>
          </a:p>
        </p:txBody>
      </p:sp>
      <p:sp>
        <p:nvSpPr>
          <p:cNvPr id="3" name="Content Placeholder 2"/>
          <p:cNvSpPr>
            <a:spLocks noGrp="1"/>
          </p:cNvSpPr>
          <p:nvPr>
            <p:ph idx="1"/>
          </p:nvPr>
        </p:nvSpPr>
        <p:spPr>
          <a:xfrm>
            <a:off x="228600" y="1794746"/>
            <a:ext cx="8686800" cy="4331417"/>
          </a:xfrm>
        </p:spPr>
        <p:txBody>
          <a:bodyPr>
            <a:normAutofit/>
          </a:bodyPr>
          <a:lstStyle/>
          <a:p>
            <a:pPr>
              <a:buFont typeface="Wingdings" charset="2"/>
              <a:buChar char="v"/>
            </a:pPr>
            <a:r>
              <a:rPr lang="en-US" sz="2000" i="1" dirty="0" smtClean="0">
                <a:latin typeface="Times New Roman"/>
                <a:cs typeface="Times New Roman"/>
              </a:rPr>
              <a:t>Possible Action Regarding Student Discipline</a:t>
            </a:r>
          </a:p>
          <a:p>
            <a:pPr>
              <a:buFont typeface="Wingdings" charset="2"/>
              <a:buChar char="v"/>
            </a:pPr>
            <a:r>
              <a:rPr lang="en-US" sz="2000" i="1" dirty="0" smtClean="0">
                <a:latin typeface="Times New Roman"/>
                <a:cs typeface="Times New Roman"/>
              </a:rPr>
              <a:t>Recommended Approval of Notice to Remedy for Teacher 1</a:t>
            </a:r>
          </a:p>
          <a:p>
            <a:pPr>
              <a:buFont typeface="Wingdings" charset="2"/>
              <a:buChar char="v"/>
            </a:pPr>
            <a:r>
              <a:rPr lang="en-US" sz="2000" i="1" dirty="0" smtClean="0">
                <a:latin typeface="Times New Roman"/>
                <a:cs typeface="Times New Roman"/>
              </a:rPr>
              <a:t>Recommended Approval of Notice to Remedy for Teacher 2</a:t>
            </a:r>
          </a:p>
          <a:p>
            <a:pPr>
              <a:buFont typeface="Wingdings" charset="2"/>
              <a:buChar char="v"/>
            </a:pPr>
            <a:r>
              <a:rPr lang="en-US" sz="2000" i="1" dirty="0" smtClean="0">
                <a:latin typeface="Times New Roman"/>
                <a:cs typeface="Times New Roman"/>
              </a:rPr>
              <a:t>Possible Action Concerning Teacher 1 Suspension Letter</a:t>
            </a:r>
          </a:p>
          <a:p>
            <a:pPr>
              <a:buFont typeface="Wingdings" charset="2"/>
              <a:buChar char="v"/>
            </a:pPr>
            <a:r>
              <a:rPr lang="en-US" sz="2000" i="1" dirty="0" smtClean="0">
                <a:latin typeface="Times New Roman"/>
                <a:cs typeface="Times New Roman"/>
              </a:rPr>
              <a:t>Possible Action Concerning Teacher 2 Suspension Letter</a:t>
            </a:r>
          </a:p>
          <a:p>
            <a:pPr>
              <a:buFont typeface="Wingdings" charset="2"/>
              <a:buChar char="v"/>
            </a:pPr>
            <a:r>
              <a:rPr lang="en-US" sz="2000" i="1" dirty="0" smtClean="0">
                <a:latin typeface="Times New Roman"/>
                <a:cs typeface="Times New Roman"/>
              </a:rPr>
              <a:t>Action Concerning AFSCME Grievance</a:t>
            </a:r>
          </a:p>
          <a:p>
            <a:pPr>
              <a:buFont typeface="Wingdings" charset="2"/>
              <a:buChar char="v"/>
            </a:pPr>
            <a:r>
              <a:rPr lang="en-US" sz="2000" i="1" dirty="0" smtClean="0">
                <a:latin typeface="Times New Roman"/>
                <a:cs typeface="Times New Roman"/>
              </a:rPr>
              <a:t>Recommended Approval of Property Tax Assessment Appeal Settlement</a:t>
            </a:r>
          </a:p>
        </p:txBody>
      </p:sp>
    </p:spTree>
    <p:extLst>
      <p:ext uri="{BB962C8B-B14F-4D97-AF65-F5344CB8AC3E}">
        <p14:creationId xmlns:p14="http://schemas.microsoft.com/office/powerpoint/2010/main" val="2443207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Adjournment</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pPr marL="0" indent="0" algn="ctr">
              <a:buNone/>
            </a:pPr>
            <a:r>
              <a:rPr lang="en-US" sz="3000" b="1" u="sng" dirty="0" smtClean="0">
                <a:latin typeface="Times New Roman"/>
                <a:cs typeface="Times New Roman"/>
              </a:rPr>
              <a:t>NEXT MEETING</a:t>
            </a:r>
          </a:p>
          <a:p>
            <a:pPr marL="0" indent="0" algn="ctr">
              <a:buNone/>
            </a:pPr>
            <a:r>
              <a:rPr lang="en-US" sz="2500" i="1" dirty="0" smtClean="0">
                <a:latin typeface="Times New Roman"/>
                <a:cs typeface="Times New Roman"/>
              </a:rPr>
              <a:t>Wednesday, June 14, 2017</a:t>
            </a:r>
          </a:p>
          <a:p>
            <a:pPr marL="0" indent="0" algn="ctr">
              <a:buNone/>
            </a:pPr>
            <a:r>
              <a:rPr lang="en-US" sz="2500" i="1" dirty="0" smtClean="0">
                <a:latin typeface="Times New Roman"/>
                <a:cs typeface="Times New Roman"/>
              </a:rPr>
              <a:t>6:30pm</a:t>
            </a:r>
          </a:p>
          <a:p>
            <a:pPr marL="0" indent="0" algn="ctr">
              <a:buNone/>
            </a:pPr>
            <a:r>
              <a:rPr lang="en-US" sz="2500" i="1" dirty="0" smtClean="0">
                <a:latin typeface="Times New Roman"/>
                <a:cs typeface="Times New Roman"/>
              </a:rPr>
              <a:t>Thornwood High School</a:t>
            </a:r>
            <a:endParaRPr lang="en-US" sz="2500" i="1" dirty="0">
              <a:latin typeface="Times New Roman"/>
              <a:cs typeface="Times New Roman"/>
            </a:endParaRPr>
          </a:p>
        </p:txBody>
      </p:sp>
    </p:spTree>
    <p:extLst>
      <p:ext uri="{BB962C8B-B14F-4D97-AF65-F5344CB8AC3E}">
        <p14:creationId xmlns:p14="http://schemas.microsoft.com/office/powerpoint/2010/main" val="2470413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6000" u="sng" dirty="0" smtClean="0">
                <a:solidFill>
                  <a:srgbClr val="800000"/>
                </a:solidFill>
                <a:latin typeface="Cooper Black"/>
                <a:cs typeface="Cooper Black"/>
              </a:rPr>
              <a:t>Pledge of Allegiance</a:t>
            </a:r>
            <a:endParaRPr lang="en-US" sz="6000" u="sng" dirty="0">
              <a:solidFill>
                <a:srgbClr val="800000"/>
              </a:solidFill>
              <a:latin typeface="Cooper Black"/>
              <a:cs typeface="Cooper Black"/>
            </a:endParaRPr>
          </a:p>
        </p:txBody>
      </p:sp>
      <p:sp>
        <p:nvSpPr>
          <p:cNvPr id="3" name="Content Placeholder 2"/>
          <p:cNvSpPr>
            <a:spLocks noGrp="1"/>
          </p:cNvSpPr>
          <p:nvPr>
            <p:ph idx="1"/>
          </p:nvPr>
        </p:nvSpPr>
        <p:spPr/>
        <p:txBody>
          <a:bodyPr/>
          <a:lstStyle/>
          <a:p>
            <a:endParaRPr lang="en-US" dirty="0"/>
          </a:p>
        </p:txBody>
      </p:sp>
      <p:pic>
        <p:nvPicPr>
          <p:cNvPr id="5" name="Picture 4" descr="Waving-American-Fla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682146"/>
            <a:ext cx="8229600" cy="5132069"/>
          </a:xfrm>
          <a:prstGeom prst="roundRect">
            <a:avLst>
              <a:gd name="adj" fmla="val 8594"/>
            </a:avLst>
          </a:prstGeom>
          <a:solidFill>
            <a:srgbClr val="FFFFFF">
              <a:shade val="85000"/>
            </a:srgbClr>
          </a:solidFill>
          <a:ln>
            <a:noFill/>
          </a:ln>
          <a:effectLst>
            <a:reflection blurRad="12700" stA="38000" endPos="10000" dist="5000" dir="5400000" sy="-100000" algn="bl" rotWithShape="0"/>
          </a:effectLst>
        </p:spPr>
      </p:pic>
    </p:spTree>
    <p:extLst>
      <p:ext uri="{BB962C8B-B14F-4D97-AF65-F5344CB8AC3E}">
        <p14:creationId xmlns:p14="http://schemas.microsoft.com/office/powerpoint/2010/main" val="360474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5000" u="sng" dirty="0" smtClean="0">
                <a:solidFill>
                  <a:srgbClr val="800000"/>
                </a:solidFill>
                <a:latin typeface="Cooper Black"/>
                <a:cs typeface="Cooper Black"/>
              </a:rPr>
              <a:t>Committee of the Whole</a:t>
            </a:r>
            <a:endParaRPr lang="en-US" sz="5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400" i="1" dirty="0" smtClean="0">
                <a:latin typeface="Times New Roman"/>
                <a:cs typeface="Times New Roman"/>
              </a:rPr>
              <a:t>Report from Curriculum Committee</a:t>
            </a:r>
          </a:p>
          <a:p>
            <a:r>
              <a:rPr lang="en-US" sz="2400" i="1" dirty="0" smtClean="0">
                <a:latin typeface="Times New Roman"/>
                <a:cs typeface="Times New Roman"/>
              </a:rPr>
              <a:t>Report from Finance Committee</a:t>
            </a:r>
          </a:p>
          <a:p>
            <a:r>
              <a:rPr lang="en-US" sz="2400" i="1" dirty="0" smtClean="0">
                <a:latin typeface="Times New Roman"/>
                <a:cs typeface="Times New Roman"/>
              </a:rPr>
              <a:t>Report from Policy Committee</a:t>
            </a:r>
          </a:p>
          <a:p>
            <a:r>
              <a:rPr lang="en-US" sz="2400" i="1" dirty="0" smtClean="0">
                <a:latin typeface="Times New Roman"/>
                <a:cs typeface="Times New Roman"/>
              </a:rPr>
              <a:t>Report from Discipline Committee</a:t>
            </a:r>
          </a:p>
          <a:p>
            <a:r>
              <a:rPr lang="en-US" sz="2400" i="1" dirty="0" smtClean="0">
                <a:latin typeface="Times New Roman"/>
                <a:cs typeface="Times New Roman"/>
              </a:rPr>
              <a:t>Report from Facilities Committee</a:t>
            </a:r>
          </a:p>
          <a:p>
            <a:pPr marL="0" indent="0">
              <a:buNone/>
            </a:pPr>
            <a:endParaRPr lang="en-US" sz="2000" dirty="0">
              <a:latin typeface="Trajan Pro"/>
              <a:cs typeface="Trajan Pro"/>
            </a:endParaRPr>
          </a:p>
        </p:txBody>
      </p:sp>
    </p:spTree>
    <p:extLst>
      <p:ext uri="{BB962C8B-B14F-4D97-AF65-F5344CB8AC3E}">
        <p14:creationId xmlns:p14="http://schemas.microsoft.com/office/powerpoint/2010/main" val="392555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Consent Agenda</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1" y="1600200"/>
            <a:ext cx="9144000" cy="5257800"/>
          </a:xfrm>
        </p:spPr>
        <p:txBody>
          <a:bodyPr>
            <a:normAutofit/>
          </a:bodyPr>
          <a:lstStyle/>
          <a:p>
            <a:r>
              <a:rPr lang="en-US" sz="2000" b="1" i="1" dirty="0" smtClean="0">
                <a:latin typeface="Times New Roman"/>
                <a:cs typeface="Times New Roman"/>
              </a:rPr>
              <a:t>Approval of District 205 Bills dated</a:t>
            </a:r>
            <a:r>
              <a:rPr lang="en-US" sz="2000" i="1" dirty="0" smtClean="0">
                <a:latin typeface="Times New Roman"/>
                <a:cs typeface="Times New Roman"/>
              </a:rPr>
              <a:t>: April 13 through May 10, 2017</a:t>
            </a:r>
          </a:p>
          <a:p>
            <a:r>
              <a:rPr lang="en-US" sz="2000" b="1" i="1" dirty="0" smtClean="0">
                <a:latin typeface="Times New Roman"/>
                <a:cs typeface="Times New Roman"/>
              </a:rPr>
              <a:t>Personnel:</a:t>
            </a:r>
            <a:r>
              <a:rPr lang="en-US" sz="2000" i="1" dirty="0" smtClean="0">
                <a:latin typeface="Times New Roman"/>
                <a:cs typeface="Times New Roman"/>
              </a:rPr>
              <a:t> Approval of Resignations, Leave of Absence, New Hires and Terminations dated May 10, 2017</a:t>
            </a:r>
          </a:p>
        </p:txBody>
      </p:sp>
    </p:spTree>
    <p:extLst>
      <p:ext uri="{BB962C8B-B14F-4D97-AF65-F5344CB8AC3E}">
        <p14:creationId xmlns:p14="http://schemas.microsoft.com/office/powerpoint/2010/main" val="2061149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6000" u="sng" dirty="0" smtClean="0">
                <a:solidFill>
                  <a:srgbClr val="800000"/>
                </a:solidFill>
                <a:latin typeface="Cooper Black"/>
                <a:cs typeface="Cooper Black"/>
              </a:rPr>
              <a:t>Public Participation</a:t>
            </a:r>
            <a:endParaRPr lang="en-US" sz="6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Autofit/>
          </a:bodyPr>
          <a:lstStyle/>
          <a:p>
            <a:pPr marL="0" indent="0" algn="just">
              <a:lnSpc>
                <a:spcPct val="100000"/>
              </a:lnSpc>
              <a:buNone/>
            </a:pPr>
            <a:r>
              <a:rPr lang="en-US" sz="2200" i="1" dirty="0" smtClean="0">
                <a:latin typeface="Times New Roman"/>
                <a:cs typeface="Times New Roman"/>
              </a:rPr>
              <a:t>We now open the Public Participation section of our agenda. At this time, members of the community are invited to address the Board. We ask that you state your name and town, limit your total time to two minutes, and talk only about items on the current  Board Agenda.</a:t>
            </a:r>
          </a:p>
          <a:p>
            <a:pPr marL="0" indent="0" algn="just">
              <a:lnSpc>
                <a:spcPct val="100000"/>
              </a:lnSpc>
              <a:buNone/>
            </a:pPr>
            <a:endParaRPr lang="en-US" sz="2200" i="1" dirty="0" smtClean="0">
              <a:latin typeface="Times New Roman"/>
              <a:cs typeface="Times New Roman"/>
            </a:endParaRPr>
          </a:p>
          <a:p>
            <a:pPr marL="0" indent="0" algn="just">
              <a:lnSpc>
                <a:spcPct val="100000"/>
              </a:lnSpc>
              <a:buNone/>
            </a:pPr>
            <a:r>
              <a:rPr lang="en-US" sz="2200" i="1" dirty="0" smtClean="0">
                <a:latin typeface="Times New Roman"/>
                <a:cs typeface="Times New Roman"/>
              </a:rPr>
              <a:t>In addition, if your comments are of a critical nature about specific people, the Board requests that you present your comments during the personnel portion of the “executive session.”</a:t>
            </a:r>
          </a:p>
          <a:p>
            <a:pPr marL="0" indent="0" algn="just">
              <a:lnSpc>
                <a:spcPct val="100000"/>
              </a:lnSpc>
              <a:buNone/>
            </a:pPr>
            <a:endParaRPr lang="en-US" sz="2200" i="1" dirty="0" smtClean="0">
              <a:latin typeface="Times New Roman"/>
              <a:cs typeface="Times New Roman"/>
            </a:endParaRPr>
          </a:p>
          <a:p>
            <a:pPr marL="0" indent="0" algn="just">
              <a:lnSpc>
                <a:spcPct val="100000"/>
              </a:lnSpc>
              <a:buNone/>
            </a:pPr>
            <a:r>
              <a:rPr lang="en-US" sz="2200" i="1" dirty="0" smtClean="0">
                <a:latin typeface="Times New Roman"/>
                <a:cs typeface="Times New Roman"/>
              </a:rPr>
              <a:t>Your name will not be called if you do no sign in and list a topic or the topic is not on the current Board agenda or if public participation has begun.</a:t>
            </a:r>
          </a:p>
          <a:p>
            <a:pPr marL="0" indent="0">
              <a:buNone/>
            </a:pPr>
            <a:endParaRPr lang="en-US" sz="2200" i="1" dirty="0">
              <a:latin typeface="Times New Roman"/>
              <a:cs typeface="Times New Roman"/>
            </a:endParaRPr>
          </a:p>
        </p:txBody>
      </p:sp>
    </p:spTree>
    <p:extLst>
      <p:ext uri="{BB962C8B-B14F-4D97-AF65-F5344CB8AC3E}">
        <p14:creationId xmlns:p14="http://schemas.microsoft.com/office/powerpoint/2010/main" val="3469629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2918965"/>
            <a:ext cx="9144000" cy="2417069"/>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4300" u="sng" dirty="0" smtClean="0">
                <a:solidFill>
                  <a:srgbClr val="800000"/>
                </a:solidFill>
                <a:latin typeface="Cooper Black"/>
                <a:cs typeface="Cooper Black"/>
              </a:rPr>
              <a:t>Freedom Of Information Act</a:t>
            </a:r>
            <a:endParaRPr lang="en-US" sz="43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000" i="1" dirty="0">
                <a:latin typeface="Times New Roman"/>
                <a:cs typeface="Times New Roman"/>
              </a:rPr>
              <a:t>D</a:t>
            </a:r>
            <a:r>
              <a:rPr lang="en-US" sz="2000" i="1" dirty="0" smtClean="0">
                <a:latin typeface="Times New Roman"/>
                <a:cs typeface="Times New Roman"/>
              </a:rPr>
              <a:t>r. Doss</a:t>
            </a:r>
          </a:p>
          <a:p>
            <a:pPr marL="0" indent="0">
              <a:buNone/>
            </a:pPr>
            <a:endParaRPr lang="en-US" sz="2000" dirty="0">
              <a:latin typeface="Trajan Pro"/>
              <a:cs typeface="Trajan Pro"/>
            </a:endParaRPr>
          </a:p>
        </p:txBody>
      </p:sp>
      <p:pic>
        <p:nvPicPr>
          <p:cNvPr id="5" name="Picture 4" descr="BES_08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5945" y="2918966"/>
            <a:ext cx="3499111" cy="2417069"/>
          </a:xfrm>
          <a:prstGeom prst="rect">
            <a:avLst/>
          </a:prstGeom>
        </p:spPr>
      </p:pic>
      <p:sp>
        <p:nvSpPr>
          <p:cNvPr id="7" name="TextBox 6"/>
          <p:cNvSpPr txBox="1"/>
          <p:nvPr/>
        </p:nvSpPr>
        <p:spPr>
          <a:xfrm>
            <a:off x="142875" y="2918965"/>
            <a:ext cx="5762625" cy="240065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5000" b="1" dirty="0" smtClean="0">
                <a:ln w="11430"/>
                <a:gradFill flip="none" rotWithShape="1">
                  <a:gsLst>
                    <a:gs pos="9000">
                      <a:schemeClr val="accent6">
                        <a:lumMod val="50000"/>
                      </a:schemeClr>
                    </a:gs>
                    <a:gs pos="25000">
                      <a:srgbClr val="FFA600"/>
                    </a:gs>
                    <a:gs pos="49000">
                      <a:schemeClr val="accent6">
                        <a:lumMod val="50000"/>
                      </a:schemeClr>
                    </a:gs>
                    <a:gs pos="71000">
                      <a:srgbClr val="FFA600"/>
                    </a:gs>
                    <a:gs pos="91000">
                      <a:schemeClr val="accent6">
                        <a:lumMod val="50000"/>
                      </a:schemeClr>
                    </a:gs>
                  </a:gsLst>
                  <a:lin ang="16200000" scaled="0"/>
                  <a:tileRect/>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FOIA</a:t>
            </a:r>
            <a:endParaRPr lang="en-US" sz="15000" b="1" dirty="0">
              <a:ln w="11430"/>
              <a:gradFill flip="none" rotWithShape="1">
                <a:gsLst>
                  <a:gs pos="9000">
                    <a:schemeClr val="accent6">
                      <a:lumMod val="50000"/>
                    </a:schemeClr>
                  </a:gs>
                  <a:gs pos="25000">
                    <a:srgbClr val="FFA600"/>
                  </a:gs>
                  <a:gs pos="49000">
                    <a:schemeClr val="accent6">
                      <a:lumMod val="50000"/>
                    </a:schemeClr>
                  </a:gs>
                  <a:gs pos="71000">
                    <a:srgbClr val="FFA600"/>
                  </a:gs>
                  <a:gs pos="91000">
                    <a:schemeClr val="accent6">
                      <a:lumMod val="50000"/>
                    </a:schemeClr>
                  </a:gs>
                </a:gsLst>
                <a:lin ang="16200000" scaled="0"/>
                <a:tileRect/>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578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4252"/>
            <a:ext cx="9144000" cy="1475948"/>
          </a:xfrm>
          <a:prstGeom prst="rect">
            <a:avLst/>
          </a:prstGeom>
          <a:gradFill>
            <a:gsLst>
              <a:gs pos="0">
                <a:schemeClr val="bg1">
                  <a:lumMod val="50000"/>
                </a:schemeClr>
              </a:gs>
              <a:gs pos="50000">
                <a:schemeClr val="bg1">
                  <a:lumMod val="85000"/>
                </a:schemeClr>
              </a:gs>
              <a:gs pos="100000">
                <a:schemeClr val="bg1">
                  <a:lumMod val="5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7000" u="sng" dirty="0" smtClean="0">
                <a:solidFill>
                  <a:srgbClr val="800000"/>
                </a:solidFill>
                <a:latin typeface="Cooper Black"/>
                <a:cs typeface="Cooper Black"/>
              </a:rPr>
              <a:t>Communications</a:t>
            </a:r>
            <a:endParaRPr lang="en-US" sz="7000" u="sng" dirty="0">
              <a:solidFill>
                <a:srgbClr val="800000"/>
              </a:solidFill>
              <a:latin typeface="Cooper Black"/>
              <a:cs typeface="Cooper Black"/>
            </a:endParaRPr>
          </a:p>
        </p:txBody>
      </p:sp>
      <p:sp>
        <p:nvSpPr>
          <p:cNvPr id="3" name="Content Placeholder 2"/>
          <p:cNvSpPr>
            <a:spLocks noGrp="1"/>
          </p:cNvSpPr>
          <p:nvPr>
            <p:ph idx="1"/>
          </p:nvPr>
        </p:nvSpPr>
        <p:spPr>
          <a:xfrm>
            <a:off x="457200" y="1794746"/>
            <a:ext cx="8229600" cy="4331417"/>
          </a:xfrm>
        </p:spPr>
        <p:txBody>
          <a:bodyPr>
            <a:normAutofit/>
          </a:bodyPr>
          <a:lstStyle/>
          <a:p>
            <a:r>
              <a:rPr lang="en-US" sz="2000" i="1" dirty="0" smtClean="0">
                <a:latin typeface="Times New Roman"/>
                <a:cs typeface="Times New Roman"/>
              </a:rPr>
              <a:t>Mr. Arrington</a:t>
            </a:r>
          </a:p>
          <a:p>
            <a:pPr marL="0" indent="0">
              <a:buNone/>
            </a:pPr>
            <a:endParaRPr lang="en-US" sz="2000" dirty="0">
              <a:latin typeface="Trajan Pro"/>
              <a:cs typeface="Trajan Pro"/>
            </a:endParaRPr>
          </a:p>
        </p:txBody>
      </p:sp>
      <p:sp>
        <p:nvSpPr>
          <p:cNvPr id="5" name="Rounded Rectangular Callout 4"/>
          <p:cNvSpPr/>
          <p:nvPr/>
        </p:nvSpPr>
        <p:spPr>
          <a:xfrm>
            <a:off x="4072436" y="2761146"/>
            <a:ext cx="3285559" cy="2333170"/>
          </a:xfrm>
          <a:prstGeom prst="wedgeRoundRectCallout">
            <a:avLst>
              <a:gd name="adj1" fmla="val 39251"/>
              <a:gd name="adj2" fmla="val 68418"/>
              <a:gd name="adj3" fmla="val 16667"/>
            </a:avLst>
          </a:prstGeom>
          <a:gradFill>
            <a:gsLst>
              <a:gs pos="0">
                <a:srgbClr val="800000"/>
              </a:gs>
              <a:gs pos="100000">
                <a:schemeClr val="accent2">
                  <a:lumMod val="60000"/>
                  <a:lumOff val="40000"/>
                </a:schemeClr>
              </a:gs>
            </a:gsLst>
          </a:gradFill>
          <a:ln>
            <a:no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1960291" y="2898392"/>
            <a:ext cx="2954242" cy="1988840"/>
          </a:xfrm>
          <a:prstGeom prst="wedgeRoundRectCallout">
            <a:avLst>
              <a:gd name="adj1" fmla="val -40581"/>
              <a:gd name="adj2" fmla="val 69010"/>
              <a:gd name="adj3" fmla="val 16667"/>
            </a:avLst>
          </a:prstGeom>
          <a:solidFill>
            <a:schemeClr val="tx1">
              <a:lumMod val="65000"/>
              <a:lumOff val="35000"/>
            </a:schemeClr>
          </a:solidFill>
          <a:ln>
            <a:noFill/>
          </a:ln>
          <a:effectLst>
            <a:outerShdw blurRad="76200" dist="12700" dir="8100000" sy="-23000" kx="800400" algn="br" rotWithShape="0">
              <a:prstClr val="black">
                <a:alpha val="20000"/>
              </a:prst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9952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5-D205- School Board4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c">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act">
  <a:themeElements>
    <a:clrScheme name="AIR Corporate">
      <a:dk1>
        <a:srgbClr val="000000"/>
      </a:dk1>
      <a:lt1>
        <a:srgbClr val="FFFFFF"/>
      </a:lt1>
      <a:dk2>
        <a:srgbClr val="4E76A0"/>
      </a:dk2>
      <a:lt2>
        <a:srgbClr val="FFFFFF"/>
      </a:lt2>
      <a:accent1>
        <a:srgbClr val="005295"/>
      </a:accent1>
      <a:accent2>
        <a:srgbClr val="439539"/>
      </a:accent2>
      <a:accent3>
        <a:srgbClr val="D06F1A"/>
      </a:accent3>
      <a:accent4>
        <a:srgbClr val="711471"/>
      </a:accent4>
      <a:accent5>
        <a:srgbClr val="B9C7D4"/>
      </a:accent5>
      <a:accent6>
        <a:srgbClr val="EEB11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ll_CSI_PowerPoint_Template_012314 (1)">
  <a:themeElements>
    <a:clrScheme name="Delta Cost">
      <a:dk1>
        <a:sysClr val="windowText" lastClr="000000"/>
      </a:dk1>
      <a:lt1>
        <a:sysClr val="window" lastClr="FFFFFF"/>
      </a:lt1>
      <a:dk2>
        <a:srgbClr val="2F68A4"/>
      </a:dk2>
      <a:lt2>
        <a:srgbClr val="E9E9E9"/>
      </a:lt2>
      <a:accent1>
        <a:srgbClr val="2668A4"/>
      </a:accent1>
      <a:accent2>
        <a:srgbClr val="6EA256"/>
      </a:accent2>
      <a:accent3>
        <a:srgbClr val="C0504D"/>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3">
  <a:themeElements>
    <a:clrScheme name="Custom 3">
      <a:dk1>
        <a:sysClr val="windowText" lastClr="000000"/>
      </a:dk1>
      <a:lt1>
        <a:sysClr val="window" lastClr="FFFFFF"/>
      </a:lt1>
      <a:dk2>
        <a:srgbClr val="464653"/>
      </a:dk2>
      <a:lt2>
        <a:srgbClr val="DDE9EC"/>
      </a:lt2>
      <a:accent1>
        <a:srgbClr val="E0D3E9"/>
      </a:accent1>
      <a:accent2>
        <a:srgbClr val="8857AD"/>
      </a:accent2>
      <a:accent3>
        <a:srgbClr val="8857AD"/>
      </a:accent3>
      <a:accent4>
        <a:srgbClr val="E0D3E9"/>
      </a:accent4>
      <a:accent5>
        <a:srgbClr val="A694B7"/>
      </a:accent5>
      <a:accent6>
        <a:srgbClr val="B292CA"/>
      </a:accent6>
      <a:hlink>
        <a:srgbClr val="8857AD"/>
      </a:hlink>
      <a:folHlink>
        <a:srgbClr val="6B56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Theme3" id="{D80DD914-CE58-4F3E-8181-0E50AB248233}" vid="{713878AD-65EA-47B5-B316-DE5E266C18C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40556</TotalTime>
  <Words>1062</Words>
  <Application>Microsoft Office PowerPoint</Application>
  <PresentationFormat>On-screen Show (4:3)</PresentationFormat>
  <Paragraphs>145</Paragraphs>
  <Slides>36</Slides>
  <Notes>20</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36</vt:i4>
      </vt:variant>
    </vt:vector>
  </HeadingPairs>
  <TitlesOfParts>
    <vt:vector size="58" baseType="lpstr">
      <vt:lpstr>Copperplate</vt:lpstr>
      <vt:lpstr>Franklin Gothic Book</vt:lpstr>
      <vt:lpstr>Franklin Gothic Medium</vt:lpstr>
      <vt:lpstr>Tunga</vt:lpstr>
      <vt:lpstr>Franklin Gothic Demi</vt:lpstr>
      <vt:lpstr>Cambria</vt:lpstr>
      <vt:lpstr>Arial</vt:lpstr>
      <vt:lpstr>FranklinGothic</vt:lpstr>
      <vt:lpstr>Calibri</vt:lpstr>
      <vt:lpstr>Times New Roman</vt:lpstr>
      <vt:lpstr>Trajan Pro</vt:lpstr>
      <vt:lpstr>Cooper Black</vt:lpstr>
      <vt:lpstr>Arial Narrow</vt:lpstr>
      <vt:lpstr>Wingdings</vt:lpstr>
      <vt:lpstr>MS PGothic</vt:lpstr>
      <vt:lpstr>Courier New</vt:lpstr>
      <vt:lpstr>Office Theme</vt:lpstr>
      <vt:lpstr>2015-D205- School Board42</vt:lpstr>
      <vt:lpstr>Basic</vt:lpstr>
      <vt:lpstr>Contact</vt:lpstr>
      <vt:lpstr>Ill_CSI_PowerPoint_Template_012314 (1)</vt:lpstr>
      <vt:lpstr>Theme3</vt:lpstr>
      <vt:lpstr>BOARD OF EDUCATION MEETING  May 10, 2017</vt:lpstr>
      <vt:lpstr>Open Session</vt:lpstr>
      <vt:lpstr>Roll Call</vt:lpstr>
      <vt:lpstr>Pledge of Allegiance</vt:lpstr>
      <vt:lpstr>Committee of the Whole</vt:lpstr>
      <vt:lpstr>Consent Agenda</vt:lpstr>
      <vt:lpstr>Public Participation</vt:lpstr>
      <vt:lpstr>Freedom Of Information Act</vt:lpstr>
      <vt:lpstr>Communications</vt:lpstr>
      <vt:lpstr>PowerPoint Presentation</vt:lpstr>
      <vt:lpstr>PowerPoint Presentation</vt:lpstr>
      <vt:lpstr>PowerPoint Presentation</vt:lpstr>
      <vt:lpstr>PowerPoint Presentation</vt:lpstr>
      <vt:lpstr>PowerPoint Presentation</vt:lpstr>
      <vt:lpstr>PowerPoint Presentation</vt:lpstr>
      <vt:lpstr>CONGRATULATIONS WILDCAT OLYMPIC TEAM</vt:lpstr>
      <vt:lpstr>  Thornton Advisory Council Presents…….</vt:lpstr>
      <vt:lpstr>PowerPoint Presentation</vt:lpstr>
      <vt:lpstr>PowerPoint Presentation</vt:lpstr>
      <vt:lpstr>PowerPoint Presentation</vt:lpstr>
      <vt:lpstr>Unfinished Business</vt:lpstr>
      <vt:lpstr>New Business</vt:lpstr>
      <vt:lpstr>New Business</vt:lpstr>
      <vt:lpstr>New Business</vt:lpstr>
      <vt:lpstr>New Business</vt:lpstr>
      <vt:lpstr>New Business</vt:lpstr>
      <vt:lpstr>New Business</vt:lpstr>
      <vt:lpstr>New Business</vt:lpstr>
      <vt:lpstr>New Business</vt:lpstr>
      <vt:lpstr>New Business</vt:lpstr>
      <vt:lpstr>New Business</vt:lpstr>
      <vt:lpstr>Superintendent’s Report</vt:lpstr>
      <vt:lpstr>Executive Session</vt:lpstr>
      <vt:lpstr>Reconvene Open Session</vt:lpstr>
      <vt:lpstr>Action Items Following Executive Session</vt:lpstr>
      <vt:lpstr>Adjournment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Education Meeting  May 14, 2014</dc:title>
  <dc:creator>Microsoft Office User</dc:creator>
  <cp:lastModifiedBy>Merriweather, Rakyah</cp:lastModifiedBy>
  <cp:revision>681</cp:revision>
  <cp:lastPrinted>2017-02-08T19:15:35Z</cp:lastPrinted>
  <dcterms:created xsi:type="dcterms:W3CDTF">2014-05-14T13:01:08Z</dcterms:created>
  <dcterms:modified xsi:type="dcterms:W3CDTF">2017-05-10T18:13:05Z</dcterms:modified>
</cp:coreProperties>
</file>