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0E42B-90CB-4DF2-983E-A9BF36AA39BD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CD950-82EF-4EF4-9B00-BF88F7983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82BD77-1F98-4683-951D-0DD0567A9B1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AFC625-3200-4528-A7C8-E08C9C492EB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DF5FE4-B4D9-48E9-BF20-02C0A20F087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BDA8E-BBAA-4EED-BF14-F6609204A26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643686-558B-49A9-91EB-6B4F4029B17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1CDD27-5684-4000-8C7B-5199387DCD7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B563DE-D687-48F8-8A1C-4AC4F66E989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70C58E-F5AE-49A7-BAD6-141BA5B8618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386A1F-2962-4C85-8931-A4693AB48DC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3C763-EBA8-4C12-9DE1-98B80CA1F64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351EF7-2E35-4A5F-8B3E-A0467B913A5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B034CB-6C4C-4F92-A5A0-FF45527C201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61223-8157-4BF9-AE69-23033017FDC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B513-BFC3-4314-B51B-D14D22E3B28F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C314-D3EE-4290-8D84-14E9273C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Ecosystems: Types &amp; Succession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Phosphorus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Importance of Phosphorus</a:t>
            </a:r>
          </a:p>
          <a:p>
            <a:pPr lvl="1" eaLnBrk="1" hangingPunct="1">
              <a:defRPr/>
            </a:pPr>
            <a:r>
              <a:rPr lang="en-US" dirty="0" smtClean="0"/>
              <a:t>Animals need phosphorus to form bones and teeth.</a:t>
            </a:r>
          </a:p>
          <a:p>
            <a:pPr lvl="1" eaLnBrk="1" hangingPunct="1">
              <a:defRPr/>
            </a:pPr>
            <a:r>
              <a:rPr lang="en-US" dirty="0" smtClean="0"/>
              <a:t>Plants need phosphorus for daily functions.</a:t>
            </a:r>
          </a:p>
          <a:p>
            <a:pPr eaLnBrk="1" hangingPunct="1">
              <a:defRPr/>
            </a:pPr>
            <a:r>
              <a:rPr lang="en-US" dirty="0" smtClean="0"/>
              <a:t>The Phosphorus Cycle</a:t>
            </a:r>
          </a:p>
          <a:p>
            <a:pPr lvl="1" eaLnBrk="1" hangingPunct="1">
              <a:defRPr/>
            </a:pPr>
            <a:r>
              <a:rPr lang="en-US" dirty="0" smtClean="0"/>
              <a:t>Movement of phosphorus from the environment to organisms and then back to the environment</a:t>
            </a:r>
          </a:p>
          <a:p>
            <a:pPr lvl="1" eaLnBrk="1" hangingPunct="1">
              <a:defRPr/>
            </a:pPr>
            <a:r>
              <a:rPr lang="en-US" dirty="0" smtClean="0"/>
              <a:t>Cycle goes slowly</a:t>
            </a:r>
          </a:p>
          <a:p>
            <a:pPr lvl="1" eaLnBrk="1" hangingPunct="1">
              <a:defRPr/>
            </a:pPr>
            <a:r>
              <a:rPr lang="en-US" dirty="0" smtClean="0"/>
              <a:t>Phosphorus doesn’t normally occur as a gas in the atmosphere.</a:t>
            </a:r>
          </a:p>
          <a:p>
            <a:pPr lvl="1" eaLnBrk="1" hangingPunct="1">
              <a:defRPr/>
            </a:pPr>
            <a:r>
              <a:rPr lang="en-US" dirty="0" smtClean="0"/>
              <a:t>Complete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The Phosphorus Cycle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23881" y="347917"/>
            <a:ext cx="4277239" cy="708660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The Nitrogen &amp; Phosphorus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Fertilizers</a:t>
            </a:r>
          </a:p>
          <a:p>
            <a:pPr lvl="1" eaLnBrk="1" hangingPunct="1">
              <a:defRPr/>
            </a:pPr>
            <a:r>
              <a:rPr lang="en-US" dirty="0" smtClean="0"/>
              <a:t>Add nitrogen and phosphorus to the soil</a:t>
            </a:r>
          </a:p>
          <a:p>
            <a:pPr lvl="1" eaLnBrk="1" hangingPunct="1">
              <a:defRPr/>
            </a:pPr>
            <a:r>
              <a:rPr lang="en-US" dirty="0" smtClean="0"/>
              <a:t>Allows plants to grow bigger and faster</a:t>
            </a:r>
          </a:p>
          <a:p>
            <a:pPr lvl="1" eaLnBrk="1" hangingPunct="1">
              <a:defRPr/>
            </a:pPr>
            <a:r>
              <a:rPr lang="en-US" dirty="0" smtClean="0"/>
              <a:t>If too much nitrogen and phosphorus is added, it will cause excess growth in a waterway.</a:t>
            </a:r>
          </a:p>
          <a:p>
            <a:pPr lvl="2" eaLnBrk="1" hangingPunct="1">
              <a:defRPr/>
            </a:pPr>
            <a:r>
              <a:rPr lang="en-US" dirty="0" smtClean="0"/>
              <a:t>Algal bloom</a:t>
            </a:r>
          </a:p>
          <a:p>
            <a:pPr lvl="3" eaLnBrk="1" hangingPunct="1">
              <a:defRPr/>
            </a:pPr>
            <a:r>
              <a:rPr lang="en-US" dirty="0" smtClean="0"/>
              <a:t>Takes away available oxygen from aquatic organisms</a:t>
            </a:r>
          </a:p>
          <a:p>
            <a:pPr eaLnBrk="1" hangingPunct="1">
              <a:defRPr/>
            </a:pPr>
            <a:r>
              <a:rPr lang="en-US" dirty="0" smtClean="0"/>
              <a:t>Environmental problem with nitrogen and phosphorus cycles</a:t>
            </a:r>
          </a:p>
          <a:p>
            <a:pPr lvl="1" eaLnBrk="1" hangingPunct="1">
              <a:defRPr/>
            </a:pPr>
            <a:r>
              <a:rPr lang="en-US" dirty="0" smtClean="0"/>
              <a:t>Acid 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Section 2 Assignment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Page 128</a:t>
            </a:r>
          </a:p>
          <a:p>
            <a:r>
              <a:rPr lang="en-US" smtClean="0">
                <a:effectLst/>
              </a:rPr>
              <a:t># 2-6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Ecosystems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Ecological Succession</a:t>
            </a:r>
          </a:p>
          <a:p>
            <a:pPr lvl="1" eaLnBrk="1" hangingPunct="1">
              <a:defRPr/>
            </a:pPr>
            <a:r>
              <a:rPr lang="en-US" dirty="0" smtClean="0"/>
              <a:t>Gradual process of change and replacement of species in a community.</a:t>
            </a:r>
          </a:p>
          <a:p>
            <a:pPr lvl="1" eaLnBrk="1" hangingPunct="1">
              <a:defRPr/>
            </a:pPr>
            <a:r>
              <a:rPr lang="en-US" dirty="0" smtClean="0"/>
              <a:t>May take hundreds to thousands of years</a:t>
            </a:r>
          </a:p>
          <a:p>
            <a:pPr lvl="1" eaLnBrk="1" hangingPunct="1">
              <a:defRPr/>
            </a:pPr>
            <a:r>
              <a:rPr lang="en-US" dirty="0" smtClean="0"/>
              <a:t>Two stages of ecological succession</a:t>
            </a:r>
          </a:p>
          <a:p>
            <a:pPr lvl="2" eaLnBrk="1" hangingPunct="1">
              <a:defRPr/>
            </a:pPr>
            <a:r>
              <a:rPr lang="en-US" dirty="0" smtClean="0"/>
              <a:t>Primary succession</a:t>
            </a:r>
          </a:p>
          <a:p>
            <a:pPr lvl="3" eaLnBrk="1" hangingPunct="1">
              <a:defRPr/>
            </a:pPr>
            <a:r>
              <a:rPr lang="en-US" dirty="0" smtClean="0"/>
              <a:t>Occurs where no ecosystem existed before</a:t>
            </a:r>
          </a:p>
          <a:p>
            <a:pPr lvl="3" eaLnBrk="1" hangingPunct="1">
              <a:defRPr/>
            </a:pPr>
            <a:r>
              <a:rPr lang="en-US" dirty="0" smtClean="0"/>
              <a:t>Primarily occurs on rocks, cliffs, sand dunes</a:t>
            </a:r>
          </a:p>
          <a:p>
            <a:pPr lvl="2" eaLnBrk="1" hangingPunct="1">
              <a:defRPr/>
            </a:pPr>
            <a:r>
              <a:rPr lang="en-US" dirty="0" smtClean="0"/>
              <a:t>Secondary succession</a:t>
            </a:r>
          </a:p>
          <a:p>
            <a:pPr lvl="3" eaLnBrk="1" hangingPunct="1">
              <a:defRPr/>
            </a:pPr>
            <a:r>
              <a:rPr lang="en-US" dirty="0" smtClean="0"/>
              <a:t>Occurs where an ecosystem has existed before</a:t>
            </a:r>
          </a:p>
          <a:p>
            <a:pPr lvl="3" eaLnBrk="1" hangingPunct="1">
              <a:defRPr/>
            </a:pPr>
            <a:r>
              <a:rPr lang="en-US" dirty="0" smtClean="0"/>
              <a:t>Occurs after the ecosystem has been disturbed by humans, animals or natural process (storm, flood, earthquake, volcano)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Secondary Succession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05400"/>
          </a:xfrm>
          <a:noFill/>
        </p:spPr>
        <p:txBody>
          <a:bodyPr>
            <a:normAutofit lnSpcReduction="10000"/>
          </a:bodyPr>
          <a:lstStyle/>
          <a:p>
            <a:r>
              <a:rPr lang="en-US" smtClean="0">
                <a:effectLst/>
              </a:rPr>
              <a:t>Pioneer species</a:t>
            </a:r>
          </a:p>
          <a:p>
            <a:pPr lvl="1"/>
            <a:r>
              <a:rPr lang="en-US" smtClean="0">
                <a:effectLst/>
              </a:rPr>
              <a:t>First organisms to live in an area after the land is cleared</a:t>
            </a:r>
          </a:p>
          <a:p>
            <a:pPr lvl="1"/>
            <a:r>
              <a:rPr lang="en-US" smtClean="0">
                <a:effectLst/>
              </a:rPr>
              <a:t>These organisms begin the ecological succession in that area most times after a natural disaster.</a:t>
            </a:r>
          </a:p>
          <a:p>
            <a:r>
              <a:rPr lang="en-US" smtClean="0">
                <a:effectLst/>
              </a:rPr>
              <a:t>Climax community</a:t>
            </a:r>
          </a:p>
          <a:p>
            <a:pPr lvl="1"/>
            <a:r>
              <a:rPr lang="en-US" smtClean="0">
                <a:effectLst/>
              </a:rPr>
              <a:t>A final and stable community</a:t>
            </a:r>
          </a:p>
          <a:p>
            <a:r>
              <a:rPr lang="en-US" smtClean="0">
                <a:effectLst/>
              </a:rPr>
              <a:t>Fires</a:t>
            </a:r>
          </a:p>
          <a:p>
            <a:pPr lvl="1"/>
            <a:r>
              <a:rPr lang="en-US" smtClean="0">
                <a:effectLst/>
              </a:rPr>
              <a:t>Some forests depend on fires</a:t>
            </a:r>
          </a:p>
          <a:p>
            <a:pPr lvl="2"/>
            <a:r>
              <a:rPr lang="en-US" smtClean="0">
                <a:effectLst/>
              </a:rPr>
              <a:t>Feed on plants that grow after a fire</a:t>
            </a:r>
          </a:p>
          <a:p>
            <a:pPr lvl="2"/>
            <a:r>
              <a:rPr lang="en-US" smtClean="0">
                <a:effectLst/>
              </a:rPr>
              <a:t>Some plants need high heat to release their seeds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Old-Field Succession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mtClean="0">
                <a:effectLst/>
              </a:rPr>
              <a:t>Occurs when farmland is abandoned</a:t>
            </a:r>
          </a:p>
          <a:p>
            <a:r>
              <a:rPr lang="en-US" smtClean="0">
                <a:effectLst/>
              </a:rPr>
              <a:t>Pioneer grasses and weeds grow very quickly</a:t>
            </a:r>
          </a:p>
          <a:p>
            <a:r>
              <a:rPr lang="en-US" smtClean="0">
                <a:effectLst/>
              </a:rPr>
              <a:t>Over time taller plants begin to grow</a:t>
            </a:r>
          </a:p>
          <a:p>
            <a:r>
              <a:rPr lang="en-US" smtClean="0">
                <a:effectLst/>
              </a:rPr>
              <a:t>Next fast growing trees take over</a:t>
            </a:r>
          </a:p>
          <a:p>
            <a:r>
              <a:rPr lang="en-US" smtClean="0">
                <a:effectLst/>
              </a:rPr>
              <a:t>Last, slower growing trees take over the area</a:t>
            </a:r>
          </a:p>
          <a:p>
            <a:pPr lvl="1"/>
            <a:r>
              <a:rPr lang="en-US" smtClean="0">
                <a:effectLst/>
              </a:rPr>
              <a:t>Oaks, hickories, beeches, maples</a:t>
            </a:r>
          </a:p>
          <a:p>
            <a:r>
              <a:rPr lang="en-US" smtClean="0">
                <a:effectLst/>
              </a:rPr>
              <a:t>After a century, the land will return to almost where it was before it was farmed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Primary Succession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Occurs in certain areas</a:t>
            </a:r>
          </a:p>
          <a:p>
            <a:pPr lvl="1"/>
            <a:r>
              <a:rPr lang="en-US" smtClean="0">
                <a:effectLst/>
              </a:rPr>
              <a:t>New islands created by volcanoes</a:t>
            </a:r>
          </a:p>
          <a:p>
            <a:pPr lvl="1"/>
            <a:r>
              <a:rPr lang="en-US" smtClean="0">
                <a:effectLst/>
              </a:rPr>
              <a:t>Areas exposed when a glacier retreats</a:t>
            </a:r>
          </a:p>
          <a:p>
            <a:pPr lvl="1"/>
            <a:r>
              <a:rPr lang="en-US" smtClean="0">
                <a:effectLst/>
              </a:rPr>
              <a:t>Any other surface that has not previously supported life</a:t>
            </a:r>
          </a:p>
          <a:p>
            <a:r>
              <a:rPr lang="en-US" smtClean="0">
                <a:effectLst/>
              </a:rPr>
              <a:t>Occurs much slower than secondary succession because of no soil present</a:t>
            </a:r>
          </a:p>
          <a:p>
            <a:pPr>
              <a:buFont typeface="Wingding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Primary Succession, cont.  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Lichens</a:t>
            </a:r>
          </a:p>
          <a:p>
            <a:pPr lvl="1"/>
            <a:r>
              <a:rPr lang="en-US" smtClean="0">
                <a:effectLst/>
              </a:rPr>
              <a:t>Colorful, flaky patches on trees or rocks</a:t>
            </a:r>
          </a:p>
          <a:p>
            <a:pPr lvl="1"/>
            <a:r>
              <a:rPr lang="en-US" smtClean="0">
                <a:effectLst/>
              </a:rPr>
              <a:t>Made of fungi</a:t>
            </a:r>
          </a:p>
          <a:p>
            <a:pPr lvl="2"/>
            <a:r>
              <a:rPr lang="en-US" smtClean="0">
                <a:effectLst/>
              </a:rPr>
              <a:t>Absorbs nutrients from the rocks</a:t>
            </a:r>
          </a:p>
          <a:p>
            <a:pPr lvl="2"/>
            <a:r>
              <a:rPr lang="en-US" smtClean="0">
                <a:effectLst/>
              </a:rPr>
              <a:t>Holds water</a:t>
            </a:r>
          </a:p>
          <a:p>
            <a:pPr lvl="1"/>
            <a:r>
              <a:rPr lang="en-US" smtClean="0">
                <a:effectLst/>
              </a:rPr>
              <a:t>Also made of algae</a:t>
            </a:r>
          </a:p>
          <a:p>
            <a:pPr lvl="2"/>
            <a:r>
              <a:rPr lang="en-US" smtClean="0">
                <a:effectLst/>
              </a:rPr>
              <a:t>Makes food through photosynthesis</a:t>
            </a:r>
          </a:p>
          <a:p>
            <a:pPr lvl="1"/>
            <a:r>
              <a:rPr lang="en-US" smtClean="0">
                <a:effectLst/>
              </a:rPr>
              <a:t>Together it breaks down the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Making of Soil in New Areas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1.  Lichens begin to break down rocks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2.  Freezing and thawing processes further break down the rocks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3.  Mosses begin to grow and break down rocks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4.  Mosses die and become organic matter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5.  The organic matter begins to pile up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6.  The organic matter turns into soil over time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7.  Plants begin to grow in the newly formed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Cycling of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Three ways that materials are reused in an ecosystem</a:t>
            </a:r>
          </a:p>
          <a:p>
            <a:pPr marL="971550" lvl="1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The carbon cycle</a:t>
            </a:r>
          </a:p>
          <a:p>
            <a:pPr marL="971550" lvl="1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The nitrogen cycle</a:t>
            </a:r>
          </a:p>
          <a:p>
            <a:pPr marL="971550" lvl="1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The phosphorus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Assignment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Page 133</a:t>
            </a:r>
          </a:p>
          <a:p>
            <a:r>
              <a:rPr lang="en-US" smtClean="0">
                <a:effectLst/>
              </a:rPr>
              <a:t>Section 3 Review</a:t>
            </a:r>
          </a:p>
          <a:p>
            <a:r>
              <a:rPr lang="en-US" smtClean="0">
                <a:effectLst/>
              </a:rPr>
              <a:t># 1-6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135-137</a:t>
            </a:r>
          </a:p>
          <a:p>
            <a:r>
              <a:rPr lang="en-US" dirty="0" smtClean="0"/>
              <a:t>#7-8, 16-18, 21-23, 34-35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Carbon is cycled through</a:t>
            </a:r>
          </a:p>
          <a:p>
            <a:pPr lvl="1" eaLnBrk="1" hangingPunct="1">
              <a:defRPr/>
            </a:pPr>
            <a:r>
              <a:rPr lang="en-US" sz="2400" dirty="0" smtClean="0"/>
              <a:t>The atmosphere</a:t>
            </a:r>
          </a:p>
          <a:p>
            <a:pPr lvl="1" eaLnBrk="1" hangingPunct="1">
              <a:defRPr/>
            </a:pPr>
            <a:r>
              <a:rPr lang="en-US" sz="2400" dirty="0" smtClean="0"/>
              <a:t>The land</a:t>
            </a:r>
          </a:p>
          <a:p>
            <a:pPr lvl="1" eaLnBrk="1" hangingPunct="1">
              <a:defRPr/>
            </a:pPr>
            <a:r>
              <a:rPr lang="en-US" sz="2400" dirty="0" smtClean="0"/>
              <a:t>The water</a:t>
            </a:r>
          </a:p>
          <a:p>
            <a:pPr lvl="1" eaLnBrk="1" hangingPunct="1">
              <a:defRPr/>
            </a:pPr>
            <a:r>
              <a:rPr lang="en-US" sz="2400" dirty="0" smtClean="0"/>
              <a:t>The organisms</a:t>
            </a:r>
          </a:p>
          <a:p>
            <a:pPr eaLnBrk="1" hangingPunct="1">
              <a:defRPr/>
            </a:pPr>
            <a:r>
              <a:rPr lang="en-US" dirty="0" smtClean="0"/>
              <a:t>Complete diagram </a:t>
            </a:r>
          </a:p>
          <a:p>
            <a:pPr eaLnBrk="1" hangingPunct="1">
              <a:defRPr/>
            </a:pPr>
            <a:r>
              <a:rPr lang="en-US" dirty="0" smtClean="0"/>
              <a:t>Some carbon may enter long-term cycle</a:t>
            </a:r>
          </a:p>
          <a:p>
            <a:pPr lvl="1" eaLnBrk="1" hangingPunct="1">
              <a:defRPr/>
            </a:pPr>
            <a:r>
              <a:rPr lang="en-US" dirty="0" smtClean="0"/>
              <a:t>Carbonates</a:t>
            </a:r>
          </a:p>
          <a:p>
            <a:pPr lvl="2" eaLnBrk="1" hangingPunct="1">
              <a:defRPr/>
            </a:pPr>
            <a:r>
              <a:rPr lang="en-US" dirty="0" smtClean="0"/>
              <a:t>Make up bones and shells</a:t>
            </a:r>
          </a:p>
          <a:p>
            <a:pPr lvl="2" eaLnBrk="1" hangingPunct="1">
              <a:defRPr/>
            </a:pPr>
            <a:r>
              <a:rPr lang="en-US" dirty="0" smtClean="0"/>
              <a:t>Deposits over time in the form of limestone</a:t>
            </a:r>
          </a:p>
          <a:p>
            <a:pPr lvl="2" eaLnBrk="1" hangingPunct="1">
              <a:defRPr/>
            </a:pPr>
            <a:r>
              <a:rPr lang="en-US" dirty="0" smtClean="0"/>
              <a:t>Over millions of years will turn into fossil fuels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The Carbon Cycle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010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How Humans Affect the Carbon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Cars, factories, power plants burn fossil fuels</a:t>
            </a:r>
          </a:p>
          <a:p>
            <a:pPr lvl="1">
              <a:defRPr/>
            </a:pPr>
            <a:r>
              <a:rPr lang="en-US" dirty="0" smtClean="0"/>
              <a:t>This process releases carbon into the atmosphere in the form of carbon dioxide</a:t>
            </a:r>
          </a:p>
          <a:p>
            <a:pPr>
              <a:defRPr/>
            </a:pPr>
            <a:r>
              <a:rPr lang="en-US" dirty="0" smtClean="0"/>
              <a:t>Burning wood and forest fires add carbon</a:t>
            </a:r>
          </a:p>
          <a:p>
            <a:pPr>
              <a:defRPr/>
            </a:pPr>
            <a:r>
              <a:rPr lang="en-US" dirty="0" smtClean="0"/>
              <a:t>Half the carbon dioxide stays in the atmosphere</a:t>
            </a:r>
          </a:p>
          <a:p>
            <a:pPr lvl="1">
              <a:defRPr/>
            </a:pPr>
            <a:r>
              <a:rPr lang="en-US" dirty="0" smtClean="0"/>
              <a:t>Contributes to global warming</a:t>
            </a:r>
          </a:p>
          <a:p>
            <a:pPr>
              <a:defRPr/>
            </a:pPr>
            <a:r>
              <a:rPr lang="en-US" dirty="0" smtClean="0"/>
              <a:t>The rest of the carbon is absorbed by the ocean and plants.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Quick Lab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Page 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All organisms need nitrogen</a:t>
            </a:r>
          </a:p>
          <a:p>
            <a:pPr lvl="1" eaLnBrk="1" hangingPunct="1">
              <a:defRPr/>
            </a:pPr>
            <a:r>
              <a:rPr lang="en-US" dirty="0" smtClean="0"/>
              <a:t>Build proteins which builds new cells</a:t>
            </a:r>
          </a:p>
          <a:p>
            <a:pPr eaLnBrk="1" hangingPunct="1">
              <a:defRPr/>
            </a:pPr>
            <a:r>
              <a:rPr lang="en-US" dirty="0" smtClean="0"/>
              <a:t>Organisms can not just get nitrogen from the atmosphere</a:t>
            </a:r>
          </a:p>
          <a:p>
            <a:pPr eaLnBrk="1" hangingPunct="1">
              <a:defRPr/>
            </a:pPr>
            <a:r>
              <a:rPr lang="en-US" dirty="0" smtClean="0"/>
              <a:t>Nitrogen-fixing bacteria</a:t>
            </a:r>
          </a:p>
          <a:p>
            <a:pPr lvl="1" eaLnBrk="1" hangingPunct="1">
              <a:defRPr/>
            </a:pPr>
            <a:r>
              <a:rPr lang="en-US" dirty="0" smtClean="0"/>
              <a:t>Bacteria that can turn nitrogen from the atmosphere into usable nitrogen </a:t>
            </a:r>
          </a:p>
          <a:p>
            <a:pPr lvl="1" eaLnBrk="1" hangingPunct="1">
              <a:defRPr/>
            </a:pPr>
            <a:r>
              <a:rPr lang="en-US" dirty="0" smtClean="0"/>
              <a:t>Live on legumes (beans, peas, clover)</a:t>
            </a:r>
          </a:p>
          <a:p>
            <a:pPr lvl="1" eaLnBrk="1" hangingPunct="1">
              <a:defRPr/>
            </a:pPr>
            <a:r>
              <a:rPr lang="en-US" dirty="0" smtClean="0"/>
              <a:t>Can also live in the soil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Nitrogen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defRPr/>
            </a:pPr>
            <a:r>
              <a:rPr lang="en-US" dirty="0" smtClean="0"/>
              <a:t>Nitrogen is cycled through the atmosphere, bacteria and other organisms.</a:t>
            </a:r>
          </a:p>
          <a:p>
            <a:pPr eaLnBrk="1" hangingPunct="1">
              <a:defRPr/>
            </a:pPr>
            <a:r>
              <a:rPr lang="en-US" dirty="0" smtClean="0"/>
              <a:t>Complete diagram</a:t>
            </a:r>
          </a:p>
          <a:p>
            <a:pPr eaLnBrk="1" hangingPunct="1">
              <a:defRPr/>
            </a:pPr>
            <a:r>
              <a:rPr lang="en-US" dirty="0" smtClean="0"/>
              <a:t>Decomposers help to keep the nitrogen cycle going</a:t>
            </a:r>
          </a:p>
          <a:p>
            <a:pPr eaLnBrk="1" hangingPunct="1">
              <a:defRPr/>
            </a:pPr>
            <a:r>
              <a:rPr lang="en-US" dirty="0" smtClean="0"/>
              <a:t>Nitrogen is constantly being reused in an ecosystem.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The Nitrogen Cycle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848600" cy="45259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730</Words>
  <Application>Microsoft Office PowerPoint</Application>
  <PresentationFormat>On-screen Show (4:3)</PresentationFormat>
  <Paragraphs>136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Ecosystems: Types &amp; Succession</vt:lpstr>
      <vt:lpstr>The Cycling of Materials</vt:lpstr>
      <vt:lpstr>The Carbon Cycle</vt:lpstr>
      <vt:lpstr>The Carbon Cycle</vt:lpstr>
      <vt:lpstr>How Humans Affect the Carbon Cycle</vt:lpstr>
      <vt:lpstr>Quick Lab</vt:lpstr>
      <vt:lpstr>The Nitrogen Cycle</vt:lpstr>
      <vt:lpstr>The Nitrogen Cycle</vt:lpstr>
      <vt:lpstr>The Nitrogen Cycle</vt:lpstr>
      <vt:lpstr>The Phosphorus Cycle</vt:lpstr>
      <vt:lpstr>The Phosphorus Cycle</vt:lpstr>
      <vt:lpstr>The Nitrogen &amp; Phosphorus Cycles</vt:lpstr>
      <vt:lpstr>Section 2 Assignment</vt:lpstr>
      <vt:lpstr>How Ecosystems Change</vt:lpstr>
      <vt:lpstr>Secondary Succession</vt:lpstr>
      <vt:lpstr>Old-Field Succession</vt:lpstr>
      <vt:lpstr>Primary Succession</vt:lpstr>
      <vt:lpstr>Primary Succession, cont.  </vt:lpstr>
      <vt:lpstr>Making of Soil in New Areas</vt:lpstr>
      <vt:lpstr>Assignment</vt:lpstr>
      <vt:lpstr>Review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Ecosystems: Types &amp; Succession</dc:title>
  <dc:creator>Victor</dc:creator>
  <cp:lastModifiedBy>Victor</cp:lastModifiedBy>
  <cp:revision>7</cp:revision>
  <dcterms:created xsi:type="dcterms:W3CDTF">2015-03-17T16:40:22Z</dcterms:created>
  <dcterms:modified xsi:type="dcterms:W3CDTF">2015-10-06T16:30:57Z</dcterms:modified>
</cp:coreProperties>
</file>