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889000" y="152400"/>
            <a:ext cx="7366000" cy="1778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xfrm>
            <a:off x="889000" y="2070100"/>
            <a:ext cx="7366000" cy="4038600"/>
          </a:xfrm>
          <a:prstGeom prst="rect">
            <a:avLst/>
          </a:prstGeom>
        </p:spPr>
        <p:txBody>
          <a:bodyPr/>
          <a:lstStyle>
            <a:lvl1pPr>
              <a:spcBef>
                <a:spcPts val="2100"/>
              </a:spcBef>
            </a:lvl1pPr>
            <a:lvl2pPr>
              <a:spcBef>
                <a:spcPts val="2100"/>
              </a:spcBef>
            </a:lvl2pPr>
            <a:lvl3pPr>
              <a:spcBef>
                <a:spcPts val="2100"/>
              </a:spcBef>
            </a:lvl3pPr>
            <a:lvl4pPr>
              <a:spcBef>
                <a:spcPts val="2100"/>
              </a:spcBef>
            </a:lvl4pPr>
            <a:lvl5pPr>
              <a:spcBef>
                <a:spcPts val="21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Text"/>
          <p:cNvSpPr txBox="1"/>
          <p:nvPr>
            <p:ph type="title"/>
          </p:nvPr>
        </p:nvSpPr>
        <p:spPr>
          <a:xfrm>
            <a:off x="889000" y="152400"/>
            <a:ext cx="7366000" cy="1778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8" name="Body Level One…"/>
          <p:cNvSpPr txBox="1"/>
          <p:nvPr>
            <p:ph type="body" sz="half" idx="1"/>
          </p:nvPr>
        </p:nvSpPr>
        <p:spPr>
          <a:xfrm>
            <a:off x="889000" y="2070100"/>
            <a:ext cx="3594100" cy="4038600"/>
          </a:xfrm>
          <a:prstGeom prst="rect">
            <a:avLst/>
          </a:prstGeom>
        </p:spPr>
        <p:txBody>
          <a:bodyPr/>
          <a:lstStyle>
            <a:lvl1pPr marL="635000" indent="-317500">
              <a:spcBef>
                <a:spcPts val="2300"/>
              </a:spcBef>
              <a:defRPr sz="2000"/>
            </a:lvl1pPr>
            <a:lvl2pPr marL="1066800" indent="-317500">
              <a:spcBef>
                <a:spcPts val="2300"/>
              </a:spcBef>
              <a:defRPr sz="2000"/>
            </a:lvl2pPr>
            <a:lvl3pPr marL="1485900" indent="-317500">
              <a:spcBef>
                <a:spcPts val="2300"/>
              </a:spcBef>
              <a:defRPr sz="2000"/>
            </a:lvl3pPr>
            <a:lvl4pPr marL="1930400" indent="-317500">
              <a:spcBef>
                <a:spcPts val="2300"/>
              </a:spcBef>
              <a:defRPr sz="2000"/>
            </a:lvl4pPr>
            <a:lvl5pPr marL="2387600" indent="-317500">
              <a:spcBef>
                <a:spcPts val="23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le Text"/>
          <p:cNvSpPr txBox="1"/>
          <p:nvPr>
            <p:ph type="title"/>
          </p:nvPr>
        </p:nvSpPr>
        <p:spPr>
          <a:xfrm>
            <a:off x="889000" y="152400"/>
            <a:ext cx="7366000" cy="1778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7" name="Body Level One…"/>
          <p:cNvSpPr txBox="1"/>
          <p:nvPr>
            <p:ph type="body" sz="quarter" idx="1"/>
          </p:nvPr>
        </p:nvSpPr>
        <p:spPr>
          <a:xfrm>
            <a:off x="5346700" y="2070100"/>
            <a:ext cx="2908300" cy="4038600"/>
          </a:xfrm>
          <a:prstGeom prst="rect">
            <a:avLst/>
          </a:prstGeom>
        </p:spPr>
        <p:txBody>
          <a:bodyPr/>
          <a:lstStyle>
            <a:lvl1pPr marL="635000" indent="-317500">
              <a:spcBef>
                <a:spcPts val="2300"/>
              </a:spcBef>
              <a:defRPr sz="2000"/>
            </a:lvl1pPr>
            <a:lvl2pPr marL="1066800" indent="-317500">
              <a:spcBef>
                <a:spcPts val="2300"/>
              </a:spcBef>
              <a:defRPr sz="2000"/>
            </a:lvl2pPr>
            <a:lvl3pPr marL="1485900" indent="-317500">
              <a:spcBef>
                <a:spcPts val="2300"/>
              </a:spcBef>
              <a:defRPr sz="2000"/>
            </a:lvl3pPr>
            <a:lvl4pPr marL="1930400" indent="-317500">
              <a:spcBef>
                <a:spcPts val="2300"/>
              </a:spcBef>
              <a:defRPr sz="2000"/>
            </a:lvl4pPr>
            <a:lvl5pPr marL="2387600" indent="-317500">
              <a:spcBef>
                <a:spcPts val="23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889000" y="2540000"/>
            <a:ext cx="7366000" cy="1778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/>
          <p:nvPr>
            <p:ph type="title"/>
          </p:nvPr>
        </p:nvSpPr>
        <p:spPr>
          <a:xfrm>
            <a:off x="889000" y="5181600"/>
            <a:ext cx="7366000" cy="1295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ody Level One…"/>
          <p:cNvSpPr txBox="1"/>
          <p:nvPr>
            <p:ph type="body" sz="quarter" idx="1"/>
          </p:nvPr>
        </p:nvSpPr>
        <p:spPr>
          <a:xfrm>
            <a:off x="889000" y="3657600"/>
            <a:ext cx="7366000" cy="102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0" algn="ctr">
              <a:spcBef>
                <a:spcPts val="0"/>
              </a:spcBef>
              <a:buSzTx/>
              <a:buNone/>
            </a:lvl2pPr>
            <a:lvl3pPr marL="0" indent="0" algn="ctr">
              <a:spcBef>
                <a:spcPts val="0"/>
              </a:spcBef>
              <a:buSzTx/>
              <a:buNone/>
            </a:lvl3pPr>
            <a:lvl4pPr marL="0" indent="0" algn="ctr">
              <a:spcBef>
                <a:spcPts val="0"/>
              </a:spcBef>
              <a:buSzTx/>
              <a:buNone/>
            </a:lvl4pPr>
            <a:lvl5pPr marL="0" indent="0" algn="ctr"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Title Text"/>
          <p:cNvSpPr txBox="1"/>
          <p:nvPr>
            <p:ph type="title"/>
          </p:nvPr>
        </p:nvSpPr>
        <p:spPr>
          <a:xfrm>
            <a:off x="889000" y="1803400"/>
            <a:ext cx="7366000" cy="1778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ody Level One…"/>
          <p:cNvSpPr txBox="1"/>
          <p:nvPr>
            <p:ph type="body" sz="quarter" idx="1"/>
          </p:nvPr>
        </p:nvSpPr>
        <p:spPr>
          <a:xfrm>
            <a:off x="419100" y="3479800"/>
            <a:ext cx="4241800" cy="2146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000"/>
            </a:lvl1pPr>
            <a:lvl2pPr marL="0" indent="0" algn="ctr">
              <a:spcBef>
                <a:spcPts val="0"/>
              </a:spcBef>
              <a:buSzTx/>
              <a:buNone/>
              <a:defRPr sz="2000"/>
            </a:lvl2pPr>
            <a:lvl3pPr marL="0" indent="0" algn="ctr">
              <a:spcBef>
                <a:spcPts val="0"/>
              </a:spcBef>
              <a:buSzTx/>
              <a:buNone/>
              <a:defRPr sz="2000"/>
            </a:lvl3pPr>
            <a:lvl4pPr marL="0" indent="0" algn="ctr">
              <a:spcBef>
                <a:spcPts val="0"/>
              </a:spcBef>
              <a:buSzTx/>
              <a:buNone/>
              <a:defRPr sz="2000"/>
            </a:lvl4pPr>
            <a:lvl5pPr marL="0" indent="0" algn="ctr">
              <a:spcBef>
                <a:spcPts val="0"/>
              </a:spcBef>
              <a:buSzTx/>
              <a:buNone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419100" y="1257300"/>
            <a:ext cx="4241800" cy="2146300"/>
          </a:xfrm>
          <a:prstGeom prst="rect">
            <a:avLst/>
          </a:prstGeom>
        </p:spPr>
        <p:txBody>
          <a:bodyPr anchor="b"/>
          <a:lstStyle>
            <a:lvl1pPr>
              <a:defRPr sz="4000"/>
            </a:lvl1pPr>
          </a:lstStyle>
          <a:p>
            <a:pPr/>
            <a:r>
              <a:t>Title Text</a:t>
            </a:r>
          </a:p>
        </p:txBody>
      </p:sp>
      <p:sp>
        <p:nvSpPr>
          <p:cNvPr id="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/>
          <p:nvPr>
            <p:ph type="title"/>
          </p:nvPr>
        </p:nvSpPr>
        <p:spPr>
          <a:xfrm>
            <a:off x="889000" y="152400"/>
            <a:ext cx="7366000" cy="1778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/>
          <p:nvPr>
            <p:ph type="title"/>
          </p:nvPr>
        </p:nvSpPr>
        <p:spPr>
          <a:xfrm>
            <a:off x="889000" y="152400"/>
            <a:ext cx="7366000" cy="1778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0" name="Body Level One…"/>
          <p:cNvSpPr txBox="1"/>
          <p:nvPr>
            <p:ph type="body" sz="half" idx="1"/>
          </p:nvPr>
        </p:nvSpPr>
        <p:spPr>
          <a:xfrm>
            <a:off x="889000" y="2070100"/>
            <a:ext cx="3594100" cy="4038600"/>
          </a:xfrm>
          <a:prstGeom prst="rect">
            <a:avLst/>
          </a:prstGeom>
        </p:spPr>
        <p:txBody>
          <a:bodyPr/>
          <a:lstStyle>
            <a:lvl1pPr marL="635000" indent="-317500">
              <a:spcBef>
                <a:spcPts val="2300"/>
              </a:spcBef>
              <a:defRPr sz="2000"/>
            </a:lvl1pPr>
            <a:lvl2pPr marL="1066800" indent="-317500">
              <a:spcBef>
                <a:spcPts val="2300"/>
              </a:spcBef>
              <a:defRPr sz="2000"/>
            </a:lvl2pPr>
            <a:lvl3pPr marL="1485900" indent="-317500">
              <a:spcBef>
                <a:spcPts val="2300"/>
              </a:spcBef>
              <a:defRPr sz="2000"/>
            </a:lvl3pPr>
            <a:lvl4pPr marL="1930400" indent="-317500">
              <a:spcBef>
                <a:spcPts val="2300"/>
              </a:spcBef>
              <a:defRPr sz="2000"/>
            </a:lvl4pPr>
            <a:lvl5pPr marL="2387600" indent="-317500">
              <a:spcBef>
                <a:spcPts val="23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/>
          <p:nvPr>
            <p:ph type="title"/>
          </p:nvPr>
        </p:nvSpPr>
        <p:spPr>
          <a:xfrm>
            <a:off x="889000" y="152400"/>
            <a:ext cx="7366000" cy="1778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idx="1"/>
          </p:nvPr>
        </p:nvSpPr>
        <p:spPr>
          <a:xfrm>
            <a:off x="889000" y="2070100"/>
            <a:ext cx="7366000" cy="4038600"/>
          </a:xfrm>
          <a:prstGeom prst="rect">
            <a:avLst/>
          </a:prstGeom>
        </p:spPr>
        <p:txBody>
          <a:bodyPr anchor="t"/>
          <a:lstStyle>
            <a:lvl1pPr marL="635000" indent="-317500">
              <a:spcBef>
                <a:spcPts val="2300"/>
              </a:spcBef>
              <a:defRPr sz="2000"/>
            </a:lvl1pPr>
            <a:lvl2pPr marL="1066800" indent="-317500">
              <a:spcBef>
                <a:spcPts val="2300"/>
              </a:spcBef>
              <a:defRPr sz="2000"/>
            </a:lvl2pPr>
            <a:lvl3pPr marL="1485900" indent="-317500">
              <a:spcBef>
                <a:spcPts val="2300"/>
              </a:spcBef>
              <a:defRPr sz="2000"/>
            </a:lvl3pPr>
            <a:lvl4pPr marL="1930400" indent="-317500">
              <a:spcBef>
                <a:spcPts val="2300"/>
              </a:spcBef>
              <a:defRPr sz="2000"/>
            </a:lvl4pPr>
            <a:lvl5pPr marL="2387600" indent="-317500">
              <a:spcBef>
                <a:spcPts val="2300"/>
              </a:spcBef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889000" y="749300"/>
            <a:ext cx="7366000" cy="5359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370012" y="1371600"/>
            <a:ext cx="7315201" cy="46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05757" y="6216392"/>
            <a:ext cx="247443" cy="279916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0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9pPr>
    </p:titleStyle>
    <p:bodyStyle>
      <a:lvl1pPr marL="657225" marR="0" indent="-339725" algn="l" defTabSz="914400" rtl="0" latinLnBrk="0">
        <a:lnSpc>
          <a:spcPct val="100000"/>
        </a:lnSpc>
        <a:spcBef>
          <a:spcPts val="4100"/>
        </a:spcBef>
        <a:spcAft>
          <a:spcPts val="0"/>
        </a:spcAft>
        <a:buClrTx/>
        <a:buSzPct val="66000"/>
        <a:buFontTx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1pPr>
      <a:lvl2pPr marL="1089025" marR="0" indent="-339725" algn="l" defTabSz="914400" rtl="0" latinLnBrk="0">
        <a:lnSpc>
          <a:spcPct val="100000"/>
        </a:lnSpc>
        <a:spcBef>
          <a:spcPts val="4100"/>
        </a:spcBef>
        <a:spcAft>
          <a:spcPts val="0"/>
        </a:spcAft>
        <a:buClrTx/>
        <a:buSzPct val="66000"/>
        <a:buFontTx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2pPr>
      <a:lvl3pPr marL="1508125" marR="0" indent="-339725" algn="l" defTabSz="914400" rtl="0" latinLnBrk="0">
        <a:lnSpc>
          <a:spcPct val="100000"/>
        </a:lnSpc>
        <a:spcBef>
          <a:spcPts val="4100"/>
        </a:spcBef>
        <a:spcAft>
          <a:spcPts val="0"/>
        </a:spcAft>
        <a:buClrTx/>
        <a:buSzPct val="66000"/>
        <a:buFontTx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3pPr>
      <a:lvl4pPr marL="1952625" marR="0" indent="-339725" algn="l" defTabSz="914400" rtl="0" latinLnBrk="0">
        <a:lnSpc>
          <a:spcPct val="100000"/>
        </a:lnSpc>
        <a:spcBef>
          <a:spcPts val="4100"/>
        </a:spcBef>
        <a:spcAft>
          <a:spcPts val="0"/>
        </a:spcAft>
        <a:buClrTx/>
        <a:buSzPct val="66000"/>
        <a:buFontTx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4pPr>
      <a:lvl5pPr marL="2409825" marR="0" indent="-339725" algn="l" defTabSz="914400" rtl="0" latinLnBrk="0">
        <a:lnSpc>
          <a:spcPct val="100000"/>
        </a:lnSpc>
        <a:spcBef>
          <a:spcPts val="4100"/>
        </a:spcBef>
        <a:spcAft>
          <a:spcPts val="0"/>
        </a:spcAft>
        <a:buClrTx/>
        <a:buSzPct val="66000"/>
        <a:buFontTx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5pPr>
      <a:lvl6pPr marL="2867025" marR="0" indent="-339725" algn="l" defTabSz="914400" rtl="0" latinLnBrk="0">
        <a:lnSpc>
          <a:spcPct val="100000"/>
        </a:lnSpc>
        <a:spcBef>
          <a:spcPts val="4100"/>
        </a:spcBef>
        <a:spcAft>
          <a:spcPts val="0"/>
        </a:spcAft>
        <a:buClrTx/>
        <a:buSzPct val="66000"/>
        <a:buFontTx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6pPr>
      <a:lvl7pPr marL="3324225" marR="0" indent="-339725" algn="l" defTabSz="914400" rtl="0" latinLnBrk="0">
        <a:lnSpc>
          <a:spcPct val="100000"/>
        </a:lnSpc>
        <a:spcBef>
          <a:spcPts val="4100"/>
        </a:spcBef>
        <a:spcAft>
          <a:spcPts val="0"/>
        </a:spcAft>
        <a:buClrTx/>
        <a:buSzPct val="66000"/>
        <a:buFontTx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7pPr>
      <a:lvl8pPr marL="3781425" marR="0" indent="-339725" algn="l" defTabSz="914400" rtl="0" latinLnBrk="0">
        <a:lnSpc>
          <a:spcPct val="100000"/>
        </a:lnSpc>
        <a:spcBef>
          <a:spcPts val="4100"/>
        </a:spcBef>
        <a:spcAft>
          <a:spcPts val="0"/>
        </a:spcAft>
        <a:buClrTx/>
        <a:buSzPct val="66000"/>
        <a:buFontTx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8pPr>
      <a:lvl9pPr marL="4238625" marR="0" indent="-339725" algn="l" defTabSz="914400" rtl="0" latinLnBrk="0">
        <a:lnSpc>
          <a:spcPct val="100000"/>
        </a:lnSpc>
        <a:spcBef>
          <a:spcPts val="4100"/>
        </a:spcBef>
        <a:spcAft>
          <a:spcPts val="0"/>
        </a:spcAft>
        <a:buClrTx/>
        <a:buSzPct val="66000"/>
        <a:buFontTx/>
        <a:buChar char="•"/>
        <a:tabLst/>
        <a:defRPr b="0" baseline="0" cap="none" i="0" spc="0" strike="noStrike" sz="2400" u="none">
          <a:solidFill>
            <a:srgbClr val="FFFFFF"/>
          </a:solidFill>
          <a:uFillTx/>
          <a:latin typeface="Chalkboard"/>
          <a:ea typeface="Chalkboard"/>
          <a:cs typeface="Chalkboard"/>
          <a:sym typeface="Chalkboar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halkboar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chemeClr val="accent2">
            <a:lumOff val="-8000"/>
          </a:scheme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889000" y="632294"/>
            <a:ext cx="7366001" cy="2050452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defRPr sz="4300">
                <a:latin typeface="+mj-lt"/>
                <a:ea typeface="+mj-ea"/>
                <a:cs typeface="+mj-cs"/>
                <a:sym typeface="Helvetica"/>
              </a:defRPr>
            </a:pPr>
            <a:r>
              <a:t>Lawnside School District</a:t>
            </a:r>
            <a:br/>
            <a:r>
              <a:t>2020-2021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812971" y="3289039"/>
            <a:ext cx="6995147" cy="2805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3400">
                <a:solidFill>
                  <a:srgbClr val="FFD479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“Traveling This Road Together!”</a:t>
            </a:r>
          </a:p>
          <a:p>
            <a:pPr algn="ctr">
              <a:defRPr sz="3400">
                <a:solidFill>
                  <a:srgbClr val="FFD479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Staff Orientation</a:t>
            </a:r>
          </a:p>
          <a:p>
            <a:pPr algn="ctr">
              <a:defRPr sz="2500">
                <a:solidFill>
                  <a:srgbClr val="FFD479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Dr. Ronn Johnson, Superintendent</a:t>
            </a:r>
          </a:p>
          <a:p>
            <a:pPr algn="ctr">
              <a:defRPr sz="2500">
                <a:solidFill>
                  <a:srgbClr val="FFD479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Mrs. Paula Davis, Director of Curriculum</a:t>
            </a:r>
          </a:p>
          <a:p>
            <a:pPr algn="ctr">
              <a:defRPr sz="2500">
                <a:solidFill>
                  <a:srgbClr val="FFD479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Mrs. Gina Lewis, Supervisor of Special Services</a:t>
            </a:r>
          </a:p>
          <a:p>
            <a:pPr algn="ctr">
              <a:defRPr sz="2500">
                <a:solidFill>
                  <a:srgbClr val="FFD479"/>
                </a:solidFill>
                <a:latin typeface="Chalkboard"/>
                <a:ea typeface="Chalkboard"/>
                <a:cs typeface="Chalkboard"/>
                <a:sym typeface="Chalkboard"/>
              </a:defRPr>
            </a:pPr>
            <a:r>
              <a:t>Ms. Niphon Kirk, Vice Principal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27"/>
          <p:cNvSpPr txBox="1"/>
          <p:nvPr>
            <p:ph type="title"/>
          </p:nvPr>
        </p:nvSpPr>
        <p:spPr>
          <a:xfrm>
            <a:off x="889000" y="152400"/>
            <a:ext cx="7366000" cy="1016447"/>
          </a:xfrm>
          <a:prstGeom prst="rect">
            <a:avLst/>
          </a:prstGeom>
        </p:spPr>
        <p:txBody>
          <a:bodyPr/>
          <a:lstStyle/>
          <a:p>
            <a:pPr/>
            <a:r>
              <a:t>Handout Folder</a:t>
            </a:r>
          </a:p>
        </p:txBody>
      </p:sp>
      <p:sp>
        <p:nvSpPr>
          <p:cNvPr id="119" name="Shape 128"/>
          <p:cNvSpPr txBox="1"/>
          <p:nvPr>
            <p:ph type="body" idx="1"/>
          </p:nvPr>
        </p:nvSpPr>
        <p:spPr>
          <a:xfrm>
            <a:off x="1329972" y="-246907"/>
            <a:ext cx="5959683" cy="6716615"/>
          </a:xfrm>
          <a:prstGeom prst="rect">
            <a:avLst/>
          </a:prstGeom>
        </p:spPr>
        <p:txBody>
          <a:bodyPr/>
          <a:lstStyle/>
          <a:p>
            <a:pPr marL="578358" indent="-298956" defTabSz="804672">
              <a:spcBef>
                <a:spcPts val="500"/>
              </a:spcBef>
              <a:buSzPct val="100000"/>
              <a:buBlip>
                <a:blip r:embed="rId2"/>
              </a:buBlip>
              <a:defRPr b="1"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Policy Review ( 5141.4 Child Abuse &amp; Neglect; 4119.22 Conduct &amp; Dress; 4119.26 Staff Use of InternetSocial Networks; 6142.10 Internet Safety &amp; Technology; 4116 Evaluation)</a:t>
            </a:r>
          </a:p>
          <a:p>
            <a:pPr marL="578358" indent="-298956" defTabSz="804672">
              <a:spcBef>
                <a:spcPts val="500"/>
              </a:spcBef>
              <a:buSzPct val="100000"/>
              <a:buBlip>
                <a:blip r:embed="rId2"/>
              </a:buBlip>
              <a:defRPr b="1"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Evaluator Assignments</a:t>
            </a:r>
          </a:p>
          <a:p>
            <a:pPr marL="578358" indent="-298956" defTabSz="804672">
              <a:spcBef>
                <a:spcPts val="500"/>
              </a:spcBef>
              <a:buSzPct val="100000"/>
              <a:buBlip>
                <a:blip r:embed="rId2"/>
              </a:buBlip>
              <a:defRPr b="1"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NJ Achieve Requirements</a:t>
            </a:r>
          </a:p>
          <a:p>
            <a:pPr marL="578358" indent="-298956" defTabSz="804672">
              <a:spcBef>
                <a:spcPts val="500"/>
              </a:spcBef>
              <a:buSzPct val="100000"/>
              <a:buBlip>
                <a:blip r:embed="rId2"/>
              </a:buBlip>
              <a:defRPr b="1"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Global Compliance Network Training Schedule</a:t>
            </a:r>
          </a:p>
          <a:p>
            <a:pPr marL="578358" indent="-298956" defTabSz="804672">
              <a:spcBef>
                <a:spcPts val="500"/>
              </a:spcBef>
              <a:buSzPct val="100000"/>
              <a:buBlip>
                <a:blip r:embed="rId2"/>
              </a:buBlip>
              <a:defRPr b="1"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School-Wide Hand Signal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fade/>
      </p:transition>
    </mc:Choice>
    <mc:Fallback>
      <p:transition spd="fast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itle &amp; Bullets">
  <a:themeElements>
    <a:clrScheme name="Title &amp; Bullet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le &amp; Bullets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itle &amp; Bullet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itle &amp; Bullets">
  <a:themeElements>
    <a:clrScheme name="Title &amp; Bullet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le &amp; Bullets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Title &amp; Bullet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