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55F503E-0D2E-4BD1-88CB-A4C40652A80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EB977F69-6F98-4662-A41B-BB786FC3623E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914401"/>
            <a:ext cx="7117180" cy="1904999"/>
          </a:xfrm>
        </p:spPr>
        <p:txBody>
          <a:bodyPr/>
          <a:lstStyle/>
          <a:p>
            <a:r>
              <a:rPr lang="en-US" dirty="0" smtClean="0"/>
              <a:t>Seeds of Revolution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Why did colonists begin to push for independence from Britain?</a:t>
            </a:r>
            <a:endParaRPr lang="en-US" sz="3200" dirty="0"/>
          </a:p>
        </p:txBody>
      </p:sp>
      <p:pic>
        <p:nvPicPr>
          <p:cNvPr id="1026" name="Picture 2" descr="http://www.wissar.org/images/ARTit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95600"/>
            <a:ext cx="72771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24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Reasons</a:t>
            </a:r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England controls all trade in and out of colonies (mercantilism)</a:t>
            </a:r>
          </a:p>
          <a:p>
            <a:pPr lvl="1"/>
            <a:r>
              <a:rPr lang="en-US" sz="3600" dirty="0" smtClean="0"/>
              <a:t>Merchants want to expand trade outside of England</a:t>
            </a:r>
          </a:p>
          <a:p>
            <a:pPr lvl="1"/>
            <a:r>
              <a:rPr lang="en-US" sz="3600" dirty="0" smtClean="0"/>
              <a:t>Many trade illegally</a:t>
            </a:r>
          </a:p>
          <a:p>
            <a:pPr lvl="1"/>
            <a:endParaRPr lang="en-US" dirty="0" smtClean="0"/>
          </a:p>
        </p:txBody>
      </p:sp>
      <p:pic>
        <p:nvPicPr>
          <p:cNvPr id="2050" name="Picture 2" descr="C:\Users\Christa\AppData\Local\Microsoft\Windows\Temporary Internet Files\Content.IE5\RJYCNCGL\MP90044223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2001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hrista\AppData\Local\Microsoft\Windows\Temporary Internet Files\Content.IE5\RJYCNCGL\MC9003684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648200"/>
            <a:ext cx="1452982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58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/>
              <a:t>The Enlightenment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219200"/>
            <a:ext cx="6781800" cy="5515565"/>
          </a:xfrm>
        </p:spPr>
        <p:txBody>
          <a:bodyPr>
            <a:noAutofit/>
          </a:bodyPr>
          <a:lstStyle/>
          <a:p>
            <a:r>
              <a:rPr lang="en-US" sz="2400" dirty="0" smtClean="0"/>
              <a:t>Philosophical movement- science, human reasoning and logic can solve social problems</a:t>
            </a:r>
          </a:p>
          <a:p>
            <a:pPr lvl="1"/>
            <a:r>
              <a:rPr lang="en-US" sz="2400" dirty="0" smtClean="0"/>
              <a:t>Social Contract (John Locke)- government gets authority from the people</a:t>
            </a:r>
          </a:p>
          <a:p>
            <a:pPr lvl="2"/>
            <a:r>
              <a:rPr lang="en-US" sz="2400" dirty="0" smtClean="0"/>
              <a:t>All people have rights to liberty and equality</a:t>
            </a:r>
          </a:p>
          <a:p>
            <a:r>
              <a:rPr lang="en-US" sz="2400" dirty="0" smtClean="0"/>
              <a:t>Wealthy colonists are educated in the Enlightenment movement</a:t>
            </a:r>
            <a:endParaRPr lang="en-US" sz="2400" dirty="0"/>
          </a:p>
        </p:txBody>
      </p:sp>
      <p:pic>
        <p:nvPicPr>
          <p:cNvPr id="3074" name="Picture 2" descr="C:\Users\Christa\AppData\Local\Microsoft\Windows\Temporary Internet Files\Content.IE5\B6OZD662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5" y="5316"/>
            <a:ext cx="1279525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funfront.net/hist/f3/images/social-c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962400"/>
            <a:ext cx="2590800" cy="268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36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 smtClean="0"/>
              <a:t>Colonists want to govern themselves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2133600"/>
            <a:ext cx="7125112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Early colonists govern selves in Town Meetings and elected assemblies</a:t>
            </a:r>
          </a:p>
          <a:p>
            <a:pPr lvl="1"/>
            <a:r>
              <a:rPr lang="en-US" sz="2400" dirty="0" smtClean="0"/>
              <a:t>Do not like England telling them what to do</a:t>
            </a:r>
          </a:p>
          <a:p>
            <a:r>
              <a:rPr lang="en-US" sz="2400" dirty="0" smtClean="0"/>
              <a:t>1689 English Bill of Rights</a:t>
            </a:r>
          </a:p>
          <a:p>
            <a:pPr lvl="1"/>
            <a:r>
              <a:rPr lang="en-US" sz="2400" dirty="0" smtClean="0"/>
              <a:t>Parliament (elected assembly) gains power over the King</a:t>
            </a:r>
          </a:p>
          <a:p>
            <a:pPr lvl="2"/>
            <a:r>
              <a:rPr lang="en-US" sz="2400" dirty="0" smtClean="0"/>
              <a:t>Colonies follow by electing more assemblies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C:\Users\Christa\AppData\Local\Microsoft\Windows\Temporary Internet Files\Content.IE5\B6OZD662\MC90014984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267" y="29424"/>
            <a:ext cx="2246324" cy="202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65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bg2">
                    <a:lumMod val="50000"/>
                  </a:schemeClr>
                </a:solidFill>
              </a:rPr>
              <a:t>Stop and Think</a:t>
            </a:r>
            <a:endParaRPr lang="en-US" b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Is it worse to never have had rights, or to be given certain rights only to have them taken away.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</a:rPr>
              <a:t>Pause, think (1 minute), discuss with your neighbor (2 minutes)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5122" name="Picture 2" descr="C:\Users\Christa\AppData\Local\Microsoft\Windows\Temporary Internet Files\Content.IE5\RJYCNCGL\MC90043255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" y="-14354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Christa\AppData\Local\Microsoft\Windows\Temporary Internet Files\Content.IE5\IAG2GS8S\MC9004343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40349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638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The French and Indian War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361"/>
            <a:ext cx="8381999" cy="4745839"/>
          </a:xfrm>
        </p:spPr>
        <p:txBody>
          <a:bodyPr>
            <a:noAutofit/>
          </a:bodyPr>
          <a:lstStyle/>
          <a:p>
            <a:r>
              <a:rPr lang="en-US" sz="2400" dirty="0" smtClean="0"/>
              <a:t>England, France, and Natives fight over western lands (Ohio Valley)</a:t>
            </a:r>
          </a:p>
          <a:p>
            <a:pPr lvl="1"/>
            <a:r>
              <a:rPr lang="en-US" sz="2400" dirty="0" smtClean="0"/>
              <a:t>Colonists unite and help England win war</a:t>
            </a:r>
          </a:p>
          <a:p>
            <a:r>
              <a:rPr lang="en-US" sz="2400" dirty="0" smtClean="0"/>
              <a:t>Effects of War</a:t>
            </a:r>
          </a:p>
          <a:p>
            <a:pPr lvl="1"/>
            <a:r>
              <a:rPr lang="en-US" sz="2400" dirty="0" smtClean="0"/>
              <a:t>Colonists feel united and militarily strong</a:t>
            </a:r>
          </a:p>
          <a:p>
            <a:pPr lvl="1"/>
            <a:r>
              <a:rPr lang="en-US" sz="2400" dirty="0" smtClean="0"/>
              <a:t>War is expensive= England raises taxes</a:t>
            </a:r>
          </a:p>
          <a:p>
            <a:pPr lvl="1"/>
            <a:r>
              <a:rPr lang="en-US" sz="2400" dirty="0" smtClean="0"/>
              <a:t>England keeps permanent troops in the colonies</a:t>
            </a:r>
          </a:p>
          <a:p>
            <a:pPr lvl="1"/>
            <a:r>
              <a:rPr lang="en-US" sz="2400" dirty="0" smtClean="0"/>
              <a:t>King George III bans western settlement= colonists angry</a:t>
            </a:r>
            <a:endParaRPr lang="en-US" sz="2400" dirty="0"/>
          </a:p>
        </p:txBody>
      </p:sp>
      <p:pic>
        <p:nvPicPr>
          <p:cNvPr id="6146" name="Picture 2" descr="http://www.hpssims.com/pages/products/rifmusk/fiw/fiw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84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30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"/>
            <a:ext cx="7125113" cy="838199"/>
          </a:xfrm>
        </p:spPr>
        <p:txBody>
          <a:bodyPr/>
          <a:lstStyle/>
          <a:p>
            <a:r>
              <a:rPr lang="en-US" dirty="0" smtClean="0"/>
              <a:t>Two Points of 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482314"/>
              </p:ext>
            </p:extLst>
          </p:nvPr>
        </p:nvGraphicFramePr>
        <p:xfrm>
          <a:off x="152400" y="762000"/>
          <a:ext cx="88392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550"/>
                <a:gridCol w="4438650"/>
              </a:tblGrid>
              <a:tr h="5994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British Empire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</a:t>
                      </a:r>
                      <a:r>
                        <a:rPr lang="en-US" sz="1600" baseline="0" dirty="0" smtClean="0"/>
                        <a:t> Colonies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Taxes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Millions spent fighting the war</a:t>
                      </a:r>
                      <a:r>
                        <a:rPr lang="en-US" sz="1600" baseline="0" dirty="0" smtClean="0"/>
                        <a:t> in the colonies, the colonies should help pay for 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Taxes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New taxes hurt business and make life difficult</a:t>
                      </a:r>
                      <a:endParaRPr lang="en-US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“No taxation without representation”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British</a:t>
                      </a:r>
                      <a:r>
                        <a:rPr lang="en-US" sz="1600" baseline="0" dirty="0" smtClean="0"/>
                        <a:t> troops in the colonies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Natives and Spanish</a:t>
                      </a:r>
                      <a:r>
                        <a:rPr lang="en-US" sz="1600" baseline="0" dirty="0" smtClean="0"/>
                        <a:t> are still threats, troops to keep colonists safe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British Troops in the Colonies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British troops seem like foreign invaders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Colonists can keep themselves safe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Government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Colonies work for Britain, not the other way around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Law and order must be maintained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Government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Colonists proved they can govern themselves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Want</a:t>
                      </a:r>
                      <a:r>
                        <a:rPr lang="en-US" sz="1600" baseline="0" dirty="0" smtClean="0"/>
                        <a:t> a vote in Parliament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Colonial Expansion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Westward expansion would lead to more wars with natives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Colonial Expansion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Not enough farmland;</a:t>
                      </a:r>
                      <a:r>
                        <a:rPr lang="en-US" sz="1600" baseline="0" dirty="0" smtClean="0"/>
                        <a:t> need to expand as more people settle in colonies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Trade Laws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The British Empire is the largest in the world, plenty of trade opportunities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Trade Laws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We should have the freedom to trade with whoever we want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857130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81</TotalTime>
  <Words>381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Autumn</vt:lpstr>
      <vt:lpstr>Seeds of Revolution</vt:lpstr>
      <vt:lpstr>Economic Reasons</vt:lpstr>
      <vt:lpstr>The Enlightenment</vt:lpstr>
      <vt:lpstr>Colonists want to govern themselves</vt:lpstr>
      <vt:lpstr>Stop and Think</vt:lpstr>
      <vt:lpstr>The French and Indian War</vt:lpstr>
      <vt:lpstr>Two Points of 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Seeds of Revolution</dc:title>
  <dc:creator>User</dc:creator>
  <cp:lastModifiedBy>Christa Hoover</cp:lastModifiedBy>
  <cp:revision>7</cp:revision>
  <cp:lastPrinted>2012-09-24T01:12:02Z</cp:lastPrinted>
  <dcterms:created xsi:type="dcterms:W3CDTF">2011-11-16T06:23:47Z</dcterms:created>
  <dcterms:modified xsi:type="dcterms:W3CDTF">2012-09-24T01:13:00Z</dcterms:modified>
</cp:coreProperties>
</file>