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76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3CADC-EA7E-4834-BCDA-F008201A40FB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EE024-73B3-4D29-A062-66093F1D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09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C67228-6E19-4AEA-B759-383EB480E3D6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541538-4D61-48E5-84BB-B7C940B55D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America started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13 colonies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90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benefited?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Winners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Wealthy landowners, merchants</a:t>
            </a:r>
          </a:p>
          <a:p>
            <a:r>
              <a:rPr lang="en-US" dirty="0" smtClean="0"/>
              <a:t>Puritans create new homes for themselves</a:t>
            </a:r>
          </a:p>
          <a:p>
            <a:r>
              <a:rPr lang="en-US" dirty="0" smtClean="0"/>
              <a:t>Adventurers seeking new life</a:t>
            </a:r>
          </a:p>
          <a:p>
            <a:r>
              <a:rPr lang="en-US" dirty="0" smtClean="0"/>
              <a:t>Quakers spread ideas of tolerance</a:t>
            </a:r>
          </a:p>
          <a:p>
            <a:r>
              <a:rPr lang="en-US" dirty="0" smtClean="0"/>
              <a:t>Democracy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losers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Natives- lost lands, warfare</a:t>
            </a:r>
          </a:p>
          <a:p>
            <a:r>
              <a:rPr lang="en-US" dirty="0" smtClean="0"/>
              <a:t>Slaves- brought from Africa for cheap labor</a:t>
            </a:r>
          </a:p>
          <a:p>
            <a:r>
              <a:rPr lang="en-US" dirty="0" smtClean="0"/>
              <a:t>Poor workers- hard labor, few rewards</a:t>
            </a:r>
          </a:p>
          <a:p>
            <a:r>
              <a:rPr lang="en-US" dirty="0" smtClean="0"/>
              <a:t>Women- had few rights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17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Idea</a:t>
            </a:r>
          </a:p>
          <a:p>
            <a:pPr lvl="1"/>
            <a:r>
              <a:rPr lang="en-US" dirty="0" smtClean="0"/>
              <a:t>Details (Make Sure You Indent)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r>
              <a:rPr lang="en-US" dirty="0" smtClean="0"/>
              <a:t>The purpose of notes is to summarize main ideas to study the important information.  </a:t>
            </a:r>
          </a:p>
          <a:p>
            <a:pPr marL="411480" lvl="1" indent="0">
              <a:buNone/>
            </a:pPr>
            <a:endParaRPr lang="en-US" dirty="0"/>
          </a:p>
          <a:p>
            <a:pPr marL="411480" lvl="1" indent="0">
              <a:buNone/>
            </a:pPr>
            <a:r>
              <a:rPr lang="en-US" dirty="0" smtClean="0"/>
              <a:t>Copy information legibly, highlight vocabulary </a:t>
            </a:r>
            <a:r>
              <a:rPr lang="en-US" smtClean="0"/>
              <a:t>and main ideas</a:t>
            </a:r>
          </a:p>
        </p:txBody>
      </p:sp>
    </p:spTree>
    <p:extLst>
      <p:ext uri="{BB962C8B-B14F-4D97-AF65-F5344CB8AC3E}">
        <p14:creationId xmlns:p14="http://schemas.microsoft.com/office/powerpoint/2010/main" val="241909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did Europeans risk everything to move to the New World?</a:t>
            </a:r>
          </a:p>
          <a:p>
            <a:r>
              <a:rPr lang="en-US" dirty="0" smtClean="0"/>
              <a:t>How did colonists adjust to their new environment?</a:t>
            </a:r>
          </a:p>
          <a:p>
            <a:r>
              <a:rPr lang="en-US" dirty="0" smtClean="0"/>
              <a:t>How did Colonial leaders find workers on their new lands?</a:t>
            </a:r>
          </a:p>
          <a:p>
            <a:r>
              <a:rPr lang="en-US" dirty="0" smtClean="0"/>
              <a:t>Who were the winners and losers of the colonial expansion?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1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the New World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Old World (Europe)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New World (North America)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  <p:pic>
        <p:nvPicPr>
          <p:cNvPr id="1026" name="Picture 2" descr="http://austenetterespublica.files.wordpress.com/2010/04/europe_map_1648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4536881"/>
            <a:ext cx="3124200" cy="224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ferdinando.org.uk/images/london%20east%2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385468"/>
            <a:ext cx="4267200" cy="2012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edia-3.web.britannica.com/eb-media/46/4846-004-87C40449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639652"/>
            <a:ext cx="2000250" cy="204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ages.suite101.com/541538_com_dsc_006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820" y="2403281"/>
            <a:ext cx="321945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8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did Europeans settle here?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Searching for sea route to Asia (spice trade)</a:t>
            </a:r>
          </a:p>
          <a:p>
            <a:r>
              <a:rPr lang="en-US" dirty="0" smtClean="0"/>
              <a:t>Searching for gold</a:t>
            </a:r>
          </a:p>
          <a:p>
            <a:r>
              <a:rPr lang="en-US" dirty="0" smtClean="0"/>
              <a:t>Spread Christianity </a:t>
            </a:r>
          </a:p>
          <a:p>
            <a:r>
              <a:rPr lang="en-US" dirty="0" smtClean="0"/>
              <a:t>Competition for land and wealth (Spain vs. France vs. England)</a:t>
            </a:r>
          </a:p>
          <a:p>
            <a:r>
              <a:rPr lang="en-US" dirty="0" smtClean="0"/>
              <a:t>Good soil for cash crops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38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 and 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the reasons listed above, which one do you think was the biggest motivation for settlers to come here?  Give reasons to defend your answer.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Think, pair, share</a:t>
            </a:r>
            <a:endParaRPr lang="en-US" dirty="0"/>
          </a:p>
        </p:txBody>
      </p:sp>
      <p:pic>
        <p:nvPicPr>
          <p:cNvPr id="5122" name="Picture 2" descr="C:\Users\Christa\AppData\Local\Microsoft\Windows\Temporary Internet Files\Content.IE5\XY2NWO4R\MC90043480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Christa\AppData\Local\Microsoft\Windows\Temporary Internet Files\Content.IE5\MG3X4TUW\MC9004343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89807"/>
            <a:ext cx="991422" cy="156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8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Southern colonies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States</a:t>
            </a:r>
            <a:r>
              <a:rPr lang="en-US" dirty="0" smtClean="0"/>
              <a:t>: </a:t>
            </a:r>
            <a:r>
              <a:rPr lang="en-US" dirty="0"/>
              <a:t>Georgia, N. Carolina, S. Carolina, Virginia, </a:t>
            </a:r>
            <a:r>
              <a:rPr lang="en-US" dirty="0" smtClean="0"/>
              <a:t>Maryland</a:t>
            </a:r>
          </a:p>
          <a:p>
            <a:r>
              <a:rPr lang="en-US" b="1" dirty="0" smtClean="0"/>
              <a:t>First colony </a:t>
            </a:r>
            <a:r>
              <a:rPr lang="en-US" dirty="0" smtClean="0"/>
              <a:t>Jamestown (1607)</a:t>
            </a:r>
          </a:p>
          <a:p>
            <a:r>
              <a:rPr lang="en-US" b="1" dirty="0" smtClean="0"/>
              <a:t>Who came</a:t>
            </a:r>
            <a:r>
              <a:rPr lang="en-US" dirty="0" smtClean="0"/>
              <a:t>: wealthy nobles, young males looking to find gold</a:t>
            </a:r>
          </a:p>
          <a:p>
            <a:r>
              <a:rPr lang="en-US" b="1" dirty="0" smtClean="0"/>
              <a:t>Geography</a:t>
            </a:r>
            <a:r>
              <a:rPr lang="en-US" dirty="0" smtClean="0"/>
              <a:t>: warm year round, humid, good soil, many rivers</a:t>
            </a:r>
          </a:p>
          <a:p>
            <a:r>
              <a:rPr lang="en-US" b="1" dirty="0" smtClean="0"/>
              <a:t>Economy</a:t>
            </a:r>
            <a:r>
              <a:rPr lang="en-US" dirty="0" smtClean="0"/>
              <a:t>: plantation farms (cash crops)</a:t>
            </a:r>
          </a:p>
          <a:p>
            <a:pPr lvl="1"/>
            <a:r>
              <a:rPr lang="en-US" dirty="0" smtClean="0"/>
              <a:t>Used Indentured servants and slave labor</a:t>
            </a:r>
          </a:p>
          <a:p>
            <a:r>
              <a:rPr lang="en-US" b="1" dirty="0" smtClean="0"/>
              <a:t>Government</a:t>
            </a:r>
            <a:r>
              <a:rPr lang="en-US" dirty="0" smtClean="0"/>
              <a:t>: wealthy landowners controlled assemblies</a:t>
            </a:r>
          </a:p>
          <a:p>
            <a:endParaRPr lang="en-US" dirty="0" smtClean="0"/>
          </a:p>
        </p:txBody>
      </p:sp>
      <p:pic>
        <p:nvPicPr>
          <p:cNvPr id="2050" name="Picture 2" descr="C:\Users\Christa\AppData\Local\Microsoft\Windows\Temporary Internet Files\Content.IE5\MG3X4TUW\MC90015014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399" y="5438597"/>
            <a:ext cx="2033847" cy="1357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Christa\AppData\Local\Microsoft\Windows\Temporary Internet Files\Content.IE5\MG3X4TUW\MC9002122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505" y="4018570"/>
            <a:ext cx="1672741" cy="1128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6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England Colonies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States</a:t>
            </a:r>
            <a:r>
              <a:rPr lang="en-US" dirty="0" smtClean="0"/>
              <a:t>: Massachusetts, Rhode Island, Connecticut, New Hampshire</a:t>
            </a:r>
          </a:p>
          <a:p>
            <a:r>
              <a:rPr lang="en-US" b="1" dirty="0" smtClean="0"/>
              <a:t>First colony</a:t>
            </a:r>
            <a:r>
              <a:rPr lang="en-US" dirty="0" smtClean="0"/>
              <a:t>: Plymouth (1620)</a:t>
            </a:r>
          </a:p>
          <a:p>
            <a:r>
              <a:rPr lang="en-US" b="1" dirty="0" smtClean="0"/>
              <a:t>Who came</a:t>
            </a:r>
            <a:r>
              <a:rPr lang="en-US" dirty="0" smtClean="0"/>
              <a:t>: Puritans seeking religious freedom (families)</a:t>
            </a:r>
          </a:p>
          <a:p>
            <a:r>
              <a:rPr lang="en-US" b="1" dirty="0" smtClean="0"/>
              <a:t>Geography</a:t>
            </a:r>
            <a:r>
              <a:rPr lang="en-US" dirty="0" smtClean="0"/>
              <a:t>: mild summers, cold winters, mountainous, poor soil</a:t>
            </a:r>
          </a:p>
          <a:p>
            <a:r>
              <a:rPr lang="en-US" b="1" dirty="0" smtClean="0"/>
              <a:t>Economy</a:t>
            </a:r>
            <a:r>
              <a:rPr lang="en-US" dirty="0" smtClean="0"/>
              <a:t>: Fishing, lumber, craftsmen, trade</a:t>
            </a:r>
          </a:p>
          <a:p>
            <a:r>
              <a:rPr lang="en-US" b="1" dirty="0" smtClean="0"/>
              <a:t>Government</a:t>
            </a:r>
            <a:r>
              <a:rPr lang="en-US" dirty="0" smtClean="0"/>
              <a:t>: democratic town meetings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Users\Christa\AppData\Local\Microsoft\Windows\Temporary Internet Files\Content.IE5\APKU28AP\MC90020047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029" y="4648200"/>
            <a:ext cx="1826971" cy="10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Christa\AppData\Local\Microsoft\Windows\Temporary Internet Files\Content.IE5\XY2NWO4R\MC9002004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675" y="2895599"/>
            <a:ext cx="1426234" cy="146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Christa\AppData\Local\Microsoft\Windows\Temporary Internet Files\Content.IE5\APKU28AP\MP90044641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04799"/>
            <a:ext cx="1013709" cy="142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65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Colonies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States</a:t>
            </a:r>
            <a:r>
              <a:rPr lang="en-US" dirty="0" smtClean="0"/>
              <a:t>: Pennsylvania, NJ, NY, Delaware</a:t>
            </a:r>
          </a:p>
          <a:p>
            <a:r>
              <a:rPr lang="en-US" b="1" dirty="0" smtClean="0"/>
              <a:t>First colony</a:t>
            </a:r>
            <a:r>
              <a:rPr lang="en-US" dirty="0" smtClean="0"/>
              <a:t>: Philadelphia (1682)</a:t>
            </a:r>
          </a:p>
          <a:p>
            <a:r>
              <a:rPr lang="en-US" b="1" dirty="0" smtClean="0"/>
              <a:t>Who came</a:t>
            </a:r>
            <a:r>
              <a:rPr lang="en-US" dirty="0" smtClean="0"/>
              <a:t>: Quakers </a:t>
            </a:r>
          </a:p>
          <a:p>
            <a:r>
              <a:rPr lang="en-US" b="1" dirty="0" smtClean="0"/>
              <a:t>Geography</a:t>
            </a:r>
            <a:r>
              <a:rPr lang="en-US" dirty="0" smtClean="0"/>
              <a:t>: cold winters, hot summers, good soil</a:t>
            </a:r>
          </a:p>
          <a:p>
            <a:r>
              <a:rPr lang="en-US" b="1" dirty="0" smtClean="0"/>
              <a:t>Economy: </a:t>
            </a:r>
            <a:r>
              <a:rPr lang="en-US" dirty="0" smtClean="0"/>
              <a:t>farming (grains), trade,  </a:t>
            </a:r>
          </a:p>
          <a:p>
            <a:pPr lvl="1"/>
            <a:r>
              <a:rPr lang="en-US" dirty="0" smtClean="0"/>
              <a:t>Mostly indentured servants for labor- few slaves</a:t>
            </a:r>
          </a:p>
          <a:p>
            <a:r>
              <a:rPr lang="en-US" b="1" dirty="0" smtClean="0"/>
              <a:t>Government</a:t>
            </a:r>
            <a:r>
              <a:rPr lang="en-US" dirty="0" smtClean="0"/>
              <a:t>: democratic assemblies</a:t>
            </a:r>
            <a:endParaRPr lang="en-US" dirty="0"/>
          </a:p>
        </p:txBody>
      </p:sp>
      <p:pic>
        <p:nvPicPr>
          <p:cNvPr id="4098" name="Picture 2" descr="C:\Users\Christa\AppData\Local\Microsoft\Windows\Temporary Internet Files\Content.IE5\260B0PEI\MC9001498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344108"/>
            <a:ext cx="2743200" cy="2361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Christa\AppData\Local\Microsoft\Windows\Temporary Internet Files\Content.IE5\XY2NWO4R\MP90044829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7" y="4781003"/>
            <a:ext cx="1349433" cy="202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Christa\AppData\Local\Microsoft\Windows\Temporary Internet Files\Content.IE5\XY2NWO4R\MP900144399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870164"/>
            <a:ext cx="2386584" cy="160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Christa\AppData\Local\Microsoft\Windows\Temporary Internet Files\Content.IE5\APKU28AP\MC90014933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050" y="304800"/>
            <a:ext cx="1938950" cy="290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61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139</TotalTime>
  <Words>402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The 13 colonies</vt:lpstr>
      <vt:lpstr>Title</vt:lpstr>
      <vt:lpstr>Essential Questions</vt:lpstr>
      <vt:lpstr>Welcome to the New World</vt:lpstr>
      <vt:lpstr>Why did Europeans settle here?</vt:lpstr>
      <vt:lpstr>Stop and Think</vt:lpstr>
      <vt:lpstr>The Southern colonies</vt:lpstr>
      <vt:lpstr>New England Colonies</vt:lpstr>
      <vt:lpstr>Middle Colonies</vt:lpstr>
      <vt:lpstr>Who benefited?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13 colonies</dc:title>
  <dc:creator>Christa Hoover</dc:creator>
  <cp:lastModifiedBy>Christa Hoover</cp:lastModifiedBy>
  <cp:revision>14</cp:revision>
  <cp:lastPrinted>2012-09-12T01:46:41Z</cp:lastPrinted>
  <dcterms:created xsi:type="dcterms:W3CDTF">2012-09-12T00:30:28Z</dcterms:created>
  <dcterms:modified xsi:type="dcterms:W3CDTF">2012-09-12T02:50:27Z</dcterms:modified>
</cp:coreProperties>
</file>