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78" r:id="rId23"/>
    <p:sldId id="29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F017C7-07B9-41BB-AB3F-CA32B497098E}" type="datetimeFigureOut">
              <a:rPr lang="en-US" smtClean="0"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EA5E8BC-4C0F-4F88-AA55-036C60B7FDBD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Number your paper 1-10.</a:t>
            </a:r>
          </a:p>
          <a:p>
            <a:r>
              <a:rPr lang="en-US" dirty="0" smtClean="0"/>
              <a:t>For Each statement write yes or no if you think the President can do that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The President Do That???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5.  </a:t>
            </a:r>
            <a:r>
              <a:rPr lang="en-US" b="1" dirty="0" smtClean="0"/>
              <a:t>Impeach</a:t>
            </a:r>
            <a:r>
              <a:rPr lang="en-US" dirty="0" smtClean="0"/>
              <a:t> public officials who are convicted of committing crimes.</a:t>
            </a:r>
            <a:endParaRPr lang="en-US" dirty="0"/>
          </a:p>
        </p:txBody>
      </p:sp>
      <p:pic>
        <p:nvPicPr>
          <p:cNvPr id="7170" name="Picture 2" descr="C:\Users\Christa\AppData\Local\Microsoft\Windows\Temporary Internet Files\Content.IE5\KH3V8CY4\MM900286802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590800"/>
            <a:ext cx="3095625" cy="374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en-US" dirty="0" smtClean="0"/>
              <a:t>NO!!!</a:t>
            </a:r>
          </a:p>
          <a:p>
            <a:pPr marL="0" indent="0">
              <a:buNone/>
            </a:pPr>
            <a:r>
              <a:rPr lang="en-US" dirty="0" smtClean="0"/>
              <a:t>Presidents cannot impeach but they can be impeached by Congress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Happened Twice- Andrew Johnson and Bill Clinton, neither one was found guilty.  Richard Nixon resigned from office before congress could officially impeach him</a:t>
            </a:r>
            <a:endParaRPr lang="en-US" dirty="0"/>
          </a:p>
        </p:txBody>
      </p:sp>
      <p:pic>
        <p:nvPicPr>
          <p:cNvPr id="4" name="Picture 2" descr="http://t1.gstatic.com/images?q=tbn:ANd9GcSlxoGpc95zI-qghAF9AydXCULG0vqIP3SqXplAvtqxbudeTOM--p6-nTx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62" y="2421731"/>
            <a:ext cx="3397250" cy="22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6.  Enforce laws</a:t>
            </a:r>
            <a:endParaRPr lang="en-US" dirty="0"/>
          </a:p>
        </p:txBody>
      </p:sp>
      <p:pic>
        <p:nvPicPr>
          <p:cNvPr id="8194" name="Picture 2" descr="C:\Users\Christa\AppData\Local\Microsoft\Windows\Temporary Internet Files\Content.IE5\SE9QRL3J\MP9004028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6"/>
            </a:pPr>
            <a:r>
              <a:rPr lang="en-US" dirty="0" smtClean="0"/>
              <a:t>YES!!!</a:t>
            </a:r>
          </a:p>
          <a:p>
            <a:pPr marL="0" indent="0">
              <a:buNone/>
            </a:pPr>
            <a:r>
              <a:rPr lang="en-US" dirty="0" smtClean="0"/>
              <a:t>The Attorney General reports directly to the President to enforce federal laws</a:t>
            </a:r>
            <a:endParaRPr lang="en-US" dirty="0"/>
          </a:p>
        </p:txBody>
      </p:sp>
      <p:pic>
        <p:nvPicPr>
          <p:cNvPr id="4" name="Picture 2" descr="http://www.mediaite.com/wp-content/uploads/2011/12/barack-obama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3528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7.  Appoint Federal judges including the Supreme Court</a:t>
            </a:r>
            <a:endParaRPr lang="en-US" dirty="0"/>
          </a:p>
        </p:txBody>
      </p:sp>
      <p:pic>
        <p:nvPicPr>
          <p:cNvPr id="9218" name="Picture 2" descr="C:\Users\Christa\AppData\Local\Microsoft\Windows\Temporary Internet Files\Content.IE5\6KAAU96F\MP9004017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796" y="2895600"/>
            <a:ext cx="3264408" cy="312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7"/>
            </a:pPr>
            <a:r>
              <a:rPr lang="en-US" dirty="0" smtClean="0"/>
              <a:t>YES!!!</a:t>
            </a:r>
          </a:p>
          <a:p>
            <a:pPr marL="0" indent="0">
              <a:buNone/>
            </a:pPr>
            <a:r>
              <a:rPr lang="en-US" dirty="0" smtClean="0"/>
              <a:t>But they cannot just pick anyone- Congress has the right to deny appointment of </a:t>
            </a:r>
            <a:r>
              <a:rPr lang="en-US" dirty="0" smtClean="0"/>
              <a:t>judges.</a:t>
            </a:r>
          </a:p>
          <a:p>
            <a:pPr marL="0" indent="0">
              <a:buNone/>
            </a:pPr>
            <a:r>
              <a:rPr lang="en-US" dirty="0" smtClean="0"/>
              <a:t>Choose wisely because judges serve for life.</a:t>
            </a:r>
            <a:endParaRPr lang="en-US" dirty="0"/>
          </a:p>
        </p:txBody>
      </p:sp>
      <p:pic>
        <p:nvPicPr>
          <p:cNvPr id="4" name="Picture 2" descr="http://www.mediaite.com/wp-content/uploads/2011/12/barack-obama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3528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8.  Move to the country, become a citizen, and then run for Presidential office.</a:t>
            </a:r>
            <a:endParaRPr lang="en-US" dirty="0"/>
          </a:p>
        </p:txBody>
      </p:sp>
      <p:pic>
        <p:nvPicPr>
          <p:cNvPr id="10242" name="Picture 2" descr="C:\Users\Christa\AppData\Local\Microsoft\Windows\Temporary Internet Files\Content.IE5\SE9QRL3J\MC9001498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18" y="3428999"/>
            <a:ext cx="1934424" cy="278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8"/>
            </a:pPr>
            <a:r>
              <a:rPr lang="en-US" dirty="0" smtClean="0"/>
              <a:t>NO!!! </a:t>
            </a:r>
          </a:p>
          <a:p>
            <a:pPr marL="0" indent="0">
              <a:buNone/>
            </a:pPr>
            <a:r>
              <a:rPr lang="en-US" dirty="0" smtClean="0"/>
              <a:t>A President must be born in this country and maintain citizenship throughout his/her life.</a:t>
            </a:r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8"/>
            </a:pPr>
            <a:endParaRPr lang="en-US" dirty="0" smtClean="0"/>
          </a:p>
          <a:p>
            <a:pPr marL="514350" indent="-514350">
              <a:buAutoNum type="arabicPeriod" startAt="8"/>
            </a:pPr>
            <a:endParaRPr lang="en-US" dirty="0"/>
          </a:p>
          <a:p>
            <a:pPr marL="514350" indent="-514350">
              <a:buAutoNum type="arabicPeriod" startAt="8"/>
            </a:pPr>
            <a:endParaRPr lang="en-US" dirty="0" smtClean="0"/>
          </a:p>
          <a:p>
            <a:pPr marL="514350" indent="-514350">
              <a:buAutoNum type="arabicPeriod" startAt="8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Sorry </a:t>
            </a:r>
            <a:r>
              <a:rPr lang="en-US" dirty="0" err="1" smtClean="0"/>
              <a:t>Birthers</a:t>
            </a:r>
            <a:r>
              <a:rPr lang="en-US" dirty="0"/>
              <a:t>!</a:t>
            </a:r>
            <a:r>
              <a:rPr lang="en-US" dirty="0" smtClean="0"/>
              <a:t> Obama was born in Hawaii, not Kenya</a:t>
            </a:r>
            <a:endParaRPr lang="en-US" dirty="0"/>
          </a:p>
        </p:txBody>
      </p:sp>
      <p:pic>
        <p:nvPicPr>
          <p:cNvPr id="4" name="Picture 2" descr="http://t1.gstatic.com/images?q=tbn:ANd9GcSlxoGpc95zI-qghAF9AydXCULG0vqIP3SqXplAvtqxbudeTOM--p6-nTx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862" y="2971800"/>
            <a:ext cx="3397250" cy="22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9.  Veto a law passed by congress</a:t>
            </a:r>
            <a:endParaRPr lang="en-US" dirty="0"/>
          </a:p>
        </p:txBody>
      </p:sp>
      <p:pic>
        <p:nvPicPr>
          <p:cNvPr id="11266" name="Picture 2" descr="C:\Users\Christa\AppData\Local\Microsoft\Windows\Temporary Internet Files\Content.IE5\6KAAU96F\MC90033924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576828" cy="358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9"/>
            </a:pPr>
            <a:r>
              <a:rPr lang="en-US" dirty="0" smtClean="0"/>
              <a:t>YES!!!</a:t>
            </a:r>
          </a:p>
          <a:p>
            <a:pPr marL="0" indent="0">
              <a:buNone/>
            </a:pPr>
            <a:r>
              <a:rPr lang="en-US" dirty="0" smtClean="0"/>
              <a:t>The president can veto a law.  But congress can override a veto with a 2/3 majority vote (it hardly ever happens)</a:t>
            </a:r>
            <a:endParaRPr lang="en-US" dirty="0"/>
          </a:p>
        </p:txBody>
      </p:sp>
      <p:pic>
        <p:nvPicPr>
          <p:cNvPr id="4" name="Picture 2" descr="http://www.mediaite.com/wp-content/uploads/2011/12/barack-obama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3528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 Command the military and armed forces.</a:t>
            </a:r>
            <a:endParaRPr lang="en-US" dirty="0"/>
          </a:p>
        </p:txBody>
      </p:sp>
      <p:pic>
        <p:nvPicPr>
          <p:cNvPr id="1027" name="Picture 3" descr="C:\Users\Christa\AppData\Local\Microsoft\Windows\Temporary Internet Files\Content.IE5\PO17C00K\MP90042224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27445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26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  Grant official pardons to convicted criminals </a:t>
            </a:r>
            <a:endParaRPr lang="en-US" dirty="0"/>
          </a:p>
        </p:txBody>
      </p:sp>
      <p:pic>
        <p:nvPicPr>
          <p:cNvPr id="12290" name="Picture 2" descr="http://www.winningprogressive.org/wp-content/uploads/2011/12/pard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10.  YES!!!</a:t>
            </a:r>
          </a:p>
          <a:p>
            <a:pPr marL="0" indent="0">
              <a:buNone/>
            </a:pPr>
            <a:r>
              <a:rPr lang="en-US" dirty="0" smtClean="0"/>
              <a:t>The president can overturn any conviction regardless of the crime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Bush pardoned 200 people, Obama pardoned 23 so far.  Most pardons are given the last week a President is in office- why do you think they wait so long?</a:t>
            </a:r>
            <a:endParaRPr lang="en-US" dirty="0"/>
          </a:p>
        </p:txBody>
      </p:sp>
      <p:pic>
        <p:nvPicPr>
          <p:cNvPr id="4" name="Picture 2" descr="http://www.mediaite.com/wp-content/uploads/2011/12/barack-obama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1"/>
            <a:ext cx="3448050" cy="219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Why is the President so limited in what he/she can do???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482" name="Picture 2" descr="C:\Users\Christa\AppData\Local\Microsoft\Windows\Temporary Internet Files\Content.IE5\PO17C00K\MP90031559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619" y="31242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shistoryharwood.pbworks.com/f/checkand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2" y="169560"/>
            <a:ext cx="8871468" cy="666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3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YES!!!</a:t>
            </a:r>
          </a:p>
          <a:p>
            <a:r>
              <a:rPr lang="en-US" dirty="0" smtClean="0"/>
              <a:t>The President is the Commander in Chief of the Armed Forces- All military report directly to him/her</a:t>
            </a:r>
            <a:endParaRPr lang="en-US" dirty="0"/>
          </a:p>
        </p:txBody>
      </p:sp>
      <p:pic>
        <p:nvPicPr>
          <p:cNvPr id="2050" name="Picture 2" descr="http://www.mediaite.com/wp-content/uploads/2011/12/barack-obama-hap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352800"/>
            <a:ext cx="428625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121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Create Laws</a:t>
            </a:r>
            <a:endParaRPr lang="en-US" dirty="0"/>
          </a:p>
        </p:txBody>
      </p:sp>
      <p:pic>
        <p:nvPicPr>
          <p:cNvPr id="3075" name="Picture 3" descr="C:\Users\Christa\AppData\Local\Microsoft\Windows\Temporary Internet Files\Content.IE5\6KAAU96F\MC9003517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3382978" cy="38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4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n-US" dirty="0" smtClean="0"/>
              <a:t>NO!!!</a:t>
            </a:r>
          </a:p>
          <a:p>
            <a:r>
              <a:rPr lang="en-US" dirty="0"/>
              <a:t>	</a:t>
            </a:r>
            <a:r>
              <a:rPr lang="en-US" dirty="0" smtClean="0"/>
              <a:t>The President can suggest laws to Congress but Cannot just create a Law because he/she wants to.</a:t>
            </a:r>
            <a:endParaRPr lang="en-US" dirty="0"/>
          </a:p>
        </p:txBody>
      </p:sp>
      <p:pic>
        <p:nvPicPr>
          <p:cNvPr id="4098" name="Picture 2" descr="http://t1.gstatic.com/images?q=tbn:ANd9GcSlxoGpc95zI-qghAF9AydXCULG0vqIP3SqXplAvtqxbudeTOM--p6-nTx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441931"/>
            <a:ext cx="3397250" cy="22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3.  Declare a Law Unconstitutional (goes against the constitution)</a:t>
            </a:r>
            <a:endParaRPr lang="en-US" dirty="0"/>
          </a:p>
        </p:txBody>
      </p:sp>
      <p:pic>
        <p:nvPicPr>
          <p:cNvPr id="5122" name="Picture 2" descr="C:\Users\Christa\AppData\Local\Microsoft\Windows\Temporary Internet Files\Content.IE5\KH3V8CY4\MP90040886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dirty="0" smtClean="0"/>
              <a:t>NO!!!</a:t>
            </a:r>
          </a:p>
          <a:p>
            <a:pPr marL="0" indent="0">
              <a:buNone/>
            </a:pPr>
            <a:r>
              <a:rPr lang="en-US" dirty="0" smtClean="0"/>
              <a:t>The Supreme Court is the final decider on whether laws are unconstitutional or not- </a:t>
            </a:r>
            <a:r>
              <a:rPr lang="en-US" i="1" dirty="0" smtClean="0"/>
              <a:t>Presidents don’t always agree</a:t>
            </a:r>
            <a:endParaRPr lang="en-US" i="1" dirty="0"/>
          </a:p>
        </p:txBody>
      </p:sp>
      <p:pic>
        <p:nvPicPr>
          <p:cNvPr id="4" name="Picture 2" descr="http://t1.gstatic.com/images?q=tbn:ANd9GcSlxoGpc95zI-qghAF9AydXCULG0vqIP3SqXplAvtqxbudeTOM--p6-nTx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518131"/>
            <a:ext cx="3397250" cy="22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4.  Declare War on enemy nations</a:t>
            </a:r>
            <a:endParaRPr lang="en-US" dirty="0"/>
          </a:p>
        </p:txBody>
      </p:sp>
      <p:pic>
        <p:nvPicPr>
          <p:cNvPr id="6146" name="Picture 2" descr="C:\Users\Christa\AppData\Local\Microsoft\Windows\Temporary Internet Files\Content.IE5\6KAAU96F\MC90014943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22" y="2342584"/>
            <a:ext cx="3108356" cy="217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The President Do That???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NO!!!</a:t>
            </a:r>
          </a:p>
          <a:p>
            <a:pPr marL="0" indent="0">
              <a:buNone/>
            </a:pPr>
            <a:r>
              <a:rPr lang="en-US" dirty="0" smtClean="0"/>
              <a:t>Although the President is in Control of the Military he/she CANNOT declare war- Congress must approve the use of extended military action</a:t>
            </a:r>
            <a:endParaRPr lang="en-US" dirty="0"/>
          </a:p>
        </p:txBody>
      </p:sp>
      <p:pic>
        <p:nvPicPr>
          <p:cNvPr id="4" name="Picture 2" descr="http://t1.gstatic.com/images?q=tbn:ANd9GcSlxoGpc95zI-qghAF9AydXCULG0vqIP3SqXplAvtqxbudeTOM--p6-nTxC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518131"/>
            <a:ext cx="3397250" cy="227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0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73</TotalTime>
  <Words>502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Can The President Do That???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The President Do That???</dc:title>
  <dc:creator>Christa Hoover</dc:creator>
  <cp:lastModifiedBy>Christa Hoover</cp:lastModifiedBy>
  <cp:revision>8</cp:revision>
  <dcterms:created xsi:type="dcterms:W3CDTF">2012-10-24T00:48:27Z</dcterms:created>
  <dcterms:modified xsi:type="dcterms:W3CDTF">2012-10-24T02:04:50Z</dcterms:modified>
</cp:coreProperties>
</file>