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227F-7F13-42C2-9C38-33044486674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D427-958C-48F4-BFBE-081FE2856B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227F-7F13-42C2-9C38-33044486674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D427-958C-48F4-BFBE-081FE2856B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227F-7F13-42C2-9C38-33044486674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D427-958C-48F4-BFBE-081FE2856B53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227F-7F13-42C2-9C38-33044486674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D427-958C-48F4-BFBE-081FE2856B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227F-7F13-42C2-9C38-33044486674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D427-958C-48F4-BFBE-081FE2856B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227F-7F13-42C2-9C38-33044486674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D427-958C-48F4-BFBE-081FE2856B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227F-7F13-42C2-9C38-33044486674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D427-958C-48F4-BFBE-081FE2856B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227F-7F13-42C2-9C38-33044486674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D427-958C-48F4-BFBE-081FE2856B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227F-7F13-42C2-9C38-33044486674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D427-958C-48F4-BFBE-081FE2856B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227F-7F13-42C2-9C38-33044486674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D427-958C-48F4-BFBE-081FE2856B5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227F-7F13-42C2-9C38-33044486674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D427-958C-48F4-BFBE-081FE2856B5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CC3227F-7F13-42C2-9C38-33044486674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753D427-958C-48F4-BFBE-081FE2856B5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Joshua Q. Morris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Sixteen years old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Cadet 1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Lieutenant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Junior at Great Oak High School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Lived in Temecula, California for eleven years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80941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57400"/>
            <a:ext cx="7467600" cy="406876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After High School would like to either attend one of the Military Academies or a college with an ROTC program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My GPA as of right now in my junior year is a 3.67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My goal in life is to </a:t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become a pilot for the </a:t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US military, preferably </a:t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Air Force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Academics/Goals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60448" cy="1981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9000"/>
            <a:ext cx="4409429" cy="309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60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6876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Plan ‘A’ career path is to try and become a pilot for the U.S. Air Force </a:t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Force for at least 15-20yrs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After the military find employment</a:t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as a commercial airline pilot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My preference would be international</a:t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flights so that I can travel the world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 ‘A’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113" y="2590800"/>
            <a:ext cx="3069214" cy="1855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572000"/>
            <a:ext cx="1941112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53354"/>
            <a:ext cx="2667000" cy="1852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853354"/>
            <a:ext cx="2819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5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586133" cy="4343400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Officer training program comprises of a nine-week training program that is both mentally and physically challenging</a:t>
            </a: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aseline="30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Lieutenant in the Air Force earn an average of $33,941per year</a:t>
            </a: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20 years and rank of Lieutenant Colonel potential to earn average $98,392 per year in today’s dollars</a:t>
            </a: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Promotion path in the U.S. Air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Force requires flexibility with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duty stations both within the U.S.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internationally</a:t>
            </a: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Benefits include a retirement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plan, tuition assistance, and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additional allowances and bonuses</a:t>
            </a:r>
          </a:p>
          <a:p>
            <a:pPr marL="0" indent="0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Information on Plan ‘A’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138246"/>
            <a:ext cx="3586458" cy="2186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076" y="533400"/>
            <a:ext cx="1378163" cy="106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78" y="4267200"/>
            <a:ext cx="1102308" cy="8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0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6876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Plan ‘B’, attend college and complete degree in Aerospace Engineering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Officer’s in Air Force requires bachelors degree, so getting degree in aerospace engineering works with Plan ‘A’ as well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Even if I am not accepted in the pilot program I would continue my career in the Air Force and serve my country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would continue higher education</a:t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while in the Air force to better my</a:t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career options after the military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 ‘B’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28846" y="4296510"/>
            <a:ext cx="3660530" cy="2195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69" y="457200"/>
            <a:ext cx="2362200" cy="155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6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6876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To get a good job in Aerospace engineering it will require a degree from a college or university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One such place is the University of North Dakota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They offer a Ph.D. program in aerospace engineering as one of their majors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There are many other universities and colleges that I could go to get a degree in Aerospace engineering, hopefully one which I’ll be able to get a scholarship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Information on Plan ‘B’</a:t>
            </a:r>
          </a:p>
        </p:txBody>
      </p:sp>
    </p:spTree>
    <p:extLst>
      <p:ext uri="{BB962C8B-B14F-4D97-AF65-F5344CB8AC3E}">
        <p14:creationId xmlns:p14="http://schemas.microsoft.com/office/powerpoint/2010/main" val="272827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6876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For my first career choice I hope to spend 20yrs in the military as a pilot,  then an additional 10-15yrs piloting for a commercial airline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FAA (Federal Aviation Administration) has a law which forces pilots to retire at the age of 65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may choose to stay in the Air Force for as long as possible even if I was not able to fly the entire time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Years plan on serving</a:t>
            </a:r>
          </a:p>
        </p:txBody>
      </p:sp>
    </p:spTree>
    <p:extLst>
      <p:ext uri="{BB962C8B-B14F-4D97-AF65-F5344CB8AC3E}">
        <p14:creationId xmlns:p14="http://schemas.microsoft.com/office/powerpoint/2010/main" val="81797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6876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If I were able to follow career path ‘A’, I would complete 20 plus years as military pilot, 20 plus years as commercial pilot, and then retire at age 65 years.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Otherwise path ‘B’, I would stay in the military for 20 plus years and then look for a civilian career related to my military experience until I reached retirement 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Retirement</a:t>
            </a:r>
          </a:p>
        </p:txBody>
      </p:sp>
    </p:spTree>
    <p:extLst>
      <p:ext uri="{BB962C8B-B14F-4D97-AF65-F5344CB8AC3E}">
        <p14:creationId xmlns:p14="http://schemas.microsoft.com/office/powerpoint/2010/main" val="908287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316</TotalTime>
  <Words>538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Candara</vt:lpstr>
      <vt:lpstr>Symbol</vt:lpstr>
      <vt:lpstr>Times New Roman</vt:lpstr>
      <vt:lpstr>Waveform</vt:lpstr>
      <vt:lpstr>Introduction</vt:lpstr>
      <vt:lpstr>Academics/Goals</vt:lpstr>
      <vt:lpstr>Plan ‘A’</vt:lpstr>
      <vt:lpstr>Information on Plan ‘A’</vt:lpstr>
      <vt:lpstr>Plan ‘B’</vt:lpstr>
      <vt:lpstr>Information on Plan ‘B’</vt:lpstr>
      <vt:lpstr>Years plan on serving</vt:lpstr>
      <vt:lpstr>Retirement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</dc:creator>
  <cp:lastModifiedBy>William Jones</cp:lastModifiedBy>
  <cp:revision>29</cp:revision>
  <dcterms:created xsi:type="dcterms:W3CDTF">2014-11-17T01:06:12Z</dcterms:created>
  <dcterms:modified xsi:type="dcterms:W3CDTF">2023-09-01T01:11:52Z</dcterms:modified>
</cp:coreProperties>
</file>