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5E0BE25-39C2-4D2E-B449-F558AD0B6500}" type="datetimeFigureOut">
              <a:rPr lang="en-US" smtClean="0"/>
              <a:t>9/3/2015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52EC3855-68C7-42A4-BA6D-F9C9FA10587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Quad-copter Instruction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Day two</a:t>
            </a:r>
            <a:endParaRPr lang="en-US" sz="6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943" y="152400"/>
            <a:ext cx="2133600" cy="213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286"/>
            <a:ext cx="5823857" cy="2265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40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Evaluation of airspace</a:t>
            </a:r>
            <a:r>
              <a:rPr lang="en-US" sz="6600" dirty="0" smtClean="0"/>
              <a:t> 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Always assess wind speed and direction!!</a:t>
            </a:r>
          </a:p>
          <a:p>
            <a:r>
              <a:rPr lang="en-US" dirty="0" smtClean="0"/>
              <a:t>Look for obstacles in the area</a:t>
            </a:r>
          </a:p>
          <a:p>
            <a:pPr lvl="1"/>
            <a:r>
              <a:rPr lang="en-US" dirty="0" smtClean="0"/>
              <a:t>i.e. buildings, grandstands, trees, wires, light poles</a:t>
            </a:r>
            <a:r>
              <a:rPr lang="en-US" b="1" dirty="0" smtClean="0"/>
              <a:t>, OTHER AIRCRAFT OF ANY KIND</a:t>
            </a:r>
            <a:r>
              <a:rPr lang="en-US" dirty="0" smtClean="0"/>
              <a:t>!!!! Etc.</a:t>
            </a:r>
          </a:p>
          <a:p>
            <a:r>
              <a:rPr lang="en-US" dirty="0" smtClean="0"/>
              <a:t>Be aware of people in the area</a:t>
            </a:r>
          </a:p>
          <a:p>
            <a:r>
              <a:rPr lang="en-US" dirty="0" smtClean="0"/>
              <a:t>Always select at least one alternate landing site</a:t>
            </a:r>
          </a:p>
        </p:txBody>
      </p:sp>
    </p:spTree>
    <p:extLst>
      <p:ext uri="{BB962C8B-B14F-4D97-AF65-F5344CB8AC3E}">
        <p14:creationId xmlns:p14="http://schemas.microsoft.com/office/powerpoint/2010/main" val="5000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Handling the quad-copter as a team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Cadets will work in teams of two</a:t>
            </a:r>
          </a:p>
          <a:p>
            <a:r>
              <a:rPr lang="en-US" dirty="0" smtClean="0"/>
              <a:t>One spotter and one pilot will take their instructions from an instructor/controller</a:t>
            </a:r>
          </a:p>
          <a:p>
            <a:r>
              <a:rPr lang="en-US" dirty="0" smtClean="0"/>
              <a:t>The pilot will focus completely on flying the quad-copter in a calm, controlled manner</a:t>
            </a:r>
          </a:p>
          <a:p>
            <a:r>
              <a:rPr lang="en-US" dirty="0" smtClean="0"/>
              <a:t>The spotter will observe the air space around the quad-copter and warn the pilot of any impending obstacles</a:t>
            </a:r>
          </a:p>
          <a:p>
            <a:r>
              <a:rPr lang="en-US" dirty="0" smtClean="0"/>
              <a:t>As the range increases the spotter can walk along with the quad-copter and help the pilot maintain orientation</a:t>
            </a:r>
          </a:p>
          <a:p>
            <a:r>
              <a:rPr lang="en-US" b="1" dirty="0" smtClean="0"/>
              <a:t>COMMUNICATION IS KEY</a:t>
            </a:r>
            <a:r>
              <a:rPr lang="en-US" dirty="0" smtClean="0"/>
              <a:t>!!!!!!!!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8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Maintenance	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At all times the quad-copter should be kept in perfect flying condition</a:t>
            </a:r>
          </a:p>
          <a:p>
            <a:r>
              <a:rPr lang="en-US" sz="2000" dirty="0" smtClean="0"/>
              <a:t>This will help ensure longevity of the quad-copter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26167"/>
            <a:ext cx="2590800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26167"/>
            <a:ext cx="23050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48200"/>
            <a:ext cx="2867025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72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Homework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Label the provided image of the quad-copter with the major components and their functions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418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423</TotalTime>
  <Words>172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Horizon</vt:lpstr>
      <vt:lpstr>Day two</vt:lpstr>
      <vt:lpstr>Evaluation of airspace </vt:lpstr>
      <vt:lpstr>Handling the quad-copter as a team</vt:lpstr>
      <vt:lpstr>Maintenance </vt:lpstr>
      <vt:lpstr>Homework</vt:lpstr>
    </vt:vector>
  </TitlesOfParts>
  <Company>Temecula Valley 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two</dc:title>
  <dc:creator>William Jones</dc:creator>
  <cp:lastModifiedBy>Susan Cardin-Hoffdahl</cp:lastModifiedBy>
  <cp:revision>12</cp:revision>
  <dcterms:created xsi:type="dcterms:W3CDTF">2015-08-20T14:42:25Z</dcterms:created>
  <dcterms:modified xsi:type="dcterms:W3CDTF">2015-09-03T20:19:46Z</dcterms:modified>
</cp:coreProperties>
</file>