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0B832D5-FC05-4440-A706-620CF79C449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2B09088-8CA5-4422-BC0A-7B9DB221B59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Quad-copter Instructional Program</a:t>
            </a:r>
            <a:br>
              <a:rPr lang="en-US" dirty="0"/>
            </a:br>
            <a:r>
              <a:rPr lang="en-US" dirty="0" smtClean="0"/>
              <a:t>Ca-20052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0"/>
            <a:ext cx="2152650" cy="2152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52833"/>
            <a:ext cx="5562656" cy="2163873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3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Safety Brief 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Safety is KEY in all operations</a:t>
            </a:r>
          </a:p>
          <a:p>
            <a:r>
              <a:rPr lang="en-US" sz="2800" dirty="0" smtClean="0"/>
              <a:t>Throughout this program safety will be stressed </a:t>
            </a:r>
          </a:p>
          <a:p>
            <a:r>
              <a:rPr lang="en-US" sz="2800" dirty="0" smtClean="0"/>
              <a:t>Failure to follow the safety protocol will result in an instant failure of the course!!!</a:t>
            </a:r>
          </a:p>
          <a:p>
            <a:r>
              <a:rPr lang="en-US" sz="2800" dirty="0" smtClean="0"/>
              <a:t>Always perform a preflight safety check of the quad-copter</a:t>
            </a:r>
          </a:p>
          <a:p>
            <a:r>
              <a:rPr lang="en-US" sz="2800" dirty="0" smtClean="0"/>
              <a:t>If any issues arise immediately notify the instructor and land the quad-copter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Safety brief 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Never attempt to fly the quad-copter in adverse weather conditions i.e.: high winds, rain etc.</a:t>
            </a:r>
          </a:p>
          <a:p>
            <a:r>
              <a:rPr lang="en-US" sz="2400" dirty="0" smtClean="0"/>
              <a:t>Do not fly within immediate range of people </a:t>
            </a:r>
          </a:p>
          <a:p>
            <a:r>
              <a:rPr lang="en-US" sz="2400" dirty="0" smtClean="0"/>
              <a:t>Maintain at least 3yds away from the quad-copter when in operation </a:t>
            </a:r>
          </a:p>
          <a:p>
            <a:r>
              <a:rPr lang="en-US" sz="2400" dirty="0" smtClean="0"/>
              <a:t>Do not attempt maneuvers above your skill level unless approved by your instructor </a:t>
            </a:r>
          </a:p>
          <a:p>
            <a:r>
              <a:rPr lang="en-US" sz="2400" dirty="0" smtClean="0"/>
              <a:t>Never operate a quad-copter without your instructor present</a:t>
            </a:r>
          </a:p>
          <a:p>
            <a:r>
              <a:rPr lang="en-US" sz="2400" dirty="0" smtClean="0"/>
              <a:t>Always follow </a:t>
            </a:r>
            <a:r>
              <a:rPr lang="en-US" sz="2400" smtClean="0"/>
              <a:t>the guidance </a:t>
            </a:r>
            <a:r>
              <a:rPr lang="en-US" sz="2400" dirty="0" smtClean="0"/>
              <a:t>of your instructor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949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err="1" smtClean="0"/>
              <a:t>Faa</a:t>
            </a:r>
            <a:r>
              <a:rPr lang="en-US" sz="6000" dirty="0" smtClean="0"/>
              <a:t> Regulations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Fly below 400 feet and remain clear of surrounding </a:t>
            </a:r>
            <a:r>
              <a:rPr lang="en-US" sz="2000" dirty="0" smtClean="0"/>
              <a:t>obstacles</a:t>
            </a:r>
          </a:p>
          <a:p>
            <a:r>
              <a:rPr lang="en-US" sz="2000" dirty="0"/>
              <a:t>Keep the aircraft within visual line of sight at all </a:t>
            </a:r>
            <a:r>
              <a:rPr lang="en-US" sz="2000" dirty="0" smtClean="0"/>
              <a:t>times</a:t>
            </a:r>
          </a:p>
          <a:p>
            <a:r>
              <a:rPr lang="en-US" sz="2000" dirty="0"/>
              <a:t>Remain well clear of and do not interfere with manned aircraft </a:t>
            </a:r>
            <a:r>
              <a:rPr lang="en-US" sz="2000" dirty="0" smtClean="0"/>
              <a:t>operations</a:t>
            </a:r>
          </a:p>
          <a:p>
            <a:r>
              <a:rPr lang="en-US" sz="2000" dirty="0"/>
              <a:t>Don't fly within 5 miles of an airport unless you contact the airport and control tower before </a:t>
            </a:r>
            <a:r>
              <a:rPr lang="en-US" sz="2000" dirty="0" smtClean="0"/>
              <a:t>flying</a:t>
            </a:r>
          </a:p>
          <a:p>
            <a:r>
              <a:rPr lang="en-US" sz="2000" dirty="0"/>
              <a:t>Don't fly near people or </a:t>
            </a:r>
            <a:r>
              <a:rPr lang="en-US" sz="2000" dirty="0" smtClean="0"/>
              <a:t>stadiums</a:t>
            </a:r>
          </a:p>
          <a:p>
            <a:r>
              <a:rPr lang="en-US" sz="2000" dirty="0"/>
              <a:t>Don't be careless or reckless with your unmanned aircraft – you could be fined for endangering people or other </a:t>
            </a:r>
            <a:r>
              <a:rPr lang="en-US" sz="2000" dirty="0" smtClean="0"/>
              <a:t>aircraft</a:t>
            </a:r>
          </a:p>
        </p:txBody>
      </p:sp>
    </p:spTree>
    <p:extLst>
      <p:ext uri="{BB962C8B-B14F-4D97-AF65-F5344CB8AC3E}">
        <p14:creationId xmlns:p14="http://schemas.microsoft.com/office/powerpoint/2010/main" val="327753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Dead Reckoning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Dead reckoning is navigation based on computations using time, airspeed, distance, and direction</a:t>
            </a:r>
          </a:p>
          <a:p>
            <a:pPr>
              <a:defRPr/>
            </a:pPr>
            <a:r>
              <a:rPr lang="en-US" sz="2400" dirty="0"/>
              <a:t>By itself works best over short distances</a:t>
            </a:r>
          </a:p>
          <a:p>
            <a:pPr>
              <a:defRPr/>
            </a:pPr>
            <a:r>
              <a:rPr lang="en-US" sz="2400" dirty="0"/>
              <a:t>When flying over land, a pilot can combine dead reckoning with </a:t>
            </a:r>
            <a:r>
              <a:rPr lang="en-US" sz="2400" dirty="0" smtClean="0"/>
              <a:t>pilotage</a:t>
            </a:r>
          </a:p>
          <a:p>
            <a:pPr>
              <a:defRPr/>
            </a:pPr>
            <a:r>
              <a:rPr lang="en-US" sz="2400" dirty="0"/>
              <a:t>C</a:t>
            </a:r>
            <a:r>
              <a:rPr lang="en-US" sz="2400" dirty="0" smtClean="0"/>
              <a:t>alculation </a:t>
            </a:r>
            <a:r>
              <a:rPr lang="en-US" sz="2400" dirty="0"/>
              <a:t>of one's position on the basis of distance run on various headings since the last precisely observed position, with as accurate allowance as possible being made for wind, currents, compass errors, etc.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05400"/>
            <a:ext cx="1708838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6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Dead reckoning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600200"/>
            <a:ext cx="5638800" cy="4114800"/>
          </a:xfrm>
        </p:spPr>
        <p:txBody>
          <a:bodyPr/>
          <a:lstStyle/>
          <a:p>
            <a:r>
              <a:rPr lang="en-US" sz="2400" dirty="0"/>
              <a:t>Wind is one of the variables when a pilot is using dead reckoning</a:t>
            </a:r>
          </a:p>
          <a:p>
            <a:r>
              <a:rPr lang="en-US" sz="2400" dirty="0"/>
              <a:t>At the end of an hour-long flight, the plane position is the result of two motions:</a:t>
            </a:r>
          </a:p>
          <a:p>
            <a:r>
              <a:rPr lang="en-US" sz="2400" dirty="0"/>
              <a:t>The movement of the air mass over the ground </a:t>
            </a:r>
          </a:p>
          <a:p>
            <a:r>
              <a:rPr lang="en-US" sz="2400" dirty="0"/>
              <a:t>The aircraft’s forward movement through the air mass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7" y="1600200"/>
            <a:ext cx="2835275" cy="373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201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err="1" smtClean="0"/>
              <a:t>hOMEWORK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One paragraph summary on Dead Reckoning and how it pertains </a:t>
            </a:r>
            <a:r>
              <a:rPr lang="en-US" smtClean="0"/>
              <a:t>to quad-copter operations</a:t>
            </a:r>
            <a:endParaRPr lang="en-US" dirty="0" smtClean="0"/>
          </a:p>
          <a:p>
            <a:pPr lvl="1"/>
            <a:r>
              <a:rPr lang="en-US" dirty="0" smtClean="0"/>
              <a:t>Not completing will result in 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1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321</TotalTime>
  <Words>348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Arial Narrow</vt:lpstr>
      <vt:lpstr>Horizon</vt:lpstr>
      <vt:lpstr> Quad-copter Instructional Program Ca-20052</vt:lpstr>
      <vt:lpstr>Safety Brief </vt:lpstr>
      <vt:lpstr>Safety brief </vt:lpstr>
      <vt:lpstr>Faa Regulations</vt:lpstr>
      <vt:lpstr>Dead Reckoning</vt:lpstr>
      <vt:lpstr>Dead reckoning</vt:lpstr>
      <vt:lpstr>hOMEWORK</vt:lpstr>
    </vt:vector>
  </TitlesOfParts>
  <Company>Temecula Valley 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Quad-copter Instructional Program Ca-20052</dc:title>
  <dc:creator>William Jones</dc:creator>
  <cp:lastModifiedBy>Susan Cardin-Hoffdahl</cp:lastModifiedBy>
  <cp:revision>25</cp:revision>
  <dcterms:created xsi:type="dcterms:W3CDTF">2015-08-19T14:39:52Z</dcterms:created>
  <dcterms:modified xsi:type="dcterms:W3CDTF">2016-09-22T16:05:47Z</dcterms:modified>
</cp:coreProperties>
</file>