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CC"/>
    <a:srgbClr val="0033CC"/>
    <a:srgbClr val="0000FF"/>
    <a:srgbClr val="F0FEE8"/>
    <a:srgbClr val="FFFFFF"/>
    <a:srgbClr val="E8FEEA"/>
    <a:srgbClr val="E9FEDA"/>
    <a:srgbClr val="FAFFD9"/>
    <a:srgbClr val="F8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73" autoAdjust="0"/>
  </p:normalViewPr>
  <p:slideViewPr>
    <p:cSldViewPr snapToGrid="0">
      <p:cViewPr varScale="1">
        <p:scale>
          <a:sx n="114" d="100"/>
          <a:sy n="114" d="100"/>
        </p:scale>
        <p:origin x="149" y="14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1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8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0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2024/25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15876"/>
              </p:ext>
            </p:extLst>
          </p:nvPr>
        </p:nvGraphicFramePr>
        <p:xfrm>
          <a:off x="1814513" y="1019175"/>
          <a:ext cx="10217150" cy="565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73143" imgH="2453681" progId="Excel.Sheet.12">
                  <p:embed/>
                </p:oleObj>
              </mc:Choice>
              <mc:Fallback>
                <p:oleObj name="Worksheet" r:id="rId3" imgW="6073143" imgH="2453681" progId="Excel.Shee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513" y="1019175"/>
                        <a:ext cx="10217150" cy="565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642" descr="Home - Hacienda La Puente Unified School District">
            <a:extLst>
              <a:ext uri="{FF2B5EF4-FFF2-40B4-BE49-F238E27FC236}">
                <a16:creationId xmlns:a16="http://schemas.microsoft.com/office/drawing/2014/main" id="{E9062793-2697-4EE8-A18C-B9CF6C58D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ome - Hacienda La Puente Unified School District">
            <a:extLst>
              <a:ext uri="{FF2B5EF4-FFF2-40B4-BE49-F238E27FC236}">
                <a16:creationId xmlns:a16="http://schemas.microsoft.com/office/drawing/2014/main" id="{352AF324-062A-4AB9-B8A6-1F41FA72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6" y="-149772"/>
            <a:ext cx="1283749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Floral leaf accent">
            <a:extLst>
              <a:ext uri="{FF2B5EF4-FFF2-40B4-BE49-F238E27FC236}">
                <a16:creationId xmlns:a16="http://schemas.microsoft.com/office/drawing/2014/main" id="{CE745BA4-5704-46D3-BE13-838856E443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1413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Nety Con</cp:lastModifiedBy>
  <cp:revision>583</cp:revision>
  <dcterms:created xsi:type="dcterms:W3CDTF">2022-02-03T22:36:50Z</dcterms:created>
  <dcterms:modified xsi:type="dcterms:W3CDTF">2024-09-27T22:51:35Z</dcterms:modified>
</cp:coreProperties>
</file>