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709" r:id="rId5"/>
    <p:sldMasterId id="2147483722" r:id="rId6"/>
    <p:sldMasterId id="2147483735" r:id="rId7"/>
    <p:sldMasterId id="2147483748" r:id="rId8"/>
  </p:sldMasterIdLst>
  <p:notesMasterIdLst>
    <p:notesMasterId r:id="rId15"/>
  </p:notesMasterIdLst>
  <p:sldIdLst>
    <p:sldId id="563" r:id="rId9"/>
    <p:sldId id="546" r:id="rId10"/>
    <p:sldId id="544" r:id="rId11"/>
    <p:sldId id="513" r:id="rId12"/>
    <p:sldId id="556" r:id="rId13"/>
    <p:sldId id="512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737" autoAdjust="0"/>
  </p:normalViewPr>
  <p:slideViewPr>
    <p:cSldViewPr snapToGrid="0">
      <p:cViewPr varScale="1">
        <p:scale>
          <a:sx n="108" d="100"/>
          <a:sy n="108" d="100"/>
        </p:scale>
        <p:origin x="174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-3888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0CA690-6BE2-4675-9916-F96A9F55687D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72AEB7-8EBA-41F7-B3EA-9425021F8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227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 bwMode="auto">
          <a:xfrm>
            <a:off x="533400" y="228600"/>
            <a:ext cx="8382000" cy="990600"/>
          </a:xfrm>
          <a:prstGeom prst="rect">
            <a:avLst/>
          </a:prstGeom>
          <a:solidFill>
            <a:srgbClr val="1F52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762000" y="1600200"/>
            <a:ext cx="7924800" cy="4572000"/>
          </a:xfrm>
        </p:spPr>
        <p:txBody>
          <a:bodyPr/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532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DE9-4785-4A52-BEC9-D3DB57800D1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94C7-74DB-4E12-8954-1D1B9D27AF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22434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DE9-4785-4A52-BEC9-D3DB57800D1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94C7-74DB-4E12-8954-1D1B9D27AF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18092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DE9-4785-4A52-BEC9-D3DB57800D1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94C7-74DB-4E12-8954-1D1B9D27AF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843368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DE9-4785-4A52-BEC9-D3DB57800D1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94C7-74DB-4E12-8954-1D1B9D27AF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2670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DE9-4785-4A52-BEC9-D3DB57800D1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94C7-74DB-4E12-8954-1D1B9D27AF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564336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848600" cy="4800600"/>
          </a:xfrm>
        </p:spPr>
        <p:txBody>
          <a:bodyPr/>
          <a:lstStyle>
            <a:lvl1pPr>
              <a:defRPr sz="2000"/>
            </a:lvl1pPr>
            <a:lvl2pPr marL="225420" indent="-223833">
              <a:spcBef>
                <a:spcPts val="1200"/>
              </a:spcBef>
              <a:spcAft>
                <a:spcPct val="0"/>
              </a:spcAft>
              <a:buFont typeface="Wingdings" pitchFamily="2" charset="2"/>
              <a:buChar char="§"/>
              <a:defRPr sz="2000" b="1" baseline="0"/>
            </a:lvl2pPr>
            <a:lvl3pPr marL="520687" indent="-223833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¬"/>
              <a:defRPr sz="1800" b="0"/>
            </a:lvl3pPr>
            <a:lvl4pPr marL="858817" indent="-223833">
              <a:spcBef>
                <a:spcPts val="600"/>
              </a:spcBef>
              <a:spcAft>
                <a:spcPct val="0"/>
              </a:spcAft>
              <a:buFont typeface="Wingdings" pitchFamily="2" charset="2"/>
              <a:buChar char="§"/>
              <a:defRPr sz="16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567189917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DE9-4785-4A52-BEC9-D3DB57800D1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94C7-74DB-4E12-8954-1D1B9D27AF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498447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DE9-4785-4A52-BEC9-D3DB57800D1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94C7-74DB-4E12-8954-1D1B9D27AF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178835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DE9-4785-4A52-BEC9-D3DB57800D1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94C7-74DB-4E12-8954-1D1B9D27AF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491564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DE9-4785-4A52-BEC9-D3DB57800D1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94C7-74DB-4E12-8954-1D1B9D27AF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18031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 bwMode="auto">
          <a:xfrm>
            <a:off x="533400" y="304800"/>
            <a:ext cx="8382000" cy="914400"/>
          </a:xfrm>
          <a:prstGeom prst="rect">
            <a:avLst/>
          </a:prstGeom>
          <a:solidFill>
            <a:srgbClr val="838D0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762000" y="1600200"/>
            <a:ext cx="7924800" cy="4572000"/>
          </a:xfrm>
        </p:spPr>
        <p:txBody>
          <a:bodyPr/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545746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DE9-4785-4A52-BEC9-D3DB57800D1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94C7-74DB-4E12-8954-1D1B9D27AF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505433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DE9-4785-4A52-BEC9-D3DB57800D1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94C7-74DB-4E12-8954-1D1B9D27AF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764957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DE9-4785-4A52-BEC9-D3DB57800D1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94C7-74DB-4E12-8954-1D1B9D27AF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301834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DE9-4785-4A52-BEC9-D3DB57800D1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94C7-74DB-4E12-8954-1D1B9D27AF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55134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DE9-4785-4A52-BEC9-D3DB57800D1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94C7-74DB-4E12-8954-1D1B9D27AF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880713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DE9-4785-4A52-BEC9-D3DB57800D1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94C7-74DB-4E12-8954-1D1B9D27AF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086758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DE9-4785-4A52-BEC9-D3DB57800D1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94C7-74DB-4E12-8954-1D1B9D27AF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344569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848600" cy="4800600"/>
          </a:xfrm>
        </p:spPr>
        <p:txBody>
          <a:bodyPr/>
          <a:lstStyle>
            <a:lvl1pPr>
              <a:defRPr sz="2000"/>
            </a:lvl1pPr>
            <a:lvl2pPr marL="225420" indent="-223833">
              <a:spcBef>
                <a:spcPts val="1200"/>
              </a:spcBef>
              <a:spcAft>
                <a:spcPct val="0"/>
              </a:spcAft>
              <a:buFont typeface="Wingdings" pitchFamily="2" charset="2"/>
              <a:buChar char="§"/>
              <a:defRPr sz="2000" b="1" baseline="0"/>
            </a:lvl2pPr>
            <a:lvl3pPr marL="520687" indent="-223833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¬"/>
              <a:defRPr sz="1800" b="0"/>
            </a:lvl3pPr>
            <a:lvl4pPr marL="858817" indent="-223833">
              <a:spcBef>
                <a:spcPts val="600"/>
              </a:spcBef>
              <a:spcAft>
                <a:spcPct val="0"/>
              </a:spcAft>
              <a:buFont typeface="Wingdings" pitchFamily="2" charset="2"/>
              <a:buChar char="§"/>
              <a:defRPr sz="16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234394361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DE9-4785-4A52-BEC9-D3DB57800D1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94C7-74DB-4E12-8954-1D1B9D27A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576285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DE9-4785-4A52-BEC9-D3DB57800D1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94C7-74DB-4E12-8954-1D1B9D27A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76193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848600" cy="4800600"/>
          </a:xfrm>
        </p:spPr>
        <p:txBody>
          <a:bodyPr/>
          <a:lstStyle>
            <a:lvl1pPr>
              <a:defRPr sz="2000"/>
            </a:lvl1pPr>
            <a:lvl2pPr marL="225420" indent="-223833">
              <a:spcBef>
                <a:spcPts val="1200"/>
              </a:spcBef>
              <a:spcAft>
                <a:spcPct val="0"/>
              </a:spcAft>
              <a:buFont typeface="Wingdings" pitchFamily="2" charset="2"/>
              <a:buChar char="§"/>
              <a:defRPr sz="2000" b="1" baseline="0"/>
            </a:lvl2pPr>
            <a:lvl3pPr marL="520687" indent="-223833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¬"/>
              <a:defRPr sz="1800" b="0"/>
            </a:lvl3pPr>
            <a:lvl4pPr marL="858817" indent="-223833">
              <a:spcBef>
                <a:spcPts val="600"/>
              </a:spcBef>
              <a:spcAft>
                <a:spcPct val="0"/>
              </a:spcAft>
              <a:buFont typeface="Wingdings" pitchFamily="2" charset="2"/>
              <a:buChar char="§"/>
              <a:defRPr sz="16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91469405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DE9-4785-4A52-BEC9-D3DB57800D1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94C7-74DB-4E12-8954-1D1B9D27A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823727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DE9-4785-4A52-BEC9-D3DB57800D1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94C7-74DB-4E12-8954-1D1B9D27A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389487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DE9-4785-4A52-BEC9-D3DB57800D1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94C7-74DB-4E12-8954-1D1B9D27A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677679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DE9-4785-4A52-BEC9-D3DB57800D1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94C7-74DB-4E12-8954-1D1B9D27A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447568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DE9-4785-4A52-BEC9-D3DB57800D1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94C7-74DB-4E12-8954-1D1B9D27A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458389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DE9-4785-4A52-BEC9-D3DB57800D1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94C7-74DB-4E12-8954-1D1B9D27A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788326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DE9-4785-4A52-BEC9-D3DB57800D1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94C7-74DB-4E12-8954-1D1B9D27A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448244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DE9-4785-4A52-BEC9-D3DB57800D1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94C7-74DB-4E12-8954-1D1B9D27A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604844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DE9-4785-4A52-BEC9-D3DB57800D1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94C7-74DB-4E12-8954-1D1B9D27A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595783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848600" cy="4800600"/>
          </a:xfrm>
        </p:spPr>
        <p:txBody>
          <a:bodyPr/>
          <a:lstStyle>
            <a:lvl1pPr>
              <a:defRPr sz="2000"/>
            </a:lvl1pPr>
            <a:lvl2pPr marL="225420" indent="-223833">
              <a:spcBef>
                <a:spcPts val="1200"/>
              </a:spcBef>
              <a:spcAft>
                <a:spcPct val="0"/>
              </a:spcAft>
              <a:buFont typeface="Wingdings" pitchFamily="2" charset="2"/>
              <a:buChar char="§"/>
              <a:defRPr sz="2000" b="1" baseline="0"/>
            </a:lvl2pPr>
            <a:lvl3pPr marL="520687" indent="-223833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¬"/>
              <a:defRPr sz="1800" b="0"/>
            </a:lvl3pPr>
            <a:lvl4pPr marL="858817" indent="-223833">
              <a:spcBef>
                <a:spcPts val="600"/>
              </a:spcBef>
              <a:spcAft>
                <a:spcPct val="0"/>
              </a:spcAft>
              <a:buFont typeface="Wingdings" pitchFamily="2" charset="2"/>
              <a:buChar char="§"/>
              <a:defRPr sz="16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70800809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DE9-4785-4A52-BEC9-D3DB57800D1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94C7-74DB-4E12-8954-1D1B9D27AF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502932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 bwMode="auto">
          <a:xfrm>
            <a:off x="533400" y="228600"/>
            <a:ext cx="8382000" cy="990600"/>
          </a:xfrm>
          <a:prstGeom prst="rect">
            <a:avLst/>
          </a:prstGeom>
          <a:solidFill>
            <a:srgbClr val="1F52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762000" y="1600200"/>
            <a:ext cx="7924800" cy="4572000"/>
          </a:xfrm>
        </p:spPr>
        <p:txBody>
          <a:bodyPr/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5324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 bwMode="auto">
          <a:xfrm>
            <a:off x="533400" y="304800"/>
            <a:ext cx="8382000" cy="914400"/>
          </a:xfrm>
          <a:prstGeom prst="rect">
            <a:avLst/>
          </a:prstGeom>
          <a:solidFill>
            <a:srgbClr val="838D0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762000" y="1600200"/>
            <a:ext cx="7924800" cy="4572000"/>
          </a:xfrm>
        </p:spPr>
        <p:txBody>
          <a:bodyPr/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545746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848600" cy="4800600"/>
          </a:xfrm>
        </p:spPr>
        <p:txBody>
          <a:bodyPr/>
          <a:lstStyle>
            <a:lvl1pPr>
              <a:defRPr sz="2000"/>
            </a:lvl1pPr>
            <a:lvl2pPr marL="225420" indent="-223833">
              <a:spcBef>
                <a:spcPts val="1200"/>
              </a:spcBef>
              <a:spcAft>
                <a:spcPct val="0"/>
              </a:spcAft>
              <a:buFont typeface="Wingdings" pitchFamily="2" charset="2"/>
              <a:buChar char="§"/>
              <a:defRPr sz="2000" b="1" baseline="0"/>
            </a:lvl2pPr>
            <a:lvl3pPr marL="520687" indent="-223833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¬"/>
              <a:defRPr sz="1800" b="0"/>
            </a:lvl3pPr>
            <a:lvl4pPr marL="858817" indent="-223833">
              <a:spcBef>
                <a:spcPts val="600"/>
              </a:spcBef>
              <a:spcAft>
                <a:spcPct val="0"/>
              </a:spcAft>
              <a:buFont typeface="Wingdings" pitchFamily="2" charset="2"/>
              <a:buChar char="§"/>
              <a:defRPr sz="16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9146940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DE9-4785-4A52-BEC9-D3DB57800D1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94C7-74DB-4E12-8954-1D1B9D27AF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96464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DE9-4785-4A52-BEC9-D3DB57800D1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94C7-74DB-4E12-8954-1D1B9D27AF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04141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DE9-4785-4A52-BEC9-D3DB57800D1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94C7-74DB-4E12-8954-1D1B9D27AF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9756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DE9-4785-4A52-BEC9-D3DB57800D1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94C7-74DB-4E12-8954-1D1B9D27AF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16693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DE9-4785-4A52-BEC9-D3DB57800D1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94C7-74DB-4E12-8954-1D1B9D27AF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19908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2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274638"/>
            <a:ext cx="7924800" cy="10207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2000" y="1600204"/>
            <a:ext cx="7848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185097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67" r:id="rId3"/>
  </p:sldLayoutIdLst>
  <p:transition/>
  <p:txStyles>
    <p:titleStyle>
      <a:lvl1pPr algn="l" defTabSz="457189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>
              <a:lumMod val="65000"/>
              <a:lumOff val="35000"/>
            </a:schemeClr>
          </a:solidFill>
          <a:latin typeface="Arial"/>
          <a:ea typeface="ＭＳ Ｐゴシック" charset="-128"/>
          <a:cs typeface="ＭＳ Ｐゴシック" charset="-128"/>
        </a:defRPr>
      </a:lvl1pPr>
      <a:lvl2pPr algn="l" defTabSz="457189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/>
          <a:ea typeface="ＭＳ Ｐゴシック" charset="-128"/>
          <a:cs typeface="ＭＳ Ｐゴシック" charset="-128"/>
        </a:defRPr>
      </a:lvl2pPr>
      <a:lvl3pPr algn="l" defTabSz="457189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/>
          <a:ea typeface="ＭＳ Ｐゴシック" charset="-128"/>
          <a:cs typeface="ＭＳ Ｐゴシック" charset="-128"/>
        </a:defRPr>
      </a:lvl3pPr>
      <a:lvl4pPr algn="l" defTabSz="457189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/>
          <a:ea typeface="ＭＳ Ｐゴシック" charset="-128"/>
          <a:cs typeface="ＭＳ Ｐゴシック" charset="-128"/>
        </a:defRPr>
      </a:lvl4pPr>
      <a:lvl5pPr algn="l" defTabSz="457189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/>
          <a:ea typeface="ＭＳ Ｐゴシック" charset="-128"/>
          <a:cs typeface="ＭＳ Ｐゴシック" charset="-128"/>
        </a:defRPr>
      </a:lvl5pPr>
      <a:lvl6pPr marL="457189" algn="l" defTabSz="457189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/>
          <a:ea typeface="ＭＳ Ｐゴシック" charset="-128"/>
          <a:cs typeface="ＭＳ Ｐゴシック" charset="-128"/>
        </a:defRPr>
      </a:lvl6pPr>
      <a:lvl7pPr marL="914377" algn="l" defTabSz="457189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/>
          <a:ea typeface="ＭＳ Ｐゴシック" charset="-128"/>
          <a:cs typeface="ＭＳ Ｐゴシック" charset="-128"/>
        </a:defRPr>
      </a:lvl7pPr>
      <a:lvl8pPr marL="1371566" algn="l" defTabSz="457189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/>
          <a:ea typeface="ＭＳ Ｐゴシック" charset="-128"/>
          <a:cs typeface="ＭＳ Ｐゴシック" charset="-128"/>
        </a:defRPr>
      </a:lvl8pPr>
      <a:lvl9pPr marL="1828754" algn="l" defTabSz="457189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/>
          <a:ea typeface="ＭＳ Ｐゴシック" charset="-128"/>
          <a:cs typeface="ＭＳ Ｐゴシック" charset="-128"/>
        </a:defRPr>
      </a:lvl9pPr>
    </p:titleStyle>
    <p:bodyStyle>
      <a:lvl1pPr marL="341305" indent="-339717" algn="l" defTabSz="457189" rtl="0" eaLnBrk="0" fontAlgn="base" hangingPunct="0">
        <a:spcBef>
          <a:spcPct val="20000"/>
        </a:spcBef>
        <a:spcAft>
          <a:spcPct val="0"/>
        </a:spcAft>
        <a:buClr>
          <a:srgbClr val="003D89"/>
        </a:buClr>
        <a:buSzPct val="70000"/>
        <a:defRPr sz="2000" b="1" kern="1200">
          <a:solidFill>
            <a:schemeClr val="tx1">
              <a:lumMod val="65000"/>
              <a:lumOff val="35000"/>
            </a:schemeClr>
          </a:solidFill>
          <a:latin typeface="Arial"/>
          <a:ea typeface="ＭＳ Ｐゴシック" charset="-128"/>
          <a:cs typeface="ＭＳ Ｐゴシック" charset="-128"/>
        </a:defRPr>
      </a:lvl1pPr>
      <a:lvl2pPr marL="225420" indent="-223833" algn="l" defTabSz="457189" rtl="0" eaLnBrk="0" fontAlgn="base" hangingPunct="0">
        <a:spcBef>
          <a:spcPts val="1200"/>
        </a:spcBef>
        <a:spcAft>
          <a:spcPct val="0"/>
        </a:spcAft>
        <a:buClr>
          <a:srgbClr val="003D89"/>
        </a:buClr>
        <a:buSzPct val="70000"/>
        <a:buFont typeface="Wingdings" pitchFamily="2" charset="2"/>
        <a:buChar char="§"/>
        <a:defRPr sz="2000" b="1" kern="1200">
          <a:solidFill>
            <a:schemeClr val="tx1">
              <a:lumMod val="65000"/>
              <a:lumOff val="35000"/>
            </a:schemeClr>
          </a:solidFill>
          <a:latin typeface="Arial"/>
          <a:ea typeface="ＭＳ Ｐゴシック" charset="-128"/>
          <a:cs typeface="Arial"/>
        </a:defRPr>
      </a:lvl2pPr>
      <a:lvl3pPr marL="520687" indent="-223833" algn="l" defTabSz="457189" rtl="0" eaLnBrk="0" fontAlgn="base" hangingPunct="0">
        <a:spcBef>
          <a:spcPts val="600"/>
        </a:spcBef>
        <a:spcAft>
          <a:spcPct val="0"/>
        </a:spcAft>
        <a:buClr>
          <a:srgbClr val="003D89"/>
        </a:buClr>
        <a:buSzPct val="70000"/>
        <a:buFont typeface="Arial" pitchFamily="34" charset="0"/>
        <a:buChar char="¬"/>
        <a:defRPr sz="1800" b="0" kern="1200">
          <a:solidFill>
            <a:schemeClr val="tx1">
              <a:lumMod val="65000"/>
              <a:lumOff val="35000"/>
            </a:schemeClr>
          </a:solidFill>
          <a:latin typeface="Arial"/>
          <a:ea typeface="ＭＳ Ｐゴシック" charset="-128"/>
          <a:cs typeface="Arial"/>
        </a:defRPr>
      </a:lvl3pPr>
      <a:lvl4pPr marL="858817" indent="-223833" algn="l" defTabSz="457189" rtl="0" eaLnBrk="0" fontAlgn="base" hangingPunct="0">
        <a:spcBef>
          <a:spcPts val="600"/>
        </a:spcBef>
        <a:spcAft>
          <a:spcPct val="0"/>
        </a:spcAft>
        <a:buClr>
          <a:srgbClr val="003D89"/>
        </a:buClr>
        <a:buSzPct val="70000"/>
        <a:buFont typeface="Wingdings" pitchFamily="2" charset="2"/>
        <a:buChar char="§"/>
        <a:defRPr sz="1600" kern="1200">
          <a:solidFill>
            <a:schemeClr val="tx1">
              <a:lumMod val="65000"/>
              <a:lumOff val="35000"/>
            </a:schemeClr>
          </a:solidFill>
          <a:latin typeface="Arial"/>
          <a:ea typeface="ＭＳ Ｐゴシック" charset="-128"/>
          <a:cs typeface="Arial"/>
        </a:defRPr>
      </a:lvl4pPr>
      <a:lvl5pPr marL="341305" indent="-339717" algn="l" defTabSz="457189" rtl="0" eaLnBrk="0" fontAlgn="base" hangingPunct="0">
        <a:spcBef>
          <a:spcPct val="20000"/>
        </a:spcBef>
        <a:spcAft>
          <a:spcPct val="0"/>
        </a:spcAft>
        <a:buClr>
          <a:srgbClr val="003D89"/>
        </a:buClr>
        <a:buSzPct val="70000"/>
        <a:buFont typeface="Lucida Grande" charset="0"/>
        <a:buChar char="¬"/>
        <a:defRPr sz="1200" kern="1200">
          <a:solidFill>
            <a:schemeClr val="tx1"/>
          </a:solidFill>
          <a:latin typeface="Arial"/>
          <a:ea typeface="ＭＳ Ｐゴシック" charset="-128"/>
          <a:cs typeface="Arial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8F28CDE9-4785-4A52-BEC9-D3DB57800D1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DA994C7-74DB-4E12-8954-1D1B9D27AF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54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8F28CDE9-4785-4A52-BEC9-D3DB57800D1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DA994C7-74DB-4E12-8954-1D1B9D27AF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918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8CDE9-4785-4A52-BEC9-D3DB57800D1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994C7-74DB-4E12-8954-1D1B9D27A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467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274638"/>
            <a:ext cx="7924800" cy="10207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2000" y="1600204"/>
            <a:ext cx="7848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185097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</p:sldLayoutIdLst>
  <p:transition/>
  <p:txStyles>
    <p:titleStyle>
      <a:lvl1pPr algn="l" defTabSz="457189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>
              <a:lumMod val="65000"/>
              <a:lumOff val="35000"/>
            </a:schemeClr>
          </a:solidFill>
          <a:latin typeface="Arial"/>
          <a:ea typeface="ＭＳ Ｐゴシック" charset="-128"/>
          <a:cs typeface="ＭＳ Ｐゴシック" charset="-128"/>
        </a:defRPr>
      </a:lvl1pPr>
      <a:lvl2pPr algn="l" defTabSz="457189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/>
          <a:ea typeface="ＭＳ Ｐゴシック" charset="-128"/>
          <a:cs typeface="ＭＳ Ｐゴシック" charset="-128"/>
        </a:defRPr>
      </a:lvl2pPr>
      <a:lvl3pPr algn="l" defTabSz="457189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/>
          <a:ea typeface="ＭＳ Ｐゴシック" charset="-128"/>
          <a:cs typeface="ＭＳ Ｐゴシック" charset="-128"/>
        </a:defRPr>
      </a:lvl3pPr>
      <a:lvl4pPr algn="l" defTabSz="457189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/>
          <a:ea typeface="ＭＳ Ｐゴシック" charset="-128"/>
          <a:cs typeface="ＭＳ Ｐゴシック" charset="-128"/>
        </a:defRPr>
      </a:lvl4pPr>
      <a:lvl5pPr algn="l" defTabSz="457189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/>
          <a:ea typeface="ＭＳ Ｐゴシック" charset="-128"/>
          <a:cs typeface="ＭＳ Ｐゴシック" charset="-128"/>
        </a:defRPr>
      </a:lvl5pPr>
      <a:lvl6pPr marL="457189" algn="l" defTabSz="457189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/>
          <a:ea typeface="ＭＳ Ｐゴシック" charset="-128"/>
          <a:cs typeface="ＭＳ Ｐゴシック" charset="-128"/>
        </a:defRPr>
      </a:lvl6pPr>
      <a:lvl7pPr marL="914377" algn="l" defTabSz="457189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/>
          <a:ea typeface="ＭＳ Ｐゴシック" charset="-128"/>
          <a:cs typeface="ＭＳ Ｐゴシック" charset="-128"/>
        </a:defRPr>
      </a:lvl7pPr>
      <a:lvl8pPr marL="1371566" algn="l" defTabSz="457189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/>
          <a:ea typeface="ＭＳ Ｐゴシック" charset="-128"/>
          <a:cs typeface="ＭＳ Ｐゴシック" charset="-128"/>
        </a:defRPr>
      </a:lvl8pPr>
      <a:lvl9pPr marL="1828754" algn="l" defTabSz="457189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/>
          <a:ea typeface="ＭＳ Ｐゴシック" charset="-128"/>
          <a:cs typeface="ＭＳ Ｐゴシック" charset="-128"/>
        </a:defRPr>
      </a:lvl9pPr>
    </p:titleStyle>
    <p:bodyStyle>
      <a:lvl1pPr marL="341305" indent="-339717" algn="l" defTabSz="457189" rtl="0" eaLnBrk="0" fontAlgn="base" hangingPunct="0">
        <a:spcBef>
          <a:spcPct val="20000"/>
        </a:spcBef>
        <a:spcAft>
          <a:spcPct val="0"/>
        </a:spcAft>
        <a:buClr>
          <a:srgbClr val="003D89"/>
        </a:buClr>
        <a:buSzPct val="70000"/>
        <a:defRPr sz="2000" b="1" kern="1200">
          <a:solidFill>
            <a:schemeClr val="tx1">
              <a:lumMod val="65000"/>
              <a:lumOff val="35000"/>
            </a:schemeClr>
          </a:solidFill>
          <a:latin typeface="Arial"/>
          <a:ea typeface="ＭＳ Ｐゴシック" charset="-128"/>
          <a:cs typeface="ＭＳ Ｐゴシック" charset="-128"/>
        </a:defRPr>
      </a:lvl1pPr>
      <a:lvl2pPr marL="225420" indent="-223833" algn="l" defTabSz="457189" rtl="0" eaLnBrk="0" fontAlgn="base" hangingPunct="0">
        <a:spcBef>
          <a:spcPts val="1200"/>
        </a:spcBef>
        <a:spcAft>
          <a:spcPct val="0"/>
        </a:spcAft>
        <a:buClr>
          <a:srgbClr val="003D89"/>
        </a:buClr>
        <a:buSzPct val="70000"/>
        <a:buFont typeface="Wingdings" pitchFamily="2" charset="2"/>
        <a:buChar char="§"/>
        <a:defRPr sz="2000" b="1" kern="1200">
          <a:solidFill>
            <a:schemeClr val="tx1">
              <a:lumMod val="65000"/>
              <a:lumOff val="35000"/>
            </a:schemeClr>
          </a:solidFill>
          <a:latin typeface="Arial"/>
          <a:ea typeface="ＭＳ Ｐゴシック" charset="-128"/>
          <a:cs typeface="Arial"/>
        </a:defRPr>
      </a:lvl2pPr>
      <a:lvl3pPr marL="520687" indent="-223833" algn="l" defTabSz="457189" rtl="0" eaLnBrk="0" fontAlgn="base" hangingPunct="0">
        <a:spcBef>
          <a:spcPts val="600"/>
        </a:spcBef>
        <a:spcAft>
          <a:spcPct val="0"/>
        </a:spcAft>
        <a:buClr>
          <a:srgbClr val="003D89"/>
        </a:buClr>
        <a:buSzPct val="70000"/>
        <a:buFont typeface="Arial" pitchFamily="34" charset="0"/>
        <a:buChar char="¬"/>
        <a:defRPr sz="1800" b="0" kern="1200">
          <a:solidFill>
            <a:schemeClr val="tx1">
              <a:lumMod val="65000"/>
              <a:lumOff val="35000"/>
            </a:schemeClr>
          </a:solidFill>
          <a:latin typeface="Arial"/>
          <a:ea typeface="ＭＳ Ｐゴシック" charset="-128"/>
          <a:cs typeface="Arial"/>
        </a:defRPr>
      </a:lvl3pPr>
      <a:lvl4pPr marL="858817" indent="-223833" algn="l" defTabSz="457189" rtl="0" eaLnBrk="0" fontAlgn="base" hangingPunct="0">
        <a:spcBef>
          <a:spcPts val="600"/>
        </a:spcBef>
        <a:spcAft>
          <a:spcPct val="0"/>
        </a:spcAft>
        <a:buClr>
          <a:srgbClr val="003D89"/>
        </a:buClr>
        <a:buSzPct val="70000"/>
        <a:buFont typeface="Wingdings" pitchFamily="2" charset="2"/>
        <a:buChar char="§"/>
        <a:defRPr sz="1600" kern="1200">
          <a:solidFill>
            <a:schemeClr val="tx1">
              <a:lumMod val="65000"/>
              <a:lumOff val="35000"/>
            </a:schemeClr>
          </a:solidFill>
          <a:latin typeface="Arial"/>
          <a:ea typeface="ＭＳ Ｐゴシック" charset="-128"/>
          <a:cs typeface="Arial"/>
        </a:defRPr>
      </a:lvl4pPr>
      <a:lvl5pPr marL="341305" indent="-339717" algn="l" defTabSz="457189" rtl="0" eaLnBrk="0" fontAlgn="base" hangingPunct="0">
        <a:spcBef>
          <a:spcPct val="20000"/>
        </a:spcBef>
        <a:spcAft>
          <a:spcPct val="0"/>
        </a:spcAft>
        <a:buClr>
          <a:srgbClr val="003D89"/>
        </a:buClr>
        <a:buSzPct val="70000"/>
        <a:buFont typeface="Lucida Grande" charset="0"/>
        <a:buChar char="¬"/>
        <a:defRPr sz="1200" kern="1200">
          <a:solidFill>
            <a:schemeClr val="tx1"/>
          </a:solidFill>
          <a:latin typeface="Arial"/>
          <a:ea typeface="ＭＳ Ｐゴシック" charset="-128"/>
          <a:cs typeface="Arial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limp.live/HubDeliverablesHSAvsFSA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flimp.live/HubDeliverablesHDHHSA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flimp.live/HubDeliverablesHSA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flimp.live/HubDeliverables_Optimize_HSA" TargetMode="External"/><Relationship Id="rId1" Type="http://schemas.openxmlformats.org/officeDocument/2006/relationships/slideLayout" Target="../slideLayouts/slideLayout39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flimp.live/HubDeliverablesFSA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s://flimp.live/HubDeliverables_Optimize_FSA" TargetMode="External"/><Relationship Id="rId1" Type="http://schemas.openxmlformats.org/officeDocument/2006/relationships/slideLayout" Target="../slideLayouts/slideLayout39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592D3-2052-4FCF-81B3-DD582D41E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77353"/>
            <a:ext cx="7924800" cy="612031"/>
          </a:xfr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sz="2800">
                <a:solidFill>
                  <a:schemeClr val="tx2"/>
                </a:solidFill>
              </a:rPr>
              <a:t>HSA vs FSA 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AEBB12-9742-427E-99CF-81F6DCAAE95D}"/>
              </a:ext>
            </a:extLst>
          </p:cNvPr>
          <p:cNvSpPr txBox="1"/>
          <p:nvPr/>
        </p:nvSpPr>
        <p:spPr>
          <a:xfrm>
            <a:off x="786199" y="1760922"/>
            <a:ext cx="459047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 </a:t>
            </a:r>
            <a:r>
              <a:rPr lang="en-US" u="sng">
                <a:hlinkClick r:id="rId2"/>
              </a:rPr>
              <a:t>https://flimp.live/HubDeliverablesHSAvsFSA</a:t>
            </a:r>
            <a:endParaRPr lang="en-US"/>
          </a:p>
          <a:p>
            <a:endParaRPr lang="en-US"/>
          </a:p>
          <a:p>
            <a:endParaRPr lang="en-US" sz="1600"/>
          </a:p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E57B76-CC0F-4685-B213-00789F94A234}"/>
              </a:ext>
            </a:extLst>
          </p:cNvPr>
          <p:cNvSpPr txBox="1"/>
          <p:nvPr/>
        </p:nvSpPr>
        <p:spPr>
          <a:xfrm>
            <a:off x="786199" y="1391588"/>
            <a:ext cx="4082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Video Hyperlink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47BD2B-7CAA-4C85-B1B9-25F5DACC4B6F}"/>
              </a:ext>
            </a:extLst>
          </p:cNvPr>
          <p:cNvSpPr txBox="1"/>
          <p:nvPr/>
        </p:nvSpPr>
        <p:spPr>
          <a:xfrm>
            <a:off x="786198" y="2163124"/>
            <a:ext cx="4082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Video Hyperlink with Image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97BDD3-5111-4B8B-87A9-0D771DD5FAEA}"/>
              </a:ext>
            </a:extLst>
          </p:cNvPr>
          <p:cNvSpPr txBox="1"/>
          <p:nvPr/>
        </p:nvSpPr>
        <p:spPr>
          <a:xfrm>
            <a:off x="878564" y="5095597"/>
            <a:ext cx="4082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QR Code</a:t>
            </a:r>
          </a:p>
        </p:txBody>
      </p:sp>
      <p:pic>
        <p:nvPicPr>
          <p:cNvPr id="16" name="Content Placeholder 5">
            <a:hlinkClick r:id="rId2"/>
          </p:cNvPr>
          <p:cNvPicPr>
            <a:picLocks noGrp="1" noChangeAspect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003" y="2489193"/>
            <a:ext cx="4687009" cy="2650850"/>
          </a:xfrm>
          <a:prstGeom prst="rect">
            <a:avLst/>
          </a:prstGeom>
        </p:spPr>
      </p:pic>
      <p:pic>
        <p:nvPicPr>
          <p:cNvPr id="1027" name="Picture 3" descr="https://api.qr-code-generator.com/v1/create?access-token=EBephxedmZHs9OWzR2Kbv-125ifulLI1LemyW4NO2hwWifAzpHadEVcOq-OkFtNz&amp;frame_name=no-frame&amp;qr_code_text=https%3A%2F%2Fflimp.me%2FHubDeliverablesHSAvsFSA&amp;frame_text=Scan+me&amp;frame_icon_name=mobile&amp;frame_color=%23000000&amp;foreground_color=%23000000&amp;qr_code_logo=&amp;marker_left_template=version1&amp;marker_right_template=version1&amp;marker_bottom_template=version1&amp;image_format=PNG&amp;image_width=17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3286" y="5464929"/>
            <a:ext cx="1390018" cy="1174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36697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592D3-2052-4FCF-81B3-DD582D41E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77353"/>
            <a:ext cx="7924800" cy="612031"/>
          </a:xfrm>
        </p:spPr>
        <p:txBody>
          <a:bodyPr/>
          <a:lstStyle/>
          <a:p>
            <a:r>
              <a:rPr lang="en-US" sz="2800">
                <a:solidFill>
                  <a:schemeClr val="tx2"/>
                </a:solidFill>
              </a:rPr>
              <a:t>HDHP with HSA 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AEBB12-9742-427E-99CF-81F6DCAAE95D}"/>
              </a:ext>
            </a:extLst>
          </p:cNvPr>
          <p:cNvSpPr txBox="1"/>
          <p:nvPr/>
        </p:nvSpPr>
        <p:spPr>
          <a:xfrm>
            <a:off x="762002" y="1631098"/>
            <a:ext cx="5430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hlinkClick r:id="rId2"/>
              </a:rPr>
              <a:t>https://flimp.live/HubDeliverablesHDHHSA</a:t>
            </a:r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E57B76-CC0F-4685-B213-00789F94A234}"/>
              </a:ext>
            </a:extLst>
          </p:cNvPr>
          <p:cNvSpPr txBox="1"/>
          <p:nvPr/>
        </p:nvSpPr>
        <p:spPr>
          <a:xfrm>
            <a:off x="762002" y="1291955"/>
            <a:ext cx="4082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Video Hyperlink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47BD2B-7CAA-4C85-B1B9-25F5DACC4B6F}"/>
              </a:ext>
            </a:extLst>
          </p:cNvPr>
          <p:cNvSpPr txBox="1"/>
          <p:nvPr/>
        </p:nvSpPr>
        <p:spPr>
          <a:xfrm>
            <a:off x="762001" y="2083402"/>
            <a:ext cx="4082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Video Hyperlink with Image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620598-E7D2-49A6-A4E6-31B4ABF15D92}"/>
              </a:ext>
            </a:extLst>
          </p:cNvPr>
          <p:cNvSpPr txBox="1"/>
          <p:nvPr/>
        </p:nvSpPr>
        <p:spPr>
          <a:xfrm>
            <a:off x="762000" y="5104011"/>
            <a:ext cx="4082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QR Code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90B02F-AB55-42E8-BBA5-11ED76F984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5473343"/>
            <a:ext cx="1007304" cy="1007304"/>
          </a:xfrm>
          <a:prstGeom prst="rect">
            <a:avLst/>
          </a:prstGeom>
        </p:spPr>
      </p:pic>
      <p:pic>
        <p:nvPicPr>
          <p:cNvPr id="11" name="Picture 10">
            <a:hlinkClick r:id="rId2"/>
            <a:extLst>
              <a:ext uri="{FF2B5EF4-FFF2-40B4-BE49-F238E27FC236}">
                <a16:creationId xmlns:a16="http://schemas.microsoft.com/office/drawing/2014/main" id="{9BFE47A6-6179-4C5A-8836-35D4D7AC4C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1" y="2536366"/>
            <a:ext cx="4498106" cy="252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5934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592D3-2052-4FCF-81B3-DD582D41E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77353"/>
            <a:ext cx="7924800" cy="612031"/>
          </a:xfrm>
        </p:spPr>
        <p:txBody>
          <a:bodyPr/>
          <a:lstStyle/>
          <a:p>
            <a:r>
              <a:rPr lang="en-US" sz="2800">
                <a:solidFill>
                  <a:schemeClr val="tx2"/>
                </a:solidFill>
              </a:rPr>
              <a:t>Health Savings Account (HSA)  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AEBB12-9742-427E-99CF-81F6DCAAE95D}"/>
              </a:ext>
            </a:extLst>
          </p:cNvPr>
          <p:cNvSpPr txBox="1"/>
          <p:nvPr/>
        </p:nvSpPr>
        <p:spPr>
          <a:xfrm>
            <a:off x="762000" y="1536870"/>
            <a:ext cx="5430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hlinkClick r:id="rId2"/>
              </a:rPr>
              <a:t>https://flimp.live/HubDeliverablesHSA</a:t>
            </a:r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E57B76-CC0F-4685-B213-00789F94A234}"/>
              </a:ext>
            </a:extLst>
          </p:cNvPr>
          <p:cNvSpPr txBox="1"/>
          <p:nvPr/>
        </p:nvSpPr>
        <p:spPr>
          <a:xfrm>
            <a:off x="762000" y="1216073"/>
            <a:ext cx="4082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Video Hyperlink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47BD2B-7CAA-4C85-B1B9-25F5DACC4B6F}"/>
              </a:ext>
            </a:extLst>
          </p:cNvPr>
          <p:cNvSpPr txBox="1"/>
          <p:nvPr/>
        </p:nvSpPr>
        <p:spPr>
          <a:xfrm>
            <a:off x="762000" y="1937975"/>
            <a:ext cx="4082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Video Hyperlink with Image</a:t>
            </a:r>
          </a:p>
        </p:txBody>
      </p:sp>
      <p:pic>
        <p:nvPicPr>
          <p:cNvPr id="9" name="Content Placeholder 3">
            <a:hlinkClick r:id="rId2"/>
            <a:extLst>
              <a:ext uri="{FF2B5EF4-FFF2-40B4-BE49-F238E27FC236}">
                <a16:creationId xmlns:a16="http://schemas.microsoft.com/office/drawing/2014/main" id="{19BBB77C-E185-4E0C-9CCC-9D229C9A80E0}"/>
              </a:ext>
            </a:extLst>
          </p:cNvPr>
          <p:cNvPicPr>
            <a:picLocks noGrp="1" noChangeAspect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378837"/>
            <a:ext cx="4590473" cy="256573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1FA5C2E-F28C-49AE-9E4B-879BB5A17A49}"/>
              </a:ext>
            </a:extLst>
          </p:cNvPr>
          <p:cNvSpPr txBox="1"/>
          <p:nvPr/>
        </p:nvSpPr>
        <p:spPr>
          <a:xfrm>
            <a:off x="761999" y="5016104"/>
            <a:ext cx="4082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QR Code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7D812A-67E6-489D-9961-5F48EB5A65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9" y="5343142"/>
            <a:ext cx="1013453" cy="1013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79191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592D3-2052-4FCF-81B3-DD582D41E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77355"/>
            <a:ext cx="7924800" cy="612031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How to Optimize your HSA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E57B76-CC0F-4685-B213-00789F94A234}"/>
              </a:ext>
            </a:extLst>
          </p:cNvPr>
          <p:cNvSpPr txBox="1"/>
          <p:nvPr/>
        </p:nvSpPr>
        <p:spPr>
          <a:xfrm>
            <a:off x="762000" y="1233934"/>
            <a:ext cx="4082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Video Hyperlink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47BD2B-7CAA-4C85-B1B9-25F5DACC4B6F}"/>
              </a:ext>
            </a:extLst>
          </p:cNvPr>
          <p:cNvSpPr txBox="1"/>
          <p:nvPr/>
        </p:nvSpPr>
        <p:spPr>
          <a:xfrm>
            <a:off x="799322" y="1981884"/>
            <a:ext cx="4082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Video Hyperlink with Image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AC7AD0-DDEB-449C-85DF-CF35AFC41195}"/>
              </a:ext>
            </a:extLst>
          </p:cNvPr>
          <p:cNvSpPr txBox="1"/>
          <p:nvPr/>
        </p:nvSpPr>
        <p:spPr>
          <a:xfrm>
            <a:off x="799322" y="5032024"/>
            <a:ext cx="4082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QR Code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90ED6EA-9750-49A7-8C1A-3DBA7B1D8FA7}"/>
              </a:ext>
            </a:extLst>
          </p:cNvPr>
          <p:cNvSpPr/>
          <p:nvPr/>
        </p:nvSpPr>
        <p:spPr>
          <a:xfrm>
            <a:off x="3972362" y="1697045"/>
            <a:ext cx="50423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/>
            </a:r>
            <a:b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</a:b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CEAF93C-A07A-4484-B40D-4026F272F3D0}"/>
              </a:ext>
            </a:extLst>
          </p:cNvPr>
          <p:cNvSpPr/>
          <p:nvPr/>
        </p:nvSpPr>
        <p:spPr>
          <a:xfrm>
            <a:off x="815983" y="1542620"/>
            <a:ext cx="4976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sng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  <a:hlinkClick r:id="rId2"/>
              </a:rPr>
              <a:t>https://flimp.live/HubDeliverables_Optimize_HSA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4" name="Picture 8">
            <a:hlinkClick r:id="rId2"/>
            <a:extLst>
              <a:ext uri="{FF2B5EF4-FFF2-40B4-BE49-F238E27FC236}">
                <a16:creationId xmlns:a16="http://schemas.microsoft.com/office/drawing/2014/main" id="{A6449C1E-A4BF-4827-854B-40BA7FC4BA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9821" y="2421148"/>
            <a:ext cx="4453177" cy="2504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5" descr="Qr code&#10;&#10;Description automatically generated">
            <a:extLst>
              <a:ext uri="{FF2B5EF4-FFF2-40B4-BE49-F238E27FC236}">
                <a16:creationId xmlns:a16="http://schemas.microsoft.com/office/drawing/2014/main" id="{4DEA9023-4812-40CE-86C9-2706A0EFD49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821" y="5365520"/>
            <a:ext cx="959677" cy="959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55464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592D3-2052-4FCF-81B3-DD582D41E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77353"/>
            <a:ext cx="7924800" cy="612031"/>
          </a:xfrm>
        </p:spPr>
        <p:txBody>
          <a:bodyPr/>
          <a:lstStyle/>
          <a:p>
            <a:r>
              <a:rPr lang="en-US" sz="2800">
                <a:solidFill>
                  <a:schemeClr val="tx2"/>
                </a:solidFill>
              </a:rPr>
              <a:t>Flexible Spending Accounts (FSA)  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AEBB12-9742-427E-99CF-81F6DCAAE95D}"/>
              </a:ext>
            </a:extLst>
          </p:cNvPr>
          <p:cNvSpPr txBox="1"/>
          <p:nvPr/>
        </p:nvSpPr>
        <p:spPr>
          <a:xfrm>
            <a:off x="762000" y="1444546"/>
            <a:ext cx="5430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hlinkClick r:id="rId2"/>
              </a:rPr>
              <a:t>https://flimp.live/HubDeliverablesFSA</a:t>
            </a:r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E57B76-CC0F-4685-B213-00789F94A234}"/>
              </a:ext>
            </a:extLst>
          </p:cNvPr>
          <p:cNvSpPr txBox="1"/>
          <p:nvPr/>
        </p:nvSpPr>
        <p:spPr>
          <a:xfrm>
            <a:off x="762000" y="1171399"/>
            <a:ext cx="4082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Video Hyperlink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47BD2B-7CAA-4C85-B1B9-25F5DACC4B6F}"/>
              </a:ext>
            </a:extLst>
          </p:cNvPr>
          <p:cNvSpPr txBox="1"/>
          <p:nvPr/>
        </p:nvSpPr>
        <p:spPr>
          <a:xfrm>
            <a:off x="762000" y="1902359"/>
            <a:ext cx="4082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Video Hyperlink with Image</a:t>
            </a:r>
          </a:p>
        </p:txBody>
      </p:sp>
      <p:pic>
        <p:nvPicPr>
          <p:cNvPr id="9" name="Content Placeholder 3">
            <a:hlinkClick r:id="rId2"/>
            <a:extLst>
              <a:ext uri="{FF2B5EF4-FFF2-40B4-BE49-F238E27FC236}">
                <a16:creationId xmlns:a16="http://schemas.microsoft.com/office/drawing/2014/main" id="{E8F6C952-B49F-45F5-B7EE-676ABE68A0FE}"/>
              </a:ext>
            </a:extLst>
          </p:cNvPr>
          <p:cNvPicPr>
            <a:picLocks noGrp="1" noChangeAspect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558" y="2278311"/>
            <a:ext cx="4459812" cy="254251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6B4E56D-FE0A-4C36-96FB-E0AB506673A4}"/>
              </a:ext>
            </a:extLst>
          </p:cNvPr>
          <p:cNvSpPr txBox="1"/>
          <p:nvPr/>
        </p:nvSpPr>
        <p:spPr>
          <a:xfrm>
            <a:off x="761999" y="4915922"/>
            <a:ext cx="4082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QR Code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EC9DC93-8378-4812-9CCB-4CAB6FD54DC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327" y="5219155"/>
            <a:ext cx="1261492" cy="1261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34678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592D3-2052-4FCF-81B3-DD582D41E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77355"/>
            <a:ext cx="7924800" cy="612031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How to Optimize your FSA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E57B76-CC0F-4685-B213-00789F94A234}"/>
              </a:ext>
            </a:extLst>
          </p:cNvPr>
          <p:cNvSpPr txBox="1"/>
          <p:nvPr/>
        </p:nvSpPr>
        <p:spPr>
          <a:xfrm>
            <a:off x="762000" y="1327713"/>
            <a:ext cx="4082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Video Hyperlink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47BD2B-7CAA-4C85-B1B9-25F5DACC4B6F}"/>
              </a:ext>
            </a:extLst>
          </p:cNvPr>
          <p:cNvSpPr txBox="1"/>
          <p:nvPr/>
        </p:nvSpPr>
        <p:spPr>
          <a:xfrm>
            <a:off x="799322" y="2075663"/>
            <a:ext cx="4082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Video Hyperlink with Image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AC7AD0-DDEB-449C-85DF-CF35AFC41195}"/>
              </a:ext>
            </a:extLst>
          </p:cNvPr>
          <p:cNvSpPr txBox="1"/>
          <p:nvPr/>
        </p:nvSpPr>
        <p:spPr>
          <a:xfrm>
            <a:off x="799322" y="5125803"/>
            <a:ext cx="4082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QR Code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90ED6EA-9750-49A7-8C1A-3DBA7B1D8FA7}"/>
              </a:ext>
            </a:extLst>
          </p:cNvPr>
          <p:cNvSpPr/>
          <p:nvPr/>
        </p:nvSpPr>
        <p:spPr>
          <a:xfrm>
            <a:off x="3972362" y="1697045"/>
            <a:ext cx="50423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/>
            </a:r>
            <a:b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</a:b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587F459-28D4-4F29-9456-6B7B5C084CA6}"/>
              </a:ext>
            </a:extLst>
          </p:cNvPr>
          <p:cNvSpPr/>
          <p:nvPr/>
        </p:nvSpPr>
        <p:spPr>
          <a:xfrm>
            <a:off x="799322" y="1697045"/>
            <a:ext cx="48767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sng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  <a:hlinkClick r:id="rId2"/>
              </a:rPr>
              <a:t>https://flimp.live/HubDeliverables_Optimize_FSA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0" name="Picture 6">
            <a:hlinkClick r:id="rId2"/>
            <a:extLst>
              <a:ext uri="{FF2B5EF4-FFF2-40B4-BE49-F238E27FC236}">
                <a16:creationId xmlns:a16="http://schemas.microsoft.com/office/drawing/2014/main" id="{DEB3A0E2-B94F-44CA-B033-8D38B4EB7B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1986" y="2454281"/>
            <a:ext cx="4474019" cy="251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1" descr="Qr code&#10;&#10;Description automatically generated">
            <a:extLst>
              <a:ext uri="{FF2B5EF4-FFF2-40B4-BE49-F238E27FC236}">
                <a16:creationId xmlns:a16="http://schemas.microsoft.com/office/drawing/2014/main" id="{DDE1AD24-F68A-4438-8553-439E479399D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22" y="5406949"/>
            <a:ext cx="1004380" cy="1004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742841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7763.0"/>
  <p:tag name="AS_RELEASE_DATE" val="2019.09.14"/>
  <p:tag name="AS_TITLE" val="Aspose.Slides for .NET 4.0 Client Profile"/>
  <p:tag name="AS_VERSION" val="19.9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0B7194B2CD294BA5A5A01A01667CEF" ma:contentTypeVersion="0" ma:contentTypeDescription="Create a new document." ma:contentTypeScope="" ma:versionID="191106b39f47e5047c7d39404601103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76c5b42eefc51374681460b7f0ef9a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A7BD8AC-142D-472E-8182-7B1419D1CE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88DE135-CFF8-48B6-8AA8-EB3FC00E75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44055D6-FA63-4CF1-A432-B15E282F5AFC}">
  <ds:schemaRefs>
    <ds:schemaRef ds:uri="http://purl.org/dc/terms/"/>
    <ds:schemaRef ds:uri="http://purl.org/dc/dcmitype/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1824</TotalTime>
  <Words>97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ＭＳ Ｐゴシック</vt:lpstr>
      <vt:lpstr>Arial</vt:lpstr>
      <vt:lpstr>Calibri</vt:lpstr>
      <vt:lpstr>Calibri Light</vt:lpstr>
      <vt:lpstr>Lucida Grande</vt:lpstr>
      <vt:lpstr>Wingdings</vt:lpstr>
      <vt:lpstr>1_Office Theme</vt:lpstr>
      <vt:lpstr>4_Office Theme</vt:lpstr>
      <vt:lpstr>Office Theme</vt:lpstr>
      <vt:lpstr>2_Office Theme</vt:lpstr>
      <vt:lpstr>1_Office Theme</vt:lpstr>
      <vt:lpstr>HSA vs FSA   </vt:lpstr>
      <vt:lpstr>HDHP with HSA   </vt:lpstr>
      <vt:lpstr>Health Savings Account (HSA)    </vt:lpstr>
      <vt:lpstr>How to Optimize your HSA  </vt:lpstr>
      <vt:lpstr>Flexible Spending Accounts (FSA)    </vt:lpstr>
      <vt:lpstr>How to Optimize your FSA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&lt;&lt;FLIMP Video Name&gt;&gt;</dc:title>
  <dc:creator>Laurie Lim</dc:creator>
  <cp:lastModifiedBy>McGee Stoller</cp:lastModifiedBy>
  <cp:revision>321</cp:revision>
  <dcterms:created xsi:type="dcterms:W3CDTF">2018-03-02T01:01:44Z</dcterms:created>
  <dcterms:modified xsi:type="dcterms:W3CDTF">2024-09-23T15:18:44Z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0x010100330B7194B2CD294BA5A5A01A01667CEF</vt:lpwstr>
  </property>
</Properties>
</file>