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6" r:id="rId8"/>
    <p:sldId id="264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38A33-78C8-4046-BD78-DA957E8CC3B8}" v="27" dt="2024-09-17T14:16:36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573080708661417E-2"/>
          <c:y val="1.7121000423166811E-2"/>
          <c:w val="0.90386441929133854"/>
          <c:h val="0.86662144029149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Rogers minutes read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Reading minutes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40916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8-4E99-A2E1-352B20D2F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2112511"/>
        <c:axId val="262113471"/>
      </c:barChart>
      <c:catAx>
        <c:axId val="262112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113471"/>
        <c:crosses val="autoZero"/>
        <c:auto val="1"/>
        <c:lblAlgn val="ctr"/>
        <c:lblOffset val="100"/>
        <c:noMultiLvlLbl val="0"/>
      </c:catAx>
      <c:valAx>
        <c:axId val="262113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C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11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2FEB-8FEF-2D8E-08F7-A81760244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5F83A-B81D-F0A2-FFEE-B47FF0CFA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8221B-3585-48B3-2B17-7220FB94F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F57B-5CCE-4FE4-8F0A-DEA7ABFB6D6E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BB996-A10B-89C7-5E70-EB006EAA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17C4B-F4FD-1031-D966-65919C2B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3E6-31F1-4E77-92B2-A91EA629B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C02A-966F-CF90-DA30-73B85246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259EA-67B8-1F39-65E8-B0696695C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BDA4F-C7A6-BE6B-7B74-32DF9936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F57B-5CCE-4FE4-8F0A-DEA7ABFB6D6E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492DE-0127-A946-DC1C-0E6F0A04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DA0C0-B934-C3E7-6075-93373ACF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3E6-31F1-4E77-92B2-A91EA629B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A206E-B6C9-D508-9252-BD9EBBD34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E18A3-5E87-A48D-04F2-018F377D7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39308-79FD-4B20-5FED-D3D8577F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F57B-5CCE-4FE4-8F0A-DEA7ABFB6D6E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CBD22-341D-4CB1-FEF5-3936C2BE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BA6DA-8888-034E-8AB8-02C2563B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3E6-31F1-4E77-92B2-A91EA629B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2EC7-9677-5F0C-C91D-E8F6589A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C4947-97F1-6B72-1BB0-A0337BC2B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D03E6-4857-EFAA-3A51-C8F4D53E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F57B-5CCE-4FE4-8F0A-DEA7ABFB6D6E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BE138-0657-DE55-E1F0-E0D4E0CE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D53A9-2211-9EA2-11AC-EFDF9DBC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3E6-31F1-4E77-92B2-A91EA629B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482E-655A-B9A3-92EF-9631016C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E1FA7-5684-BE63-26D1-EB9D36340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A1DC8-ECC9-394B-3122-E31F9259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F57B-5CCE-4FE4-8F0A-DEA7ABFB6D6E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08296-D638-A3E3-E7FB-B38AF775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BEF4-3F77-37BF-A262-6FF43B1D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3E6-31F1-4E77-92B2-A91EA629B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0711-559F-9B94-1642-8520751A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F73E5-37D9-8DCC-8E87-48FF37CDC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C6B6B-AEA4-9137-D2F7-E516A0469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D7BFE-BB38-F667-45B6-3983AAD9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F57B-5CCE-4FE4-8F0A-DEA7ABFB6D6E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0A0A7-7BA2-6E3B-63F4-919D3E32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A9897-438A-78F4-B096-D306309F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3E6-31F1-4E77-92B2-A91EA629B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3C34-415E-1E49-DFE1-71194EA2D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69535-84A4-94DF-25CA-A0F78A72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B01D0-2D3B-5267-2171-3F9534AAD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2127B-FBD4-DB9B-751D-31989BCBD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5707E-F66B-8E16-1345-AB63DD6EC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3AB76-14E8-2D53-A0FF-ECFBBE2B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F57B-5CCE-4FE4-8F0A-DEA7ABFB6D6E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F8D1A5-135C-D6D2-AD63-0F722D26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55560-5CBE-5271-2E5C-D7072920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3E6-31F1-4E77-92B2-A91EA629B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9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C770-DDE3-C7BB-0CDA-CF933BCB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525AA-F827-3C11-865D-5869811D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F57B-5CCE-4FE4-8F0A-DEA7ABFB6D6E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3E01-FA39-B60C-F8FC-5268859A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BC1C1-D5A5-EDD0-6D1B-040BD7A9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3E6-31F1-4E77-92B2-A91EA629B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8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62C86-76F0-81A8-0791-03D3D01C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F57B-5CCE-4FE4-8F0A-DEA7ABFB6D6E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A4750-52FE-3DF2-4444-3FC201FF0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563E1-A790-C200-C9A4-688C1FDE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3E6-31F1-4E77-92B2-A91EA629B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7070-8737-858A-BC07-C9616815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3A67A-A593-6806-7D0F-709736A70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3A0CE-84B1-F243-2F28-42282B162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64172-2198-3F9B-4246-03B106702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F57B-5CCE-4FE4-8F0A-DEA7ABFB6D6E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8C1D8-FCD4-6D64-0E6F-74260417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CCAC0-90AD-C0F7-70B1-D9A6F21B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3E6-31F1-4E77-92B2-A91EA629B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A5E5-EFBE-8CD4-1873-E81E3D33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07FDD1-36A4-A60E-6CE4-0C848945F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774FA-644C-8449-870C-DD88C96C8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2527D-3A43-A532-1245-5773D570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F57B-5CCE-4FE4-8F0A-DEA7ABFB6D6E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A7AE3-0863-C1DD-6FC7-FD4CB17F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EE4D3-8B02-4E98-46D9-A7E8241A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03E6-31F1-4E77-92B2-A91EA629B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F53F61-C2DE-EC23-C498-17098498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CA328-E32B-FFF8-4B92-0B4027A58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F05E3-F317-36C5-BD0A-EFA708D35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1F57B-5CCE-4FE4-8F0A-DEA7ABFB6D6E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26352-717C-B3C9-61A0-39C5B51A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224D9-0FEF-9B4F-10F2-969DBC38A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1A03E6-31F1-4E77-92B2-A91EA629B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0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school&#10;&#10;Description automatically generated">
            <a:extLst>
              <a:ext uri="{FF2B5EF4-FFF2-40B4-BE49-F238E27FC236}">
                <a16:creationId xmlns:a16="http://schemas.microsoft.com/office/drawing/2014/main" id="{DC28C0F4-56EF-135B-B60D-63F5359AA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-1403879"/>
            <a:ext cx="11106150" cy="86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"/>
    </mc:Choice>
    <mc:Fallback xmlns="">
      <p:transition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EFF1-C9EA-C1BD-689E-9059CB4E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Rogers Spirit Day  October 4, 2024</a:t>
            </a:r>
            <a:br>
              <a:rPr lang="en-US" dirty="0"/>
            </a:br>
            <a:r>
              <a:rPr lang="en-US" dirty="0"/>
              <a:t>Dress as your favorite Book Character</a:t>
            </a:r>
          </a:p>
        </p:txBody>
      </p:sp>
      <p:pic>
        <p:nvPicPr>
          <p:cNvPr id="4" name="Picture 3" descr="A group of girls wearing clothing&#10;&#10;Description automatically generated">
            <a:extLst>
              <a:ext uri="{FF2B5EF4-FFF2-40B4-BE49-F238E27FC236}">
                <a16:creationId xmlns:a16="http://schemas.microsoft.com/office/drawing/2014/main" id="{9B4260F6-E762-6470-5899-C3A7BBAE6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6" y="1839468"/>
            <a:ext cx="4817364" cy="4817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D29946-B927-80AE-15DA-AEAAFAB05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1" y="3276599"/>
            <a:ext cx="1314450" cy="15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2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circle with text and a book&#10;&#10;Description automatically generated">
            <a:extLst>
              <a:ext uri="{FF2B5EF4-FFF2-40B4-BE49-F238E27FC236}">
                <a16:creationId xmlns:a16="http://schemas.microsoft.com/office/drawing/2014/main" id="{D98A119A-384D-722B-CCE5-81D2F2828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-238124"/>
            <a:ext cx="7096124" cy="709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1A5AC9-3981-A5EE-FB9C-7BB3ACBBE437}"/>
              </a:ext>
            </a:extLst>
          </p:cNvPr>
          <p:cNvSpPr txBox="1"/>
          <p:nvPr/>
        </p:nvSpPr>
        <p:spPr>
          <a:xfrm>
            <a:off x="7600950" y="165735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Turn in those reading logs each week!  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We need your minutes!</a:t>
            </a:r>
          </a:p>
        </p:txBody>
      </p:sp>
    </p:spTree>
    <p:extLst>
      <p:ext uri="{BB962C8B-B14F-4D97-AF65-F5344CB8AC3E}">
        <p14:creationId xmlns:p14="http://schemas.microsoft.com/office/powerpoint/2010/main" val="41173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69AE19-A429-75F2-0881-68459F1F5926}"/>
              </a:ext>
            </a:extLst>
          </p:cNvPr>
          <p:cNvSpPr txBox="1"/>
          <p:nvPr/>
        </p:nvSpPr>
        <p:spPr>
          <a:xfrm>
            <a:off x="438150" y="609600"/>
            <a:ext cx="817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Earn your brag tags!!</a:t>
            </a:r>
          </a:p>
        </p:txBody>
      </p:sp>
      <p:pic>
        <p:nvPicPr>
          <p:cNvPr id="4" name="Picture 3" descr="A group of tags with images&#10;&#10;Description automatically generated">
            <a:extLst>
              <a:ext uri="{FF2B5EF4-FFF2-40B4-BE49-F238E27FC236}">
                <a16:creationId xmlns:a16="http://schemas.microsoft.com/office/drawing/2014/main" id="{344A3A53-4AFE-F2E0-B5E3-F7AEA1A5D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01800"/>
            <a:ext cx="363855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1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672DC9B-710C-7DBA-14D9-290DD0FA69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741154"/>
              </p:ext>
            </p:extLst>
          </p:nvPr>
        </p:nvGraphicFramePr>
        <p:xfrm>
          <a:off x="2723116" y="1041991"/>
          <a:ext cx="8128000" cy="581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86DF327-8011-E244-0909-2F4F44B1DFFB}"/>
              </a:ext>
            </a:extLst>
          </p:cNvPr>
          <p:cNvSpPr txBox="1"/>
          <p:nvPr/>
        </p:nvSpPr>
        <p:spPr>
          <a:xfrm>
            <a:off x="925034" y="871869"/>
            <a:ext cx="1451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are at </a:t>
            </a:r>
            <a:r>
              <a:rPr lang="en-US" sz="2800" b="1" dirty="0"/>
              <a:t>4%</a:t>
            </a:r>
            <a:r>
              <a:rPr lang="en-US" sz="2800" dirty="0"/>
              <a:t> of our goal!  Keep reading, so we can reach a million!</a:t>
            </a:r>
          </a:p>
        </p:txBody>
      </p:sp>
    </p:spTree>
    <p:extLst>
      <p:ext uri="{BB962C8B-B14F-4D97-AF65-F5344CB8AC3E}">
        <p14:creationId xmlns:p14="http://schemas.microsoft.com/office/powerpoint/2010/main" val="39518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21B8-CBD9-BD52-0024-D6524376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Hispanic Heritage Celebration</a:t>
            </a:r>
          </a:p>
        </p:txBody>
      </p:sp>
      <p:pic>
        <p:nvPicPr>
          <p:cNvPr id="4" name="Picture 3" descr="A banner with flowers and text&#10;&#10;Description automatically generated">
            <a:extLst>
              <a:ext uri="{FF2B5EF4-FFF2-40B4-BE49-F238E27FC236}">
                <a16:creationId xmlns:a16="http://schemas.microsoft.com/office/drawing/2014/main" id="{0D32024E-1F5C-E76F-0701-47128E92C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9" y="1329584"/>
            <a:ext cx="8846288" cy="49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33ED-B27F-927F-8313-C2C4F3C8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School Bash September 26th</a:t>
            </a:r>
          </a:p>
        </p:txBody>
      </p:sp>
      <p:pic>
        <p:nvPicPr>
          <p:cNvPr id="6" name="Picture 5" descr="Two boys playing bowling in a yard&#10;&#10;Description automatically generated">
            <a:extLst>
              <a:ext uri="{FF2B5EF4-FFF2-40B4-BE49-F238E27FC236}">
                <a16:creationId xmlns:a16="http://schemas.microsoft.com/office/drawing/2014/main" id="{3F3DDB77-EEB7-8638-52F7-015D0133C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10" y="1650387"/>
            <a:ext cx="6772938" cy="484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7823-B5D6-795C-C04C-763AE478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Hero Day September 27, 2024</a:t>
            </a:r>
          </a:p>
        </p:txBody>
      </p:sp>
      <p:pic>
        <p:nvPicPr>
          <p:cNvPr id="4" name="Picture 3" descr="A group of children wearing clothing&#10;&#10;Description automatically generated">
            <a:extLst>
              <a:ext uri="{FF2B5EF4-FFF2-40B4-BE49-F238E27FC236}">
                <a16:creationId xmlns:a16="http://schemas.microsoft.com/office/drawing/2014/main" id="{E4C92125-29B0-93D7-26EB-AC25BD70E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65303"/>
            <a:ext cx="7848599" cy="50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2F14-55F0-9614-E417-C55695BE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 Day Fun Run October 1, 2024</a:t>
            </a:r>
            <a:br>
              <a:rPr lang="en-US" dirty="0"/>
            </a:br>
            <a:r>
              <a:rPr lang="en-US" dirty="0"/>
              <a:t>-Be here to help our school and get in on the fun!</a:t>
            </a:r>
          </a:p>
        </p:txBody>
      </p:sp>
      <p:pic>
        <p:nvPicPr>
          <p:cNvPr id="4" name="Picture 3" descr="A group of kids wearing sunglasses&#10;&#10;Description automatically generated">
            <a:extLst>
              <a:ext uri="{FF2B5EF4-FFF2-40B4-BE49-F238E27FC236}">
                <a16:creationId xmlns:a16="http://schemas.microsoft.com/office/drawing/2014/main" id="{56B242B5-D6FA-A5C0-26FB-3FC572BA1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191693" cy="46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69576"/>
      </p:ext>
    </p:extLst>
  </p:cSld>
  <p:clrMapOvr>
    <a:masterClrMapping/>
  </p:clrMapOvr>
  <p:transition spd="slow" advClick="0" advTm="5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r of roller skates&#10;&#10;Description automatically generated">
            <a:extLst>
              <a:ext uri="{FF2B5EF4-FFF2-40B4-BE49-F238E27FC236}">
                <a16:creationId xmlns:a16="http://schemas.microsoft.com/office/drawing/2014/main" id="{2385C432-5C75-0567-29B0-093205125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781050"/>
            <a:ext cx="6800849" cy="6800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A0F82D-124B-36FC-F8CC-7770A03E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Skate City Rogers Family Night</a:t>
            </a:r>
            <a:br>
              <a:rPr lang="en-US" dirty="0"/>
            </a:br>
            <a:r>
              <a:rPr lang="en-US" dirty="0"/>
              <a:t>October 2, 2024 5pm-7pm</a:t>
            </a:r>
          </a:p>
        </p:txBody>
      </p:sp>
    </p:spTree>
    <p:extLst>
      <p:ext uri="{BB962C8B-B14F-4D97-AF65-F5344CB8AC3E}">
        <p14:creationId xmlns:p14="http://schemas.microsoft.com/office/powerpoint/2010/main" val="4714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104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Hispanic Heritage Celebration</vt:lpstr>
      <vt:lpstr>Back to School Bash September 26th</vt:lpstr>
      <vt:lpstr>Super Hero Day September 27, 2024</vt:lpstr>
      <vt:lpstr>Count Day Fun Run October 1, 2024 -Be here to help our school and get in on the fun!</vt:lpstr>
      <vt:lpstr>Skate City Rogers Family Night October 2, 2024 5pm-7pm</vt:lpstr>
      <vt:lpstr>Rogers Spirit Day  October 4, 2024 Dress as your favorite Book Character</vt:lpstr>
    </vt:vector>
  </TitlesOfParts>
  <Company>CSSD11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HEATH, DEBORAH</dc:creator>
  <cp:lastModifiedBy>HEATH, DEBORAH</cp:lastModifiedBy>
  <cp:revision>3</cp:revision>
  <dcterms:created xsi:type="dcterms:W3CDTF">2024-09-11T19:15:14Z</dcterms:created>
  <dcterms:modified xsi:type="dcterms:W3CDTF">2024-09-24T13:52:54Z</dcterms:modified>
</cp:coreProperties>
</file>