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727" r:id="rId4"/>
  </p:sldMasterIdLst>
  <p:notesMasterIdLst>
    <p:notesMasterId r:id="rId34"/>
  </p:notesMasterIdLst>
  <p:sldIdLst>
    <p:sldId id="256" r:id="rId5"/>
    <p:sldId id="281" r:id="rId6"/>
    <p:sldId id="268" r:id="rId7"/>
    <p:sldId id="302" r:id="rId8"/>
    <p:sldId id="258" r:id="rId9"/>
    <p:sldId id="282" r:id="rId10"/>
    <p:sldId id="261" r:id="rId11"/>
    <p:sldId id="260" r:id="rId12"/>
    <p:sldId id="259" r:id="rId13"/>
    <p:sldId id="267" r:id="rId14"/>
    <p:sldId id="263" r:id="rId15"/>
    <p:sldId id="264" r:id="rId16"/>
    <p:sldId id="283" r:id="rId17"/>
    <p:sldId id="266" r:id="rId18"/>
    <p:sldId id="285" r:id="rId19"/>
    <p:sldId id="269" r:id="rId20"/>
    <p:sldId id="271" r:id="rId21"/>
    <p:sldId id="298" r:id="rId22"/>
    <p:sldId id="288" r:id="rId23"/>
    <p:sldId id="265" r:id="rId24"/>
    <p:sldId id="273" r:id="rId25"/>
    <p:sldId id="299" r:id="rId26"/>
    <p:sldId id="275" r:id="rId27"/>
    <p:sldId id="293" r:id="rId28"/>
    <p:sldId id="295" r:id="rId29"/>
    <p:sldId id="297" r:id="rId30"/>
    <p:sldId id="300" r:id="rId31"/>
    <p:sldId id="301" r:id="rId32"/>
    <p:sldId id="280" r:id="rId33"/>
  </p:sldIdLst>
  <p:sldSz cx="12192000" cy="6858000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ynaia.org/" TargetMode="External"/><Relationship Id="rId1" Type="http://schemas.openxmlformats.org/officeDocument/2006/relationships/hyperlink" Target="http://www.eligibilitycenter.org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ynaia.org/" TargetMode="External"/><Relationship Id="rId1" Type="http://schemas.openxmlformats.org/officeDocument/2006/relationships/hyperlink" Target="http://www.eligibilitycenter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5C9AB-779B-4434-AAB4-85E26C41B125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0C5F4-38C1-420B-92FC-A45122BB7082}">
      <dgm:prSet/>
      <dgm:spPr/>
      <dgm:t>
        <a:bodyPr/>
        <a:lstStyle/>
        <a:p>
          <a:r>
            <a:rPr lang="en-US" b="1" i="0"/>
            <a:t>Service to Place of Worship – Evangelization</a:t>
          </a:r>
          <a:endParaRPr lang="en-US"/>
        </a:p>
      </dgm:t>
    </dgm:pt>
    <dgm:pt modelId="{675F28DD-1A14-49A8-BCA3-C0AC15C0C7DF}" type="parTrans" cxnId="{73218076-2747-479A-B6F7-954FF54F0BE2}">
      <dgm:prSet/>
      <dgm:spPr/>
      <dgm:t>
        <a:bodyPr/>
        <a:lstStyle/>
        <a:p>
          <a:endParaRPr lang="en-US"/>
        </a:p>
      </dgm:t>
    </dgm:pt>
    <dgm:pt modelId="{EF65964B-8CAA-4308-AE5E-0ABAFBDA434C}" type="sibTrans" cxnId="{73218076-2747-479A-B6F7-954FF54F0BE2}">
      <dgm:prSet/>
      <dgm:spPr/>
      <dgm:t>
        <a:bodyPr/>
        <a:lstStyle/>
        <a:p>
          <a:endParaRPr lang="en-US"/>
        </a:p>
      </dgm:t>
    </dgm:pt>
    <dgm:pt modelId="{F76A5526-47B7-4FF3-B93F-D5303E9E7A4B}">
      <dgm:prSet/>
      <dgm:spPr/>
      <dgm:t>
        <a:bodyPr/>
        <a:lstStyle/>
        <a:p>
          <a:r>
            <a:rPr lang="en-US" b="1" i="0"/>
            <a:t>Service to the Community</a:t>
          </a:r>
          <a:endParaRPr lang="en-US"/>
        </a:p>
      </dgm:t>
    </dgm:pt>
    <dgm:pt modelId="{DD2D9D41-17F1-41AD-A310-A2C78705CBA8}" type="parTrans" cxnId="{38E3E359-C74B-4B1D-BDF3-08257AAA2EB0}">
      <dgm:prSet/>
      <dgm:spPr/>
      <dgm:t>
        <a:bodyPr/>
        <a:lstStyle/>
        <a:p>
          <a:endParaRPr lang="en-US"/>
        </a:p>
      </dgm:t>
    </dgm:pt>
    <dgm:pt modelId="{D17F2BE6-E464-4E13-A9CC-503DAEEB41BB}" type="sibTrans" cxnId="{38E3E359-C74B-4B1D-BDF3-08257AAA2EB0}">
      <dgm:prSet/>
      <dgm:spPr/>
      <dgm:t>
        <a:bodyPr/>
        <a:lstStyle/>
        <a:p>
          <a:endParaRPr lang="en-US"/>
        </a:p>
      </dgm:t>
    </dgm:pt>
    <dgm:pt modelId="{AE9F1403-1212-45C6-AA67-1FB2E49B4046}">
      <dgm:prSet/>
      <dgm:spPr/>
      <dgm:t>
        <a:bodyPr/>
        <a:lstStyle/>
        <a:p>
          <a:r>
            <a:rPr lang="en-US" b="1" i="0"/>
            <a:t>Christian Service to the Poor and Marginalized</a:t>
          </a:r>
          <a:endParaRPr lang="en-US"/>
        </a:p>
      </dgm:t>
    </dgm:pt>
    <dgm:pt modelId="{3308F10D-F62D-4B85-9DF5-FBF3984585D1}" type="parTrans" cxnId="{09669402-F8EB-4E92-96A1-F65A8663DE01}">
      <dgm:prSet/>
      <dgm:spPr/>
      <dgm:t>
        <a:bodyPr/>
        <a:lstStyle/>
        <a:p>
          <a:endParaRPr lang="en-US"/>
        </a:p>
      </dgm:t>
    </dgm:pt>
    <dgm:pt modelId="{0F1C4781-3CF4-4280-8582-28A8CDC3239D}" type="sibTrans" cxnId="{09669402-F8EB-4E92-96A1-F65A8663DE01}">
      <dgm:prSet/>
      <dgm:spPr/>
      <dgm:t>
        <a:bodyPr/>
        <a:lstStyle/>
        <a:p>
          <a:endParaRPr lang="en-US"/>
        </a:p>
      </dgm:t>
    </dgm:pt>
    <dgm:pt modelId="{25466BF2-2863-46F8-936E-D0BCE4686697}">
      <dgm:prSet/>
      <dgm:spPr/>
      <dgm:t>
        <a:bodyPr/>
        <a:lstStyle/>
        <a:p>
          <a:r>
            <a:rPr lang="en-US" b="1" i="0"/>
            <a:t>Service to NDP</a:t>
          </a:r>
          <a:endParaRPr lang="en-US"/>
        </a:p>
      </dgm:t>
    </dgm:pt>
    <dgm:pt modelId="{B3734949-1E45-44F4-A632-4FC6A1886766}" type="parTrans" cxnId="{B1A0A52F-1579-4567-AD67-668CA363B0E8}">
      <dgm:prSet/>
      <dgm:spPr/>
      <dgm:t>
        <a:bodyPr/>
        <a:lstStyle/>
        <a:p>
          <a:endParaRPr lang="en-US"/>
        </a:p>
      </dgm:t>
    </dgm:pt>
    <dgm:pt modelId="{A6E21331-63CC-4B24-85B6-8BC4BDF7271F}" type="sibTrans" cxnId="{B1A0A52F-1579-4567-AD67-668CA363B0E8}">
      <dgm:prSet/>
      <dgm:spPr/>
      <dgm:t>
        <a:bodyPr/>
        <a:lstStyle/>
        <a:p>
          <a:endParaRPr lang="en-US"/>
        </a:p>
      </dgm:t>
    </dgm:pt>
    <dgm:pt modelId="{9258FD35-526A-441A-946F-02305001CE28}" type="pres">
      <dgm:prSet presAssocID="{58A5C9AB-779B-4434-AAB4-85E26C41B125}" presName="matrix" presStyleCnt="0">
        <dgm:presLayoutVars>
          <dgm:chMax val="1"/>
          <dgm:dir/>
          <dgm:resizeHandles val="exact"/>
        </dgm:presLayoutVars>
      </dgm:prSet>
      <dgm:spPr/>
    </dgm:pt>
    <dgm:pt modelId="{48B9B1B4-F603-4DF0-8945-F68B813FAB61}" type="pres">
      <dgm:prSet presAssocID="{58A5C9AB-779B-4434-AAB4-85E26C41B125}" presName="diamond" presStyleLbl="bgShp" presStyleIdx="0" presStyleCnt="1"/>
      <dgm:spPr/>
    </dgm:pt>
    <dgm:pt modelId="{1E3A092D-3815-46B2-8BDE-634FC7604BC7}" type="pres">
      <dgm:prSet presAssocID="{58A5C9AB-779B-4434-AAB4-85E26C41B12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05D1EF-57D8-4939-BB74-961D0BD1D834}" type="pres">
      <dgm:prSet presAssocID="{58A5C9AB-779B-4434-AAB4-85E26C41B12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FDCB28-5A28-465F-9CB9-12B0DC4A9D2A}" type="pres">
      <dgm:prSet presAssocID="{58A5C9AB-779B-4434-AAB4-85E26C41B12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CCB1F8-FFCD-4029-8132-C57467EF0FB8}" type="pres">
      <dgm:prSet presAssocID="{58A5C9AB-779B-4434-AAB4-85E26C41B12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669402-F8EB-4E92-96A1-F65A8663DE01}" srcId="{58A5C9AB-779B-4434-AAB4-85E26C41B125}" destId="{AE9F1403-1212-45C6-AA67-1FB2E49B4046}" srcOrd="3" destOrd="0" parTransId="{3308F10D-F62D-4B85-9DF5-FBF3984585D1}" sibTransId="{0F1C4781-3CF4-4280-8582-28A8CDC3239D}"/>
    <dgm:cxn modelId="{C6D13C1B-DE3A-4633-8D6D-B8A21242BFAE}" type="presOf" srcId="{25466BF2-2863-46F8-936E-D0BCE4686697}" destId="{0005D1EF-57D8-4939-BB74-961D0BD1D834}" srcOrd="0" destOrd="0" presId="urn:microsoft.com/office/officeart/2005/8/layout/matrix3"/>
    <dgm:cxn modelId="{B1A0A52F-1579-4567-AD67-668CA363B0E8}" srcId="{58A5C9AB-779B-4434-AAB4-85E26C41B125}" destId="{25466BF2-2863-46F8-936E-D0BCE4686697}" srcOrd="1" destOrd="0" parTransId="{B3734949-1E45-44F4-A632-4FC6A1886766}" sibTransId="{A6E21331-63CC-4B24-85B6-8BC4BDF7271F}"/>
    <dgm:cxn modelId="{E7910A3F-F5C8-48B4-A56F-B29F5E9BF1F0}" type="presOf" srcId="{AE9F1403-1212-45C6-AA67-1FB2E49B4046}" destId="{F1CCB1F8-FFCD-4029-8132-C57467EF0FB8}" srcOrd="0" destOrd="0" presId="urn:microsoft.com/office/officeart/2005/8/layout/matrix3"/>
    <dgm:cxn modelId="{73218076-2747-479A-B6F7-954FF54F0BE2}" srcId="{58A5C9AB-779B-4434-AAB4-85E26C41B125}" destId="{1450C5F4-38C1-420B-92FC-A45122BB7082}" srcOrd="0" destOrd="0" parTransId="{675F28DD-1A14-49A8-BCA3-C0AC15C0C7DF}" sibTransId="{EF65964B-8CAA-4308-AE5E-0ABAFBDA434C}"/>
    <dgm:cxn modelId="{38E3E359-C74B-4B1D-BDF3-08257AAA2EB0}" srcId="{58A5C9AB-779B-4434-AAB4-85E26C41B125}" destId="{F76A5526-47B7-4FF3-B93F-D5303E9E7A4B}" srcOrd="2" destOrd="0" parTransId="{DD2D9D41-17F1-41AD-A310-A2C78705CBA8}" sibTransId="{D17F2BE6-E464-4E13-A9CC-503DAEEB41BB}"/>
    <dgm:cxn modelId="{782C028F-73F0-4826-90E4-BD47B6DF882C}" type="presOf" srcId="{58A5C9AB-779B-4434-AAB4-85E26C41B125}" destId="{9258FD35-526A-441A-946F-02305001CE28}" srcOrd="0" destOrd="0" presId="urn:microsoft.com/office/officeart/2005/8/layout/matrix3"/>
    <dgm:cxn modelId="{F8336DB5-EDFC-4B1A-B056-45343C3A7B23}" type="presOf" srcId="{1450C5F4-38C1-420B-92FC-A45122BB7082}" destId="{1E3A092D-3815-46B2-8BDE-634FC7604BC7}" srcOrd="0" destOrd="0" presId="urn:microsoft.com/office/officeart/2005/8/layout/matrix3"/>
    <dgm:cxn modelId="{266A6DC6-EFB0-466D-ABB4-1DE37BABE126}" type="presOf" srcId="{F76A5526-47B7-4FF3-B93F-D5303E9E7A4B}" destId="{61FDCB28-5A28-465F-9CB9-12B0DC4A9D2A}" srcOrd="0" destOrd="0" presId="urn:microsoft.com/office/officeart/2005/8/layout/matrix3"/>
    <dgm:cxn modelId="{B7482C78-0137-487E-A3B2-B02CF34ACF59}" type="presParOf" srcId="{9258FD35-526A-441A-946F-02305001CE28}" destId="{48B9B1B4-F603-4DF0-8945-F68B813FAB61}" srcOrd="0" destOrd="0" presId="urn:microsoft.com/office/officeart/2005/8/layout/matrix3"/>
    <dgm:cxn modelId="{F4A30F72-C2AB-4EEA-ACC2-B8672FBA5DF3}" type="presParOf" srcId="{9258FD35-526A-441A-946F-02305001CE28}" destId="{1E3A092D-3815-46B2-8BDE-634FC7604BC7}" srcOrd="1" destOrd="0" presId="urn:microsoft.com/office/officeart/2005/8/layout/matrix3"/>
    <dgm:cxn modelId="{209C9ACD-B78A-495E-89DD-99BBD2191E06}" type="presParOf" srcId="{9258FD35-526A-441A-946F-02305001CE28}" destId="{0005D1EF-57D8-4939-BB74-961D0BD1D834}" srcOrd="2" destOrd="0" presId="urn:microsoft.com/office/officeart/2005/8/layout/matrix3"/>
    <dgm:cxn modelId="{53A06425-2F1C-4427-9EE0-D7E5544479D6}" type="presParOf" srcId="{9258FD35-526A-441A-946F-02305001CE28}" destId="{61FDCB28-5A28-465F-9CB9-12B0DC4A9D2A}" srcOrd="3" destOrd="0" presId="urn:microsoft.com/office/officeart/2005/8/layout/matrix3"/>
    <dgm:cxn modelId="{314CB10F-7C3D-4311-96E1-6EE5681D03CF}" type="presParOf" srcId="{9258FD35-526A-441A-946F-02305001CE28}" destId="{F1CCB1F8-FFCD-4029-8132-C57467EF0FB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0AB97-A667-491A-8859-1BBAA9A71A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4A5997F-FB1E-484E-ACC1-5906D30FD8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More rigorous courses (increased workload, increased depth)</a:t>
          </a:r>
        </a:p>
      </dgm:t>
    </dgm:pt>
    <dgm:pt modelId="{CBD92217-E23B-4832-93FC-532728E59653}" type="parTrans" cxnId="{F554A139-643E-45CC-BA56-A29D23F7E242}">
      <dgm:prSet/>
      <dgm:spPr/>
      <dgm:t>
        <a:bodyPr/>
        <a:lstStyle/>
        <a:p>
          <a:endParaRPr lang="en-US"/>
        </a:p>
      </dgm:t>
    </dgm:pt>
    <dgm:pt modelId="{46FD7506-F26E-479E-A112-EC34A5A3C1A2}" type="sibTrans" cxnId="{F554A139-643E-45CC-BA56-A29D23F7E242}">
      <dgm:prSet/>
      <dgm:spPr/>
      <dgm:t>
        <a:bodyPr/>
        <a:lstStyle/>
        <a:p>
          <a:endParaRPr lang="en-US"/>
        </a:p>
      </dgm:t>
    </dgm:pt>
    <dgm:pt modelId="{D6955BE8-7632-4B49-9896-4C76583BAD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Honors level DE courses earn extra weight to GPA (+0.5 point)</a:t>
          </a:r>
        </a:p>
      </dgm:t>
    </dgm:pt>
    <dgm:pt modelId="{66210657-6D74-4F6A-81DE-56140BCD94EC}" type="parTrans" cxnId="{1DF3DA38-FB44-40F6-B5D5-6ED3C470E011}">
      <dgm:prSet/>
      <dgm:spPr/>
      <dgm:t>
        <a:bodyPr/>
        <a:lstStyle/>
        <a:p>
          <a:endParaRPr lang="en-US"/>
        </a:p>
      </dgm:t>
    </dgm:pt>
    <dgm:pt modelId="{3BAC6614-DC96-4C95-968C-373E4D80A345}" type="sibTrans" cxnId="{1DF3DA38-FB44-40F6-B5D5-6ED3C470E011}">
      <dgm:prSet/>
      <dgm:spPr/>
      <dgm:t>
        <a:bodyPr/>
        <a:lstStyle/>
        <a:p>
          <a:endParaRPr lang="en-US"/>
        </a:p>
      </dgm:t>
    </dgm:pt>
    <dgm:pt modelId="{9E52BFDA-04F0-40C7-95AA-6A8A285B2D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ALL Dual Enrollment (DE) classes earn college credit if students earn a "C" or better</a:t>
          </a:r>
        </a:p>
      </dgm:t>
    </dgm:pt>
    <dgm:pt modelId="{8069876D-F092-446F-AF78-F949619E6933}" type="parTrans" cxnId="{8D365EB1-D56D-40A8-9A6C-7183D00A8441}">
      <dgm:prSet/>
      <dgm:spPr/>
      <dgm:t>
        <a:bodyPr/>
        <a:lstStyle/>
        <a:p>
          <a:endParaRPr lang="en-US"/>
        </a:p>
      </dgm:t>
    </dgm:pt>
    <dgm:pt modelId="{2F06F153-7075-4241-914F-6CD954B64802}" type="sibTrans" cxnId="{8D365EB1-D56D-40A8-9A6C-7183D00A8441}">
      <dgm:prSet/>
      <dgm:spPr/>
      <dgm:t>
        <a:bodyPr/>
        <a:lstStyle/>
        <a:p>
          <a:endParaRPr lang="en-US"/>
        </a:p>
      </dgm:t>
    </dgm:pt>
    <dgm:pt modelId="{7F3818D6-7536-44D0-921B-C1E095CACA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We offer our DE classes through Scottsdale Community College and University of Arizona</a:t>
          </a:r>
        </a:p>
      </dgm:t>
    </dgm:pt>
    <dgm:pt modelId="{19B74475-1273-4D61-8A59-08E958FE6A8B}" type="parTrans" cxnId="{F2D829FC-B78F-4ADD-9B1A-910234F19B03}">
      <dgm:prSet/>
      <dgm:spPr/>
      <dgm:t>
        <a:bodyPr/>
        <a:lstStyle/>
        <a:p>
          <a:endParaRPr lang="en-US"/>
        </a:p>
      </dgm:t>
    </dgm:pt>
    <dgm:pt modelId="{3E39785B-5111-4B4B-B229-CDD45DC5CA35}" type="sibTrans" cxnId="{F2D829FC-B78F-4ADD-9B1A-910234F19B03}">
      <dgm:prSet/>
      <dgm:spPr/>
      <dgm:t>
        <a:bodyPr/>
        <a:lstStyle/>
        <a:p>
          <a:endParaRPr lang="en-US"/>
        </a:p>
      </dgm:t>
    </dgm:pt>
    <dgm:pt modelId="{534F9732-03F6-468F-980F-102FCF0C38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College credit earned is accepted by in-state (and many out-of-state) colleges</a:t>
          </a:r>
        </a:p>
      </dgm:t>
    </dgm:pt>
    <dgm:pt modelId="{CC2592D0-5EC5-45D1-B929-C12A36D06DF4}" type="parTrans" cxnId="{CFAF0FF5-AB32-4DF1-9E44-99233A87497C}">
      <dgm:prSet/>
      <dgm:spPr/>
      <dgm:t>
        <a:bodyPr/>
        <a:lstStyle/>
        <a:p>
          <a:endParaRPr lang="en-US"/>
        </a:p>
      </dgm:t>
    </dgm:pt>
    <dgm:pt modelId="{5782C381-F74B-4EB1-8747-2B7C3F4AEE19}" type="sibTrans" cxnId="{CFAF0FF5-AB32-4DF1-9E44-99233A87497C}">
      <dgm:prSet/>
      <dgm:spPr/>
      <dgm:t>
        <a:bodyPr/>
        <a:lstStyle/>
        <a:p>
          <a:endParaRPr lang="en-US"/>
        </a:p>
      </dgm:t>
    </dgm:pt>
    <dgm:pt modelId="{49C79CD5-E141-447E-8D5B-B00472930E29}" type="pres">
      <dgm:prSet presAssocID="{3AE0AB97-A667-491A-8859-1BBAA9A71A77}" presName="root" presStyleCnt="0">
        <dgm:presLayoutVars>
          <dgm:dir/>
          <dgm:resizeHandles val="exact"/>
        </dgm:presLayoutVars>
      </dgm:prSet>
      <dgm:spPr/>
    </dgm:pt>
    <dgm:pt modelId="{19E23D22-0EB4-4EC2-919A-783F3B7C4804}" type="pres">
      <dgm:prSet presAssocID="{E4A5997F-FB1E-484E-ACC1-5906D30FD8CF}" presName="compNode" presStyleCnt="0"/>
      <dgm:spPr/>
    </dgm:pt>
    <dgm:pt modelId="{01C56B9B-A38C-4F49-B63A-42E39E8402A8}" type="pres">
      <dgm:prSet presAssocID="{E4A5997F-FB1E-484E-ACC1-5906D30FD8CF}" presName="bgRect" presStyleLbl="bgShp" presStyleIdx="0" presStyleCnt="5"/>
      <dgm:spPr/>
    </dgm:pt>
    <dgm:pt modelId="{6C661059-32E9-49DA-AFFA-16D5BECE59E3}" type="pres">
      <dgm:prSet presAssocID="{E4A5997F-FB1E-484E-ACC1-5906D30FD8C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B5D8712-60EB-4921-9687-8561D8D80913}" type="pres">
      <dgm:prSet presAssocID="{E4A5997F-FB1E-484E-ACC1-5906D30FD8CF}" presName="spaceRect" presStyleCnt="0"/>
      <dgm:spPr/>
    </dgm:pt>
    <dgm:pt modelId="{59D9CAE0-CF4E-4C54-B23F-F579A647981F}" type="pres">
      <dgm:prSet presAssocID="{E4A5997F-FB1E-484E-ACC1-5906D30FD8CF}" presName="parTx" presStyleLbl="revTx" presStyleIdx="0" presStyleCnt="5">
        <dgm:presLayoutVars>
          <dgm:chMax val="0"/>
          <dgm:chPref val="0"/>
        </dgm:presLayoutVars>
      </dgm:prSet>
      <dgm:spPr/>
    </dgm:pt>
    <dgm:pt modelId="{B252B567-8D5A-469B-8981-2722C2B4030C}" type="pres">
      <dgm:prSet presAssocID="{46FD7506-F26E-479E-A112-EC34A5A3C1A2}" presName="sibTrans" presStyleCnt="0"/>
      <dgm:spPr/>
    </dgm:pt>
    <dgm:pt modelId="{5982A7DC-1C21-4D70-8F7E-2F4D9549377E}" type="pres">
      <dgm:prSet presAssocID="{D6955BE8-7632-4B49-9896-4C76583BAD5C}" presName="compNode" presStyleCnt="0"/>
      <dgm:spPr/>
    </dgm:pt>
    <dgm:pt modelId="{87466A30-30BC-40D0-B4D0-BC3924B5263F}" type="pres">
      <dgm:prSet presAssocID="{D6955BE8-7632-4B49-9896-4C76583BAD5C}" presName="bgRect" presStyleLbl="bgShp" presStyleIdx="1" presStyleCnt="5"/>
      <dgm:spPr/>
    </dgm:pt>
    <dgm:pt modelId="{0240A898-2367-41A1-AD47-D3451F859587}" type="pres">
      <dgm:prSet presAssocID="{D6955BE8-7632-4B49-9896-4C76583BAD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551A5C3-FC12-41AB-A266-FAC580723BEC}" type="pres">
      <dgm:prSet presAssocID="{D6955BE8-7632-4B49-9896-4C76583BAD5C}" presName="spaceRect" presStyleCnt="0"/>
      <dgm:spPr/>
    </dgm:pt>
    <dgm:pt modelId="{04BDCF0B-70B1-49D3-A15A-969609A486F4}" type="pres">
      <dgm:prSet presAssocID="{D6955BE8-7632-4B49-9896-4C76583BAD5C}" presName="parTx" presStyleLbl="revTx" presStyleIdx="1" presStyleCnt="5">
        <dgm:presLayoutVars>
          <dgm:chMax val="0"/>
          <dgm:chPref val="0"/>
        </dgm:presLayoutVars>
      </dgm:prSet>
      <dgm:spPr/>
    </dgm:pt>
    <dgm:pt modelId="{6B2C3AD1-6A45-43D7-95EC-4CD31FA97987}" type="pres">
      <dgm:prSet presAssocID="{3BAC6614-DC96-4C95-968C-373E4D80A345}" presName="sibTrans" presStyleCnt="0"/>
      <dgm:spPr/>
    </dgm:pt>
    <dgm:pt modelId="{3A248CE5-E5E8-4CD0-8CF3-492526DF97D0}" type="pres">
      <dgm:prSet presAssocID="{9E52BFDA-04F0-40C7-95AA-6A8A285B2D5F}" presName="compNode" presStyleCnt="0"/>
      <dgm:spPr/>
    </dgm:pt>
    <dgm:pt modelId="{1CF574A5-1B0E-4492-BCC9-A84BBFFC4D8D}" type="pres">
      <dgm:prSet presAssocID="{9E52BFDA-04F0-40C7-95AA-6A8A285B2D5F}" presName="bgRect" presStyleLbl="bgShp" presStyleIdx="2" presStyleCnt="5"/>
      <dgm:spPr/>
    </dgm:pt>
    <dgm:pt modelId="{7C8B00A3-BB02-4C2B-9BE4-90EE8FDEC853}" type="pres">
      <dgm:prSet presAssocID="{9E52BFDA-04F0-40C7-95AA-6A8A285B2D5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A23DA4B-F74D-4444-ADD6-CD01850A2B3F}" type="pres">
      <dgm:prSet presAssocID="{9E52BFDA-04F0-40C7-95AA-6A8A285B2D5F}" presName="spaceRect" presStyleCnt="0"/>
      <dgm:spPr/>
    </dgm:pt>
    <dgm:pt modelId="{1534AF08-7829-4AB1-A316-7E858676CFAE}" type="pres">
      <dgm:prSet presAssocID="{9E52BFDA-04F0-40C7-95AA-6A8A285B2D5F}" presName="parTx" presStyleLbl="revTx" presStyleIdx="2" presStyleCnt="5">
        <dgm:presLayoutVars>
          <dgm:chMax val="0"/>
          <dgm:chPref val="0"/>
        </dgm:presLayoutVars>
      </dgm:prSet>
      <dgm:spPr/>
    </dgm:pt>
    <dgm:pt modelId="{B1CA2234-0423-418B-8ADB-157037CC7554}" type="pres">
      <dgm:prSet presAssocID="{2F06F153-7075-4241-914F-6CD954B64802}" presName="sibTrans" presStyleCnt="0"/>
      <dgm:spPr/>
    </dgm:pt>
    <dgm:pt modelId="{A0CB57F0-D603-43FE-8212-3FF173570DDD}" type="pres">
      <dgm:prSet presAssocID="{7F3818D6-7536-44D0-921B-C1E095CACA80}" presName="compNode" presStyleCnt="0"/>
      <dgm:spPr/>
    </dgm:pt>
    <dgm:pt modelId="{D09F7E07-2343-4BD8-BF5A-957D7F21D18F}" type="pres">
      <dgm:prSet presAssocID="{7F3818D6-7536-44D0-921B-C1E095CACA80}" presName="bgRect" presStyleLbl="bgShp" presStyleIdx="3" presStyleCnt="5"/>
      <dgm:spPr/>
    </dgm:pt>
    <dgm:pt modelId="{B858767D-3E47-4A58-9414-6D5F8D1C3B59}" type="pres">
      <dgm:prSet presAssocID="{7F3818D6-7536-44D0-921B-C1E095CACA8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DBD0E3E-E247-4173-99CE-75C44257A5AA}" type="pres">
      <dgm:prSet presAssocID="{7F3818D6-7536-44D0-921B-C1E095CACA80}" presName="spaceRect" presStyleCnt="0"/>
      <dgm:spPr/>
    </dgm:pt>
    <dgm:pt modelId="{482571B8-2B90-4C21-ADCC-007172FFA6A4}" type="pres">
      <dgm:prSet presAssocID="{7F3818D6-7536-44D0-921B-C1E095CACA80}" presName="parTx" presStyleLbl="revTx" presStyleIdx="3" presStyleCnt="5">
        <dgm:presLayoutVars>
          <dgm:chMax val="0"/>
          <dgm:chPref val="0"/>
        </dgm:presLayoutVars>
      </dgm:prSet>
      <dgm:spPr/>
    </dgm:pt>
    <dgm:pt modelId="{B9D21655-2B31-4B94-9B8F-0AB893FC78A7}" type="pres">
      <dgm:prSet presAssocID="{3E39785B-5111-4B4B-B229-CDD45DC5CA35}" presName="sibTrans" presStyleCnt="0"/>
      <dgm:spPr/>
    </dgm:pt>
    <dgm:pt modelId="{225C062A-A678-42B6-B966-85B2870D230C}" type="pres">
      <dgm:prSet presAssocID="{534F9732-03F6-468F-980F-102FCF0C388D}" presName="compNode" presStyleCnt="0"/>
      <dgm:spPr/>
    </dgm:pt>
    <dgm:pt modelId="{A0020148-FEDE-4930-B430-566493C923C6}" type="pres">
      <dgm:prSet presAssocID="{534F9732-03F6-468F-980F-102FCF0C388D}" presName="bgRect" presStyleLbl="bgShp" presStyleIdx="4" presStyleCnt="5"/>
      <dgm:spPr/>
    </dgm:pt>
    <dgm:pt modelId="{A33E46B0-5082-4A0C-8EF4-8AD7E27693BC}" type="pres">
      <dgm:prSet presAssocID="{534F9732-03F6-468F-980F-102FCF0C38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439FA95-926C-4988-80B8-B3D4E35F0BA9}" type="pres">
      <dgm:prSet presAssocID="{534F9732-03F6-468F-980F-102FCF0C388D}" presName="spaceRect" presStyleCnt="0"/>
      <dgm:spPr/>
    </dgm:pt>
    <dgm:pt modelId="{D010AA74-7CE8-46EA-AAF3-2F2EA3162625}" type="pres">
      <dgm:prSet presAssocID="{534F9732-03F6-468F-980F-102FCF0C388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5EC3128-BE25-49F0-A285-6376F2956998}" type="presOf" srcId="{D6955BE8-7632-4B49-9896-4C76583BAD5C}" destId="{04BDCF0B-70B1-49D3-A15A-969609A486F4}" srcOrd="0" destOrd="0" presId="urn:microsoft.com/office/officeart/2018/2/layout/IconVerticalSolidList"/>
    <dgm:cxn modelId="{1DF3DA38-FB44-40F6-B5D5-6ED3C470E011}" srcId="{3AE0AB97-A667-491A-8859-1BBAA9A71A77}" destId="{D6955BE8-7632-4B49-9896-4C76583BAD5C}" srcOrd="1" destOrd="0" parTransId="{66210657-6D74-4F6A-81DE-56140BCD94EC}" sibTransId="{3BAC6614-DC96-4C95-968C-373E4D80A345}"/>
    <dgm:cxn modelId="{F554A139-643E-45CC-BA56-A29D23F7E242}" srcId="{3AE0AB97-A667-491A-8859-1BBAA9A71A77}" destId="{E4A5997F-FB1E-484E-ACC1-5906D30FD8CF}" srcOrd="0" destOrd="0" parTransId="{CBD92217-E23B-4832-93FC-532728E59653}" sibTransId="{46FD7506-F26E-479E-A112-EC34A5A3C1A2}"/>
    <dgm:cxn modelId="{CD57AA5E-D788-4579-876D-4B5D5EB14A59}" type="presOf" srcId="{9E52BFDA-04F0-40C7-95AA-6A8A285B2D5F}" destId="{1534AF08-7829-4AB1-A316-7E858676CFAE}" srcOrd="0" destOrd="0" presId="urn:microsoft.com/office/officeart/2018/2/layout/IconVerticalSolidList"/>
    <dgm:cxn modelId="{88546992-0303-4DE6-A2F3-E5B73AF784E5}" type="presOf" srcId="{3AE0AB97-A667-491A-8859-1BBAA9A71A77}" destId="{49C79CD5-E141-447E-8D5B-B00472930E29}" srcOrd="0" destOrd="0" presId="urn:microsoft.com/office/officeart/2018/2/layout/IconVerticalSolidList"/>
    <dgm:cxn modelId="{71F375AB-8616-4A74-BE9B-0EAE7D7274DA}" type="presOf" srcId="{534F9732-03F6-468F-980F-102FCF0C388D}" destId="{D010AA74-7CE8-46EA-AAF3-2F2EA3162625}" srcOrd="0" destOrd="0" presId="urn:microsoft.com/office/officeart/2018/2/layout/IconVerticalSolidList"/>
    <dgm:cxn modelId="{8D365EB1-D56D-40A8-9A6C-7183D00A8441}" srcId="{3AE0AB97-A667-491A-8859-1BBAA9A71A77}" destId="{9E52BFDA-04F0-40C7-95AA-6A8A285B2D5F}" srcOrd="2" destOrd="0" parTransId="{8069876D-F092-446F-AF78-F949619E6933}" sibTransId="{2F06F153-7075-4241-914F-6CD954B64802}"/>
    <dgm:cxn modelId="{CFAF0FF5-AB32-4DF1-9E44-99233A87497C}" srcId="{3AE0AB97-A667-491A-8859-1BBAA9A71A77}" destId="{534F9732-03F6-468F-980F-102FCF0C388D}" srcOrd="4" destOrd="0" parTransId="{CC2592D0-5EC5-45D1-B929-C12A36D06DF4}" sibTransId="{5782C381-F74B-4EB1-8747-2B7C3F4AEE19}"/>
    <dgm:cxn modelId="{07EE61FB-4999-4241-A2E1-33460D8EFD67}" type="presOf" srcId="{E4A5997F-FB1E-484E-ACC1-5906D30FD8CF}" destId="{59D9CAE0-CF4E-4C54-B23F-F579A647981F}" srcOrd="0" destOrd="0" presId="urn:microsoft.com/office/officeart/2018/2/layout/IconVerticalSolidList"/>
    <dgm:cxn modelId="{F2D829FC-B78F-4ADD-9B1A-910234F19B03}" srcId="{3AE0AB97-A667-491A-8859-1BBAA9A71A77}" destId="{7F3818D6-7536-44D0-921B-C1E095CACA80}" srcOrd="3" destOrd="0" parTransId="{19B74475-1273-4D61-8A59-08E958FE6A8B}" sibTransId="{3E39785B-5111-4B4B-B229-CDD45DC5CA35}"/>
    <dgm:cxn modelId="{F96EC1FE-B3D2-47DA-A457-5B095667A620}" type="presOf" srcId="{7F3818D6-7536-44D0-921B-C1E095CACA80}" destId="{482571B8-2B90-4C21-ADCC-007172FFA6A4}" srcOrd="0" destOrd="0" presId="urn:microsoft.com/office/officeart/2018/2/layout/IconVerticalSolidList"/>
    <dgm:cxn modelId="{6A2791F1-6D00-4E5F-A79A-007C27D2E55B}" type="presParOf" srcId="{49C79CD5-E141-447E-8D5B-B00472930E29}" destId="{19E23D22-0EB4-4EC2-919A-783F3B7C4804}" srcOrd="0" destOrd="0" presId="urn:microsoft.com/office/officeart/2018/2/layout/IconVerticalSolidList"/>
    <dgm:cxn modelId="{F39A0269-7EAE-462D-B5C5-12B9217EF076}" type="presParOf" srcId="{19E23D22-0EB4-4EC2-919A-783F3B7C4804}" destId="{01C56B9B-A38C-4F49-B63A-42E39E8402A8}" srcOrd="0" destOrd="0" presId="urn:microsoft.com/office/officeart/2018/2/layout/IconVerticalSolidList"/>
    <dgm:cxn modelId="{79824241-E7DD-445D-9B1A-093D1F028F09}" type="presParOf" srcId="{19E23D22-0EB4-4EC2-919A-783F3B7C4804}" destId="{6C661059-32E9-49DA-AFFA-16D5BECE59E3}" srcOrd="1" destOrd="0" presId="urn:microsoft.com/office/officeart/2018/2/layout/IconVerticalSolidList"/>
    <dgm:cxn modelId="{00E6CEA8-366A-486F-AD17-732F89C406F3}" type="presParOf" srcId="{19E23D22-0EB4-4EC2-919A-783F3B7C4804}" destId="{AB5D8712-60EB-4921-9687-8561D8D80913}" srcOrd="2" destOrd="0" presId="urn:microsoft.com/office/officeart/2018/2/layout/IconVerticalSolidList"/>
    <dgm:cxn modelId="{D8797065-FCB7-48EE-9CEC-4DA99A7E1CE8}" type="presParOf" srcId="{19E23D22-0EB4-4EC2-919A-783F3B7C4804}" destId="{59D9CAE0-CF4E-4C54-B23F-F579A647981F}" srcOrd="3" destOrd="0" presId="urn:microsoft.com/office/officeart/2018/2/layout/IconVerticalSolidList"/>
    <dgm:cxn modelId="{63AC237A-06EB-41AA-94E9-CAC6FF05160D}" type="presParOf" srcId="{49C79CD5-E141-447E-8D5B-B00472930E29}" destId="{B252B567-8D5A-469B-8981-2722C2B4030C}" srcOrd="1" destOrd="0" presId="urn:microsoft.com/office/officeart/2018/2/layout/IconVerticalSolidList"/>
    <dgm:cxn modelId="{08510D46-30D1-484A-A365-8FC4DC9D9E18}" type="presParOf" srcId="{49C79CD5-E141-447E-8D5B-B00472930E29}" destId="{5982A7DC-1C21-4D70-8F7E-2F4D9549377E}" srcOrd="2" destOrd="0" presId="urn:microsoft.com/office/officeart/2018/2/layout/IconVerticalSolidList"/>
    <dgm:cxn modelId="{2CA14FB6-8760-41E4-AF21-F0E637EED338}" type="presParOf" srcId="{5982A7DC-1C21-4D70-8F7E-2F4D9549377E}" destId="{87466A30-30BC-40D0-B4D0-BC3924B5263F}" srcOrd="0" destOrd="0" presId="urn:microsoft.com/office/officeart/2018/2/layout/IconVerticalSolidList"/>
    <dgm:cxn modelId="{2EB66D80-CAB5-4EBF-BBC4-956D9D7FDF28}" type="presParOf" srcId="{5982A7DC-1C21-4D70-8F7E-2F4D9549377E}" destId="{0240A898-2367-41A1-AD47-D3451F859587}" srcOrd="1" destOrd="0" presId="urn:microsoft.com/office/officeart/2018/2/layout/IconVerticalSolidList"/>
    <dgm:cxn modelId="{F3D111FC-DADA-43D0-B4A0-8B872B44601C}" type="presParOf" srcId="{5982A7DC-1C21-4D70-8F7E-2F4D9549377E}" destId="{6551A5C3-FC12-41AB-A266-FAC580723BEC}" srcOrd="2" destOrd="0" presId="urn:microsoft.com/office/officeart/2018/2/layout/IconVerticalSolidList"/>
    <dgm:cxn modelId="{D4E54D82-F6F4-42C4-838F-B94F55FC848C}" type="presParOf" srcId="{5982A7DC-1C21-4D70-8F7E-2F4D9549377E}" destId="{04BDCF0B-70B1-49D3-A15A-969609A486F4}" srcOrd="3" destOrd="0" presId="urn:microsoft.com/office/officeart/2018/2/layout/IconVerticalSolidList"/>
    <dgm:cxn modelId="{F01F2197-54D7-485B-8338-A5DAD723BB63}" type="presParOf" srcId="{49C79CD5-E141-447E-8D5B-B00472930E29}" destId="{6B2C3AD1-6A45-43D7-95EC-4CD31FA97987}" srcOrd="3" destOrd="0" presId="urn:microsoft.com/office/officeart/2018/2/layout/IconVerticalSolidList"/>
    <dgm:cxn modelId="{3B904B86-55BD-46BE-99C2-463A14ADAE36}" type="presParOf" srcId="{49C79CD5-E141-447E-8D5B-B00472930E29}" destId="{3A248CE5-E5E8-4CD0-8CF3-492526DF97D0}" srcOrd="4" destOrd="0" presId="urn:microsoft.com/office/officeart/2018/2/layout/IconVerticalSolidList"/>
    <dgm:cxn modelId="{7620A476-05E2-4742-BE77-C7191E4C3D5C}" type="presParOf" srcId="{3A248CE5-E5E8-4CD0-8CF3-492526DF97D0}" destId="{1CF574A5-1B0E-4492-BCC9-A84BBFFC4D8D}" srcOrd="0" destOrd="0" presId="urn:microsoft.com/office/officeart/2018/2/layout/IconVerticalSolidList"/>
    <dgm:cxn modelId="{BE6CF9D0-586F-4933-AA9B-65A19ECC9EE4}" type="presParOf" srcId="{3A248CE5-E5E8-4CD0-8CF3-492526DF97D0}" destId="{7C8B00A3-BB02-4C2B-9BE4-90EE8FDEC853}" srcOrd="1" destOrd="0" presId="urn:microsoft.com/office/officeart/2018/2/layout/IconVerticalSolidList"/>
    <dgm:cxn modelId="{881D3225-65F1-4E85-9826-A952C694DCB9}" type="presParOf" srcId="{3A248CE5-E5E8-4CD0-8CF3-492526DF97D0}" destId="{3A23DA4B-F74D-4444-ADD6-CD01850A2B3F}" srcOrd="2" destOrd="0" presId="urn:microsoft.com/office/officeart/2018/2/layout/IconVerticalSolidList"/>
    <dgm:cxn modelId="{2D371A77-E93D-47A1-B587-49D7034E5070}" type="presParOf" srcId="{3A248CE5-E5E8-4CD0-8CF3-492526DF97D0}" destId="{1534AF08-7829-4AB1-A316-7E858676CFAE}" srcOrd="3" destOrd="0" presId="urn:microsoft.com/office/officeart/2018/2/layout/IconVerticalSolidList"/>
    <dgm:cxn modelId="{2BCE3803-1E23-416D-910A-67213FD6934A}" type="presParOf" srcId="{49C79CD5-E141-447E-8D5B-B00472930E29}" destId="{B1CA2234-0423-418B-8ADB-157037CC7554}" srcOrd="5" destOrd="0" presId="urn:microsoft.com/office/officeart/2018/2/layout/IconVerticalSolidList"/>
    <dgm:cxn modelId="{9857B9DD-23B2-494B-B642-0122C2DC02F3}" type="presParOf" srcId="{49C79CD5-E141-447E-8D5B-B00472930E29}" destId="{A0CB57F0-D603-43FE-8212-3FF173570DDD}" srcOrd="6" destOrd="0" presId="urn:microsoft.com/office/officeart/2018/2/layout/IconVerticalSolidList"/>
    <dgm:cxn modelId="{3BBEFF89-B40A-440F-A578-DEC3D7916295}" type="presParOf" srcId="{A0CB57F0-D603-43FE-8212-3FF173570DDD}" destId="{D09F7E07-2343-4BD8-BF5A-957D7F21D18F}" srcOrd="0" destOrd="0" presId="urn:microsoft.com/office/officeart/2018/2/layout/IconVerticalSolidList"/>
    <dgm:cxn modelId="{4E781D90-BE36-42B2-94DD-60E6CA5964B7}" type="presParOf" srcId="{A0CB57F0-D603-43FE-8212-3FF173570DDD}" destId="{B858767D-3E47-4A58-9414-6D5F8D1C3B59}" srcOrd="1" destOrd="0" presId="urn:microsoft.com/office/officeart/2018/2/layout/IconVerticalSolidList"/>
    <dgm:cxn modelId="{95FF101B-3930-431C-AFD5-DB70C51C0DB5}" type="presParOf" srcId="{A0CB57F0-D603-43FE-8212-3FF173570DDD}" destId="{1DBD0E3E-E247-4173-99CE-75C44257A5AA}" srcOrd="2" destOrd="0" presId="urn:microsoft.com/office/officeart/2018/2/layout/IconVerticalSolidList"/>
    <dgm:cxn modelId="{AAAB260F-EAD2-4F2D-BA04-C2E2BE2AD161}" type="presParOf" srcId="{A0CB57F0-D603-43FE-8212-3FF173570DDD}" destId="{482571B8-2B90-4C21-ADCC-007172FFA6A4}" srcOrd="3" destOrd="0" presId="urn:microsoft.com/office/officeart/2018/2/layout/IconVerticalSolidList"/>
    <dgm:cxn modelId="{AB30FB93-3738-4AFC-B366-1528C60EAA50}" type="presParOf" srcId="{49C79CD5-E141-447E-8D5B-B00472930E29}" destId="{B9D21655-2B31-4B94-9B8F-0AB893FC78A7}" srcOrd="7" destOrd="0" presId="urn:microsoft.com/office/officeart/2018/2/layout/IconVerticalSolidList"/>
    <dgm:cxn modelId="{481F1F7E-001E-4B9F-85F0-19E295C44F3A}" type="presParOf" srcId="{49C79CD5-E141-447E-8D5B-B00472930E29}" destId="{225C062A-A678-42B6-B966-85B2870D230C}" srcOrd="8" destOrd="0" presId="urn:microsoft.com/office/officeart/2018/2/layout/IconVerticalSolidList"/>
    <dgm:cxn modelId="{65306115-1D0E-4184-A95C-010CAD820F7C}" type="presParOf" srcId="{225C062A-A678-42B6-B966-85B2870D230C}" destId="{A0020148-FEDE-4930-B430-566493C923C6}" srcOrd="0" destOrd="0" presId="urn:microsoft.com/office/officeart/2018/2/layout/IconVerticalSolidList"/>
    <dgm:cxn modelId="{93F3D06C-B111-402B-BB3A-5214B0F89CC9}" type="presParOf" srcId="{225C062A-A678-42B6-B966-85B2870D230C}" destId="{A33E46B0-5082-4A0C-8EF4-8AD7E27693BC}" srcOrd="1" destOrd="0" presId="urn:microsoft.com/office/officeart/2018/2/layout/IconVerticalSolidList"/>
    <dgm:cxn modelId="{204C32D3-8E16-4CF4-8E2D-2A6458AD25FE}" type="presParOf" srcId="{225C062A-A678-42B6-B966-85B2870D230C}" destId="{8439FA95-926C-4988-80B8-B3D4E35F0BA9}" srcOrd="2" destOrd="0" presId="urn:microsoft.com/office/officeart/2018/2/layout/IconVerticalSolidList"/>
    <dgm:cxn modelId="{BA01658A-598D-4279-A810-976A1FC17D88}" type="presParOf" srcId="{225C062A-A678-42B6-B966-85B2870D230C}" destId="{D010AA74-7CE8-46EA-AAF3-2F2EA3162625}" srcOrd="3" destOrd="0" presId="urn:microsoft.com/office/officeart/2018/2/layout/IconVerticalSolidList"/>
  </dgm:cxnLst>
  <dgm:bg/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4F8DC7-3D52-4184-AE87-BF367581D67A}" type="doc">
      <dgm:prSet loTypeId="urn:microsoft.com/office/officeart/2005/8/layout/process4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CC810F-32DB-4957-AE63-4E18E5D65E65}">
      <dgm:prSet/>
      <dgm:spPr/>
      <dgm:t>
        <a:bodyPr/>
        <a:lstStyle/>
        <a:p>
          <a:r>
            <a:rPr lang="en-US" b="1">
              <a:solidFill>
                <a:schemeClr val="bg1"/>
              </a:solidFill>
              <a:latin typeface="Arial"/>
              <a:cs typeface="Arial"/>
            </a:rPr>
            <a:t>Summa Cum Laude (4.00)</a:t>
          </a:r>
        </a:p>
        <a:p>
          <a:r>
            <a:rPr lang="en-US" b="1">
              <a:solidFill>
                <a:schemeClr val="bg1"/>
              </a:solidFill>
              <a:latin typeface="Arial"/>
              <a:cs typeface="Arial"/>
            </a:rPr>
            <a:t>Magna Cum Laude  (3.85)</a:t>
          </a:r>
          <a:endParaRPr lang="en-US">
            <a:solidFill>
              <a:schemeClr val="bg1"/>
            </a:solidFill>
            <a:latin typeface="Arial"/>
            <a:cs typeface="Arial"/>
          </a:endParaRPr>
        </a:p>
      </dgm:t>
    </dgm:pt>
    <dgm:pt modelId="{6817C869-433E-49EF-80F7-C93D63D3667D}" type="parTrans" cxnId="{7E0783E5-AE51-4B63-B4E8-6FD0D9D6FAD9}">
      <dgm:prSet/>
      <dgm:spPr/>
      <dgm:t>
        <a:bodyPr/>
        <a:lstStyle/>
        <a:p>
          <a:endParaRPr lang="en-US"/>
        </a:p>
      </dgm:t>
    </dgm:pt>
    <dgm:pt modelId="{9C066DA2-0E3F-4A78-B107-E2319E40733E}" type="sibTrans" cxnId="{7E0783E5-AE51-4B63-B4E8-6FD0D9D6FAD9}">
      <dgm:prSet/>
      <dgm:spPr/>
      <dgm:t>
        <a:bodyPr/>
        <a:lstStyle/>
        <a:p>
          <a:endParaRPr lang="en-US"/>
        </a:p>
      </dgm:t>
    </dgm:pt>
    <dgm:pt modelId="{B43BBD5B-E52B-48F5-983D-95A08331FF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>
              <a:solidFill>
                <a:schemeClr val="bg1"/>
              </a:solidFill>
              <a:latin typeface="Arial"/>
              <a:cs typeface="Arial"/>
            </a:rPr>
            <a:t>Both require 32 (30 academic) credits to graduate</a:t>
          </a:r>
        </a:p>
      </dgm:t>
    </dgm:pt>
    <dgm:pt modelId="{FE5DE23E-C672-4348-9D30-D664EF4BA509}" type="parTrans" cxnId="{B728ECDE-0A2A-4ECC-AB11-006CA5D2B0BE}">
      <dgm:prSet/>
      <dgm:spPr/>
      <dgm:t>
        <a:bodyPr/>
        <a:lstStyle/>
        <a:p>
          <a:endParaRPr lang="en-US"/>
        </a:p>
      </dgm:t>
    </dgm:pt>
    <dgm:pt modelId="{C57440ED-9A18-418F-9397-17613C53ACB4}" type="sibTrans" cxnId="{B728ECDE-0A2A-4ECC-AB11-006CA5D2B0BE}">
      <dgm:prSet/>
      <dgm:spPr/>
      <dgm:t>
        <a:bodyPr/>
        <a:lstStyle/>
        <a:p>
          <a:endParaRPr lang="en-US"/>
        </a:p>
      </dgm:t>
    </dgm:pt>
    <dgm:pt modelId="{F8EFBC91-E2E2-4A34-93C1-90D1A5578A83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/>
              <a:cs typeface="Arial"/>
            </a:rPr>
            <a:t>Remaining two (2) credits from Christian Service</a:t>
          </a:r>
        </a:p>
      </dgm:t>
    </dgm:pt>
    <dgm:pt modelId="{AD3C2417-915E-43F0-81F4-D3D9B6BB8680}" type="parTrans" cxnId="{9910D732-A6FF-4F21-91B3-03474231273B}">
      <dgm:prSet/>
      <dgm:spPr/>
      <dgm:t>
        <a:bodyPr/>
        <a:lstStyle/>
        <a:p>
          <a:endParaRPr lang="en-US"/>
        </a:p>
      </dgm:t>
    </dgm:pt>
    <dgm:pt modelId="{84ED5F05-2522-41C6-AAFB-8E00F2E9123D}" type="sibTrans" cxnId="{9910D732-A6FF-4F21-91B3-03474231273B}">
      <dgm:prSet/>
      <dgm:spPr/>
      <dgm:t>
        <a:bodyPr/>
        <a:lstStyle/>
        <a:p>
          <a:endParaRPr lang="en-US"/>
        </a:p>
      </dgm:t>
    </dgm:pt>
    <dgm:pt modelId="{11006A12-B28D-433E-BE9F-9A824BAF148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Arial"/>
              <a:cs typeface="Arial"/>
            </a:rPr>
            <a:t>Both require 4th level of a world language</a:t>
          </a:r>
        </a:p>
      </dgm:t>
    </dgm:pt>
    <dgm:pt modelId="{C03EBFC3-DD59-4311-A6BD-2ACE62DE5F7F}" type="parTrans" cxnId="{6B1364CA-91A5-43E4-B0CC-FCA12BE13DBF}">
      <dgm:prSet/>
      <dgm:spPr/>
      <dgm:t>
        <a:bodyPr/>
        <a:lstStyle/>
        <a:p>
          <a:endParaRPr lang="en-US"/>
        </a:p>
      </dgm:t>
    </dgm:pt>
    <dgm:pt modelId="{4CEC2F38-DD13-4C5F-B15F-F5725FD0A7BA}" type="sibTrans" cxnId="{6B1364CA-91A5-43E4-B0CC-FCA12BE13DBF}">
      <dgm:prSet/>
      <dgm:spPr/>
      <dgm:t>
        <a:bodyPr/>
        <a:lstStyle/>
        <a:p>
          <a:endParaRPr lang="en-US"/>
        </a:p>
      </dgm:t>
    </dgm:pt>
    <dgm:pt modelId="{D626FE40-76FE-4284-A1A8-6D7B5EC84042}" type="pres">
      <dgm:prSet presAssocID="{AD4F8DC7-3D52-4184-AE87-BF367581D67A}" presName="Name0" presStyleCnt="0">
        <dgm:presLayoutVars>
          <dgm:dir/>
          <dgm:animLvl val="lvl"/>
          <dgm:resizeHandles val="exact"/>
        </dgm:presLayoutVars>
      </dgm:prSet>
      <dgm:spPr/>
    </dgm:pt>
    <dgm:pt modelId="{7C126B5A-EB12-4502-B572-12E1A7489AB0}" type="pres">
      <dgm:prSet presAssocID="{11006A12-B28D-433E-BE9F-9A824BAF1482}" presName="boxAndChildren" presStyleCnt="0"/>
      <dgm:spPr/>
    </dgm:pt>
    <dgm:pt modelId="{01BC4D92-C3CC-4F55-AC69-4AC834C77546}" type="pres">
      <dgm:prSet presAssocID="{11006A12-B28D-433E-BE9F-9A824BAF1482}" presName="parentTextBox" presStyleLbl="node1" presStyleIdx="0" presStyleCnt="3"/>
      <dgm:spPr/>
    </dgm:pt>
    <dgm:pt modelId="{E8E571B9-BDEF-4820-AD4F-EC1DCFFBFFFF}" type="pres">
      <dgm:prSet presAssocID="{C57440ED-9A18-418F-9397-17613C53ACB4}" presName="sp" presStyleCnt="0"/>
      <dgm:spPr/>
    </dgm:pt>
    <dgm:pt modelId="{9D1FCD00-8116-4F29-83BC-8FB1785962F0}" type="pres">
      <dgm:prSet presAssocID="{B43BBD5B-E52B-48F5-983D-95A08331FF6C}" presName="arrowAndChildren" presStyleCnt="0"/>
      <dgm:spPr/>
    </dgm:pt>
    <dgm:pt modelId="{8F21F53A-2A7B-4666-89AB-F9F7A297EC31}" type="pres">
      <dgm:prSet presAssocID="{B43BBD5B-E52B-48F5-983D-95A08331FF6C}" presName="parentTextArrow" presStyleLbl="node1" presStyleIdx="0" presStyleCnt="3"/>
      <dgm:spPr/>
    </dgm:pt>
    <dgm:pt modelId="{BC6D3142-2E24-4672-8B76-432552DE5393}" type="pres">
      <dgm:prSet presAssocID="{B43BBD5B-E52B-48F5-983D-95A08331FF6C}" presName="arrow" presStyleLbl="node1" presStyleIdx="1" presStyleCnt="3"/>
      <dgm:spPr/>
    </dgm:pt>
    <dgm:pt modelId="{9CA7F304-CF0B-481B-9DBD-6EAAE0F22279}" type="pres">
      <dgm:prSet presAssocID="{B43BBD5B-E52B-48F5-983D-95A08331FF6C}" presName="descendantArrow" presStyleCnt="0"/>
      <dgm:spPr/>
    </dgm:pt>
    <dgm:pt modelId="{D2528056-3413-4212-8004-8B43D2BFF997}" type="pres">
      <dgm:prSet presAssocID="{F8EFBC91-E2E2-4A34-93C1-90D1A5578A83}" presName="childTextArrow" presStyleLbl="fgAccFollowNode1" presStyleIdx="0" presStyleCnt="1">
        <dgm:presLayoutVars>
          <dgm:bulletEnabled val="1"/>
        </dgm:presLayoutVars>
      </dgm:prSet>
      <dgm:spPr/>
    </dgm:pt>
    <dgm:pt modelId="{838B5AF9-C58F-4739-A72F-216ACA3B93A6}" type="pres">
      <dgm:prSet presAssocID="{9C066DA2-0E3F-4A78-B107-E2319E40733E}" presName="sp" presStyleCnt="0"/>
      <dgm:spPr/>
    </dgm:pt>
    <dgm:pt modelId="{E3F52535-ED21-494F-A295-04AE3E61C2DB}" type="pres">
      <dgm:prSet presAssocID="{27CC810F-32DB-4957-AE63-4E18E5D65E65}" presName="arrowAndChildren" presStyleCnt="0"/>
      <dgm:spPr/>
    </dgm:pt>
    <dgm:pt modelId="{B2618DC3-7E1A-4DD1-B6CF-302768A3E22D}" type="pres">
      <dgm:prSet presAssocID="{27CC810F-32DB-4957-AE63-4E18E5D65E65}" presName="parentTextArrow" presStyleLbl="node1" presStyleIdx="2" presStyleCnt="3"/>
      <dgm:spPr/>
    </dgm:pt>
  </dgm:ptLst>
  <dgm:cxnLst>
    <dgm:cxn modelId="{9C2ABA05-6D0E-4889-A5C3-A69FD2DA181D}" type="presOf" srcId="{F8EFBC91-E2E2-4A34-93C1-90D1A5578A83}" destId="{D2528056-3413-4212-8004-8B43D2BFF997}" srcOrd="0" destOrd="0" presId="urn:microsoft.com/office/officeart/2005/8/layout/process4"/>
    <dgm:cxn modelId="{7D89DB21-FC46-43CA-9102-B5E197DFFF2D}" type="presOf" srcId="{B43BBD5B-E52B-48F5-983D-95A08331FF6C}" destId="{8F21F53A-2A7B-4666-89AB-F9F7A297EC31}" srcOrd="0" destOrd="0" presId="urn:microsoft.com/office/officeart/2005/8/layout/process4"/>
    <dgm:cxn modelId="{9910D732-A6FF-4F21-91B3-03474231273B}" srcId="{B43BBD5B-E52B-48F5-983D-95A08331FF6C}" destId="{F8EFBC91-E2E2-4A34-93C1-90D1A5578A83}" srcOrd="0" destOrd="0" parTransId="{AD3C2417-915E-43F0-81F4-D3D9B6BB8680}" sibTransId="{84ED5F05-2522-41C6-AAFB-8E00F2E9123D}"/>
    <dgm:cxn modelId="{A6B71661-DFB1-4AFD-B39A-1CDC5A0C530D}" type="presOf" srcId="{AD4F8DC7-3D52-4184-AE87-BF367581D67A}" destId="{D626FE40-76FE-4284-A1A8-6D7B5EC84042}" srcOrd="0" destOrd="0" presId="urn:microsoft.com/office/officeart/2005/8/layout/process4"/>
    <dgm:cxn modelId="{70FB9D59-DCE5-4E9C-9B6A-F88D4C809590}" type="presOf" srcId="{27CC810F-32DB-4957-AE63-4E18E5D65E65}" destId="{B2618DC3-7E1A-4DD1-B6CF-302768A3E22D}" srcOrd="0" destOrd="0" presId="urn:microsoft.com/office/officeart/2005/8/layout/process4"/>
    <dgm:cxn modelId="{949129A3-5EF0-4516-9497-4EC72156AB30}" type="presOf" srcId="{11006A12-B28D-433E-BE9F-9A824BAF1482}" destId="{01BC4D92-C3CC-4F55-AC69-4AC834C77546}" srcOrd="0" destOrd="0" presId="urn:microsoft.com/office/officeart/2005/8/layout/process4"/>
    <dgm:cxn modelId="{6B1364CA-91A5-43E4-B0CC-FCA12BE13DBF}" srcId="{AD4F8DC7-3D52-4184-AE87-BF367581D67A}" destId="{11006A12-B28D-433E-BE9F-9A824BAF1482}" srcOrd="2" destOrd="0" parTransId="{C03EBFC3-DD59-4311-A6BD-2ACE62DE5F7F}" sibTransId="{4CEC2F38-DD13-4C5F-B15F-F5725FD0A7BA}"/>
    <dgm:cxn modelId="{6134FFD4-1E3E-4AB2-B8A2-834E1C2DAD8A}" type="presOf" srcId="{B43BBD5B-E52B-48F5-983D-95A08331FF6C}" destId="{BC6D3142-2E24-4672-8B76-432552DE5393}" srcOrd="1" destOrd="0" presId="urn:microsoft.com/office/officeart/2005/8/layout/process4"/>
    <dgm:cxn modelId="{B728ECDE-0A2A-4ECC-AB11-006CA5D2B0BE}" srcId="{AD4F8DC7-3D52-4184-AE87-BF367581D67A}" destId="{B43BBD5B-E52B-48F5-983D-95A08331FF6C}" srcOrd="1" destOrd="0" parTransId="{FE5DE23E-C672-4348-9D30-D664EF4BA509}" sibTransId="{C57440ED-9A18-418F-9397-17613C53ACB4}"/>
    <dgm:cxn modelId="{7E0783E5-AE51-4B63-B4E8-6FD0D9D6FAD9}" srcId="{AD4F8DC7-3D52-4184-AE87-BF367581D67A}" destId="{27CC810F-32DB-4957-AE63-4E18E5D65E65}" srcOrd="0" destOrd="0" parTransId="{6817C869-433E-49EF-80F7-C93D63D3667D}" sibTransId="{9C066DA2-0E3F-4A78-B107-E2319E40733E}"/>
    <dgm:cxn modelId="{846F7A90-2829-43F7-9BF5-C53CD90A1E2E}" type="presParOf" srcId="{D626FE40-76FE-4284-A1A8-6D7B5EC84042}" destId="{7C126B5A-EB12-4502-B572-12E1A7489AB0}" srcOrd="0" destOrd="0" presId="urn:microsoft.com/office/officeart/2005/8/layout/process4"/>
    <dgm:cxn modelId="{EFB2FA7D-92A0-4ACC-87C0-0685A6CBB666}" type="presParOf" srcId="{7C126B5A-EB12-4502-B572-12E1A7489AB0}" destId="{01BC4D92-C3CC-4F55-AC69-4AC834C77546}" srcOrd="0" destOrd="0" presId="urn:microsoft.com/office/officeart/2005/8/layout/process4"/>
    <dgm:cxn modelId="{25F25AF3-B5A8-4B0C-9A59-BEF474F8F61F}" type="presParOf" srcId="{D626FE40-76FE-4284-A1A8-6D7B5EC84042}" destId="{E8E571B9-BDEF-4820-AD4F-EC1DCFFBFFFF}" srcOrd="1" destOrd="0" presId="urn:microsoft.com/office/officeart/2005/8/layout/process4"/>
    <dgm:cxn modelId="{4A7C7746-AD82-4095-AD91-E759849B5D6D}" type="presParOf" srcId="{D626FE40-76FE-4284-A1A8-6D7B5EC84042}" destId="{9D1FCD00-8116-4F29-83BC-8FB1785962F0}" srcOrd="2" destOrd="0" presId="urn:microsoft.com/office/officeart/2005/8/layout/process4"/>
    <dgm:cxn modelId="{BD6EC13D-61E7-4120-B990-8942A12D429F}" type="presParOf" srcId="{9D1FCD00-8116-4F29-83BC-8FB1785962F0}" destId="{8F21F53A-2A7B-4666-89AB-F9F7A297EC31}" srcOrd="0" destOrd="0" presId="urn:microsoft.com/office/officeart/2005/8/layout/process4"/>
    <dgm:cxn modelId="{7202AD14-7878-4B57-ABA8-3D77CFAFCC3C}" type="presParOf" srcId="{9D1FCD00-8116-4F29-83BC-8FB1785962F0}" destId="{BC6D3142-2E24-4672-8B76-432552DE5393}" srcOrd="1" destOrd="0" presId="urn:microsoft.com/office/officeart/2005/8/layout/process4"/>
    <dgm:cxn modelId="{1B2CC01A-C6B4-4766-BB67-722E6BD880D5}" type="presParOf" srcId="{9D1FCD00-8116-4F29-83BC-8FB1785962F0}" destId="{9CA7F304-CF0B-481B-9DBD-6EAAE0F22279}" srcOrd="2" destOrd="0" presId="urn:microsoft.com/office/officeart/2005/8/layout/process4"/>
    <dgm:cxn modelId="{0EFE1B78-9636-4E3D-B85B-0E182A535BF4}" type="presParOf" srcId="{9CA7F304-CF0B-481B-9DBD-6EAAE0F22279}" destId="{D2528056-3413-4212-8004-8B43D2BFF997}" srcOrd="0" destOrd="0" presId="urn:microsoft.com/office/officeart/2005/8/layout/process4"/>
    <dgm:cxn modelId="{4EF3962F-DC44-4909-B875-3C9FB5BB0918}" type="presParOf" srcId="{D626FE40-76FE-4284-A1A8-6D7B5EC84042}" destId="{838B5AF9-C58F-4739-A72F-216ACA3B93A6}" srcOrd="3" destOrd="0" presId="urn:microsoft.com/office/officeart/2005/8/layout/process4"/>
    <dgm:cxn modelId="{FC368EDF-940A-42E1-935E-59E6AE92AA18}" type="presParOf" srcId="{D626FE40-76FE-4284-A1A8-6D7B5EC84042}" destId="{E3F52535-ED21-494F-A295-04AE3E61C2DB}" srcOrd="4" destOrd="0" presId="urn:microsoft.com/office/officeart/2005/8/layout/process4"/>
    <dgm:cxn modelId="{2FF9E8DF-E748-431E-A540-DD1C2FB3F695}" type="presParOf" srcId="{E3F52535-ED21-494F-A295-04AE3E61C2DB}" destId="{B2618DC3-7E1A-4DD1-B6CF-302768A3E2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29BC3-2897-489F-8576-CFA4C0804C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8090BDF-43DB-409D-B412-D1E5CB6DF92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>
              <a:latin typeface="Arial"/>
              <a:cs typeface="Arial"/>
            </a:rPr>
            <a:t>October 30, 2024: Sophomores &amp; Juniors take the PSAT at NDP (Required)</a:t>
          </a:r>
        </a:p>
      </dgm:t>
    </dgm:pt>
    <dgm:pt modelId="{88FECD61-0952-4434-96B1-2C874EBF2257}" type="parTrans" cxnId="{DB157D56-30EA-4191-A8A5-BB63FEDBA682}">
      <dgm:prSet/>
      <dgm:spPr/>
      <dgm:t>
        <a:bodyPr/>
        <a:lstStyle/>
        <a:p>
          <a:endParaRPr lang="en-US"/>
        </a:p>
      </dgm:t>
    </dgm:pt>
    <dgm:pt modelId="{5239AE1A-E6E3-4A23-A304-090AFFF44445}" type="sibTrans" cxnId="{DB157D56-30EA-4191-A8A5-BB63FEDBA682}">
      <dgm:prSet/>
      <dgm:spPr/>
      <dgm:t>
        <a:bodyPr/>
        <a:lstStyle/>
        <a:p>
          <a:endParaRPr lang="en-US"/>
        </a:p>
      </dgm:t>
    </dgm:pt>
    <dgm:pt modelId="{30722E27-E30E-4E79-B69C-2DAD8EB6E9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rial"/>
              <a:cs typeface="Arial"/>
            </a:rPr>
            <a:t>Designed to measure the ability to understand and process elements of reading, writing, and mathematics</a:t>
          </a:r>
        </a:p>
      </dgm:t>
    </dgm:pt>
    <dgm:pt modelId="{8D887999-328F-47BD-89CE-6ED1573DF5ED}" type="parTrans" cxnId="{E5E194AF-C019-4C09-A870-81FB07D1FBBF}">
      <dgm:prSet/>
      <dgm:spPr/>
      <dgm:t>
        <a:bodyPr/>
        <a:lstStyle/>
        <a:p>
          <a:endParaRPr lang="en-US"/>
        </a:p>
      </dgm:t>
    </dgm:pt>
    <dgm:pt modelId="{4B8D4907-8275-419D-A20D-D8A37B50A34A}" type="sibTrans" cxnId="{E5E194AF-C019-4C09-A870-81FB07D1FBBF}">
      <dgm:prSet/>
      <dgm:spPr/>
      <dgm:t>
        <a:bodyPr/>
        <a:lstStyle/>
        <a:p>
          <a:endParaRPr lang="en-US"/>
        </a:p>
      </dgm:t>
    </dgm:pt>
    <dgm:pt modelId="{0844A3FA-41EC-401F-8B9E-0809B7A1DB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rial"/>
              <a:cs typeface="Arial"/>
            </a:rPr>
            <a:t>Determines National Merit scholarship eligibility for juniors</a:t>
          </a:r>
        </a:p>
      </dgm:t>
    </dgm:pt>
    <dgm:pt modelId="{697CB34E-2723-4726-95C5-FB70907871A8}" type="parTrans" cxnId="{08826AC7-F361-4D54-A687-0088BF263DFE}">
      <dgm:prSet/>
      <dgm:spPr/>
      <dgm:t>
        <a:bodyPr/>
        <a:lstStyle/>
        <a:p>
          <a:endParaRPr lang="en-US"/>
        </a:p>
      </dgm:t>
    </dgm:pt>
    <dgm:pt modelId="{12506505-AF13-4801-88C9-75BF25C46A83}" type="sibTrans" cxnId="{08826AC7-F361-4D54-A687-0088BF263DFE}">
      <dgm:prSet/>
      <dgm:spPr/>
      <dgm:t>
        <a:bodyPr/>
        <a:lstStyle/>
        <a:p>
          <a:endParaRPr lang="en-US"/>
        </a:p>
      </dgm:t>
    </dgm:pt>
    <dgm:pt modelId="{1AC98A55-D7D2-450F-B540-6D7DAD742A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rial"/>
              <a:cs typeface="Arial"/>
            </a:rPr>
            <a:t>When your students receive their test results, they can connect with Khan Academy to get free personalized study recommendations</a:t>
          </a:r>
        </a:p>
      </dgm:t>
    </dgm:pt>
    <dgm:pt modelId="{7E6E25B6-4F99-471A-90EC-F64E0D261D5A}" type="parTrans" cxnId="{DFBDE68C-9ACD-49C9-9BDC-02BDC637837A}">
      <dgm:prSet/>
      <dgm:spPr/>
      <dgm:t>
        <a:bodyPr/>
        <a:lstStyle/>
        <a:p>
          <a:endParaRPr lang="en-US"/>
        </a:p>
      </dgm:t>
    </dgm:pt>
    <dgm:pt modelId="{9F0DD190-5E62-4CDC-8C19-DD2C9B2C3E65}" type="sibTrans" cxnId="{DFBDE68C-9ACD-49C9-9BDC-02BDC637837A}">
      <dgm:prSet/>
      <dgm:spPr/>
      <dgm:t>
        <a:bodyPr/>
        <a:lstStyle/>
        <a:p>
          <a:endParaRPr lang="en-US"/>
        </a:p>
      </dgm:t>
    </dgm:pt>
    <dgm:pt modelId="{D1959F5A-2F60-4C1E-B7AA-707C1FB27B0E}" type="pres">
      <dgm:prSet presAssocID="{F8829BC3-2897-489F-8576-CFA4C0804C68}" presName="root" presStyleCnt="0">
        <dgm:presLayoutVars>
          <dgm:dir/>
          <dgm:resizeHandles val="exact"/>
        </dgm:presLayoutVars>
      </dgm:prSet>
      <dgm:spPr/>
    </dgm:pt>
    <dgm:pt modelId="{C5428B59-AD41-4462-91C8-F0BD12460BA7}" type="pres">
      <dgm:prSet presAssocID="{D8090BDF-43DB-409D-B412-D1E5CB6DF929}" presName="compNode" presStyleCnt="0"/>
      <dgm:spPr/>
    </dgm:pt>
    <dgm:pt modelId="{6F3AABF1-7624-4BDD-B941-5A64CE5E7834}" type="pres">
      <dgm:prSet presAssocID="{D8090BDF-43DB-409D-B412-D1E5CB6DF929}" presName="bgRect" presStyleLbl="bgShp" presStyleIdx="0" presStyleCnt="4"/>
      <dgm:spPr>
        <a:solidFill>
          <a:schemeClr val="bg1"/>
        </a:solidFill>
      </dgm:spPr>
    </dgm:pt>
    <dgm:pt modelId="{06EC2005-7C58-4B33-AED5-E27D015233E6}" type="pres">
      <dgm:prSet presAssocID="{D8090BDF-43DB-409D-B412-D1E5CB6DF9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F541B35-CE59-4582-BF63-08499951588A}" type="pres">
      <dgm:prSet presAssocID="{D8090BDF-43DB-409D-B412-D1E5CB6DF929}" presName="spaceRect" presStyleCnt="0"/>
      <dgm:spPr/>
    </dgm:pt>
    <dgm:pt modelId="{7E637804-FBCC-428A-B970-0DD8D4D8AADE}" type="pres">
      <dgm:prSet presAssocID="{D8090BDF-43DB-409D-B412-D1E5CB6DF929}" presName="parTx" presStyleLbl="revTx" presStyleIdx="0" presStyleCnt="4">
        <dgm:presLayoutVars>
          <dgm:chMax val="0"/>
          <dgm:chPref val="0"/>
        </dgm:presLayoutVars>
      </dgm:prSet>
      <dgm:spPr/>
    </dgm:pt>
    <dgm:pt modelId="{D7FB8FD9-699F-4E49-9145-80549FB5E2C4}" type="pres">
      <dgm:prSet presAssocID="{5239AE1A-E6E3-4A23-A304-090AFFF44445}" presName="sibTrans" presStyleCnt="0"/>
      <dgm:spPr/>
    </dgm:pt>
    <dgm:pt modelId="{FBD13E80-025C-4793-9A53-7B9C7A8B407B}" type="pres">
      <dgm:prSet presAssocID="{30722E27-E30E-4E79-B69C-2DAD8EB6E9FC}" presName="compNode" presStyleCnt="0"/>
      <dgm:spPr/>
    </dgm:pt>
    <dgm:pt modelId="{8B6BA4BB-2396-4497-8CFB-6D716BD771AE}" type="pres">
      <dgm:prSet presAssocID="{30722E27-E30E-4E79-B69C-2DAD8EB6E9FC}" presName="bgRect" presStyleLbl="bgShp" presStyleIdx="1" presStyleCnt="4"/>
      <dgm:spPr>
        <a:solidFill>
          <a:schemeClr val="bg1"/>
        </a:solidFill>
      </dgm:spPr>
    </dgm:pt>
    <dgm:pt modelId="{28960116-7F5A-4F69-9BFB-BB1FC4BBD725}" type="pres">
      <dgm:prSet presAssocID="{30722E27-E30E-4E79-B69C-2DAD8EB6E9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846ABA0C-BD76-4861-A493-E0AC4E1C26D0}" type="pres">
      <dgm:prSet presAssocID="{30722E27-E30E-4E79-B69C-2DAD8EB6E9FC}" presName="spaceRect" presStyleCnt="0"/>
      <dgm:spPr/>
    </dgm:pt>
    <dgm:pt modelId="{BFFD25F8-74CC-49B2-B5C6-1F8D56106D11}" type="pres">
      <dgm:prSet presAssocID="{30722E27-E30E-4E79-B69C-2DAD8EB6E9FC}" presName="parTx" presStyleLbl="revTx" presStyleIdx="1" presStyleCnt="4">
        <dgm:presLayoutVars>
          <dgm:chMax val="0"/>
          <dgm:chPref val="0"/>
        </dgm:presLayoutVars>
      </dgm:prSet>
      <dgm:spPr/>
    </dgm:pt>
    <dgm:pt modelId="{D36A7A2C-EDEC-40A0-A874-D07AA07733F0}" type="pres">
      <dgm:prSet presAssocID="{4B8D4907-8275-419D-A20D-D8A37B50A34A}" presName="sibTrans" presStyleCnt="0"/>
      <dgm:spPr/>
    </dgm:pt>
    <dgm:pt modelId="{B76319E0-3D22-4F72-9EFA-5A8A5BC70898}" type="pres">
      <dgm:prSet presAssocID="{0844A3FA-41EC-401F-8B9E-0809B7A1DB36}" presName="compNode" presStyleCnt="0"/>
      <dgm:spPr/>
    </dgm:pt>
    <dgm:pt modelId="{D8151560-2A8A-47F7-ACAA-272FDDCA34E5}" type="pres">
      <dgm:prSet presAssocID="{0844A3FA-41EC-401F-8B9E-0809B7A1DB36}" presName="bgRect" presStyleLbl="bgShp" presStyleIdx="2" presStyleCnt="4"/>
      <dgm:spPr>
        <a:solidFill>
          <a:schemeClr val="bg1"/>
        </a:solidFill>
      </dgm:spPr>
    </dgm:pt>
    <dgm:pt modelId="{A9EFA0BE-7E29-4333-9CE8-6E3F1A83053D}" type="pres">
      <dgm:prSet presAssocID="{0844A3FA-41EC-401F-8B9E-0809B7A1DB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5EB8FFF-EA99-48D3-A947-B12F89DDA488}" type="pres">
      <dgm:prSet presAssocID="{0844A3FA-41EC-401F-8B9E-0809B7A1DB36}" presName="spaceRect" presStyleCnt="0"/>
      <dgm:spPr/>
    </dgm:pt>
    <dgm:pt modelId="{F469F542-5DC9-44F4-803E-4EB783807A48}" type="pres">
      <dgm:prSet presAssocID="{0844A3FA-41EC-401F-8B9E-0809B7A1DB36}" presName="parTx" presStyleLbl="revTx" presStyleIdx="2" presStyleCnt="4">
        <dgm:presLayoutVars>
          <dgm:chMax val="0"/>
          <dgm:chPref val="0"/>
        </dgm:presLayoutVars>
      </dgm:prSet>
      <dgm:spPr>
        <a:solidFill>
          <a:schemeClr val="bg1"/>
        </a:solidFill>
      </dgm:spPr>
    </dgm:pt>
    <dgm:pt modelId="{70834931-D25C-4017-B1A4-1C0DB2E4316C}" type="pres">
      <dgm:prSet presAssocID="{12506505-AF13-4801-88C9-75BF25C46A83}" presName="sibTrans" presStyleCnt="0"/>
      <dgm:spPr/>
    </dgm:pt>
    <dgm:pt modelId="{B17FD0FE-78D0-4363-906C-4ADC6059D4EE}" type="pres">
      <dgm:prSet presAssocID="{1AC98A55-D7D2-450F-B540-6D7DAD742A94}" presName="compNode" presStyleCnt="0"/>
      <dgm:spPr/>
    </dgm:pt>
    <dgm:pt modelId="{1C2F62CF-D2C9-48F3-B063-7EDE863F47B9}" type="pres">
      <dgm:prSet presAssocID="{1AC98A55-D7D2-450F-B540-6D7DAD742A94}" presName="bgRect" presStyleLbl="bgShp" presStyleIdx="3" presStyleCnt="4"/>
      <dgm:spPr>
        <a:solidFill>
          <a:schemeClr val="bg1"/>
        </a:solidFill>
      </dgm:spPr>
    </dgm:pt>
    <dgm:pt modelId="{ED928137-3528-4F4C-ABDC-3EB93F3A5AEF}" type="pres">
      <dgm:prSet presAssocID="{1AC98A55-D7D2-450F-B540-6D7DAD742A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7672AB1-35FE-40D8-8546-5DB0A29E5E57}" type="pres">
      <dgm:prSet presAssocID="{1AC98A55-D7D2-450F-B540-6D7DAD742A94}" presName="spaceRect" presStyleCnt="0"/>
      <dgm:spPr/>
    </dgm:pt>
    <dgm:pt modelId="{AC341CCC-835C-44C7-A718-4176566921D8}" type="pres">
      <dgm:prSet presAssocID="{1AC98A55-D7D2-450F-B540-6D7DAD742A94}" presName="parTx" presStyleLbl="revTx" presStyleIdx="3" presStyleCnt="4">
        <dgm:presLayoutVars>
          <dgm:chMax val="0"/>
          <dgm:chPref val="0"/>
        </dgm:presLayoutVars>
      </dgm:prSet>
      <dgm:spPr>
        <a:solidFill>
          <a:schemeClr val="bg1"/>
        </a:solidFill>
      </dgm:spPr>
    </dgm:pt>
  </dgm:ptLst>
  <dgm:cxnLst>
    <dgm:cxn modelId="{5F657620-A7C0-4472-891F-7DFECBDEB57A}" type="presOf" srcId="{F8829BC3-2897-489F-8576-CFA4C0804C68}" destId="{D1959F5A-2F60-4C1E-B7AA-707C1FB27B0E}" srcOrd="0" destOrd="0" presId="urn:microsoft.com/office/officeart/2018/2/layout/IconVerticalSolidList"/>
    <dgm:cxn modelId="{8AB4756A-9253-4EE0-80BD-5E7365B34FC2}" type="presOf" srcId="{D8090BDF-43DB-409D-B412-D1E5CB6DF929}" destId="{7E637804-FBCC-428A-B970-0DD8D4D8AADE}" srcOrd="0" destOrd="0" presId="urn:microsoft.com/office/officeart/2018/2/layout/IconVerticalSolidList"/>
    <dgm:cxn modelId="{DB157D56-30EA-4191-A8A5-BB63FEDBA682}" srcId="{F8829BC3-2897-489F-8576-CFA4C0804C68}" destId="{D8090BDF-43DB-409D-B412-D1E5CB6DF929}" srcOrd="0" destOrd="0" parTransId="{88FECD61-0952-4434-96B1-2C874EBF2257}" sibTransId="{5239AE1A-E6E3-4A23-A304-090AFFF44445}"/>
    <dgm:cxn modelId="{ABEFFD76-D20C-4625-899C-B8E7B916ED7F}" type="presOf" srcId="{0844A3FA-41EC-401F-8B9E-0809B7A1DB36}" destId="{F469F542-5DC9-44F4-803E-4EB783807A48}" srcOrd="0" destOrd="0" presId="urn:microsoft.com/office/officeart/2018/2/layout/IconVerticalSolidList"/>
    <dgm:cxn modelId="{DFBDE68C-9ACD-49C9-9BDC-02BDC637837A}" srcId="{F8829BC3-2897-489F-8576-CFA4C0804C68}" destId="{1AC98A55-D7D2-450F-B540-6D7DAD742A94}" srcOrd="3" destOrd="0" parTransId="{7E6E25B6-4F99-471A-90EC-F64E0D261D5A}" sibTransId="{9F0DD190-5E62-4CDC-8C19-DD2C9B2C3E65}"/>
    <dgm:cxn modelId="{E5E194AF-C019-4C09-A870-81FB07D1FBBF}" srcId="{F8829BC3-2897-489F-8576-CFA4C0804C68}" destId="{30722E27-E30E-4E79-B69C-2DAD8EB6E9FC}" srcOrd="1" destOrd="0" parTransId="{8D887999-328F-47BD-89CE-6ED1573DF5ED}" sibTransId="{4B8D4907-8275-419D-A20D-D8A37B50A34A}"/>
    <dgm:cxn modelId="{08826AC7-F361-4D54-A687-0088BF263DFE}" srcId="{F8829BC3-2897-489F-8576-CFA4C0804C68}" destId="{0844A3FA-41EC-401F-8B9E-0809B7A1DB36}" srcOrd="2" destOrd="0" parTransId="{697CB34E-2723-4726-95C5-FB70907871A8}" sibTransId="{12506505-AF13-4801-88C9-75BF25C46A83}"/>
    <dgm:cxn modelId="{AD26BACC-7E45-4CCA-872D-B3ADA0288E38}" type="presOf" srcId="{1AC98A55-D7D2-450F-B540-6D7DAD742A94}" destId="{AC341CCC-835C-44C7-A718-4176566921D8}" srcOrd="0" destOrd="0" presId="urn:microsoft.com/office/officeart/2018/2/layout/IconVerticalSolidList"/>
    <dgm:cxn modelId="{30D892D9-561C-42FA-B8F9-11788126740D}" type="presOf" srcId="{30722E27-E30E-4E79-B69C-2DAD8EB6E9FC}" destId="{BFFD25F8-74CC-49B2-B5C6-1F8D56106D11}" srcOrd="0" destOrd="0" presId="urn:microsoft.com/office/officeart/2018/2/layout/IconVerticalSolidList"/>
    <dgm:cxn modelId="{14475478-A419-4B3C-A823-A57F46699FE5}" type="presParOf" srcId="{D1959F5A-2F60-4C1E-B7AA-707C1FB27B0E}" destId="{C5428B59-AD41-4462-91C8-F0BD12460BA7}" srcOrd="0" destOrd="0" presId="urn:microsoft.com/office/officeart/2018/2/layout/IconVerticalSolidList"/>
    <dgm:cxn modelId="{02A42913-C464-4D17-B9BA-154E5A005C85}" type="presParOf" srcId="{C5428B59-AD41-4462-91C8-F0BD12460BA7}" destId="{6F3AABF1-7624-4BDD-B941-5A64CE5E7834}" srcOrd="0" destOrd="0" presId="urn:microsoft.com/office/officeart/2018/2/layout/IconVerticalSolidList"/>
    <dgm:cxn modelId="{FD5214AE-FD27-4607-A71B-BB987446793A}" type="presParOf" srcId="{C5428B59-AD41-4462-91C8-F0BD12460BA7}" destId="{06EC2005-7C58-4B33-AED5-E27D015233E6}" srcOrd="1" destOrd="0" presId="urn:microsoft.com/office/officeart/2018/2/layout/IconVerticalSolidList"/>
    <dgm:cxn modelId="{0720C72D-2E69-4E31-BEBC-DC0AFB052554}" type="presParOf" srcId="{C5428B59-AD41-4462-91C8-F0BD12460BA7}" destId="{2F541B35-CE59-4582-BF63-08499951588A}" srcOrd="2" destOrd="0" presId="urn:microsoft.com/office/officeart/2018/2/layout/IconVerticalSolidList"/>
    <dgm:cxn modelId="{3295615D-0826-4AA6-92EB-AF1758C1B5AE}" type="presParOf" srcId="{C5428B59-AD41-4462-91C8-F0BD12460BA7}" destId="{7E637804-FBCC-428A-B970-0DD8D4D8AADE}" srcOrd="3" destOrd="0" presId="urn:microsoft.com/office/officeart/2018/2/layout/IconVerticalSolidList"/>
    <dgm:cxn modelId="{D3535896-8751-4CF9-8935-7EBB2A937F7A}" type="presParOf" srcId="{D1959F5A-2F60-4C1E-B7AA-707C1FB27B0E}" destId="{D7FB8FD9-699F-4E49-9145-80549FB5E2C4}" srcOrd="1" destOrd="0" presId="urn:microsoft.com/office/officeart/2018/2/layout/IconVerticalSolidList"/>
    <dgm:cxn modelId="{9F53FA35-CFF5-4259-A28C-6AF6DBE35F52}" type="presParOf" srcId="{D1959F5A-2F60-4C1E-B7AA-707C1FB27B0E}" destId="{FBD13E80-025C-4793-9A53-7B9C7A8B407B}" srcOrd="2" destOrd="0" presId="urn:microsoft.com/office/officeart/2018/2/layout/IconVerticalSolidList"/>
    <dgm:cxn modelId="{FDE29728-8773-4124-8495-54B514DEB9F2}" type="presParOf" srcId="{FBD13E80-025C-4793-9A53-7B9C7A8B407B}" destId="{8B6BA4BB-2396-4497-8CFB-6D716BD771AE}" srcOrd="0" destOrd="0" presId="urn:microsoft.com/office/officeart/2018/2/layout/IconVerticalSolidList"/>
    <dgm:cxn modelId="{EE1997A0-0C49-4813-99BD-C3670993CE55}" type="presParOf" srcId="{FBD13E80-025C-4793-9A53-7B9C7A8B407B}" destId="{28960116-7F5A-4F69-9BFB-BB1FC4BBD725}" srcOrd="1" destOrd="0" presId="urn:microsoft.com/office/officeart/2018/2/layout/IconVerticalSolidList"/>
    <dgm:cxn modelId="{ABCDF37F-AF4A-467E-B995-5A9921841AC7}" type="presParOf" srcId="{FBD13E80-025C-4793-9A53-7B9C7A8B407B}" destId="{846ABA0C-BD76-4861-A493-E0AC4E1C26D0}" srcOrd="2" destOrd="0" presId="urn:microsoft.com/office/officeart/2018/2/layout/IconVerticalSolidList"/>
    <dgm:cxn modelId="{1C52458F-7699-4600-AF34-A4B868E75034}" type="presParOf" srcId="{FBD13E80-025C-4793-9A53-7B9C7A8B407B}" destId="{BFFD25F8-74CC-49B2-B5C6-1F8D56106D11}" srcOrd="3" destOrd="0" presId="urn:microsoft.com/office/officeart/2018/2/layout/IconVerticalSolidList"/>
    <dgm:cxn modelId="{D5A1E63A-AA76-40D0-BD23-589C7304AE6C}" type="presParOf" srcId="{D1959F5A-2F60-4C1E-B7AA-707C1FB27B0E}" destId="{D36A7A2C-EDEC-40A0-A874-D07AA07733F0}" srcOrd="3" destOrd="0" presId="urn:microsoft.com/office/officeart/2018/2/layout/IconVerticalSolidList"/>
    <dgm:cxn modelId="{0DEC4E78-9062-4972-95CF-3CBB2E055E8B}" type="presParOf" srcId="{D1959F5A-2F60-4C1E-B7AA-707C1FB27B0E}" destId="{B76319E0-3D22-4F72-9EFA-5A8A5BC70898}" srcOrd="4" destOrd="0" presId="urn:microsoft.com/office/officeart/2018/2/layout/IconVerticalSolidList"/>
    <dgm:cxn modelId="{0B06E47E-3E99-4B1C-9A50-E26F6EED380E}" type="presParOf" srcId="{B76319E0-3D22-4F72-9EFA-5A8A5BC70898}" destId="{D8151560-2A8A-47F7-ACAA-272FDDCA34E5}" srcOrd="0" destOrd="0" presId="urn:microsoft.com/office/officeart/2018/2/layout/IconVerticalSolidList"/>
    <dgm:cxn modelId="{11C099F2-8A00-47A0-842A-45414095C51C}" type="presParOf" srcId="{B76319E0-3D22-4F72-9EFA-5A8A5BC70898}" destId="{A9EFA0BE-7E29-4333-9CE8-6E3F1A83053D}" srcOrd="1" destOrd="0" presId="urn:microsoft.com/office/officeart/2018/2/layout/IconVerticalSolidList"/>
    <dgm:cxn modelId="{2E8BBB36-50F5-4533-9893-B4C5887C05D1}" type="presParOf" srcId="{B76319E0-3D22-4F72-9EFA-5A8A5BC70898}" destId="{E5EB8FFF-EA99-48D3-A947-B12F89DDA488}" srcOrd="2" destOrd="0" presId="urn:microsoft.com/office/officeart/2018/2/layout/IconVerticalSolidList"/>
    <dgm:cxn modelId="{6CD2FDEB-33F0-48C0-B21A-D84B050EFDCC}" type="presParOf" srcId="{B76319E0-3D22-4F72-9EFA-5A8A5BC70898}" destId="{F469F542-5DC9-44F4-803E-4EB783807A48}" srcOrd="3" destOrd="0" presId="urn:microsoft.com/office/officeart/2018/2/layout/IconVerticalSolidList"/>
    <dgm:cxn modelId="{0795EB80-D2BA-4012-BBE0-58314E79939B}" type="presParOf" srcId="{D1959F5A-2F60-4C1E-B7AA-707C1FB27B0E}" destId="{70834931-D25C-4017-B1A4-1C0DB2E4316C}" srcOrd="5" destOrd="0" presId="urn:microsoft.com/office/officeart/2018/2/layout/IconVerticalSolidList"/>
    <dgm:cxn modelId="{DAF93C20-F7C1-44C4-9194-F7455F18F724}" type="presParOf" srcId="{D1959F5A-2F60-4C1E-B7AA-707C1FB27B0E}" destId="{B17FD0FE-78D0-4363-906C-4ADC6059D4EE}" srcOrd="6" destOrd="0" presId="urn:microsoft.com/office/officeart/2018/2/layout/IconVerticalSolidList"/>
    <dgm:cxn modelId="{C24A03B9-A09B-4A6F-B34F-2BED8612D0B9}" type="presParOf" srcId="{B17FD0FE-78D0-4363-906C-4ADC6059D4EE}" destId="{1C2F62CF-D2C9-48F3-B063-7EDE863F47B9}" srcOrd="0" destOrd="0" presId="urn:microsoft.com/office/officeart/2018/2/layout/IconVerticalSolidList"/>
    <dgm:cxn modelId="{CAC06EB4-D6FC-4F8F-BDE6-7ABADE89A1EB}" type="presParOf" srcId="{B17FD0FE-78D0-4363-906C-4ADC6059D4EE}" destId="{ED928137-3528-4F4C-ABDC-3EB93F3A5AEF}" srcOrd="1" destOrd="0" presId="urn:microsoft.com/office/officeart/2018/2/layout/IconVerticalSolidList"/>
    <dgm:cxn modelId="{C4D19637-3055-4193-B452-446DD39F4D8C}" type="presParOf" srcId="{B17FD0FE-78D0-4363-906C-4ADC6059D4EE}" destId="{B7672AB1-35FE-40D8-8546-5DB0A29E5E57}" srcOrd="2" destOrd="0" presId="urn:microsoft.com/office/officeart/2018/2/layout/IconVerticalSolidList"/>
    <dgm:cxn modelId="{D5F30559-7AFC-47E5-9CD7-EC3368375889}" type="presParOf" srcId="{B17FD0FE-78D0-4363-906C-4ADC6059D4EE}" destId="{AC341CCC-835C-44C7-A718-4176566921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BCCC9-C3B2-4EB8-86BB-A9DF040BDD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EF4CFF-8F8A-4CE7-879C-3DD74F9987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Taken in the spring: Sophomores &amp; Juniors</a:t>
          </a:r>
        </a:p>
      </dgm:t>
    </dgm:pt>
    <dgm:pt modelId="{D4C0CEB8-C44B-4CC0-B26D-C8C1CB0CC774}" type="parTrans" cxnId="{80862D59-8880-4998-A6DD-2EA65F64A786}">
      <dgm:prSet/>
      <dgm:spPr/>
      <dgm:t>
        <a:bodyPr/>
        <a:lstStyle/>
        <a:p>
          <a:endParaRPr lang="en-US"/>
        </a:p>
      </dgm:t>
    </dgm:pt>
    <dgm:pt modelId="{ECFEB0B6-6EC8-42B0-8BF8-705773CDDB27}" type="sibTrans" cxnId="{80862D59-8880-4998-A6DD-2EA65F64A786}">
      <dgm:prSet/>
      <dgm:spPr/>
      <dgm:t>
        <a:bodyPr/>
        <a:lstStyle/>
        <a:p>
          <a:endParaRPr lang="en-US"/>
        </a:p>
      </dgm:t>
    </dgm:pt>
    <dgm:pt modelId="{0D398E27-045F-4422-9F8E-913717426C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collegeboard.org for all SAT-related information</a:t>
          </a:r>
        </a:p>
      </dgm:t>
    </dgm:pt>
    <dgm:pt modelId="{1F9B373B-3694-4AAB-AA9E-01B26AF12713}" type="parTrans" cxnId="{6F2EB727-3C93-4739-AC29-94797D75529B}">
      <dgm:prSet/>
      <dgm:spPr/>
      <dgm:t>
        <a:bodyPr/>
        <a:lstStyle/>
        <a:p>
          <a:endParaRPr lang="en-US"/>
        </a:p>
      </dgm:t>
    </dgm:pt>
    <dgm:pt modelId="{9CD28454-6EF2-48B9-84F5-A5B63E318D1C}" type="sibTrans" cxnId="{6F2EB727-3C93-4739-AC29-94797D75529B}">
      <dgm:prSet/>
      <dgm:spPr/>
      <dgm:t>
        <a:bodyPr/>
        <a:lstStyle/>
        <a:p>
          <a:endParaRPr lang="en-US"/>
        </a:p>
      </dgm:t>
    </dgm:pt>
    <dgm:pt modelId="{B88C28D6-36D0-4196-8655-98265B1237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act.org for all ACT-related information</a:t>
          </a:r>
        </a:p>
      </dgm:t>
    </dgm:pt>
    <dgm:pt modelId="{2686BD07-AF99-4324-9C3E-1A8581EE8E07}" type="parTrans" cxnId="{AC93C8AD-F02D-4062-A914-6806F0FBFA63}">
      <dgm:prSet/>
      <dgm:spPr/>
      <dgm:t>
        <a:bodyPr/>
        <a:lstStyle/>
        <a:p>
          <a:endParaRPr lang="en-US"/>
        </a:p>
      </dgm:t>
    </dgm:pt>
    <dgm:pt modelId="{8814CB93-3793-45C1-A45E-F0DED1A5D449}" type="sibTrans" cxnId="{AC93C8AD-F02D-4062-A914-6806F0FBFA63}">
      <dgm:prSet/>
      <dgm:spPr/>
      <dgm:t>
        <a:bodyPr/>
        <a:lstStyle/>
        <a:p>
          <a:endParaRPr lang="en-US"/>
        </a:p>
      </dgm:t>
    </dgm:pt>
    <dgm:pt modelId="{877968C9-F12D-4516-887C-BD3C89D347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More colleges are becoming test optional </a:t>
          </a:r>
        </a:p>
      </dgm:t>
    </dgm:pt>
    <dgm:pt modelId="{17C2B67A-9305-46B7-9D7E-409E8C01AADA}" type="parTrans" cxnId="{0F9E34AC-B672-4A0B-8609-629C439BB38D}">
      <dgm:prSet/>
      <dgm:spPr/>
      <dgm:t>
        <a:bodyPr/>
        <a:lstStyle/>
        <a:p>
          <a:endParaRPr lang="en-US"/>
        </a:p>
      </dgm:t>
    </dgm:pt>
    <dgm:pt modelId="{6FAE8C7C-0B2D-4928-8208-D344D34CD089}" type="sibTrans" cxnId="{0F9E34AC-B672-4A0B-8609-629C439BB38D}">
      <dgm:prSet/>
      <dgm:spPr/>
      <dgm:t>
        <a:bodyPr/>
        <a:lstStyle/>
        <a:p>
          <a:endParaRPr lang="en-US"/>
        </a:p>
      </dgm:t>
    </dgm:pt>
    <dgm:pt modelId="{B13C4C55-9F98-462A-BCFE-9914F990CB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Free test prep resources:</a:t>
          </a:r>
        </a:p>
      </dgm:t>
    </dgm:pt>
    <dgm:pt modelId="{2973575D-72ED-4A31-979D-C369D52C362E}" type="parTrans" cxnId="{A376748C-D824-443E-ACC9-A3EF2E936015}">
      <dgm:prSet/>
      <dgm:spPr/>
      <dgm:t>
        <a:bodyPr/>
        <a:lstStyle/>
        <a:p>
          <a:endParaRPr lang="en-US"/>
        </a:p>
      </dgm:t>
    </dgm:pt>
    <dgm:pt modelId="{FCF55707-96E8-4120-A471-93622BA51E80}" type="sibTrans" cxnId="{A376748C-D824-443E-ACC9-A3EF2E936015}">
      <dgm:prSet/>
      <dgm:spPr/>
      <dgm:t>
        <a:bodyPr/>
        <a:lstStyle/>
        <a:p>
          <a:endParaRPr lang="en-US"/>
        </a:p>
      </dgm:t>
    </dgm:pt>
    <dgm:pt modelId="{E4B4E135-CBAF-437D-A06B-5B6FCA9657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dictionary.com</a:t>
          </a:r>
        </a:p>
      </dgm:t>
    </dgm:pt>
    <dgm:pt modelId="{5408FA2B-F543-4C2F-A1AF-DA96C0CA6C61}" type="parTrans" cxnId="{8C41FDFC-0FD4-4CFA-8993-CAA45F99D12A}">
      <dgm:prSet/>
      <dgm:spPr/>
      <dgm:t>
        <a:bodyPr/>
        <a:lstStyle/>
        <a:p>
          <a:endParaRPr lang="en-US"/>
        </a:p>
      </dgm:t>
    </dgm:pt>
    <dgm:pt modelId="{EFDF6010-FE0E-4C70-BF34-B96510C8F24C}" type="sibTrans" cxnId="{8C41FDFC-0FD4-4CFA-8993-CAA45F99D12A}">
      <dgm:prSet/>
      <dgm:spPr/>
      <dgm:t>
        <a:bodyPr/>
        <a:lstStyle/>
        <a:p>
          <a:endParaRPr lang="en-US"/>
        </a:p>
      </dgm:t>
    </dgm:pt>
    <dgm:pt modelId="{3835AEC7-AD31-4CC1-9A9B-BA7CF01F26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Khan Academy</a:t>
          </a:r>
        </a:p>
      </dgm:t>
    </dgm:pt>
    <dgm:pt modelId="{90D41727-9E6D-4F88-8A6F-4EA60A3E4377}" type="parTrans" cxnId="{896ECF50-4E8B-490A-9452-EC07AF2B1D89}">
      <dgm:prSet/>
      <dgm:spPr/>
      <dgm:t>
        <a:bodyPr/>
        <a:lstStyle/>
        <a:p>
          <a:endParaRPr lang="en-US"/>
        </a:p>
      </dgm:t>
    </dgm:pt>
    <dgm:pt modelId="{4F87FAE2-AD6F-47B4-A670-7E715F958788}" type="sibTrans" cxnId="{896ECF50-4E8B-490A-9452-EC07AF2B1D89}">
      <dgm:prSet/>
      <dgm:spPr/>
      <dgm:t>
        <a:bodyPr/>
        <a:lstStyle/>
        <a:p>
          <a:endParaRPr lang="en-US"/>
        </a:p>
      </dgm:t>
    </dgm:pt>
    <dgm:pt modelId="{F2C06483-4098-4D12-AA62-2D8417D38B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act.org</a:t>
          </a:r>
        </a:p>
      </dgm:t>
    </dgm:pt>
    <dgm:pt modelId="{3BA4239B-86F2-4A32-8710-CE09D59C78F7}" type="parTrans" cxnId="{CBE80354-E135-4E4D-BED1-E3F6F1FC2935}">
      <dgm:prSet/>
      <dgm:spPr/>
      <dgm:t>
        <a:bodyPr/>
        <a:lstStyle/>
        <a:p>
          <a:endParaRPr lang="en-US"/>
        </a:p>
      </dgm:t>
    </dgm:pt>
    <dgm:pt modelId="{29AE1317-E7E7-43EA-AE28-DBADB6E347EE}" type="sibTrans" cxnId="{CBE80354-E135-4E4D-BED1-E3F6F1FC2935}">
      <dgm:prSet/>
      <dgm:spPr/>
      <dgm:t>
        <a:bodyPr/>
        <a:lstStyle/>
        <a:p>
          <a:endParaRPr lang="en-US"/>
        </a:p>
      </dgm:t>
    </dgm:pt>
    <dgm:pt modelId="{24948647-46E1-484C-8F35-D75D1660B294}" type="pres">
      <dgm:prSet presAssocID="{D0BBCCC9-C3B2-4EB8-86BB-A9DF040BDD1B}" presName="root" presStyleCnt="0">
        <dgm:presLayoutVars>
          <dgm:dir/>
          <dgm:resizeHandles val="exact"/>
        </dgm:presLayoutVars>
      </dgm:prSet>
      <dgm:spPr/>
    </dgm:pt>
    <dgm:pt modelId="{4ABB3F8B-0519-4293-8B0D-CC6DA3126B9C}" type="pres">
      <dgm:prSet presAssocID="{32EF4CFF-8F8A-4CE7-879C-3DD74F9987AE}" presName="compNode" presStyleCnt="0"/>
      <dgm:spPr/>
    </dgm:pt>
    <dgm:pt modelId="{382F73F8-52EA-43A9-84F2-619CA44035FD}" type="pres">
      <dgm:prSet presAssocID="{32EF4CFF-8F8A-4CE7-879C-3DD74F9987AE}" presName="bgRect" presStyleLbl="bgShp" presStyleIdx="0" presStyleCnt="5"/>
      <dgm:spPr>
        <a:solidFill>
          <a:schemeClr val="bg1"/>
        </a:solidFill>
      </dgm:spPr>
    </dgm:pt>
    <dgm:pt modelId="{5A8659C7-FD2C-4193-A797-50A6866F2404}" type="pres">
      <dgm:prSet presAssocID="{32EF4CFF-8F8A-4CE7-879C-3DD74F9987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25FE09E6-1B3F-4C4E-98F5-D0C3AABC497E}" type="pres">
      <dgm:prSet presAssocID="{32EF4CFF-8F8A-4CE7-879C-3DD74F9987AE}" presName="spaceRect" presStyleCnt="0"/>
      <dgm:spPr/>
    </dgm:pt>
    <dgm:pt modelId="{EF10D7B8-F7D1-4088-A4E9-9E53A14347C9}" type="pres">
      <dgm:prSet presAssocID="{32EF4CFF-8F8A-4CE7-879C-3DD74F9987AE}" presName="parTx" presStyleLbl="revTx" presStyleIdx="0" presStyleCnt="6">
        <dgm:presLayoutVars>
          <dgm:chMax val="0"/>
          <dgm:chPref val="0"/>
        </dgm:presLayoutVars>
      </dgm:prSet>
      <dgm:spPr/>
    </dgm:pt>
    <dgm:pt modelId="{FF8D994F-6D2B-4AFD-AD57-143E4E5550B2}" type="pres">
      <dgm:prSet presAssocID="{ECFEB0B6-6EC8-42B0-8BF8-705773CDDB27}" presName="sibTrans" presStyleCnt="0"/>
      <dgm:spPr/>
    </dgm:pt>
    <dgm:pt modelId="{4D92961D-0411-48BF-ADAD-FED70132888B}" type="pres">
      <dgm:prSet presAssocID="{0D398E27-045F-4422-9F8E-913717426CAC}" presName="compNode" presStyleCnt="0"/>
      <dgm:spPr/>
    </dgm:pt>
    <dgm:pt modelId="{CF6A0B0A-D2AF-4C7E-BFE5-C1726D7672C5}" type="pres">
      <dgm:prSet presAssocID="{0D398E27-045F-4422-9F8E-913717426CAC}" presName="bgRect" presStyleLbl="bgShp" presStyleIdx="1" presStyleCnt="5"/>
      <dgm:spPr>
        <a:solidFill>
          <a:schemeClr val="bg1"/>
        </a:solidFill>
      </dgm:spPr>
    </dgm:pt>
    <dgm:pt modelId="{D5F5421B-7AF0-40AC-A5A4-AA6A1DA31A6A}" type="pres">
      <dgm:prSet presAssocID="{0D398E27-045F-4422-9F8E-913717426CAC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B79A0101-4C48-4EA3-B1E7-A6BC228E56E2}" type="pres">
      <dgm:prSet presAssocID="{0D398E27-045F-4422-9F8E-913717426CAC}" presName="spaceRect" presStyleCnt="0"/>
      <dgm:spPr/>
    </dgm:pt>
    <dgm:pt modelId="{7406853F-85F5-4964-807C-CA669ADD3218}" type="pres">
      <dgm:prSet presAssocID="{0D398E27-045F-4422-9F8E-913717426CAC}" presName="parTx" presStyleLbl="revTx" presStyleIdx="1" presStyleCnt="6">
        <dgm:presLayoutVars>
          <dgm:chMax val="0"/>
          <dgm:chPref val="0"/>
        </dgm:presLayoutVars>
      </dgm:prSet>
      <dgm:spPr/>
    </dgm:pt>
    <dgm:pt modelId="{EEB3AF15-B7E4-4B85-818F-2D5DB85D0588}" type="pres">
      <dgm:prSet presAssocID="{9CD28454-6EF2-48B9-84F5-A5B63E318D1C}" presName="sibTrans" presStyleCnt="0"/>
      <dgm:spPr/>
    </dgm:pt>
    <dgm:pt modelId="{CF2AE0BD-FFE0-4079-86D4-C7AE5AE78B4F}" type="pres">
      <dgm:prSet presAssocID="{B88C28D6-36D0-4196-8655-98265B12372A}" presName="compNode" presStyleCnt="0"/>
      <dgm:spPr/>
    </dgm:pt>
    <dgm:pt modelId="{B8C8DB8A-86EE-4B61-9B0A-C5E9CCE93F46}" type="pres">
      <dgm:prSet presAssocID="{B88C28D6-36D0-4196-8655-98265B12372A}" presName="bgRect" presStyleLbl="bgShp" presStyleIdx="2" presStyleCnt="5"/>
      <dgm:spPr>
        <a:solidFill>
          <a:schemeClr val="bg1"/>
        </a:solidFill>
      </dgm:spPr>
    </dgm:pt>
    <dgm:pt modelId="{7D8689C7-3B02-41B4-9AF6-1F2F8C43C242}" type="pres">
      <dgm:prSet presAssocID="{B88C28D6-36D0-4196-8655-98265B12372A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4F098ECE-B320-4F38-933E-3B42A67F60F9}" type="pres">
      <dgm:prSet presAssocID="{B88C28D6-36D0-4196-8655-98265B12372A}" presName="spaceRect" presStyleCnt="0"/>
      <dgm:spPr/>
    </dgm:pt>
    <dgm:pt modelId="{46397683-2FAA-4F7B-A9FB-80CADF226289}" type="pres">
      <dgm:prSet presAssocID="{B88C28D6-36D0-4196-8655-98265B12372A}" presName="parTx" presStyleLbl="revTx" presStyleIdx="2" presStyleCnt="6">
        <dgm:presLayoutVars>
          <dgm:chMax val="0"/>
          <dgm:chPref val="0"/>
        </dgm:presLayoutVars>
      </dgm:prSet>
      <dgm:spPr/>
    </dgm:pt>
    <dgm:pt modelId="{81DDA3C0-960F-401D-9477-4F7279F3D408}" type="pres">
      <dgm:prSet presAssocID="{8814CB93-3793-45C1-A45E-F0DED1A5D449}" presName="sibTrans" presStyleCnt="0"/>
      <dgm:spPr/>
    </dgm:pt>
    <dgm:pt modelId="{B475541F-2B58-4876-844A-B1B17E8180C4}" type="pres">
      <dgm:prSet presAssocID="{877968C9-F12D-4516-887C-BD3C89D34786}" presName="compNode" presStyleCnt="0"/>
      <dgm:spPr/>
    </dgm:pt>
    <dgm:pt modelId="{F3EA4D35-CCC3-41AE-BB29-1158AE831ECC}" type="pres">
      <dgm:prSet presAssocID="{877968C9-F12D-4516-887C-BD3C89D34786}" presName="bgRect" presStyleLbl="bgShp" presStyleIdx="3" presStyleCnt="5"/>
      <dgm:spPr>
        <a:solidFill>
          <a:schemeClr val="bg1"/>
        </a:solidFill>
      </dgm:spPr>
    </dgm:pt>
    <dgm:pt modelId="{3C16957A-9987-4077-B7A1-7440A39BAF4C}" type="pres">
      <dgm:prSet presAssocID="{877968C9-F12D-4516-887C-BD3C89D34786}" presName="iconRect" presStyleLbl="node1" presStyleIdx="3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601D1ABD-8A88-48C6-9F68-36E9061BE562}" type="pres">
      <dgm:prSet presAssocID="{877968C9-F12D-4516-887C-BD3C89D34786}" presName="spaceRect" presStyleCnt="0"/>
      <dgm:spPr/>
    </dgm:pt>
    <dgm:pt modelId="{9F6F5DDD-3375-4E28-A453-31F756C2536E}" type="pres">
      <dgm:prSet presAssocID="{877968C9-F12D-4516-887C-BD3C89D34786}" presName="parTx" presStyleLbl="revTx" presStyleIdx="3" presStyleCnt="6">
        <dgm:presLayoutVars>
          <dgm:chMax val="0"/>
          <dgm:chPref val="0"/>
        </dgm:presLayoutVars>
      </dgm:prSet>
      <dgm:spPr/>
    </dgm:pt>
    <dgm:pt modelId="{89860286-E057-42D0-9BE2-CE279C6E767D}" type="pres">
      <dgm:prSet presAssocID="{6FAE8C7C-0B2D-4928-8208-D344D34CD089}" presName="sibTrans" presStyleCnt="0"/>
      <dgm:spPr/>
    </dgm:pt>
    <dgm:pt modelId="{A9C62F73-CCB6-45E6-8083-E72149FA228E}" type="pres">
      <dgm:prSet presAssocID="{B13C4C55-9F98-462A-BCFE-9914F990CB46}" presName="compNode" presStyleCnt="0"/>
      <dgm:spPr/>
    </dgm:pt>
    <dgm:pt modelId="{5EF5D38A-02BB-4016-BD90-2FB29AA2314E}" type="pres">
      <dgm:prSet presAssocID="{B13C4C55-9F98-462A-BCFE-9914F990CB46}" presName="bgRect" presStyleLbl="bgShp" presStyleIdx="4" presStyleCnt="5"/>
      <dgm:spPr>
        <a:solidFill>
          <a:schemeClr val="bg1"/>
        </a:solidFill>
      </dgm:spPr>
    </dgm:pt>
    <dgm:pt modelId="{ABE19B0A-7CB5-4EC9-AC4D-9088D612C3AC}" type="pres">
      <dgm:prSet presAssocID="{B13C4C55-9F98-462A-BCFE-9914F990CB46}" presName="iconRect" presStyleLbl="node1" presStyleIdx="4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 with solid fill"/>
        </a:ext>
      </dgm:extLst>
    </dgm:pt>
    <dgm:pt modelId="{24E0030E-D99A-42D8-AD82-C07F729D4CA3}" type="pres">
      <dgm:prSet presAssocID="{B13C4C55-9F98-462A-BCFE-9914F990CB46}" presName="spaceRect" presStyleCnt="0"/>
      <dgm:spPr/>
    </dgm:pt>
    <dgm:pt modelId="{B8B8BFE4-4D3C-4939-93EE-B9AD781E9AF3}" type="pres">
      <dgm:prSet presAssocID="{B13C4C55-9F98-462A-BCFE-9914F990CB46}" presName="parTx" presStyleLbl="revTx" presStyleIdx="4" presStyleCnt="6">
        <dgm:presLayoutVars>
          <dgm:chMax val="0"/>
          <dgm:chPref val="0"/>
        </dgm:presLayoutVars>
      </dgm:prSet>
      <dgm:spPr/>
    </dgm:pt>
    <dgm:pt modelId="{1F0ABEA7-0416-4ADE-8D18-D5F156EE6041}" type="pres">
      <dgm:prSet presAssocID="{B13C4C55-9F98-462A-BCFE-9914F990CB46}" presName="desTx" presStyleLbl="revTx" presStyleIdx="5" presStyleCnt="6">
        <dgm:presLayoutVars/>
      </dgm:prSet>
      <dgm:spPr/>
    </dgm:pt>
  </dgm:ptLst>
  <dgm:cxnLst>
    <dgm:cxn modelId="{6F2EB727-3C93-4739-AC29-94797D75529B}" srcId="{D0BBCCC9-C3B2-4EB8-86BB-A9DF040BDD1B}" destId="{0D398E27-045F-4422-9F8E-913717426CAC}" srcOrd="1" destOrd="0" parTransId="{1F9B373B-3694-4AAB-AA9E-01B26AF12713}" sibTransId="{9CD28454-6EF2-48B9-84F5-A5B63E318D1C}"/>
    <dgm:cxn modelId="{2BAD9562-31B8-4122-A9B6-72D853677BFB}" type="presOf" srcId="{D0BBCCC9-C3B2-4EB8-86BB-A9DF040BDD1B}" destId="{24948647-46E1-484C-8F35-D75D1660B294}" srcOrd="0" destOrd="0" presId="urn:microsoft.com/office/officeart/2018/2/layout/IconVerticalSolidList"/>
    <dgm:cxn modelId="{896ECF50-4E8B-490A-9452-EC07AF2B1D89}" srcId="{B13C4C55-9F98-462A-BCFE-9914F990CB46}" destId="{3835AEC7-AD31-4CC1-9A9B-BA7CF01F262C}" srcOrd="1" destOrd="0" parTransId="{90D41727-9E6D-4F88-8A6F-4EA60A3E4377}" sibTransId="{4F87FAE2-AD6F-47B4-A670-7E715F958788}"/>
    <dgm:cxn modelId="{CBE80354-E135-4E4D-BED1-E3F6F1FC2935}" srcId="{B13C4C55-9F98-462A-BCFE-9914F990CB46}" destId="{F2C06483-4098-4D12-AA62-2D8417D38B64}" srcOrd="2" destOrd="0" parTransId="{3BA4239B-86F2-4A32-8710-CE09D59C78F7}" sibTransId="{29AE1317-E7E7-43EA-AE28-DBADB6E347EE}"/>
    <dgm:cxn modelId="{80862D59-8880-4998-A6DD-2EA65F64A786}" srcId="{D0BBCCC9-C3B2-4EB8-86BB-A9DF040BDD1B}" destId="{32EF4CFF-8F8A-4CE7-879C-3DD74F9987AE}" srcOrd="0" destOrd="0" parTransId="{D4C0CEB8-C44B-4CC0-B26D-C8C1CB0CC774}" sibTransId="{ECFEB0B6-6EC8-42B0-8BF8-705773CDDB27}"/>
    <dgm:cxn modelId="{A376748C-D824-443E-ACC9-A3EF2E936015}" srcId="{D0BBCCC9-C3B2-4EB8-86BB-A9DF040BDD1B}" destId="{B13C4C55-9F98-462A-BCFE-9914F990CB46}" srcOrd="4" destOrd="0" parTransId="{2973575D-72ED-4A31-979D-C369D52C362E}" sibTransId="{FCF55707-96E8-4120-A471-93622BA51E80}"/>
    <dgm:cxn modelId="{BEAD2F9F-41A1-4AF6-B054-8D046963C1C5}" type="presOf" srcId="{3835AEC7-AD31-4CC1-9A9B-BA7CF01F262C}" destId="{1F0ABEA7-0416-4ADE-8D18-D5F156EE6041}" srcOrd="0" destOrd="1" presId="urn:microsoft.com/office/officeart/2018/2/layout/IconVerticalSolidList"/>
    <dgm:cxn modelId="{0F9E34AC-B672-4A0B-8609-629C439BB38D}" srcId="{D0BBCCC9-C3B2-4EB8-86BB-A9DF040BDD1B}" destId="{877968C9-F12D-4516-887C-BD3C89D34786}" srcOrd="3" destOrd="0" parTransId="{17C2B67A-9305-46B7-9D7E-409E8C01AADA}" sibTransId="{6FAE8C7C-0B2D-4928-8208-D344D34CD089}"/>
    <dgm:cxn modelId="{AC93C8AD-F02D-4062-A914-6806F0FBFA63}" srcId="{D0BBCCC9-C3B2-4EB8-86BB-A9DF040BDD1B}" destId="{B88C28D6-36D0-4196-8655-98265B12372A}" srcOrd="2" destOrd="0" parTransId="{2686BD07-AF99-4324-9C3E-1A8581EE8E07}" sibTransId="{8814CB93-3793-45C1-A45E-F0DED1A5D449}"/>
    <dgm:cxn modelId="{186AF9D3-EE7E-48E3-A3A3-E2DBFF818F4E}" type="presOf" srcId="{B88C28D6-36D0-4196-8655-98265B12372A}" destId="{46397683-2FAA-4F7B-A9FB-80CADF226289}" srcOrd="0" destOrd="0" presId="urn:microsoft.com/office/officeart/2018/2/layout/IconVerticalSolidList"/>
    <dgm:cxn modelId="{95B3E4D5-D589-4224-B599-F4D11671A848}" type="presOf" srcId="{32EF4CFF-8F8A-4CE7-879C-3DD74F9987AE}" destId="{EF10D7B8-F7D1-4088-A4E9-9E53A14347C9}" srcOrd="0" destOrd="0" presId="urn:microsoft.com/office/officeart/2018/2/layout/IconVerticalSolidList"/>
    <dgm:cxn modelId="{E76A22E0-FE05-400F-A085-4B6E5D28AC04}" type="presOf" srcId="{877968C9-F12D-4516-887C-BD3C89D34786}" destId="{9F6F5DDD-3375-4E28-A453-31F756C2536E}" srcOrd="0" destOrd="0" presId="urn:microsoft.com/office/officeart/2018/2/layout/IconVerticalSolidList"/>
    <dgm:cxn modelId="{D736B3E1-DEBB-4144-9382-2152D725E532}" type="presOf" srcId="{B13C4C55-9F98-462A-BCFE-9914F990CB46}" destId="{B8B8BFE4-4D3C-4939-93EE-B9AD781E9AF3}" srcOrd="0" destOrd="0" presId="urn:microsoft.com/office/officeart/2018/2/layout/IconVerticalSolidList"/>
    <dgm:cxn modelId="{B28FAFF3-C897-4783-ABDF-5B5C3CFAB088}" type="presOf" srcId="{E4B4E135-CBAF-437D-A06B-5B6FCA965703}" destId="{1F0ABEA7-0416-4ADE-8D18-D5F156EE6041}" srcOrd="0" destOrd="0" presId="urn:microsoft.com/office/officeart/2018/2/layout/IconVerticalSolidList"/>
    <dgm:cxn modelId="{A1345AF6-1E6A-409A-AED4-43E26FE93197}" type="presOf" srcId="{0D398E27-045F-4422-9F8E-913717426CAC}" destId="{7406853F-85F5-4964-807C-CA669ADD3218}" srcOrd="0" destOrd="0" presId="urn:microsoft.com/office/officeart/2018/2/layout/IconVerticalSolidList"/>
    <dgm:cxn modelId="{8C41FDFC-0FD4-4CFA-8993-CAA45F99D12A}" srcId="{B13C4C55-9F98-462A-BCFE-9914F990CB46}" destId="{E4B4E135-CBAF-437D-A06B-5B6FCA965703}" srcOrd="0" destOrd="0" parTransId="{5408FA2B-F543-4C2F-A1AF-DA96C0CA6C61}" sibTransId="{EFDF6010-FE0E-4C70-BF34-B96510C8F24C}"/>
    <dgm:cxn modelId="{359916FF-14D2-45EF-A883-3EC921D1AD00}" type="presOf" srcId="{F2C06483-4098-4D12-AA62-2D8417D38B64}" destId="{1F0ABEA7-0416-4ADE-8D18-D5F156EE6041}" srcOrd="0" destOrd="2" presId="urn:microsoft.com/office/officeart/2018/2/layout/IconVerticalSolidList"/>
    <dgm:cxn modelId="{0E1FB70E-9AB4-4B69-B092-39D9A4113922}" type="presParOf" srcId="{24948647-46E1-484C-8F35-D75D1660B294}" destId="{4ABB3F8B-0519-4293-8B0D-CC6DA3126B9C}" srcOrd="0" destOrd="0" presId="urn:microsoft.com/office/officeart/2018/2/layout/IconVerticalSolidList"/>
    <dgm:cxn modelId="{D8B95D47-84CA-4E98-B032-748BEF93DAB8}" type="presParOf" srcId="{4ABB3F8B-0519-4293-8B0D-CC6DA3126B9C}" destId="{382F73F8-52EA-43A9-84F2-619CA44035FD}" srcOrd="0" destOrd="0" presId="urn:microsoft.com/office/officeart/2018/2/layout/IconVerticalSolidList"/>
    <dgm:cxn modelId="{A6A850CF-751C-4AFC-AF7A-967B56666FB5}" type="presParOf" srcId="{4ABB3F8B-0519-4293-8B0D-CC6DA3126B9C}" destId="{5A8659C7-FD2C-4193-A797-50A6866F2404}" srcOrd="1" destOrd="0" presId="urn:microsoft.com/office/officeart/2018/2/layout/IconVerticalSolidList"/>
    <dgm:cxn modelId="{F9DABA25-EE76-4443-AA7E-377CFA2A37F5}" type="presParOf" srcId="{4ABB3F8B-0519-4293-8B0D-CC6DA3126B9C}" destId="{25FE09E6-1B3F-4C4E-98F5-D0C3AABC497E}" srcOrd="2" destOrd="0" presId="urn:microsoft.com/office/officeart/2018/2/layout/IconVerticalSolidList"/>
    <dgm:cxn modelId="{312BFEF0-959B-4180-AAFC-B38CB0CB27E9}" type="presParOf" srcId="{4ABB3F8B-0519-4293-8B0D-CC6DA3126B9C}" destId="{EF10D7B8-F7D1-4088-A4E9-9E53A14347C9}" srcOrd="3" destOrd="0" presId="urn:microsoft.com/office/officeart/2018/2/layout/IconVerticalSolidList"/>
    <dgm:cxn modelId="{564EE526-EF87-4682-BFA5-3EDBF83D1AE6}" type="presParOf" srcId="{24948647-46E1-484C-8F35-D75D1660B294}" destId="{FF8D994F-6D2B-4AFD-AD57-143E4E5550B2}" srcOrd="1" destOrd="0" presId="urn:microsoft.com/office/officeart/2018/2/layout/IconVerticalSolidList"/>
    <dgm:cxn modelId="{414E0203-9718-4BC8-9442-320EF6415FDA}" type="presParOf" srcId="{24948647-46E1-484C-8F35-D75D1660B294}" destId="{4D92961D-0411-48BF-ADAD-FED70132888B}" srcOrd="2" destOrd="0" presId="urn:microsoft.com/office/officeart/2018/2/layout/IconVerticalSolidList"/>
    <dgm:cxn modelId="{6FCAABD8-5180-467E-89DC-5C867EB988A6}" type="presParOf" srcId="{4D92961D-0411-48BF-ADAD-FED70132888B}" destId="{CF6A0B0A-D2AF-4C7E-BFE5-C1726D7672C5}" srcOrd="0" destOrd="0" presId="urn:microsoft.com/office/officeart/2018/2/layout/IconVerticalSolidList"/>
    <dgm:cxn modelId="{94DE7109-5397-48FF-B11A-1BC192A9723E}" type="presParOf" srcId="{4D92961D-0411-48BF-ADAD-FED70132888B}" destId="{D5F5421B-7AF0-40AC-A5A4-AA6A1DA31A6A}" srcOrd="1" destOrd="0" presId="urn:microsoft.com/office/officeart/2018/2/layout/IconVerticalSolidList"/>
    <dgm:cxn modelId="{6EB99CD6-6A82-469C-913B-A9ED65377B67}" type="presParOf" srcId="{4D92961D-0411-48BF-ADAD-FED70132888B}" destId="{B79A0101-4C48-4EA3-B1E7-A6BC228E56E2}" srcOrd="2" destOrd="0" presId="urn:microsoft.com/office/officeart/2018/2/layout/IconVerticalSolidList"/>
    <dgm:cxn modelId="{66FA3B67-FE8F-40F6-96CD-11F387AFF358}" type="presParOf" srcId="{4D92961D-0411-48BF-ADAD-FED70132888B}" destId="{7406853F-85F5-4964-807C-CA669ADD3218}" srcOrd="3" destOrd="0" presId="urn:microsoft.com/office/officeart/2018/2/layout/IconVerticalSolidList"/>
    <dgm:cxn modelId="{366B7998-F1F4-4E42-A116-F5FEE1D0BD18}" type="presParOf" srcId="{24948647-46E1-484C-8F35-D75D1660B294}" destId="{EEB3AF15-B7E4-4B85-818F-2D5DB85D0588}" srcOrd="3" destOrd="0" presId="urn:microsoft.com/office/officeart/2018/2/layout/IconVerticalSolidList"/>
    <dgm:cxn modelId="{08939588-83BF-47FB-8F71-81A896384D09}" type="presParOf" srcId="{24948647-46E1-484C-8F35-D75D1660B294}" destId="{CF2AE0BD-FFE0-4079-86D4-C7AE5AE78B4F}" srcOrd="4" destOrd="0" presId="urn:microsoft.com/office/officeart/2018/2/layout/IconVerticalSolidList"/>
    <dgm:cxn modelId="{03E26ECF-E8D2-4E2C-9ACA-1E6152246E23}" type="presParOf" srcId="{CF2AE0BD-FFE0-4079-86D4-C7AE5AE78B4F}" destId="{B8C8DB8A-86EE-4B61-9B0A-C5E9CCE93F46}" srcOrd="0" destOrd="0" presId="urn:microsoft.com/office/officeart/2018/2/layout/IconVerticalSolidList"/>
    <dgm:cxn modelId="{221243C7-97B6-45F2-B0A0-062E7E7E6951}" type="presParOf" srcId="{CF2AE0BD-FFE0-4079-86D4-C7AE5AE78B4F}" destId="{7D8689C7-3B02-41B4-9AF6-1F2F8C43C242}" srcOrd="1" destOrd="0" presId="urn:microsoft.com/office/officeart/2018/2/layout/IconVerticalSolidList"/>
    <dgm:cxn modelId="{BC848930-CFE9-4311-88A9-8BD1BC7D08C3}" type="presParOf" srcId="{CF2AE0BD-FFE0-4079-86D4-C7AE5AE78B4F}" destId="{4F098ECE-B320-4F38-933E-3B42A67F60F9}" srcOrd="2" destOrd="0" presId="urn:microsoft.com/office/officeart/2018/2/layout/IconVerticalSolidList"/>
    <dgm:cxn modelId="{14BD62C1-31C3-4138-8C80-F2E1CD501B9A}" type="presParOf" srcId="{CF2AE0BD-FFE0-4079-86D4-C7AE5AE78B4F}" destId="{46397683-2FAA-4F7B-A9FB-80CADF226289}" srcOrd="3" destOrd="0" presId="urn:microsoft.com/office/officeart/2018/2/layout/IconVerticalSolidList"/>
    <dgm:cxn modelId="{58C79BD0-980F-4C45-B223-D9E4203FC068}" type="presParOf" srcId="{24948647-46E1-484C-8F35-D75D1660B294}" destId="{81DDA3C0-960F-401D-9477-4F7279F3D408}" srcOrd="5" destOrd="0" presId="urn:microsoft.com/office/officeart/2018/2/layout/IconVerticalSolidList"/>
    <dgm:cxn modelId="{4C569924-C01F-4F61-9A93-E472FD815751}" type="presParOf" srcId="{24948647-46E1-484C-8F35-D75D1660B294}" destId="{B475541F-2B58-4876-844A-B1B17E8180C4}" srcOrd="6" destOrd="0" presId="urn:microsoft.com/office/officeart/2018/2/layout/IconVerticalSolidList"/>
    <dgm:cxn modelId="{C59BD965-30B2-4FD2-8E45-3A0EBB1F5755}" type="presParOf" srcId="{B475541F-2B58-4876-844A-B1B17E8180C4}" destId="{F3EA4D35-CCC3-41AE-BB29-1158AE831ECC}" srcOrd="0" destOrd="0" presId="urn:microsoft.com/office/officeart/2018/2/layout/IconVerticalSolidList"/>
    <dgm:cxn modelId="{14DD6E54-4372-4306-BEE0-8FA4ED71485D}" type="presParOf" srcId="{B475541F-2B58-4876-844A-B1B17E8180C4}" destId="{3C16957A-9987-4077-B7A1-7440A39BAF4C}" srcOrd="1" destOrd="0" presId="urn:microsoft.com/office/officeart/2018/2/layout/IconVerticalSolidList"/>
    <dgm:cxn modelId="{5F206973-AC64-4B00-A81C-1C18AD9D4ADE}" type="presParOf" srcId="{B475541F-2B58-4876-844A-B1B17E8180C4}" destId="{601D1ABD-8A88-48C6-9F68-36E9061BE562}" srcOrd="2" destOrd="0" presId="urn:microsoft.com/office/officeart/2018/2/layout/IconVerticalSolidList"/>
    <dgm:cxn modelId="{66F09A51-ABB9-4FF0-B7EE-A5BCD1E6C583}" type="presParOf" srcId="{B475541F-2B58-4876-844A-B1B17E8180C4}" destId="{9F6F5DDD-3375-4E28-A453-31F756C2536E}" srcOrd="3" destOrd="0" presId="urn:microsoft.com/office/officeart/2018/2/layout/IconVerticalSolidList"/>
    <dgm:cxn modelId="{B1325647-9DD0-4458-899D-BADE80492FB5}" type="presParOf" srcId="{24948647-46E1-484C-8F35-D75D1660B294}" destId="{89860286-E057-42D0-9BE2-CE279C6E767D}" srcOrd="7" destOrd="0" presId="urn:microsoft.com/office/officeart/2018/2/layout/IconVerticalSolidList"/>
    <dgm:cxn modelId="{11AA7A13-79E7-4FA9-97A4-0CEE9D977C9D}" type="presParOf" srcId="{24948647-46E1-484C-8F35-D75D1660B294}" destId="{A9C62F73-CCB6-45E6-8083-E72149FA228E}" srcOrd="8" destOrd="0" presId="urn:microsoft.com/office/officeart/2018/2/layout/IconVerticalSolidList"/>
    <dgm:cxn modelId="{26E98BBA-DB8C-4F30-951D-452A9893B722}" type="presParOf" srcId="{A9C62F73-CCB6-45E6-8083-E72149FA228E}" destId="{5EF5D38A-02BB-4016-BD90-2FB29AA2314E}" srcOrd="0" destOrd="0" presId="urn:microsoft.com/office/officeart/2018/2/layout/IconVerticalSolidList"/>
    <dgm:cxn modelId="{BDED6D54-3EE7-4DF3-914A-E3452629ADFF}" type="presParOf" srcId="{A9C62F73-CCB6-45E6-8083-E72149FA228E}" destId="{ABE19B0A-7CB5-4EC9-AC4D-9088D612C3AC}" srcOrd="1" destOrd="0" presId="urn:microsoft.com/office/officeart/2018/2/layout/IconVerticalSolidList"/>
    <dgm:cxn modelId="{1F143822-2643-4AB1-A552-088EBCFB88CA}" type="presParOf" srcId="{A9C62F73-CCB6-45E6-8083-E72149FA228E}" destId="{24E0030E-D99A-42D8-AD82-C07F729D4CA3}" srcOrd="2" destOrd="0" presId="urn:microsoft.com/office/officeart/2018/2/layout/IconVerticalSolidList"/>
    <dgm:cxn modelId="{E27245B8-4C66-463D-A3E5-AEFCE2E0B1D8}" type="presParOf" srcId="{A9C62F73-CCB6-45E6-8083-E72149FA228E}" destId="{B8B8BFE4-4D3C-4939-93EE-B9AD781E9AF3}" srcOrd="3" destOrd="0" presId="urn:microsoft.com/office/officeart/2018/2/layout/IconVerticalSolidList"/>
    <dgm:cxn modelId="{79FBFA67-E975-43D6-B277-CB1F7A8F1355}" type="presParOf" srcId="{A9C62F73-CCB6-45E6-8083-E72149FA228E}" destId="{1F0ABEA7-0416-4ADE-8D18-D5F156EE604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DDF91A-EEAD-46DE-9C70-F64894DC0C1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F5C732-A1A0-4783-89EB-6788550CD22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>
              <a:solidFill>
                <a:schemeClr val="bg1"/>
              </a:solidFill>
              <a:latin typeface="Arial"/>
              <a:cs typeface="Arial"/>
            </a:rPr>
            <a:t>Grades (GPA)</a:t>
          </a:r>
        </a:p>
      </dgm:t>
    </dgm:pt>
    <dgm:pt modelId="{3D9B2EAF-7873-4774-AFD0-FBCEF2452A71}" type="parTrans" cxnId="{190221AD-851D-4A3A-A7E4-61E54B653D48}">
      <dgm:prSet/>
      <dgm:spPr/>
      <dgm:t>
        <a:bodyPr/>
        <a:lstStyle/>
        <a:p>
          <a:endParaRPr lang="en-US"/>
        </a:p>
      </dgm:t>
    </dgm:pt>
    <dgm:pt modelId="{9A50063E-0C39-4C66-8DFF-3DA2DB7A3A87}" type="sibTrans" cxnId="{190221AD-851D-4A3A-A7E4-61E54B653D48}">
      <dgm:prSet/>
      <dgm:spPr/>
      <dgm:t>
        <a:bodyPr/>
        <a:lstStyle/>
        <a:p>
          <a:endParaRPr lang="en-US"/>
        </a:p>
      </dgm:t>
    </dgm:pt>
    <dgm:pt modelId="{4BACFA5C-6547-43C0-8CCE-939FC8389E6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rial"/>
              <a:cs typeface="Arial"/>
            </a:rPr>
            <a:t>Strength of Curriculum</a:t>
          </a:r>
        </a:p>
      </dgm:t>
    </dgm:pt>
    <dgm:pt modelId="{DCBA6A27-B196-4E57-9B7F-1C19A8DCBF1C}" type="parTrans" cxnId="{EEFAE322-AF1F-4C08-A2E8-2E7E69D10D29}">
      <dgm:prSet/>
      <dgm:spPr/>
      <dgm:t>
        <a:bodyPr/>
        <a:lstStyle/>
        <a:p>
          <a:endParaRPr lang="en-US"/>
        </a:p>
      </dgm:t>
    </dgm:pt>
    <dgm:pt modelId="{00C36F93-B88C-4F2C-9EEF-AA97706632D5}" type="sibTrans" cxnId="{EEFAE322-AF1F-4C08-A2E8-2E7E69D10D29}">
      <dgm:prSet/>
      <dgm:spPr/>
      <dgm:t>
        <a:bodyPr/>
        <a:lstStyle/>
        <a:p>
          <a:endParaRPr lang="en-US"/>
        </a:p>
      </dgm:t>
    </dgm:pt>
    <dgm:pt modelId="{D9658E23-38B8-4966-82A1-260CD598423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>
              <a:latin typeface="Arial"/>
              <a:cs typeface="Arial"/>
            </a:rPr>
            <a:t>Test Scores (ACT or SAT)</a:t>
          </a:r>
        </a:p>
      </dgm:t>
    </dgm:pt>
    <dgm:pt modelId="{AA8A6357-AE3A-4C99-B436-06D7F911097B}" type="parTrans" cxnId="{CD3A019A-A8B0-469F-AC1A-541EC724917F}">
      <dgm:prSet/>
      <dgm:spPr/>
      <dgm:t>
        <a:bodyPr/>
        <a:lstStyle/>
        <a:p>
          <a:endParaRPr lang="en-US"/>
        </a:p>
      </dgm:t>
    </dgm:pt>
    <dgm:pt modelId="{203C3E6B-FC19-4864-96EA-8712FDF70D0E}" type="sibTrans" cxnId="{CD3A019A-A8B0-469F-AC1A-541EC724917F}">
      <dgm:prSet/>
      <dgm:spPr/>
      <dgm:t>
        <a:bodyPr/>
        <a:lstStyle/>
        <a:p>
          <a:endParaRPr lang="en-US"/>
        </a:p>
      </dgm:t>
    </dgm:pt>
    <dgm:pt modelId="{464BBBDD-105F-4E61-B356-E6FC09824E1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rial"/>
              <a:cs typeface="Arial"/>
            </a:rPr>
            <a:t>Extracurricular Involvement</a:t>
          </a:r>
        </a:p>
      </dgm:t>
    </dgm:pt>
    <dgm:pt modelId="{C80A1D25-ED4E-4F0A-A0F8-3EF6E9C26DC5}" type="parTrans" cxnId="{DB01FD22-B9FC-42F0-8B3E-C7B6DDCD0681}">
      <dgm:prSet/>
      <dgm:spPr/>
      <dgm:t>
        <a:bodyPr/>
        <a:lstStyle/>
        <a:p>
          <a:endParaRPr lang="en-US"/>
        </a:p>
      </dgm:t>
    </dgm:pt>
    <dgm:pt modelId="{0F642ABD-DE8B-42EA-B425-BBB8672FEA42}" type="sibTrans" cxnId="{DB01FD22-B9FC-42F0-8B3E-C7B6DDCD0681}">
      <dgm:prSet/>
      <dgm:spPr/>
      <dgm:t>
        <a:bodyPr/>
        <a:lstStyle/>
        <a:p>
          <a:endParaRPr lang="en-US"/>
        </a:p>
      </dgm:t>
    </dgm:pt>
    <dgm:pt modelId="{ABE3F439-8703-42A3-8BD8-06142C30381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>
              <a:latin typeface="Arial"/>
              <a:cs typeface="Arial"/>
            </a:rPr>
            <a:t>College Essays</a:t>
          </a:r>
        </a:p>
      </dgm:t>
    </dgm:pt>
    <dgm:pt modelId="{A5BD2401-000C-4690-877C-2A0D9BED9B9F}" type="parTrans" cxnId="{A5AFBA29-6B6E-47E5-B02C-7D71A954EB8D}">
      <dgm:prSet/>
      <dgm:spPr/>
      <dgm:t>
        <a:bodyPr/>
        <a:lstStyle/>
        <a:p>
          <a:endParaRPr lang="en-US"/>
        </a:p>
      </dgm:t>
    </dgm:pt>
    <dgm:pt modelId="{D5048AC9-3065-4259-AD4E-04FC62CE755E}" type="sibTrans" cxnId="{A5AFBA29-6B6E-47E5-B02C-7D71A954EB8D}">
      <dgm:prSet/>
      <dgm:spPr/>
      <dgm:t>
        <a:bodyPr/>
        <a:lstStyle/>
        <a:p>
          <a:endParaRPr lang="en-US"/>
        </a:p>
      </dgm:t>
    </dgm:pt>
    <dgm:pt modelId="{CE128068-4D53-4AFE-B7EE-065D1BD16BE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rial"/>
              <a:cs typeface="Arial"/>
            </a:rPr>
            <a:t>Letters of Recommendation</a:t>
          </a:r>
        </a:p>
      </dgm:t>
    </dgm:pt>
    <dgm:pt modelId="{D8FD93E9-208B-4004-8FF3-813CD0DD3BFF}" type="parTrans" cxnId="{B89EDB3F-8DFE-4234-B598-E05191476B19}">
      <dgm:prSet/>
      <dgm:spPr/>
      <dgm:t>
        <a:bodyPr/>
        <a:lstStyle/>
        <a:p>
          <a:endParaRPr lang="en-US"/>
        </a:p>
      </dgm:t>
    </dgm:pt>
    <dgm:pt modelId="{17E3CBFD-D9E7-4E64-965B-872657995554}" type="sibTrans" cxnId="{B89EDB3F-8DFE-4234-B598-E05191476B19}">
      <dgm:prSet/>
      <dgm:spPr/>
      <dgm:t>
        <a:bodyPr/>
        <a:lstStyle/>
        <a:p>
          <a:endParaRPr lang="en-US"/>
        </a:p>
      </dgm:t>
    </dgm:pt>
    <dgm:pt modelId="{27477AB6-A953-4966-A936-2DA241EA6E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>
              <a:latin typeface="Arial"/>
              <a:cs typeface="Arial"/>
            </a:rPr>
            <a:t>Institutional Need</a:t>
          </a:r>
        </a:p>
      </dgm:t>
    </dgm:pt>
    <dgm:pt modelId="{126C5621-377A-4005-83BF-4E33D98E30DE}" type="parTrans" cxnId="{41678F87-EF6A-475E-ADD9-B7ED5B4ABC45}">
      <dgm:prSet/>
      <dgm:spPr/>
      <dgm:t>
        <a:bodyPr/>
        <a:lstStyle/>
        <a:p>
          <a:endParaRPr lang="en-US"/>
        </a:p>
      </dgm:t>
    </dgm:pt>
    <dgm:pt modelId="{903D51D7-0100-4307-8251-EF49547016BB}" type="sibTrans" cxnId="{41678F87-EF6A-475E-ADD9-B7ED5B4ABC45}">
      <dgm:prSet/>
      <dgm:spPr/>
      <dgm:t>
        <a:bodyPr/>
        <a:lstStyle/>
        <a:p>
          <a:endParaRPr lang="en-US"/>
        </a:p>
      </dgm:t>
    </dgm:pt>
    <dgm:pt modelId="{8551A13A-94ED-43F5-AF81-8CAA2CC2F770}" type="pres">
      <dgm:prSet presAssocID="{69DDF91A-EEAD-46DE-9C70-F64894DC0C14}" presName="diagram" presStyleCnt="0">
        <dgm:presLayoutVars>
          <dgm:dir/>
          <dgm:resizeHandles val="exact"/>
        </dgm:presLayoutVars>
      </dgm:prSet>
      <dgm:spPr/>
    </dgm:pt>
    <dgm:pt modelId="{0AC7DB92-690E-4CAA-A10A-E1CA85668F3F}" type="pres">
      <dgm:prSet presAssocID="{97F5C732-A1A0-4783-89EB-6788550CD222}" presName="node" presStyleLbl="node1" presStyleIdx="0" presStyleCnt="7">
        <dgm:presLayoutVars>
          <dgm:bulletEnabled val="1"/>
        </dgm:presLayoutVars>
      </dgm:prSet>
      <dgm:spPr/>
    </dgm:pt>
    <dgm:pt modelId="{FCA5F0B9-67E4-459C-B591-3741B220B207}" type="pres">
      <dgm:prSet presAssocID="{9A50063E-0C39-4C66-8DFF-3DA2DB7A3A87}" presName="sibTrans" presStyleCnt="0"/>
      <dgm:spPr/>
    </dgm:pt>
    <dgm:pt modelId="{17AFA63D-179B-4CED-B4E0-CF61785DEDF0}" type="pres">
      <dgm:prSet presAssocID="{4BACFA5C-6547-43C0-8CCE-939FC8389E68}" presName="node" presStyleLbl="node1" presStyleIdx="1" presStyleCnt="7">
        <dgm:presLayoutVars>
          <dgm:bulletEnabled val="1"/>
        </dgm:presLayoutVars>
      </dgm:prSet>
      <dgm:spPr/>
    </dgm:pt>
    <dgm:pt modelId="{F54CA188-A276-4443-BAB2-FA258035937C}" type="pres">
      <dgm:prSet presAssocID="{00C36F93-B88C-4F2C-9EEF-AA97706632D5}" presName="sibTrans" presStyleCnt="0"/>
      <dgm:spPr/>
    </dgm:pt>
    <dgm:pt modelId="{A8EB6876-EB6E-4FF6-8980-C949B6056D4A}" type="pres">
      <dgm:prSet presAssocID="{D9658E23-38B8-4966-82A1-260CD5984235}" presName="node" presStyleLbl="node1" presStyleIdx="2" presStyleCnt="7">
        <dgm:presLayoutVars>
          <dgm:bulletEnabled val="1"/>
        </dgm:presLayoutVars>
      </dgm:prSet>
      <dgm:spPr/>
    </dgm:pt>
    <dgm:pt modelId="{B7549C2C-B916-4F4B-B6FC-5EA83908B5CA}" type="pres">
      <dgm:prSet presAssocID="{203C3E6B-FC19-4864-96EA-8712FDF70D0E}" presName="sibTrans" presStyleCnt="0"/>
      <dgm:spPr/>
    </dgm:pt>
    <dgm:pt modelId="{554722CD-BA85-4035-9557-E7CBA8A49DC2}" type="pres">
      <dgm:prSet presAssocID="{464BBBDD-105F-4E61-B356-E6FC09824E1B}" presName="node" presStyleLbl="node1" presStyleIdx="3" presStyleCnt="7">
        <dgm:presLayoutVars>
          <dgm:bulletEnabled val="1"/>
        </dgm:presLayoutVars>
      </dgm:prSet>
      <dgm:spPr/>
    </dgm:pt>
    <dgm:pt modelId="{D22BF14A-0F63-444A-9786-CBB4043052B2}" type="pres">
      <dgm:prSet presAssocID="{0F642ABD-DE8B-42EA-B425-BBB8672FEA42}" presName="sibTrans" presStyleCnt="0"/>
      <dgm:spPr/>
    </dgm:pt>
    <dgm:pt modelId="{975ECD75-BBD6-4BDA-AFDA-AE37465B9698}" type="pres">
      <dgm:prSet presAssocID="{ABE3F439-8703-42A3-8BD8-06142C303810}" presName="node" presStyleLbl="node1" presStyleIdx="4" presStyleCnt="7">
        <dgm:presLayoutVars>
          <dgm:bulletEnabled val="1"/>
        </dgm:presLayoutVars>
      </dgm:prSet>
      <dgm:spPr/>
    </dgm:pt>
    <dgm:pt modelId="{3AE63395-D584-4830-B441-85D2C9C97C57}" type="pres">
      <dgm:prSet presAssocID="{D5048AC9-3065-4259-AD4E-04FC62CE755E}" presName="sibTrans" presStyleCnt="0"/>
      <dgm:spPr/>
    </dgm:pt>
    <dgm:pt modelId="{1BAC1695-39F4-437E-B0A8-DF4DFBC1657B}" type="pres">
      <dgm:prSet presAssocID="{CE128068-4D53-4AFE-B7EE-065D1BD16BE2}" presName="node" presStyleLbl="node1" presStyleIdx="5" presStyleCnt="7">
        <dgm:presLayoutVars>
          <dgm:bulletEnabled val="1"/>
        </dgm:presLayoutVars>
      </dgm:prSet>
      <dgm:spPr/>
    </dgm:pt>
    <dgm:pt modelId="{DE90ADC5-8EFB-4D9A-88D5-882BC181038F}" type="pres">
      <dgm:prSet presAssocID="{17E3CBFD-D9E7-4E64-965B-872657995554}" presName="sibTrans" presStyleCnt="0"/>
      <dgm:spPr/>
    </dgm:pt>
    <dgm:pt modelId="{4517D5F1-28DA-4020-8782-2C68BA3DD09A}" type="pres">
      <dgm:prSet presAssocID="{27477AB6-A953-4966-A936-2DA241EA6E81}" presName="node" presStyleLbl="node1" presStyleIdx="6" presStyleCnt="7">
        <dgm:presLayoutVars>
          <dgm:bulletEnabled val="1"/>
        </dgm:presLayoutVars>
      </dgm:prSet>
      <dgm:spPr/>
    </dgm:pt>
  </dgm:ptLst>
  <dgm:cxnLst>
    <dgm:cxn modelId="{EEFAE322-AF1F-4C08-A2E8-2E7E69D10D29}" srcId="{69DDF91A-EEAD-46DE-9C70-F64894DC0C14}" destId="{4BACFA5C-6547-43C0-8CCE-939FC8389E68}" srcOrd="1" destOrd="0" parTransId="{DCBA6A27-B196-4E57-9B7F-1C19A8DCBF1C}" sibTransId="{00C36F93-B88C-4F2C-9EEF-AA97706632D5}"/>
    <dgm:cxn modelId="{DB01FD22-B9FC-42F0-8B3E-C7B6DDCD0681}" srcId="{69DDF91A-EEAD-46DE-9C70-F64894DC0C14}" destId="{464BBBDD-105F-4E61-B356-E6FC09824E1B}" srcOrd="3" destOrd="0" parTransId="{C80A1D25-ED4E-4F0A-A0F8-3EF6E9C26DC5}" sibTransId="{0F642ABD-DE8B-42EA-B425-BBB8672FEA42}"/>
    <dgm:cxn modelId="{809A9625-C7DF-49DB-B7B7-B49E2AA6DF01}" type="presOf" srcId="{27477AB6-A953-4966-A936-2DA241EA6E81}" destId="{4517D5F1-28DA-4020-8782-2C68BA3DD09A}" srcOrd="0" destOrd="0" presId="urn:microsoft.com/office/officeart/2005/8/layout/default"/>
    <dgm:cxn modelId="{A5AFBA29-6B6E-47E5-B02C-7D71A954EB8D}" srcId="{69DDF91A-EEAD-46DE-9C70-F64894DC0C14}" destId="{ABE3F439-8703-42A3-8BD8-06142C303810}" srcOrd="4" destOrd="0" parTransId="{A5BD2401-000C-4690-877C-2A0D9BED9B9F}" sibTransId="{D5048AC9-3065-4259-AD4E-04FC62CE755E}"/>
    <dgm:cxn modelId="{B89EDB3F-8DFE-4234-B598-E05191476B19}" srcId="{69DDF91A-EEAD-46DE-9C70-F64894DC0C14}" destId="{CE128068-4D53-4AFE-B7EE-065D1BD16BE2}" srcOrd="5" destOrd="0" parTransId="{D8FD93E9-208B-4004-8FF3-813CD0DD3BFF}" sibTransId="{17E3CBFD-D9E7-4E64-965B-872657995554}"/>
    <dgm:cxn modelId="{F0F7E285-CD31-4EF2-9430-EF443C78C66B}" type="presOf" srcId="{69DDF91A-EEAD-46DE-9C70-F64894DC0C14}" destId="{8551A13A-94ED-43F5-AF81-8CAA2CC2F770}" srcOrd="0" destOrd="0" presId="urn:microsoft.com/office/officeart/2005/8/layout/default"/>
    <dgm:cxn modelId="{41678F87-EF6A-475E-ADD9-B7ED5B4ABC45}" srcId="{69DDF91A-EEAD-46DE-9C70-F64894DC0C14}" destId="{27477AB6-A953-4966-A936-2DA241EA6E81}" srcOrd="6" destOrd="0" parTransId="{126C5621-377A-4005-83BF-4E33D98E30DE}" sibTransId="{903D51D7-0100-4307-8251-EF49547016BB}"/>
    <dgm:cxn modelId="{C8506597-DC7A-4532-BE6D-4CED717F6873}" type="presOf" srcId="{4BACFA5C-6547-43C0-8CCE-939FC8389E68}" destId="{17AFA63D-179B-4CED-B4E0-CF61785DEDF0}" srcOrd="0" destOrd="0" presId="urn:microsoft.com/office/officeart/2005/8/layout/default"/>
    <dgm:cxn modelId="{7ECFE499-19E0-480E-B59B-7E9F03747046}" type="presOf" srcId="{CE128068-4D53-4AFE-B7EE-065D1BD16BE2}" destId="{1BAC1695-39F4-437E-B0A8-DF4DFBC1657B}" srcOrd="0" destOrd="0" presId="urn:microsoft.com/office/officeart/2005/8/layout/default"/>
    <dgm:cxn modelId="{CD3A019A-A8B0-469F-AC1A-541EC724917F}" srcId="{69DDF91A-EEAD-46DE-9C70-F64894DC0C14}" destId="{D9658E23-38B8-4966-82A1-260CD5984235}" srcOrd="2" destOrd="0" parTransId="{AA8A6357-AE3A-4C99-B436-06D7F911097B}" sibTransId="{203C3E6B-FC19-4864-96EA-8712FDF70D0E}"/>
    <dgm:cxn modelId="{190221AD-851D-4A3A-A7E4-61E54B653D48}" srcId="{69DDF91A-EEAD-46DE-9C70-F64894DC0C14}" destId="{97F5C732-A1A0-4783-89EB-6788550CD222}" srcOrd="0" destOrd="0" parTransId="{3D9B2EAF-7873-4774-AFD0-FBCEF2452A71}" sibTransId="{9A50063E-0C39-4C66-8DFF-3DA2DB7A3A87}"/>
    <dgm:cxn modelId="{13A218C7-443A-486C-987C-BA9AB8CA8259}" type="presOf" srcId="{97F5C732-A1A0-4783-89EB-6788550CD222}" destId="{0AC7DB92-690E-4CAA-A10A-E1CA85668F3F}" srcOrd="0" destOrd="0" presId="urn:microsoft.com/office/officeart/2005/8/layout/default"/>
    <dgm:cxn modelId="{4388B3CA-77FD-4CFD-BAE7-1B4A25CA04BB}" type="presOf" srcId="{464BBBDD-105F-4E61-B356-E6FC09824E1B}" destId="{554722CD-BA85-4035-9557-E7CBA8A49DC2}" srcOrd="0" destOrd="0" presId="urn:microsoft.com/office/officeart/2005/8/layout/default"/>
    <dgm:cxn modelId="{30AA43E7-0BF2-4657-86AC-7AAF39E7E87F}" type="presOf" srcId="{ABE3F439-8703-42A3-8BD8-06142C303810}" destId="{975ECD75-BBD6-4BDA-AFDA-AE37465B9698}" srcOrd="0" destOrd="0" presId="urn:microsoft.com/office/officeart/2005/8/layout/default"/>
    <dgm:cxn modelId="{2FE8BDFA-E3EC-48E8-87E2-D641911B893A}" type="presOf" srcId="{D9658E23-38B8-4966-82A1-260CD5984235}" destId="{A8EB6876-EB6E-4FF6-8980-C949B6056D4A}" srcOrd="0" destOrd="0" presId="urn:microsoft.com/office/officeart/2005/8/layout/default"/>
    <dgm:cxn modelId="{2DFF3A8C-89CB-4A76-B195-BA77651AB0E1}" type="presParOf" srcId="{8551A13A-94ED-43F5-AF81-8CAA2CC2F770}" destId="{0AC7DB92-690E-4CAA-A10A-E1CA85668F3F}" srcOrd="0" destOrd="0" presId="urn:microsoft.com/office/officeart/2005/8/layout/default"/>
    <dgm:cxn modelId="{50443DF6-B57B-4484-B156-AA9F462FFE85}" type="presParOf" srcId="{8551A13A-94ED-43F5-AF81-8CAA2CC2F770}" destId="{FCA5F0B9-67E4-459C-B591-3741B220B207}" srcOrd="1" destOrd="0" presId="urn:microsoft.com/office/officeart/2005/8/layout/default"/>
    <dgm:cxn modelId="{FDEA133F-3D31-49E3-AAAE-71B954E6422A}" type="presParOf" srcId="{8551A13A-94ED-43F5-AF81-8CAA2CC2F770}" destId="{17AFA63D-179B-4CED-B4E0-CF61785DEDF0}" srcOrd="2" destOrd="0" presId="urn:microsoft.com/office/officeart/2005/8/layout/default"/>
    <dgm:cxn modelId="{0FA8D96B-D780-4E3A-B2E5-D5D85259A77B}" type="presParOf" srcId="{8551A13A-94ED-43F5-AF81-8CAA2CC2F770}" destId="{F54CA188-A276-4443-BAB2-FA258035937C}" srcOrd="3" destOrd="0" presId="urn:microsoft.com/office/officeart/2005/8/layout/default"/>
    <dgm:cxn modelId="{00A94DA5-B7D0-42D6-80C6-24BA59A493B9}" type="presParOf" srcId="{8551A13A-94ED-43F5-AF81-8CAA2CC2F770}" destId="{A8EB6876-EB6E-4FF6-8980-C949B6056D4A}" srcOrd="4" destOrd="0" presId="urn:microsoft.com/office/officeart/2005/8/layout/default"/>
    <dgm:cxn modelId="{5BFBF490-08A5-44E6-B22C-7BFABBA4ACD1}" type="presParOf" srcId="{8551A13A-94ED-43F5-AF81-8CAA2CC2F770}" destId="{B7549C2C-B916-4F4B-B6FC-5EA83908B5CA}" srcOrd="5" destOrd="0" presId="urn:microsoft.com/office/officeart/2005/8/layout/default"/>
    <dgm:cxn modelId="{007C1FBA-6FA3-4C10-A500-F2E89F9E9B55}" type="presParOf" srcId="{8551A13A-94ED-43F5-AF81-8CAA2CC2F770}" destId="{554722CD-BA85-4035-9557-E7CBA8A49DC2}" srcOrd="6" destOrd="0" presId="urn:microsoft.com/office/officeart/2005/8/layout/default"/>
    <dgm:cxn modelId="{B8C1206A-AE96-456A-B48B-D7319755B6C5}" type="presParOf" srcId="{8551A13A-94ED-43F5-AF81-8CAA2CC2F770}" destId="{D22BF14A-0F63-444A-9786-CBB4043052B2}" srcOrd="7" destOrd="0" presId="urn:microsoft.com/office/officeart/2005/8/layout/default"/>
    <dgm:cxn modelId="{0DA0A753-9024-48A0-8CF4-830C16C25F92}" type="presParOf" srcId="{8551A13A-94ED-43F5-AF81-8CAA2CC2F770}" destId="{975ECD75-BBD6-4BDA-AFDA-AE37465B9698}" srcOrd="8" destOrd="0" presId="urn:microsoft.com/office/officeart/2005/8/layout/default"/>
    <dgm:cxn modelId="{A1F51427-1685-45D3-86CE-D7BE9E70C41B}" type="presParOf" srcId="{8551A13A-94ED-43F5-AF81-8CAA2CC2F770}" destId="{3AE63395-D584-4830-B441-85D2C9C97C57}" srcOrd="9" destOrd="0" presId="urn:microsoft.com/office/officeart/2005/8/layout/default"/>
    <dgm:cxn modelId="{2A1C7AFF-4281-489C-911A-0CC5F9447BAA}" type="presParOf" srcId="{8551A13A-94ED-43F5-AF81-8CAA2CC2F770}" destId="{1BAC1695-39F4-437E-B0A8-DF4DFBC1657B}" srcOrd="10" destOrd="0" presId="urn:microsoft.com/office/officeart/2005/8/layout/default"/>
    <dgm:cxn modelId="{2C901025-41DB-401C-83ED-B997BEFA7199}" type="presParOf" srcId="{8551A13A-94ED-43F5-AF81-8CAA2CC2F770}" destId="{DE90ADC5-8EFB-4D9A-88D5-882BC181038F}" srcOrd="11" destOrd="0" presId="urn:microsoft.com/office/officeart/2005/8/layout/default"/>
    <dgm:cxn modelId="{0FF11C3D-7052-4BA8-BED6-97D21F6EC87A}" type="presParOf" srcId="{8551A13A-94ED-43F5-AF81-8CAA2CC2F770}" destId="{4517D5F1-28DA-4020-8782-2C68BA3DD09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218AFB-16AA-4DA8-903B-39B4A1CD5C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89572-E6ED-46C2-AECF-3BC9387DB1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"/>
              <a:cs typeface="Arial"/>
            </a:rPr>
            <a:t>Scholarships</a:t>
          </a:r>
        </a:p>
      </dgm:t>
    </dgm:pt>
    <dgm:pt modelId="{644C1501-BBEC-432E-9B37-912F8D22FFC0}" type="parTrans" cxnId="{AF5B90C6-E8FB-4EC5-B050-8253CBAFC459}">
      <dgm:prSet/>
      <dgm:spPr/>
      <dgm:t>
        <a:bodyPr/>
        <a:lstStyle/>
        <a:p>
          <a:endParaRPr lang="en-US"/>
        </a:p>
      </dgm:t>
    </dgm:pt>
    <dgm:pt modelId="{AB0D8D3D-11F3-48A8-821F-F653FA22B2B1}" type="sibTrans" cxnId="{AF5B90C6-E8FB-4EC5-B050-8253CBAFC459}">
      <dgm:prSet/>
      <dgm:spPr/>
      <dgm:t>
        <a:bodyPr/>
        <a:lstStyle/>
        <a:p>
          <a:endParaRPr lang="en-US"/>
        </a:p>
      </dgm:t>
    </dgm:pt>
    <dgm:pt modelId="{143F131E-8739-4ED5-BA5C-B758425301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"/>
              <a:cs typeface="Arial"/>
            </a:rPr>
            <a:t>Grants</a:t>
          </a:r>
        </a:p>
      </dgm:t>
    </dgm:pt>
    <dgm:pt modelId="{FA51B01D-5D87-42F2-9F9C-A2183EBF2136}" type="parTrans" cxnId="{C0890296-CA9F-49A8-85C4-9862CADAA7B7}">
      <dgm:prSet/>
      <dgm:spPr/>
      <dgm:t>
        <a:bodyPr/>
        <a:lstStyle/>
        <a:p>
          <a:endParaRPr lang="en-US"/>
        </a:p>
      </dgm:t>
    </dgm:pt>
    <dgm:pt modelId="{2BD096B0-B81E-4D9B-B90F-4E2D243B8F38}" type="sibTrans" cxnId="{C0890296-CA9F-49A8-85C4-9862CADAA7B7}">
      <dgm:prSet/>
      <dgm:spPr/>
      <dgm:t>
        <a:bodyPr/>
        <a:lstStyle/>
        <a:p>
          <a:endParaRPr lang="en-US"/>
        </a:p>
      </dgm:t>
    </dgm:pt>
    <dgm:pt modelId="{A3579E5A-E73A-40DF-AB1A-20384C72B0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"/>
              <a:cs typeface="Arial"/>
            </a:rPr>
            <a:t>Work-Study</a:t>
          </a:r>
        </a:p>
      </dgm:t>
    </dgm:pt>
    <dgm:pt modelId="{2698CDDE-831D-4EE6-8248-72AE5175167F}" type="parTrans" cxnId="{937D952F-7FFB-47F8-8251-2C317F044927}">
      <dgm:prSet/>
      <dgm:spPr/>
      <dgm:t>
        <a:bodyPr/>
        <a:lstStyle/>
        <a:p>
          <a:endParaRPr lang="en-US"/>
        </a:p>
      </dgm:t>
    </dgm:pt>
    <dgm:pt modelId="{2E792EC2-CB9C-4D7D-ABFB-AA2BF53F8977}" type="sibTrans" cxnId="{937D952F-7FFB-47F8-8251-2C317F044927}">
      <dgm:prSet/>
      <dgm:spPr/>
      <dgm:t>
        <a:bodyPr/>
        <a:lstStyle/>
        <a:p>
          <a:endParaRPr lang="en-US"/>
        </a:p>
      </dgm:t>
    </dgm:pt>
    <dgm:pt modelId="{1B2C7740-6462-40E4-80B2-FCA5294A25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"/>
              <a:cs typeface="Arial"/>
            </a:rPr>
            <a:t>Loans</a:t>
          </a:r>
        </a:p>
      </dgm:t>
    </dgm:pt>
    <dgm:pt modelId="{F6B41EB8-24E4-47AC-9802-EBC7C404D85F}" type="parTrans" cxnId="{78D8B224-B1EF-42B5-9523-C4307CBF2C5F}">
      <dgm:prSet/>
      <dgm:spPr/>
      <dgm:t>
        <a:bodyPr/>
        <a:lstStyle/>
        <a:p>
          <a:endParaRPr lang="en-US"/>
        </a:p>
      </dgm:t>
    </dgm:pt>
    <dgm:pt modelId="{AD8588DD-0B02-4A35-839F-0CAEB8220E53}" type="sibTrans" cxnId="{78D8B224-B1EF-42B5-9523-C4307CBF2C5F}">
      <dgm:prSet/>
      <dgm:spPr/>
      <dgm:t>
        <a:bodyPr/>
        <a:lstStyle/>
        <a:p>
          <a:endParaRPr lang="en-US"/>
        </a:p>
      </dgm:t>
    </dgm:pt>
    <dgm:pt modelId="{BC0264E1-54BB-474A-9C5C-969FD4F4E71A}" type="pres">
      <dgm:prSet presAssocID="{97218AFB-16AA-4DA8-903B-39B4A1CD5C75}" presName="root" presStyleCnt="0">
        <dgm:presLayoutVars>
          <dgm:dir/>
          <dgm:resizeHandles val="exact"/>
        </dgm:presLayoutVars>
      </dgm:prSet>
      <dgm:spPr/>
    </dgm:pt>
    <dgm:pt modelId="{21E3B0F1-0E32-4D50-B3C5-CA68CC1A5E8D}" type="pres">
      <dgm:prSet presAssocID="{55A89572-E6ED-46C2-AECF-3BC9387DB171}" presName="compNode" presStyleCnt="0"/>
      <dgm:spPr/>
    </dgm:pt>
    <dgm:pt modelId="{B4D8BED5-F8DE-461F-9345-BFB80B5E6FAD}" type="pres">
      <dgm:prSet presAssocID="{55A89572-E6ED-46C2-AECF-3BC9387DB171}" presName="bgRect" presStyleLbl="bgShp" presStyleIdx="0" presStyleCnt="4"/>
      <dgm:spPr>
        <a:solidFill>
          <a:schemeClr val="bg1"/>
        </a:solidFill>
      </dgm:spPr>
    </dgm:pt>
    <dgm:pt modelId="{8F6D563C-6FD5-4D62-B3D5-C5A1FF0635D3}" type="pres">
      <dgm:prSet presAssocID="{55A89572-E6ED-46C2-AECF-3BC9387DB1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54CD089-DB23-40CE-9D7C-2FD77D22069F}" type="pres">
      <dgm:prSet presAssocID="{55A89572-E6ED-46C2-AECF-3BC9387DB171}" presName="spaceRect" presStyleCnt="0"/>
      <dgm:spPr/>
    </dgm:pt>
    <dgm:pt modelId="{BC2DEBFF-01E9-4159-B426-E4ACD1A56DD2}" type="pres">
      <dgm:prSet presAssocID="{55A89572-E6ED-46C2-AECF-3BC9387DB171}" presName="parTx" presStyleLbl="revTx" presStyleIdx="0" presStyleCnt="4">
        <dgm:presLayoutVars>
          <dgm:chMax val="0"/>
          <dgm:chPref val="0"/>
        </dgm:presLayoutVars>
      </dgm:prSet>
      <dgm:spPr/>
    </dgm:pt>
    <dgm:pt modelId="{DF110D57-A6F0-460E-A0ED-D6786C39E8E9}" type="pres">
      <dgm:prSet presAssocID="{AB0D8D3D-11F3-48A8-821F-F653FA22B2B1}" presName="sibTrans" presStyleCnt="0"/>
      <dgm:spPr/>
    </dgm:pt>
    <dgm:pt modelId="{D18B6370-9ACD-4523-BFAC-F39A88A59F36}" type="pres">
      <dgm:prSet presAssocID="{143F131E-8739-4ED5-BA5C-B758425301D8}" presName="compNode" presStyleCnt="0"/>
      <dgm:spPr/>
    </dgm:pt>
    <dgm:pt modelId="{C668190C-89E8-4BA6-B402-0B61F9C5E650}" type="pres">
      <dgm:prSet presAssocID="{143F131E-8739-4ED5-BA5C-B758425301D8}" presName="bgRect" presStyleLbl="bgShp" presStyleIdx="1" presStyleCnt="4"/>
      <dgm:spPr>
        <a:solidFill>
          <a:schemeClr val="bg1"/>
        </a:solidFill>
      </dgm:spPr>
    </dgm:pt>
    <dgm:pt modelId="{594AE440-9924-4440-8403-D0B57EB56617}" type="pres">
      <dgm:prSet presAssocID="{143F131E-8739-4ED5-BA5C-B758425301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1C46CFB-7B61-4552-BF5B-CCEDC1A2AD08}" type="pres">
      <dgm:prSet presAssocID="{143F131E-8739-4ED5-BA5C-B758425301D8}" presName="spaceRect" presStyleCnt="0"/>
      <dgm:spPr/>
    </dgm:pt>
    <dgm:pt modelId="{D63DE588-02A8-41B0-82E4-C9266734CD9E}" type="pres">
      <dgm:prSet presAssocID="{143F131E-8739-4ED5-BA5C-B758425301D8}" presName="parTx" presStyleLbl="revTx" presStyleIdx="1" presStyleCnt="4">
        <dgm:presLayoutVars>
          <dgm:chMax val="0"/>
          <dgm:chPref val="0"/>
        </dgm:presLayoutVars>
      </dgm:prSet>
      <dgm:spPr/>
    </dgm:pt>
    <dgm:pt modelId="{11EBCD71-D092-42DD-99B9-6871ACC59FAA}" type="pres">
      <dgm:prSet presAssocID="{2BD096B0-B81E-4D9B-B90F-4E2D243B8F38}" presName="sibTrans" presStyleCnt="0"/>
      <dgm:spPr/>
    </dgm:pt>
    <dgm:pt modelId="{3449BCF7-0839-44C5-8C66-F4D7905D77E0}" type="pres">
      <dgm:prSet presAssocID="{A3579E5A-E73A-40DF-AB1A-20384C72B05C}" presName="compNode" presStyleCnt="0"/>
      <dgm:spPr/>
    </dgm:pt>
    <dgm:pt modelId="{C7FCB260-4E75-4922-AC0A-A0F21E0EE32F}" type="pres">
      <dgm:prSet presAssocID="{A3579E5A-E73A-40DF-AB1A-20384C72B05C}" presName="bgRect" presStyleLbl="bgShp" presStyleIdx="2" presStyleCnt="4"/>
      <dgm:spPr>
        <a:solidFill>
          <a:schemeClr val="bg1"/>
        </a:solidFill>
      </dgm:spPr>
    </dgm:pt>
    <dgm:pt modelId="{9A572056-CD77-40C5-B1C3-3AEE7F671E6D}" type="pres">
      <dgm:prSet presAssocID="{A3579E5A-E73A-40DF-AB1A-20384C72B0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BE99EB3-A4F2-4333-9F31-CA0992CE9940}" type="pres">
      <dgm:prSet presAssocID="{A3579E5A-E73A-40DF-AB1A-20384C72B05C}" presName="spaceRect" presStyleCnt="0"/>
      <dgm:spPr/>
    </dgm:pt>
    <dgm:pt modelId="{1EC30361-2824-48E3-9FDC-A1F00B5AB114}" type="pres">
      <dgm:prSet presAssocID="{A3579E5A-E73A-40DF-AB1A-20384C72B05C}" presName="parTx" presStyleLbl="revTx" presStyleIdx="2" presStyleCnt="4">
        <dgm:presLayoutVars>
          <dgm:chMax val="0"/>
          <dgm:chPref val="0"/>
        </dgm:presLayoutVars>
      </dgm:prSet>
      <dgm:spPr/>
    </dgm:pt>
    <dgm:pt modelId="{456D1478-D062-4CC6-B53C-E003A0EF4365}" type="pres">
      <dgm:prSet presAssocID="{2E792EC2-CB9C-4D7D-ABFB-AA2BF53F8977}" presName="sibTrans" presStyleCnt="0"/>
      <dgm:spPr/>
    </dgm:pt>
    <dgm:pt modelId="{D64CFADD-BEE1-46DF-8C68-73001492E4E3}" type="pres">
      <dgm:prSet presAssocID="{1B2C7740-6462-40E4-80B2-FCA5294A2533}" presName="compNode" presStyleCnt="0"/>
      <dgm:spPr/>
    </dgm:pt>
    <dgm:pt modelId="{B2232ADE-1E5E-4087-8F32-BCF0F4B86113}" type="pres">
      <dgm:prSet presAssocID="{1B2C7740-6462-40E4-80B2-FCA5294A2533}" presName="bgRect" presStyleLbl="bgShp" presStyleIdx="3" presStyleCnt="4"/>
      <dgm:spPr>
        <a:solidFill>
          <a:schemeClr val="bg1"/>
        </a:solidFill>
      </dgm:spPr>
    </dgm:pt>
    <dgm:pt modelId="{9DAA9A95-6BC5-436C-BABB-B0E8F18D743E}" type="pres">
      <dgm:prSet presAssocID="{1B2C7740-6462-40E4-80B2-FCA5294A25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1BD7DF9D-DD52-482C-A460-12E5DD891771}" type="pres">
      <dgm:prSet presAssocID="{1B2C7740-6462-40E4-80B2-FCA5294A2533}" presName="spaceRect" presStyleCnt="0"/>
      <dgm:spPr/>
    </dgm:pt>
    <dgm:pt modelId="{0BB1E606-ADEC-41FD-BB04-ABC81D26E235}" type="pres">
      <dgm:prSet presAssocID="{1B2C7740-6462-40E4-80B2-FCA5294A253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8D8B224-B1EF-42B5-9523-C4307CBF2C5F}" srcId="{97218AFB-16AA-4DA8-903B-39B4A1CD5C75}" destId="{1B2C7740-6462-40E4-80B2-FCA5294A2533}" srcOrd="3" destOrd="0" parTransId="{F6B41EB8-24E4-47AC-9802-EBC7C404D85F}" sibTransId="{AD8588DD-0B02-4A35-839F-0CAEB8220E53}"/>
    <dgm:cxn modelId="{937D952F-7FFB-47F8-8251-2C317F044927}" srcId="{97218AFB-16AA-4DA8-903B-39B4A1CD5C75}" destId="{A3579E5A-E73A-40DF-AB1A-20384C72B05C}" srcOrd="2" destOrd="0" parTransId="{2698CDDE-831D-4EE6-8248-72AE5175167F}" sibTransId="{2E792EC2-CB9C-4D7D-ABFB-AA2BF53F8977}"/>
    <dgm:cxn modelId="{982E2531-E0E9-417B-9383-70C07D4D7C37}" type="presOf" srcId="{55A89572-E6ED-46C2-AECF-3BC9387DB171}" destId="{BC2DEBFF-01E9-4159-B426-E4ACD1A56DD2}" srcOrd="0" destOrd="0" presId="urn:microsoft.com/office/officeart/2018/2/layout/IconVerticalSolidList"/>
    <dgm:cxn modelId="{BB20AB42-0C72-47A7-857D-8AEA61DDF6F2}" type="presOf" srcId="{143F131E-8739-4ED5-BA5C-B758425301D8}" destId="{D63DE588-02A8-41B0-82E4-C9266734CD9E}" srcOrd="0" destOrd="0" presId="urn:microsoft.com/office/officeart/2018/2/layout/IconVerticalSolidList"/>
    <dgm:cxn modelId="{EAD2BA53-441E-4A14-826B-F3BE882FEB60}" type="presOf" srcId="{97218AFB-16AA-4DA8-903B-39B4A1CD5C75}" destId="{BC0264E1-54BB-474A-9C5C-969FD4F4E71A}" srcOrd="0" destOrd="0" presId="urn:microsoft.com/office/officeart/2018/2/layout/IconVerticalSolidList"/>
    <dgm:cxn modelId="{B76B5688-5AD3-4250-9BD9-3E6AE71B2DB9}" type="presOf" srcId="{1B2C7740-6462-40E4-80B2-FCA5294A2533}" destId="{0BB1E606-ADEC-41FD-BB04-ABC81D26E235}" srcOrd="0" destOrd="0" presId="urn:microsoft.com/office/officeart/2018/2/layout/IconVerticalSolidList"/>
    <dgm:cxn modelId="{C0890296-CA9F-49A8-85C4-9862CADAA7B7}" srcId="{97218AFB-16AA-4DA8-903B-39B4A1CD5C75}" destId="{143F131E-8739-4ED5-BA5C-B758425301D8}" srcOrd="1" destOrd="0" parTransId="{FA51B01D-5D87-42F2-9F9C-A2183EBF2136}" sibTransId="{2BD096B0-B81E-4D9B-B90F-4E2D243B8F38}"/>
    <dgm:cxn modelId="{06CD4BA4-C6D2-4BF5-9F19-AD390E6FCA62}" type="presOf" srcId="{A3579E5A-E73A-40DF-AB1A-20384C72B05C}" destId="{1EC30361-2824-48E3-9FDC-A1F00B5AB114}" srcOrd="0" destOrd="0" presId="urn:microsoft.com/office/officeart/2018/2/layout/IconVerticalSolidList"/>
    <dgm:cxn modelId="{AF5B90C6-E8FB-4EC5-B050-8253CBAFC459}" srcId="{97218AFB-16AA-4DA8-903B-39B4A1CD5C75}" destId="{55A89572-E6ED-46C2-AECF-3BC9387DB171}" srcOrd="0" destOrd="0" parTransId="{644C1501-BBEC-432E-9B37-912F8D22FFC0}" sibTransId="{AB0D8D3D-11F3-48A8-821F-F653FA22B2B1}"/>
    <dgm:cxn modelId="{3FCB4DB1-E00F-4BA8-B1BB-810D40EE6533}" type="presParOf" srcId="{BC0264E1-54BB-474A-9C5C-969FD4F4E71A}" destId="{21E3B0F1-0E32-4D50-B3C5-CA68CC1A5E8D}" srcOrd="0" destOrd="0" presId="urn:microsoft.com/office/officeart/2018/2/layout/IconVerticalSolidList"/>
    <dgm:cxn modelId="{271AA651-98EC-4B6D-9FC1-733492F82698}" type="presParOf" srcId="{21E3B0F1-0E32-4D50-B3C5-CA68CC1A5E8D}" destId="{B4D8BED5-F8DE-461F-9345-BFB80B5E6FAD}" srcOrd="0" destOrd="0" presId="urn:microsoft.com/office/officeart/2018/2/layout/IconVerticalSolidList"/>
    <dgm:cxn modelId="{90E8F40E-8E0C-460A-A265-4D474297B729}" type="presParOf" srcId="{21E3B0F1-0E32-4D50-B3C5-CA68CC1A5E8D}" destId="{8F6D563C-6FD5-4D62-B3D5-C5A1FF0635D3}" srcOrd="1" destOrd="0" presId="urn:microsoft.com/office/officeart/2018/2/layout/IconVerticalSolidList"/>
    <dgm:cxn modelId="{0C3155FB-C825-4E9E-8C80-90C2C8668946}" type="presParOf" srcId="{21E3B0F1-0E32-4D50-B3C5-CA68CC1A5E8D}" destId="{B54CD089-DB23-40CE-9D7C-2FD77D22069F}" srcOrd="2" destOrd="0" presId="urn:microsoft.com/office/officeart/2018/2/layout/IconVerticalSolidList"/>
    <dgm:cxn modelId="{20C4D911-0F42-4E92-AAA2-6684F7BB27CC}" type="presParOf" srcId="{21E3B0F1-0E32-4D50-B3C5-CA68CC1A5E8D}" destId="{BC2DEBFF-01E9-4159-B426-E4ACD1A56DD2}" srcOrd="3" destOrd="0" presId="urn:microsoft.com/office/officeart/2018/2/layout/IconVerticalSolidList"/>
    <dgm:cxn modelId="{B045C624-0F41-4563-8CD3-486A6EFA25F9}" type="presParOf" srcId="{BC0264E1-54BB-474A-9C5C-969FD4F4E71A}" destId="{DF110D57-A6F0-460E-A0ED-D6786C39E8E9}" srcOrd="1" destOrd="0" presId="urn:microsoft.com/office/officeart/2018/2/layout/IconVerticalSolidList"/>
    <dgm:cxn modelId="{110D47C6-D83A-469C-9230-F1AA3E1569FC}" type="presParOf" srcId="{BC0264E1-54BB-474A-9C5C-969FD4F4E71A}" destId="{D18B6370-9ACD-4523-BFAC-F39A88A59F36}" srcOrd="2" destOrd="0" presId="urn:microsoft.com/office/officeart/2018/2/layout/IconVerticalSolidList"/>
    <dgm:cxn modelId="{85510D42-F1C7-4EC4-BBEB-5EAC64DD3345}" type="presParOf" srcId="{D18B6370-9ACD-4523-BFAC-F39A88A59F36}" destId="{C668190C-89E8-4BA6-B402-0B61F9C5E650}" srcOrd="0" destOrd="0" presId="urn:microsoft.com/office/officeart/2018/2/layout/IconVerticalSolidList"/>
    <dgm:cxn modelId="{9693D9C1-EAED-4864-94A5-778447475178}" type="presParOf" srcId="{D18B6370-9ACD-4523-BFAC-F39A88A59F36}" destId="{594AE440-9924-4440-8403-D0B57EB56617}" srcOrd="1" destOrd="0" presId="urn:microsoft.com/office/officeart/2018/2/layout/IconVerticalSolidList"/>
    <dgm:cxn modelId="{3D93E6B5-059A-4ED2-A2B2-4EB8408C6CB4}" type="presParOf" srcId="{D18B6370-9ACD-4523-BFAC-F39A88A59F36}" destId="{01C46CFB-7B61-4552-BF5B-CCEDC1A2AD08}" srcOrd="2" destOrd="0" presId="urn:microsoft.com/office/officeart/2018/2/layout/IconVerticalSolidList"/>
    <dgm:cxn modelId="{2472FB9F-7541-4727-AD32-7341BE6CAE96}" type="presParOf" srcId="{D18B6370-9ACD-4523-BFAC-F39A88A59F36}" destId="{D63DE588-02A8-41B0-82E4-C9266734CD9E}" srcOrd="3" destOrd="0" presId="urn:microsoft.com/office/officeart/2018/2/layout/IconVerticalSolidList"/>
    <dgm:cxn modelId="{6FDAD57F-13E8-44FB-A04E-FCDE5DC26212}" type="presParOf" srcId="{BC0264E1-54BB-474A-9C5C-969FD4F4E71A}" destId="{11EBCD71-D092-42DD-99B9-6871ACC59FAA}" srcOrd="3" destOrd="0" presId="urn:microsoft.com/office/officeart/2018/2/layout/IconVerticalSolidList"/>
    <dgm:cxn modelId="{5ADA1A89-CDBA-44E7-81C9-F54008E5B9F0}" type="presParOf" srcId="{BC0264E1-54BB-474A-9C5C-969FD4F4E71A}" destId="{3449BCF7-0839-44C5-8C66-F4D7905D77E0}" srcOrd="4" destOrd="0" presId="urn:microsoft.com/office/officeart/2018/2/layout/IconVerticalSolidList"/>
    <dgm:cxn modelId="{994B9917-82ED-4335-A02A-C05148C200DC}" type="presParOf" srcId="{3449BCF7-0839-44C5-8C66-F4D7905D77E0}" destId="{C7FCB260-4E75-4922-AC0A-A0F21E0EE32F}" srcOrd="0" destOrd="0" presId="urn:microsoft.com/office/officeart/2018/2/layout/IconVerticalSolidList"/>
    <dgm:cxn modelId="{EB05FE7D-65D8-4F75-B2A9-A1781CCB9EB5}" type="presParOf" srcId="{3449BCF7-0839-44C5-8C66-F4D7905D77E0}" destId="{9A572056-CD77-40C5-B1C3-3AEE7F671E6D}" srcOrd="1" destOrd="0" presId="urn:microsoft.com/office/officeart/2018/2/layout/IconVerticalSolidList"/>
    <dgm:cxn modelId="{54F477A3-C6AC-40E4-B125-73B3E98E77E9}" type="presParOf" srcId="{3449BCF7-0839-44C5-8C66-F4D7905D77E0}" destId="{CBE99EB3-A4F2-4333-9F31-CA0992CE9940}" srcOrd="2" destOrd="0" presId="urn:microsoft.com/office/officeart/2018/2/layout/IconVerticalSolidList"/>
    <dgm:cxn modelId="{219FA40B-BB92-4394-9703-D2AFC694D836}" type="presParOf" srcId="{3449BCF7-0839-44C5-8C66-F4D7905D77E0}" destId="{1EC30361-2824-48E3-9FDC-A1F00B5AB114}" srcOrd="3" destOrd="0" presId="urn:microsoft.com/office/officeart/2018/2/layout/IconVerticalSolidList"/>
    <dgm:cxn modelId="{EE8E3B73-9C74-4299-A533-48DFE51FDFDD}" type="presParOf" srcId="{BC0264E1-54BB-474A-9C5C-969FD4F4E71A}" destId="{456D1478-D062-4CC6-B53C-E003A0EF4365}" srcOrd="5" destOrd="0" presId="urn:microsoft.com/office/officeart/2018/2/layout/IconVerticalSolidList"/>
    <dgm:cxn modelId="{AAE1B6AF-FB2E-4E04-ADC0-F500F958CFD2}" type="presParOf" srcId="{BC0264E1-54BB-474A-9C5C-969FD4F4E71A}" destId="{D64CFADD-BEE1-46DF-8C68-73001492E4E3}" srcOrd="6" destOrd="0" presId="urn:microsoft.com/office/officeart/2018/2/layout/IconVerticalSolidList"/>
    <dgm:cxn modelId="{7FFA0C76-F834-44EA-8A7C-48CB6AD49226}" type="presParOf" srcId="{D64CFADD-BEE1-46DF-8C68-73001492E4E3}" destId="{B2232ADE-1E5E-4087-8F32-BCF0F4B86113}" srcOrd="0" destOrd="0" presId="urn:microsoft.com/office/officeart/2018/2/layout/IconVerticalSolidList"/>
    <dgm:cxn modelId="{2A4FAAB7-B523-483B-867B-5DB3CF66CFDF}" type="presParOf" srcId="{D64CFADD-BEE1-46DF-8C68-73001492E4E3}" destId="{9DAA9A95-6BC5-436C-BABB-B0E8F18D743E}" srcOrd="1" destOrd="0" presId="urn:microsoft.com/office/officeart/2018/2/layout/IconVerticalSolidList"/>
    <dgm:cxn modelId="{188E2B47-8F2D-4ACA-8527-3CC41F747856}" type="presParOf" srcId="{D64CFADD-BEE1-46DF-8C68-73001492E4E3}" destId="{1BD7DF9D-DD52-482C-A460-12E5DD891771}" srcOrd="2" destOrd="0" presId="urn:microsoft.com/office/officeart/2018/2/layout/IconVerticalSolidList"/>
    <dgm:cxn modelId="{CF07B38E-78B7-4767-A887-3308B66A414C}" type="presParOf" srcId="{D64CFADD-BEE1-46DF-8C68-73001492E4E3}" destId="{0BB1E606-ADEC-41FD-BB04-ABC81D26E2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399CC5-F924-415F-8685-E8E4492BA4F9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912773F8-C591-4E3D-9154-03CF3AB9202E}">
      <dgm:prSet/>
      <dgm:spPr/>
      <dgm:t>
        <a:bodyPr/>
        <a:lstStyle/>
        <a:p>
          <a:pPr rtl="0"/>
          <a:r>
            <a:rPr lang="en-US" b="1">
              <a:latin typeface="Arial"/>
              <a:cs typeface="Arial"/>
            </a:rPr>
            <a:t>- Athletic Scholarships</a:t>
          </a:r>
          <a:r>
            <a:rPr lang="en-US" b="1" u="none">
              <a:latin typeface="Arial"/>
              <a:cs typeface="Arial"/>
            </a:rPr>
            <a:t> </a:t>
          </a:r>
          <a:r>
            <a:rPr lang="en-US" b="1" u="sng">
              <a:latin typeface="Arial"/>
              <a:cs typeface="Arial"/>
            </a:rPr>
            <a:t>ARE NOT</a:t>
          </a:r>
          <a:r>
            <a:rPr lang="en-US" b="1">
              <a:latin typeface="Arial"/>
              <a:cs typeface="Arial"/>
            </a:rPr>
            <a:t> for 4 years - they are renewable each academic year, and may be increased, renewed, reduced, or withdrawn.</a:t>
          </a:r>
        </a:p>
      </dgm:t>
    </dgm:pt>
    <dgm:pt modelId="{D3D34348-F0BF-4963-9F63-3393CB8D6FDA}" type="parTrans" cxnId="{21F0B6D5-7781-4619-81B0-BBEAED0B14E6}">
      <dgm:prSet/>
      <dgm:spPr/>
      <dgm:t>
        <a:bodyPr/>
        <a:lstStyle/>
        <a:p>
          <a:endParaRPr lang="en-US"/>
        </a:p>
      </dgm:t>
    </dgm:pt>
    <dgm:pt modelId="{0A0A4C1D-7CFC-467F-97B7-4EF4B5A313FB}" type="sibTrans" cxnId="{21F0B6D5-7781-4619-81B0-BBEAED0B14E6}">
      <dgm:prSet/>
      <dgm:spPr/>
      <dgm:t>
        <a:bodyPr/>
        <a:lstStyle/>
        <a:p>
          <a:endParaRPr lang="en-US"/>
        </a:p>
      </dgm:t>
    </dgm:pt>
    <dgm:pt modelId="{A8A64007-D270-4B98-9B0F-EBEB6FF48D12}">
      <dgm:prSet/>
      <dgm:spPr/>
      <dgm:t>
        <a:bodyPr/>
        <a:lstStyle/>
        <a:p>
          <a:r>
            <a:rPr lang="en-US" b="1">
              <a:latin typeface="Arial"/>
              <a:cs typeface="Arial"/>
            </a:rPr>
            <a:t>- Athletic Scholarships can be awarded in a variety of amounts – full, to partial, to books, etc.</a:t>
          </a:r>
        </a:p>
      </dgm:t>
    </dgm:pt>
    <dgm:pt modelId="{97817DF0-563B-447C-9DA7-E0EE413D8B9F}" type="parTrans" cxnId="{5BA17DB8-DA14-41C8-BD00-B62166DDCB8F}">
      <dgm:prSet/>
      <dgm:spPr/>
      <dgm:t>
        <a:bodyPr/>
        <a:lstStyle/>
        <a:p>
          <a:endParaRPr lang="en-US"/>
        </a:p>
      </dgm:t>
    </dgm:pt>
    <dgm:pt modelId="{CFA4C21C-4A70-4446-8F64-4A39E02AC9A9}" type="sibTrans" cxnId="{5BA17DB8-DA14-41C8-BD00-B62166DDCB8F}">
      <dgm:prSet/>
      <dgm:spPr/>
      <dgm:t>
        <a:bodyPr/>
        <a:lstStyle/>
        <a:p>
          <a:endParaRPr lang="en-US"/>
        </a:p>
      </dgm:t>
    </dgm:pt>
    <dgm:pt modelId="{A1F4D5AD-50CB-48AF-A183-31C1A1F7F749}">
      <dgm:prSet/>
      <dgm:spPr/>
      <dgm:t>
        <a:bodyPr/>
        <a:lstStyle/>
        <a:p>
          <a:pPr rtl="0"/>
          <a:r>
            <a:rPr lang="en-US" b="1">
              <a:latin typeface="Arial"/>
              <a:cs typeface="Arial"/>
            </a:rPr>
            <a:t>- Excelling academically will make you eligible for even more scholarships.</a:t>
          </a:r>
        </a:p>
      </dgm:t>
    </dgm:pt>
    <dgm:pt modelId="{7CF36B7D-7553-402C-A8ED-380978888524}" type="parTrans" cxnId="{A09CE815-ECA1-4BF2-A946-2ED720379A9D}">
      <dgm:prSet/>
      <dgm:spPr/>
      <dgm:t>
        <a:bodyPr/>
        <a:lstStyle/>
        <a:p>
          <a:endParaRPr lang="en-US"/>
        </a:p>
      </dgm:t>
    </dgm:pt>
    <dgm:pt modelId="{5AD92044-6E4D-45F5-BA39-EBBE153F8BAC}" type="sibTrans" cxnId="{A09CE815-ECA1-4BF2-A946-2ED720379A9D}">
      <dgm:prSet/>
      <dgm:spPr/>
      <dgm:t>
        <a:bodyPr/>
        <a:lstStyle/>
        <a:p>
          <a:endParaRPr lang="en-US"/>
        </a:p>
      </dgm:t>
    </dgm:pt>
    <dgm:pt modelId="{54CD8460-E7C3-4C49-B4A2-FA4FBA57DF7C}">
      <dgm:prSet/>
      <dgm:spPr/>
      <dgm:t>
        <a:bodyPr/>
        <a:lstStyle/>
        <a:p>
          <a:r>
            <a:rPr lang="en-US" b="1">
              <a:latin typeface="Arial"/>
              <a:cs typeface="Arial"/>
            </a:rPr>
            <a:t>- NCAA – Div. I &amp; II: </a:t>
          </a:r>
          <a:r>
            <a:rPr lang="en-US" b="1">
              <a:latin typeface="Arial"/>
              <a:cs typeface="Arial"/>
              <a:hlinkClick xmlns:r="http://schemas.openxmlformats.org/officeDocument/2006/relationships" r:id="rId1"/>
            </a:rPr>
            <a:t>www.eligibilitycenter.org</a:t>
          </a:r>
          <a:endParaRPr lang="en-US" b="1">
            <a:latin typeface="Arial"/>
            <a:cs typeface="Arial"/>
          </a:endParaRPr>
        </a:p>
      </dgm:t>
    </dgm:pt>
    <dgm:pt modelId="{396685ED-FBA3-4A61-8DDC-357761DF1F18}" type="parTrans" cxnId="{87852A6E-B171-4CDA-A45E-A2B9A7EF9E93}">
      <dgm:prSet/>
      <dgm:spPr/>
      <dgm:t>
        <a:bodyPr/>
        <a:lstStyle/>
        <a:p>
          <a:endParaRPr lang="en-US"/>
        </a:p>
      </dgm:t>
    </dgm:pt>
    <dgm:pt modelId="{55A917F9-7E0B-4008-AB63-AC51F42E2CC6}" type="sibTrans" cxnId="{87852A6E-B171-4CDA-A45E-A2B9A7EF9E93}">
      <dgm:prSet/>
      <dgm:spPr/>
      <dgm:t>
        <a:bodyPr/>
        <a:lstStyle/>
        <a:p>
          <a:endParaRPr lang="en-US"/>
        </a:p>
      </dgm:t>
    </dgm:pt>
    <dgm:pt modelId="{7230EE97-BEDA-4945-93A1-91BABC22A6CB}">
      <dgm:prSet/>
      <dgm:spPr/>
      <dgm:t>
        <a:bodyPr/>
        <a:lstStyle/>
        <a:p>
          <a:r>
            <a:rPr lang="en-US" b="1">
              <a:latin typeface="Arial"/>
              <a:cs typeface="Arial"/>
            </a:rPr>
            <a:t>- NAIA Eligibility Center: </a:t>
          </a:r>
          <a:r>
            <a:rPr lang="en-US" b="1">
              <a:latin typeface="Arial"/>
              <a:cs typeface="Arial"/>
              <a:hlinkClick xmlns:r="http://schemas.openxmlformats.org/officeDocument/2006/relationships" r:id="rId2"/>
            </a:rPr>
            <a:t>www.playnaia.org</a:t>
          </a:r>
          <a:endParaRPr lang="en-US" b="1">
            <a:latin typeface="Arial"/>
            <a:cs typeface="Arial"/>
          </a:endParaRPr>
        </a:p>
      </dgm:t>
    </dgm:pt>
    <dgm:pt modelId="{4CD8748B-9AC2-48D9-BCC1-4102A04A4DC7}" type="parTrans" cxnId="{FD9C178D-679C-40A8-B9A3-42C77A161D65}">
      <dgm:prSet/>
      <dgm:spPr/>
      <dgm:t>
        <a:bodyPr/>
        <a:lstStyle/>
        <a:p>
          <a:endParaRPr lang="en-US"/>
        </a:p>
      </dgm:t>
    </dgm:pt>
    <dgm:pt modelId="{1C9D707F-F27C-48C7-BCBB-C98C5B9CA89E}" type="sibTrans" cxnId="{FD9C178D-679C-40A8-B9A3-42C77A161D65}">
      <dgm:prSet/>
      <dgm:spPr/>
      <dgm:t>
        <a:bodyPr/>
        <a:lstStyle/>
        <a:p>
          <a:endParaRPr lang="en-US"/>
        </a:p>
      </dgm:t>
    </dgm:pt>
    <dgm:pt modelId="{A5717A98-94DB-42E7-BC93-E04FBD55215E}" type="pres">
      <dgm:prSet presAssocID="{C1399CC5-F924-415F-8685-E8E4492BA4F9}" presName="vert0" presStyleCnt="0">
        <dgm:presLayoutVars>
          <dgm:dir/>
          <dgm:animOne val="branch"/>
          <dgm:animLvl val="lvl"/>
        </dgm:presLayoutVars>
      </dgm:prSet>
      <dgm:spPr/>
    </dgm:pt>
    <dgm:pt modelId="{575F8DCA-E5BD-4D92-B266-925B33C1B1E6}" type="pres">
      <dgm:prSet presAssocID="{912773F8-C591-4E3D-9154-03CF3AB9202E}" presName="thickLine" presStyleLbl="alignNode1" presStyleIdx="0" presStyleCnt="5"/>
      <dgm:spPr/>
    </dgm:pt>
    <dgm:pt modelId="{30A5AAD2-AFFD-40DA-A0CA-699BE8516B50}" type="pres">
      <dgm:prSet presAssocID="{912773F8-C591-4E3D-9154-03CF3AB9202E}" presName="horz1" presStyleCnt="0"/>
      <dgm:spPr/>
    </dgm:pt>
    <dgm:pt modelId="{B9D5A386-2B13-46D5-B38A-54D210C9A0E2}" type="pres">
      <dgm:prSet presAssocID="{912773F8-C591-4E3D-9154-03CF3AB9202E}" presName="tx1" presStyleLbl="revTx" presStyleIdx="0" presStyleCnt="5"/>
      <dgm:spPr/>
    </dgm:pt>
    <dgm:pt modelId="{0F0F4877-DBC8-42B5-A6E2-C3CE0F090916}" type="pres">
      <dgm:prSet presAssocID="{912773F8-C591-4E3D-9154-03CF3AB9202E}" presName="vert1" presStyleCnt="0"/>
      <dgm:spPr/>
    </dgm:pt>
    <dgm:pt modelId="{AD0F3252-BAC5-4A34-968C-BDC7F6DFDB1F}" type="pres">
      <dgm:prSet presAssocID="{A8A64007-D270-4B98-9B0F-EBEB6FF48D12}" presName="thickLine" presStyleLbl="alignNode1" presStyleIdx="1" presStyleCnt="5"/>
      <dgm:spPr/>
    </dgm:pt>
    <dgm:pt modelId="{89821940-BC50-4983-A161-6813732ED1AB}" type="pres">
      <dgm:prSet presAssocID="{A8A64007-D270-4B98-9B0F-EBEB6FF48D12}" presName="horz1" presStyleCnt="0"/>
      <dgm:spPr/>
    </dgm:pt>
    <dgm:pt modelId="{123754AC-F06D-4095-9BD6-B09D04483DCA}" type="pres">
      <dgm:prSet presAssocID="{A8A64007-D270-4B98-9B0F-EBEB6FF48D12}" presName="tx1" presStyleLbl="revTx" presStyleIdx="1" presStyleCnt="5"/>
      <dgm:spPr/>
    </dgm:pt>
    <dgm:pt modelId="{82CC01C8-40E4-4E0B-973E-4DCD1BFB0BF8}" type="pres">
      <dgm:prSet presAssocID="{A8A64007-D270-4B98-9B0F-EBEB6FF48D12}" presName="vert1" presStyleCnt="0"/>
      <dgm:spPr/>
    </dgm:pt>
    <dgm:pt modelId="{7261B62E-3D2E-4271-99E1-AE3430C32775}" type="pres">
      <dgm:prSet presAssocID="{A1F4D5AD-50CB-48AF-A183-31C1A1F7F749}" presName="thickLine" presStyleLbl="alignNode1" presStyleIdx="2" presStyleCnt="5"/>
      <dgm:spPr/>
    </dgm:pt>
    <dgm:pt modelId="{80E8FE92-FB0B-4E64-84EB-7B35A6ACDB1C}" type="pres">
      <dgm:prSet presAssocID="{A1F4D5AD-50CB-48AF-A183-31C1A1F7F749}" presName="horz1" presStyleCnt="0"/>
      <dgm:spPr/>
    </dgm:pt>
    <dgm:pt modelId="{596E3231-54B1-496B-9477-B266DAAC2261}" type="pres">
      <dgm:prSet presAssocID="{A1F4D5AD-50CB-48AF-A183-31C1A1F7F749}" presName="tx1" presStyleLbl="revTx" presStyleIdx="2" presStyleCnt="5"/>
      <dgm:spPr/>
    </dgm:pt>
    <dgm:pt modelId="{29C161CA-9818-4264-BBF1-77465DE99B43}" type="pres">
      <dgm:prSet presAssocID="{A1F4D5AD-50CB-48AF-A183-31C1A1F7F749}" presName="vert1" presStyleCnt="0"/>
      <dgm:spPr/>
    </dgm:pt>
    <dgm:pt modelId="{93838D84-B622-4567-A13E-39F1B1D43E6D}" type="pres">
      <dgm:prSet presAssocID="{54CD8460-E7C3-4C49-B4A2-FA4FBA57DF7C}" presName="thickLine" presStyleLbl="alignNode1" presStyleIdx="3" presStyleCnt="5"/>
      <dgm:spPr/>
    </dgm:pt>
    <dgm:pt modelId="{327CC143-A090-41BF-9104-83B2EF3168A1}" type="pres">
      <dgm:prSet presAssocID="{54CD8460-E7C3-4C49-B4A2-FA4FBA57DF7C}" presName="horz1" presStyleCnt="0"/>
      <dgm:spPr/>
    </dgm:pt>
    <dgm:pt modelId="{5C0DBDD6-9B30-4B12-AB20-A3377B678E8B}" type="pres">
      <dgm:prSet presAssocID="{54CD8460-E7C3-4C49-B4A2-FA4FBA57DF7C}" presName="tx1" presStyleLbl="revTx" presStyleIdx="3" presStyleCnt="5"/>
      <dgm:spPr/>
    </dgm:pt>
    <dgm:pt modelId="{1D3F0784-EDBF-4E22-9DDF-F890182C7BC0}" type="pres">
      <dgm:prSet presAssocID="{54CD8460-E7C3-4C49-B4A2-FA4FBA57DF7C}" presName="vert1" presStyleCnt="0"/>
      <dgm:spPr/>
    </dgm:pt>
    <dgm:pt modelId="{76FD494F-3368-4B4D-BDB4-AD082B8FBA41}" type="pres">
      <dgm:prSet presAssocID="{7230EE97-BEDA-4945-93A1-91BABC22A6CB}" presName="thickLine" presStyleLbl="alignNode1" presStyleIdx="4" presStyleCnt="5"/>
      <dgm:spPr/>
    </dgm:pt>
    <dgm:pt modelId="{57A90C2E-9E14-43AA-84EE-31064DA38A5B}" type="pres">
      <dgm:prSet presAssocID="{7230EE97-BEDA-4945-93A1-91BABC22A6CB}" presName="horz1" presStyleCnt="0"/>
      <dgm:spPr/>
    </dgm:pt>
    <dgm:pt modelId="{40A38E04-D081-47EA-B98C-14A0A915EDFD}" type="pres">
      <dgm:prSet presAssocID="{7230EE97-BEDA-4945-93A1-91BABC22A6CB}" presName="tx1" presStyleLbl="revTx" presStyleIdx="4" presStyleCnt="5"/>
      <dgm:spPr/>
    </dgm:pt>
    <dgm:pt modelId="{5F48A4C2-FA24-432F-9094-A4ABE9A3D31A}" type="pres">
      <dgm:prSet presAssocID="{7230EE97-BEDA-4945-93A1-91BABC22A6CB}" presName="vert1" presStyleCnt="0"/>
      <dgm:spPr/>
    </dgm:pt>
  </dgm:ptLst>
  <dgm:cxnLst>
    <dgm:cxn modelId="{A09CE815-ECA1-4BF2-A946-2ED720379A9D}" srcId="{C1399CC5-F924-415F-8685-E8E4492BA4F9}" destId="{A1F4D5AD-50CB-48AF-A183-31C1A1F7F749}" srcOrd="2" destOrd="0" parTransId="{7CF36B7D-7553-402C-A8ED-380978888524}" sibTransId="{5AD92044-6E4D-45F5-BA39-EBBE153F8BAC}"/>
    <dgm:cxn modelId="{6C0A6F41-2501-44DB-9A17-179468BAD8A7}" type="presOf" srcId="{912773F8-C591-4E3D-9154-03CF3AB9202E}" destId="{B9D5A386-2B13-46D5-B38A-54D210C9A0E2}" srcOrd="0" destOrd="0" presId="urn:microsoft.com/office/officeart/2008/layout/LinedList"/>
    <dgm:cxn modelId="{87852A6E-B171-4CDA-A45E-A2B9A7EF9E93}" srcId="{C1399CC5-F924-415F-8685-E8E4492BA4F9}" destId="{54CD8460-E7C3-4C49-B4A2-FA4FBA57DF7C}" srcOrd="3" destOrd="0" parTransId="{396685ED-FBA3-4A61-8DDC-357761DF1F18}" sibTransId="{55A917F9-7E0B-4008-AB63-AC51F42E2CC6}"/>
    <dgm:cxn modelId="{770C9781-2EA1-4FC2-A750-8DD9100728B0}" type="presOf" srcId="{7230EE97-BEDA-4945-93A1-91BABC22A6CB}" destId="{40A38E04-D081-47EA-B98C-14A0A915EDFD}" srcOrd="0" destOrd="0" presId="urn:microsoft.com/office/officeart/2008/layout/LinedList"/>
    <dgm:cxn modelId="{0DCBEB88-2E98-431E-9A10-4A6CE6C219AE}" type="presOf" srcId="{A1F4D5AD-50CB-48AF-A183-31C1A1F7F749}" destId="{596E3231-54B1-496B-9477-B266DAAC2261}" srcOrd="0" destOrd="0" presId="urn:microsoft.com/office/officeart/2008/layout/LinedList"/>
    <dgm:cxn modelId="{FD9C178D-679C-40A8-B9A3-42C77A161D65}" srcId="{C1399CC5-F924-415F-8685-E8E4492BA4F9}" destId="{7230EE97-BEDA-4945-93A1-91BABC22A6CB}" srcOrd="4" destOrd="0" parTransId="{4CD8748B-9AC2-48D9-BCC1-4102A04A4DC7}" sibTransId="{1C9D707F-F27C-48C7-BCBB-C98C5B9CA89E}"/>
    <dgm:cxn modelId="{9825C894-58E7-4017-A43B-F7690FE23287}" type="presOf" srcId="{A8A64007-D270-4B98-9B0F-EBEB6FF48D12}" destId="{123754AC-F06D-4095-9BD6-B09D04483DCA}" srcOrd="0" destOrd="0" presId="urn:microsoft.com/office/officeart/2008/layout/LinedList"/>
    <dgm:cxn modelId="{3955C5B4-F81C-479B-BBD3-E1D542BF4841}" type="presOf" srcId="{C1399CC5-F924-415F-8685-E8E4492BA4F9}" destId="{A5717A98-94DB-42E7-BC93-E04FBD55215E}" srcOrd="0" destOrd="0" presId="urn:microsoft.com/office/officeart/2008/layout/LinedList"/>
    <dgm:cxn modelId="{5BA17DB8-DA14-41C8-BD00-B62166DDCB8F}" srcId="{C1399CC5-F924-415F-8685-E8E4492BA4F9}" destId="{A8A64007-D270-4B98-9B0F-EBEB6FF48D12}" srcOrd="1" destOrd="0" parTransId="{97817DF0-563B-447C-9DA7-E0EE413D8B9F}" sibTransId="{CFA4C21C-4A70-4446-8F64-4A39E02AC9A9}"/>
    <dgm:cxn modelId="{21F0B6D5-7781-4619-81B0-BBEAED0B14E6}" srcId="{C1399CC5-F924-415F-8685-E8E4492BA4F9}" destId="{912773F8-C591-4E3D-9154-03CF3AB9202E}" srcOrd="0" destOrd="0" parTransId="{D3D34348-F0BF-4963-9F63-3393CB8D6FDA}" sibTransId="{0A0A4C1D-7CFC-467F-97B7-4EF4B5A313FB}"/>
    <dgm:cxn modelId="{A119C0E3-0A4C-474C-8C0C-D057FA214B09}" type="presOf" srcId="{54CD8460-E7C3-4C49-B4A2-FA4FBA57DF7C}" destId="{5C0DBDD6-9B30-4B12-AB20-A3377B678E8B}" srcOrd="0" destOrd="0" presId="urn:microsoft.com/office/officeart/2008/layout/LinedList"/>
    <dgm:cxn modelId="{ED589C7F-49AA-4123-BEDD-7E8FAF3B6289}" type="presParOf" srcId="{A5717A98-94DB-42E7-BC93-E04FBD55215E}" destId="{575F8DCA-E5BD-4D92-B266-925B33C1B1E6}" srcOrd="0" destOrd="0" presId="urn:microsoft.com/office/officeart/2008/layout/LinedList"/>
    <dgm:cxn modelId="{9DCE7BB1-0C67-4B40-AA8B-72C82D9C553F}" type="presParOf" srcId="{A5717A98-94DB-42E7-BC93-E04FBD55215E}" destId="{30A5AAD2-AFFD-40DA-A0CA-699BE8516B50}" srcOrd="1" destOrd="0" presId="urn:microsoft.com/office/officeart/2008/layout/LinedList"/>
    <dgm:cxn modelId="{F5B75A8D-6CFF-4FE8-B6E4-67F86D9DFF07}" type="presParOf" srcId="{30A5AAD2-AFFD-40DA-A0CA-699BE8516B50}" destId="{B9D5A386-2B13-46D5-B38A-54D210C9A0E2}" srcOrd="0" destOrd="0" presId="urn:microsoft.com/office/officeart/2008/layout/LinedList"/>
    <dgm:cxn modelId="{F1BFE538-7321-4910-9748-3C2E95B55E93}" type="presParOf" srcId="{30A5AAD2-AFFD-40DA-A0CA-699BE8516B50}" destId="{0F0F4877-DBC8-42B5-A6E2-C3CE0F090916}" srcOrd="1" destOrd="0" presId="urn:microsoft.com/office/officeart/2008/layout/LinedList"/>
    <dgm:cxn modelId="{05EC7913-ABA6-4ECF-B051-3EA03EE031D0}" type="presParOf" srcId="{A5717A98-94DB-42E7-BC93-E04FBD55215E}" destId="{AD0F3252-BAC5-4A34-968C-BDC7F6DFDB1F}" srcOrd="2" destOrd="0" presId="urn:microsoft.com/office/officeart/2008/layout/LinedList"/>
    <dgm:cxn modelId="{1C247414-2AA3-42F5-A2CC-6F9F5C2BB7ED}" type="presParOf" srcId="{A5717A98-94DB-42E7-BC93-E04FBD55215E}" destId="{89821940-BC50-4983-A161-6813732ED1AB}" srcOrd="3" destOrd="0" presId="urn:microsoft.com/office/officeart/2008/layout/LinedList"/>
    <dgm:cxn modelId="{C8EC290D-D8B9-4FEE-8CF3-802BE2030C57}" type="presParOf" srcId="{89821940-BC50-4983-A161-6813732ED1AB}" destId="{123754AC-F06D-4095-9BD6-B09D04483DCA}" srcOrd="0" destOrd="0" presId="urn:microsoft.com/office/officeart/2008/layout/LinedList"/>
    <dgm:cxn modelId="{D2F88576-D5D9-4633-8C75-4EB6534F4684}" type="presParOf" srcId="{89821940-BC50-4983-A161-6813732ED1AB}" destId="{82CC01C8-40E4-4E0B-973E-4DCD1BFB0BF8}" srcOrd="1" destOrd="0" presId="urn:microsoft.com/office/officeart/2008/layout/LinedList"/>
    <dgm:cxn modelId="{958762C4-A153-49D7-BF62-960939C0BBFC}" type="presParOf" srcId="{A5717A98-94DB-42E7-BC93-E04FBD55215E}" destId="{7261B62E-3D2E-4271-99E1-AE3430C32775}" srcOrd="4" destOrd="0" presId="urn:microsoft.com/office/officeart/2008/layout/LinedList"/>
    <dgm:cxn modelId="{C24362A2-443F-40AD-BB1D-C5080E656B8A}" type="presParOf" srcId="{A5717A98-94DB-42E7-BC93-E04FBD55215E}" destId="{80E8FE92-FB0B-4E64-84EB-7B35A6ACDB1C}" srcOrd="5" destOrd="0" presId="urn:microsoft.com/office/officeart/2008/layout/LinedList"/>
    <dgm:cxn modelId="{BE1994A1-E7A0-4388-9D52-CF5932C8C4B6}" type="presParOf" srcId="{80E8FE92-FB0B-4E64-84EB-7B35A6ACDB1C}" destId="{596E3231-54B1-496B-9477-B266DAAC2261}" srcOrd="0" destOrd="0" presId="urn:microsoft.com/office/officeart/2008/layout/LinedList"/>
    <dgm:cxn modelId="{F74B8CD0-3342-427C-A06F-21A8A9DFBE64}" type="presParOf" srcId="{80E8FE92-FB0B-4E64-84EB-7B35A6ACDB1C}" destId="{29C161CA-9818-4264-BBF1-77465DE99B43}" srcOrd="1" destOrd="0" presId="urn:microsoft.com/office/officeart/2008/layout/LinedList"/>
    <dgm:cxn modelId="{2661C46C-AEFC-4655-BC41-49188D781A6A}" type="presParOf" srcId="{A5717A98-94DB-42E7-BC93-E04FBD55215E}" destId="{93838D84-B622-4567-A13E-39F1B1D43E6D}" srcOrd="6" destOrd="0" presId="urn:microsoft.com/office/officeart/2008/layout/LinedList"/>
    <dgm:cxn modelId="{5BDE0F67-63B5-48CF-81E8-E009B4AE510F}" type="presParOf" srcId="{A5717A98-94DB-42E7-BC93-E04FBD55215E}" destId="{327CC143-A090-41BF-9104-83B2EF3168A1}" srcOrd="7" destOrd="0" presId="urn:microsoft.com/office/officeart/2008/layout/LinedList"/>
    <dgm:cxn modelId="{4B637033-8A9D-4155-830F-C468EA82EB41}" type="presParOf" srcId="{327CC143-A090-41BF-9104-83B2EF3168A1}" destId="{5C0DBDD6-9B30-4B12-AB20-A3377B678E8B}" srcOrd="0" destOrd="0" presId="urn:microsoft.com/office/officeart/2008/layout/LinedList"/>
    <dgm:cxn modelId="{DF719C03-6EE9-4E76-B422-4F8376B4D1F6}" type="presParOf" srcId="{327CC143-A090-41BF-9104-83B2EF3168A1}" destId="{1D3F0784-EDBF-4E22-9DDF-F890182C7BC0}" srcOrd="1" destOrd="0" presId="urn:microsoft.com/office/officeart/2008/layout/LinedList"/>
    <dgm:cxn modelId="{EDF2AFAF-5F86-4DCB-B71F-57441BCEBB51}" type="presParOf" srcId="{A5717A98-94DB-42E7-BC93-E04FBD55215E}" destId="{76FD494F-3368-4B4D-BDB4-AD082B8FBA41}" srcOrd="8" destOrd="0" presId="urn:microsoft.com/office/officeart/2008/layout/LinedList"/>
    <dgm:cxn modelId="{594E53AF-6D3F-4B5E-B581-E246FCF89ABB}" type="presParOf" srcId="{A5717A98-94DB-42E7-BC93-E04FBD55215E}" destId="{57A90C2E-9E14-43AA-84EE-31064DA38A5B}" srcOrd="9" destOrd="0" presId="urn:microsoft.com/office/officeart/2008/layout/LinedList"/>
    <dgm:cxn modelId="{AAF0D55C-FF90-482B-B204-C1341652748F}" type="presParOf" srcId="{57A90C2E-9E14-43AA-84EE-31064DA38A5B}" destId="{40A38E04-D081-47EA-B98C-14A0A915EDFD}" srcOrd="0" destOrd="0" presId="urn:microsoft.com/office/officeart/2008/layout/LinedList"/>
    <dgm:cxn modelId="{D4664969-1FBF-4DC7-A4D3-8645B6CD3C22}" type="presParOf" srcId="{57A90C2E-9E14-43AA-84EE-31064DA38A5B}" destId="{5F48A4C2-FA24-432F-9094-A4ABE9A3D3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9B1B4-F603-4DF0-8945-F68B813FAB61}">
      <dsp:nvSpPr>
        <dsp:cNvPr id="0" name=""/>
        <dsp:cNvSpPr/>
      </dsp:nvSpPr>
      <dsp:spPr>
        <a:xfrm>
          <a:off x="609841" y="0"/>
          <a:ext cx="4686645" cy="468664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A092D-3815-46B2-8BDE-634FC7604BC7}">
      <dsp:nvSpPr>
        <dsp:cNvPr id="0" name=""/>
        <dsp:cNvSpPr/>
      </dsp:nvSpPr>
      <dsp:spPr>
        <a:xfrm>
          <a:off x="1055072" y="445231"/>
          <a:ext cx="1827791" cy="1827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Service to Place of Worship – Evangelization</a:t>
          </a:r>
          <a:endParaRPr lang="en-US" sz="1500" kern="1200"/>
        </a:p>
      </dsp:txBody>
      <dsp:txXfrm>
        <a:off x="1144297" y="534456"/>
        <a:ext cx="1649341" cy="1649341"/>
      </dsp:txXfrm>
    </dsp:sp>
    <dsp:sp modelId="{0005D1EF-57D8-4939-BB74-961D0BD1D834}">
      <dsp:nvSpPr>
        <dsp:cNvPr id="0" name=""/>
        <dsp:cNvSpPr/>
      </dsp:nvSpPr>
      <dsp:spPr>
        <a:xfrm>
          <a:off x="3023463" y="445231"/>
          <a:ext cx="1827791" cy="1827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Service to NDP</a:t>
          </a:r>
          <a:endParaRPr lang="en-US" sz="1500" kern="1200"/>
        </a:p>
      </dsp:txBody>
      <dsp:txXfrm>
        <a:off x="3112688" y="534456"/>
        <a:ext cx="1649341" cy="1649341"/>
      </dsp:txXfrm>
    </dsp:sp>
    <dsp:sp modelId="{61FDCB28-5A28-465F-9CB9-12B0DC4A9D2A}">
      <dsp:nvSpPr>
        <dsp:cNvPr id="0" name=""/>
        <dsp:cNvSpPr/>
      </dsp:nvSpPr>
      <dsp:spPr>
        <a:xfrm>
          <a:off x="1055072" y="2413622"/>
          <a:ext cx="1827791" cy="1827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Service to the Community</a:t>
          </a:r>
          <a:endParaRPr lang="en-US" sz="1500" kern="1200"/>
        </a:p>
      </dsp:txBody>
      <dsp:txXfrm>
        <a:off x="1144297" y="2502847"/>
        <a:ext cx="1649341" cy="1649341"/>
      </dsp:txXfrm>
    </dsp:sp>
    <dsp:sp modelId="{F1CCB1F8-FFCD-4029-8132-C57467EF0FB8}">
      <dsp:nvSpPr>
        <dsp:cNvPr id="0" name=""/>
        <dsp:cNvSpPr/>
      </dsp:nvSpPr>
      <dsp:spPr>
        <a:xfrm>
          <a:off x="3023463" y="2413622"/>
          <a:ext cx="1827791" cy="1827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Christian Service to the Poor and Marginalized</a:t>
          </a:r>
          <a:endParaRPr lang="en-US" sz="1500" kern="1200"/>
        </a:p>
      </dsp:txBody>
      <dsp:txXfrm>
        <a:off x="3112688" y="2502847"/>
        <a:ext cx="1649341" cy="1649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56B9B-A38C-4F49-B63A-42E39E8402A8}">
      <dsp:nvSpPr>
        <dsp:cNvPr id="0" name=""/>
        <dsp:cNvSpPr/>
      </dsp:nvSpPr>
      <dsp:spPr>
        <a:xfrm>
          <a:off x="0" y="2628"/>
          <a:ext cx="10553700" cy="5599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61059-32E9-49DA-AFFA-16D5BECE59E3}">
      <dsp:nvSpPr>
        <dsp:cNvPr id="0" name=""/>
        <dsp:cNvSpPr/>
      </dsp:nvSpPr>
      <dsp:spPr>
        <a:xfrm>
          <a:off x="169373" y="128609"/>
          <a:ext cx="307952" cy="307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9CAE0-CF4E-4C54-B23F-F579A647981F}">
      <dsp:nvSpPr>
        <dsp:cNvPr id="0" name=""/>
        <dsp:cNvSpPr/>
      </dsp:nvSpPr>
      <dsp:spPr>
        <a:xfrm>
          <a:off x="646700" y="2628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More rigorous courses (increased workload, increased depth)</a:t>
          </a:r>
        </a:p>
      </dsp:txBody>
      <dsp:txXfrm>
        <a:off x="646700" y="2628"/>
        <a:ext cx="9906999" cy="559913"/>
      </dsp:txXfrm>
    </dsp:sp>
    <dsp:sp modelId="{87466A30-30BC-40D0-B4D0-BC3924B5263F}">
      <dsp:nvSpPr>
        <dsp:cNvPr id="0" name=""/>
        <dsp:cNvSpPr/>
      </dsp:nvSpPr>
      <dsp:spPr>
        <a:xfrm>
          <a:off x="0" y="702521"/>
          <a:ext cx="10553700" cy="5599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0A898-2367-41A1-AD47-D3451F859587}">
      <dsp:nvSpPr>
        <dsp:cNvPr id="0" name=""/>
        <dsp:cNvSpPr/>
      </dsp:nvSpPr>
      <dsp:spPr>
        <a:xfrm>
          <a:off x="169373" y="828501"/>
          <a:ext cx="307952" cy="3079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DCF0B-70B1-49D3-A15A-969609A486F4}">
      <dsp:nvSpPr>
        <dsp:cNvPr id="0" name=""/>
        <dsp:cNvSpPr/>
      </dsp:nvSpPr>
      <dsp:spPr>
        <a:xfrm>
          <a:off x="646700" y="702521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Honors level DE courses earn extra weight to GPA (+0.5 point)</a:t>
          </a:r>
        </a:p>
      </dsp:txBody>
      <dsp:txXfrm>
        <a:off x="646700" y="702521"/>
        <a:ext cx="9906999" cy="559913"/>
      </dsp:txXfrm>
    </dsp:sp>
    <dsp:sp modelId="{1CF574A5-1B0E-4492-BCC9-A84BBFFC4D8D}">
      <dsp:nvSpPr>
        <dsp:cNvPr id="0" name=""/>
        <dsp:cNvSpPr/>
      </dsp:nvSpPr>
      <dsp:spPr>
        <a:xfrm>
          <a:off x="0" y="1402413"/>
          <a:ext cx="10553700" cy="5599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B00A3-BB02-4C2B-9BE4-90EE8FDEC853}">
      <dsp:nvSpPr>
        <dsp:cNvPr id="0" name=""/>
        <dsp:cNvSpPr/>
      </dsp:nvSpPr>
      <dsp:spPr>
        <a:xfrm>
          <a:off x="169373" y="1528394"/>
          <a:ext cx="307952" cy="3079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4AF08-7829-4AB1-A316-7E858676CFAE}">
      <dsp:nvSpPr>
        <dsp:cNvPr id="0" name=""/>
        <dsp:cNvSpPr/>
      </dsp:nvSpPr>
      <dsp:spPr>
        <a:xfrm>
          <a:off x="646700" y="1402413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ALL Dual Enrollment (DE) classes earn college credit if students earn a "C" or better</a:t>
          </a:r>
        </a:p>
      </dsp:txBody>
      <dsp:txXfrm>
        <a:off x="646700" y="1402413"/>
        <a:ext cx="9906999" cy="559913"/>
      </dsp:txXfrm>
    </dsp:sp>
    <dsp:sp modelId="{D09F7E07-2343-4BD8-BF5A-957D7F21D18F}">
      <dsp:nvSpPr>
        <dsp:cNvPr id="0" name=""/>
        <dsp:cNvSpPr/>
      </dsp:nvSpPr>
      <dsp:spPr>
        <a:xfrm>
          <a:off x="0" y="2102305"/>
          <a:ext cx="10553700" cy="5599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8767D-3E47-4A58-9414-6D5F8D1C3B59}">
      <dsp:nvSpPr>
        <dsp:cNvPr id="0" name=""/>
        <dsp:cNvSpPr/>
      </dsp:nvSpPr>
      <dsp:spPr>
        <a:xfrm>
          <a:off x="169373" y="2228286"/>
          <a:ext cx="307952" cy="3079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571B8-2B90-4C21-ADCC-007172FFA6A4}">
      <dsp:nvSpPr>
        <dsp:cNvPr id="0" name=""/>
        <dsp:cNvSpPr/>
      </dsp:nvSpPr>
      <dsp:spPr>
        <a:xfrm>
          <a:off x="646700" y="2102305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We offer our DE classes through Scottsdale Community College and University of Arizona</a:t>
          </a:r>
        </a:p>
      </dsp:txBody>
      <dsp:txXfrm>
        <a:off x="646700" y="2102305"/>
        <a:ext cx="9906999" cy="559913"/>
      </dsp:txXfrm>
    </dsp:sp>
    <dsp:sp modelId="{A0020148-FEDE-4930-B430-566493C923C6}">
      <dsp:nvSpPr>
        <dsp:cNvPr id="0" name=""/>
        <dsp:cNvSpPr/>
      </dsp:nvSpPr>
      <dsp:spPr>
        <a:xfrm>
          <a:off x="0" y="2802198"/>
          <a:ext cx="10553700" cy="5599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E46B0-5082-4A0C-8EF4-8AD7E27693BC}">
      <dsp:nvSpPr>
        <dsp:cNvPr id="0" name=""/>
        <dsp:cNvSpPr/>
      </dsp:nvSpPr>
      <dsp:spPr>
        <a:xfrm>
          <a:off x="169373" y="2928178"/>
          <a:ext cx="307952" cy="3079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0AA74-7CE8-46EA-AAF3-2F2EA3162625}">
      <dsp:nvSpPr>
        <dsp:cNvPr id="0" name=""/>
        <dsp:cNvSpPr/>
      </dsp:nvSpPr>
      <dsp:spPr>
        <a:xfrm>
          <a:off x="646700" y="2802198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College credit earned is accepted by in-state (and many out-of-state) colleges</a:t>
          </a:r>
        </a:p>
      </dsp:txBody>
      <dsp:txXfrm>
        <a:off x="646700" y="2802198"/>
        <a:ext cx="9906999" cy="559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4D92-C3CC-4F55-AC69-4AC834C77546}">
      <dsp:nvSpPr>
        <dsp:cNvPr id="0" name=""/>
        <dsp:cNvSpPr/>
      </dsp:nvSpPr>
      <dsp:spPr>
        <a:xfrm>
          <a:off x="0" y="3257557"/>
          <a:ext cx="5816600" cy="106920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latin typeface="Arial"/>
              <a:cs typeface="Arial"/>
            </a:rPr>
            <a:t>Both require 4th level of a world language</a:t>
          </a:r>
        </a:p>
      </dsp:txBody>
      <dsp:txXfrm>
        <a:off x="0" y="3257557"/>
        <a:ext cx="5816600" cy="1069202"/>
      </dsp:txXfrm>
    </dsp:sp>
    <dsp:sp modelId="{BC6D3142-2E24-4672-8B76-432552DE5393}">
      <dsp:nvSpPr>
        <dsp:cNvPr id="0" name=""/>
        <dsp:cNvSpPr/>
      </dsp:nvSpPr>
      <dsp:spPr>
        <a:xfrm rot="10800000">
          <a:off x="0" y="1629161"/>
          <a:ext cx="5816600" cy="1644434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latin typeface="Arial"/>
              <a:cs typeface="Arial"/>
            </a:rPr>
            <a:t>Both require 32 (30 academic) credits to graduate</a:t>
          </a:r>
        </a:p>
      </dsp:txBody>
      <dsp:txXfrm rot="-10800000">
        <a:off x="0" y="1629161"/>
        <a:ext cx="5816600" cy="577196"/>
      </dsp:txXfrm>
    </dsp:sp>
    <dsp:sp modelId="{D2528056-3413-4212-8004-8B43D2BFF997}">
      <dsp:nvSpPr>
        <dsp:cNvPr id="0" name=""/>
        <dsp:cNvSpPr/>
      </dsp:nvSpPr>
      <dsp:spPr>
        <a:xfrm>
          <a:off x="0" y="2206357"/>
          <a:ext cx="5816600" cy="4916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Arial"/>
              <a:cs typeface="Arial"/>
            </a:rPr>
            <a:t>Remaining two (2) credits from Christian Service</a:t>
          </a:r>
        </a:p>
      </dsp:txBody>
      <dsp:txXfrm>
        <a:off x="0" y="2206357"/>
        <a:ext cx="5816600" cy="491685"/>
      </dsp:txXfrm>
    </dsp:sp>
    <dsp:sp modelId="{B2618DC3-7E1A-4DD1-B6CF-302768A3E22D}">
      <dsp:nvSpPr>
        <dsp:cNvPr id="0" name=""/>
        <dsp:cNvSpPr/>
      </dsp:nvSpPr>
      <dsp:spPr>
        <a:xfrm rot="10800000">
          <a:off x="0" y="764"/>
          <a:ext cx="5816600" cy="1644434"/>
        </a:xfrm>
        <a:prstGeom prst="upArrowCallou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80000"/>
                <a:hueOff val="-198984"/>
                <a:satOff val="-1468"/>
                <a:lumOff val="24030"/>
                <a:alphaOff val="0"/>
                <a:tint val="98000"/>
                <a:lumMod val="102000"/>
              </a:schemeClr>
              <a:schemeClr val="accent1">
                <a:shade val="80000"/>
                <a:hueOff val="-198984"/>
                <a:satOff val="-1468"/>
                <a:lumOff val="2403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  <a:latin typeface="Arial"/>
              <a:cs typeface="Arial"/>
            </a:rPr>
            <a:t>Summa Cum Laude (4.00)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  <a:latin typeface="Arial"/>
              <a:cs typeface="Arial"/>
            </a:rPr>
            <a:t>Magna Cum Laude  (3.85)</a:t>
          </a:r>
          <a:endParaRPr lang="en-US" sz="1900" kern="1200">
            <a:solidFill>
              <a:schemeClr val="bg1"/>
            </a:solidFill>
            <a:latin typeface="Arial"/>
            <a:cs typeface="Arial"/>
          </a:endParaRPr>
        </a:p>
      </dsp:txBody>
      <dsp:txXfrm rot="10800000">
        <a:off x="0" y="764"/>
        <a:ext cx="5816600" cy="106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AABF1-7624-4BDD-B941-5A64CE5E7834}">
      <dsp:nvSpPr>
        <dsp:cNvPr id="0" name=""/>
        <dsp:cNvSpPr/>
      </dsp:nvSpPr>
      <dsp:spPr>
        <a:xfrm>
          <a:off x="0" y="1945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C2005-7C58-4B33-AED5-E27D015233E6}">
      <dsp:nvSpPr>
        <dsp:cNvPr id="0" name=""/>
        <dsp:cNvSpPr/>
      </dsp:nvSpPr>
      <dsp:spPr>
        <a:xfrm>
          <a:off x="298217" y="223759"/>
          <a:ext cx="542213" cy="542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37804-FBCC-428A-B970-0DD8D4D8AADE}">
      <dsp:nvSpPr>
        <dsp:cNvPr id="0" name=""/>
        <dsp:cNvSpPr/>
      </dsp:nvSpPr>
      <dsp:spPr>
        <a:xfrm>
          <a:off x="1138648" y="1945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/>
              <a:cs typeface="Arial"/>
            </a:rPr>
            <a:t>October 30, 2024: Sophomores &amp; Juniors take the PSAT at NDP (Required)</a:t>
          </a:r>
        </a:p>
      </dsp:txBody>
      <dsp:txXfrm>
        <a:off x="1138648" y="1945"/>
        <a:ext cx="4767679" cy="985843"/>
      </dsp:txXfrm>
    </dsp:sp>
    <dsp:sp modelId="{8B6BA4BB-2396-4497-8CFB-6D716BD771AE}">
      <dsp:nvSpPr>
        <dsp:cNvPr id="0" name=""/>
        <dsp:cNvSpPr/>
      </dsp:nvSpPr>
      <dsp:spPr>
        <a:xfrm>
          <a:off x="0" y="1234249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0116-7F5A-4F69-9BFB-BB1FC4BBD725}">
      <dsp:nvSpPr>
        <dsp:cNvPr id="0" name=""/>
        <dsp:cNvSpPr/>
      </dsp:nvSpPr>
      <dsp:spPr>
        <a:xfrm>
          <a:off x="298217" y="1456063"/>
          <a:ext cx="542213" cy="542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D25F8-74CC-49B2-B5C6-1F8D56106D11}">
      <dsp:nvSpPr>
        <dsp:cNvPr id="0" name=""/>
        <dsp:cNvSpPr/>
      </dsp:nvSpPr>
      <dsp:spPr>
        <a:xfrm>
          <a:off x="1138648" y="1234249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/>
              <a:cs typeface="Arial"/>
            </a:rPr>
            <a:t>Designed to measure the ability to understand and process elements of reading, writing, and mathematics</a:t>
          </a:r>
        </a:p>
      </dsp:txBody>
      <dsp:txXfrm>
        <a:off x="1138648" y="1234249"/>
        <a:ext cx="4767679" cy="985843"/>
      </dsp:txXfrm>
    </dsp:sp>
    <dsp:sp modelId="{D8151560-2A8A-47F7-ACAA-272FDDCA34E5}">
      <dsp:nvSpPr>
        <dsp:cNvPr id="0" name=""/>
        <dsp:cNvSpPr/>
      </dsp:nvSpPr>
      <dsp:spPr>
        <a:xfrm>
          <a:off x="0" y="2466552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FA0BE-7E29-4333-9CE8-6E3F1A83053D}">
      <dsp:nvSpPr>
        <dsp:cNvPr id="0" name=""/>
        <dsp:cNvSpPr/>
      </dsp:nvSpPr>
      <dsp:spPr>
        <a:xfrm>
          <a:off x="298217" y="2688367"/>
          <a:ext cx="542213" cy="542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F542-5DC9-44F4-803E-4EB783807A48}">
      <dsp:nvSpPr>
        <dsp:cNvPr id="0" name=""/>
        <dsp:cNvSpPr/>
      </dsp:nvSpPr>
      <dsp:spPr>
        <a:xfrm>
          <a:off x="1138648" y="2466552"/>
          <a:ext cx="4767679" cy="98584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/>
              <a:cs typeface="Arial"/>
            </a:rPr>
            <a:t>Determines National Merit scholarship eligibility for juniors</a:t>
          </a:r>
        </a:p>
      </dsp:txBody>
      <dsp:txXfrm>
        <a:off x="1138648" y="2466552"/>
        <a:ext cx="4767679" cy="985843"/>
      </dsp:txXfrm>
    </dsp:sp>
    <dsp:sp modelId="{1C2F62CF-D2C9-48F3-B063-7EDE863F47B9}">
      <dsp:nvSpPr>
        <dsp:cNvPr id="0" name=""/>
        <dsp:cNvSpPr/>
      </dsp:nvSpPr>
      <dsp:spPr>
        <a:xfrm>
          <a:off x="0" y="3698856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28137-3528-4F4C-ABDC-3EB93F3A5AEF}">
      <dsp:nvSpPr>
        <dsp:cNvPr id="0" name=""/>
        <dsp:cNvSpPr/>
      </dsp:nvSpPr>
      <dsp:spPr>
        <a:xfrm>
          <a:off x="298217" y="3920671"/>
          <a:ext cx="542213" cy="542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41CCC-835C-44C7-A718-4176566921D8}">
      <dsp:nvSpPr>
        <dsp:cNvPr id="0" name=""/>
        <dsp:cNvSpPr/>
      </dsp:nvSpPr>
      <dsp:spPr>
        <a:xfrm>
          <a:off x="1138648" y="3698856"/>
          <a:ext cx="4767679" cy="98584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/>
              <a:cs typeface="Arial"/>
            </a:rPr>
            <a:t>When your students receive their test results, they can connect with Khan Academy to get free personalized study recommendations</a:t>
          </a:r>
        </a:p>
      </dsp:txBody>
      <dsp:txXfrm>
        <a:off x="1138648" y="3698856"/>
        <a:ext cx="4767679" cy="985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F73F8-52EA-43A9-84F2-619CA44035FD}">
      <dsp:nvSpPr>
        <dsp:cNvPr id="0" name=""/>
        <dsp:cNvSpPr/>
      </dsp:nvSpPr>
      <dsp:spPr>
        <a:xfrm>
          <a:off x="0" y="4269"/>
          <a:ext cx="10553700" cy="5593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659C7-FD2C-4193-A797-50A6866F2404}">
      <dsp:nvSpPr>
        <dsp:cNvPr id="0" name=""/>
        <dsp:cNvSpPr/>
      </dsp:nvSpPr>
      <dsp:spPr>
        <a:xfrm>
          <a:off x="169208" y="130126"/>
          <a:ext cx="307651" cy="307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0D7B8-F7D1-4088-A4E9-9E53A14347C9}">
      <dsp:nvSpPr>
        <dsp:cNvPr id="0" name=""/>
        <dsp:cNvSpPr/>
      </dsp:nvSpPr>
      <dsp:spPr>
        <a:xfrm>
          <a:off x="646069" y="4269"/>
          <a:ext cx="9906999" cy="55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0" tIns="59200" rIns="59200" bIns="5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Taken in the spring: Sophomores &amp; Juniors</a:t>
          </a:r>
        </a:p>
      </dsp:txBody>
      <dsp:txXfrm>
        <a:off x="646069" y="4269"/>
        <a:ext cx="9906999" cy="559367"/>
      </dsp:txXfrm>
    </dsp:sp>
    <dsp:sp modelId="{CF6A0B0A-D2AF-4C7E-BFE5-C1726D7672C5}">
      <dsp:nvSpPr>
        <dsp:cNvPr id="0" name=""/>
        <dsp:cNvSpPr/>
      </dsp:nvSpPr>
      <dsp:spPr>
        <a:xfrm>
          <a:off x="0" y="703478"/>
          <a:ext cx="10553700" cy="5593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5421B-7AF0-40AC-A5A4-AA6A1DA31A6A}">
      <dsp:nvSpPr>
        <dsp:cNvPr id="0" name=""/>
        <dsp:cNvSpPr/>
      </dsp:nvSpPr>
      <dsp:spPr>
        <a:xfrm>
          <a:off x="169208" y="829335"/>
          <a:ext cx="307651" cy="307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853F-85F5-4964-807C-CA669ADD3218}">
      <dsp:nvSpPr>
        <dsp:cNvPr id="0" name=""/>
        <dsp:cNvSpPr/>
      </dsp:nvSpPr>
      <dsp:spPr>
        <a:xfrm>
          <a:off x="646069" y="703478"/>
          <a:ext cx="9906999" cy="55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0" tIns="59200" rIns="59200" bIns="5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collegeboard.org for all SAT-related information</a:t>
          </a:r>
        </a:p>
      </dsp:txBody>
      <dsp:txXfrm>
        <a:off x="646069" y="703478"/>
        <a:ext cx="9906999" cy="559367"/>
      </dsp:txXfrm>
    </dsp:sp>
    <dsp:sp modelId="{B8C8DB8A-86EE-4B61-9B0A-C5E9CCE93F46}">
      <dsp:nvSpPr>
        <dsp:cNvPr id="0" name=""/>
        <dsp:cNvSpPr/>
      </dsp:nvSpPr>
      <dsp:spPr>
        <a:xfrm>
          <a:off x="0" y="1402686"/>
          <a:ext cx="10553700" cy="5593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689C7-3B02-41B4-9AF6-1F2F8C43C242}">
      <dsp:nvSpPr>
        <dsp:cNvPr id="0" name=""/>
        <dsp:cNvSpPr/>
      </dsp:nvSpPr>
      <dsp:spPr>
        <a:xfrm>
          <a:off x="169208" y="1528544"/>
          <a:ext cx="307651" cy="307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97683-2FAA-4F7B-A9FB-80CADF226289}">
      <dsp:nvSpPr>
        <dsp:cNvPr id="0" name=""/>
        <dsp:cNvSpPr/>
      </dsp:nvSpPr>
      <dsp:spPr>
        <a:xfrm>
          <a:off x="646069" y="1402686"/>
          <a:ext cx="9906999" cy="55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0" tIns="59200" rIns="59200" bIns="5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act.org for all ACT-related information</a:t>
          </a:r>
        </a:p>
      </dsp:txBody>
      <dsp:txXfrm>
        <a:off x="646069" y="1402686"/>
        <a:ext cx="9906999" cy="559367"/>
      </dsp:txXfrm>
    </dsp:sp>
    <dsp:sp modelId="{F3EA4D35-CCC3-41AE-BB29-1158AE831ECC}">
      <dsp:nvSpPr>
        <dsp:cNvPr id="0" name=""/>
        <dsp:cNvSpPr/>
      </dsp:nvSpPr>
      <dsp:spPr>
        <a:xfrm>
          <a:off x="0" y="2101895"/>
          <a:ext cx="10553700" cy="5593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957A-9987-4077-B7A1-7440A39BAF4C}">
      <dsp:nvSpPr>
        <dsp:cNvPr id="0" name=""/>
        <dsp:cNvSpPr/>
      </dsp:nvSpPr>
      <dsp:spPr>
        <a:xfrm>
          <a:off x="169208" y="2227753"/>
          <a:ext cx="307651" cy="307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F5DDD-3375-4E28-A453-31F756C2536E}">
      <dsp:nvSpPr>
        <dsp:cNvPr id="0" name=""/>
        <dsp:cNvSpPr/>
      </dsp:nvSpPr>
      <dsp:spPr>
        <a:xfrm>
          <a:off x="646069" y="2101895"/>
          <a:ext cx="9906999" cy="55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0" tIns="59200" rIns="59200" bIns="5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More colleges are becoming test optional </a:t>
          </a:r>
        </a:p>
      </dsp:txBody>
      <dsp:txXfrm>
        <a:off x="646069" y="2101895"/>
        <a:ext cx="9906999" cy="559367"/>
      </dsp:txXfrm>
    </dsp:sp>
    <dsp:sp modelId="{5EF5D38A-02BB-4016-BD90-2FB29AA2314E}">
      <dsp:nvSpPr>
        <dsp:cNvPr id="0" name=""/>
        <dsp:cNvSpPr/>
      </dsp:nvSpPr>
      <dsp:spPr>
        <a:xfrm>
          <a:off x="0" y="2801104"/>
          <a:ext cx="10553700" cy="5593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19B0A-7CB5-4EC9-AC4D-9088D612C3AC}">
      <dsp:nvSpPr>
        <dsp:cNvPr id="0" name=""/>
        <dsp:cNvSpPr/>
      </dsp:nvSpPr>
      <dsp:spPr>
        <a:xfrm>
          <a:off x="169208" y="2926962"/>
          <a:ext cx="307651" cy="307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8BFE4-4D3C-4939-93EE-B9AD781E9AF3}">
      <dsp:nvSpPr>
        <dsp:cNvPr id="0" name=""/>
        <dsp:cNvSpPr/>
      </dsp:nvSpPr>
      <dsp:spPr>
        <a:xfrm>
          <a:off x="646069" y="2801104"/>
          <a:ext cx="4749165" cy="55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0" tIns="59200" rIns="59200" bIns="592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Free test prep resources:</a:t>
          </a:r>
        </a:p>
      </dsp:txBody>
      <dsp:txXfrm>
        <a:off x="646069" y="2801104"/>
        <a:ext cx="4749165" cy="559367"/>
      </dsp:txXfrm>
    </dsp:sp>
    <dsp:sp modelId="{1F0ABEA7-0416-4ADE-8D18-D5F156EE6041}">
      <dsp:nvSpPr>
        <dsp:cNvPr id="0" name=""/>
        <dsp:cNvSpPr/>
      </dsp:nvSpPr>
      <dsp:spPr>
        <a:xfrm>
          <a:off x="5395234" y="2801104"/>
          <a:ext cx="5157834" cy="55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00" tIns="59200" rIns="59200" bIns="5920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dictionary.com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Khan Academy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act.org</a:t>
          </a:r>
        </a:p>
      </dsp:txBody>
      <dsp:txXfrm>
        <a:off x="5395234" y="2801104"/>
        <a:ext cx="5157834" cy="559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7DB92-690E-4CAA-A10A-E1CA85668F3F}">
      <dsp:nvSpPr>
        <dsp:cNvPr id="0" name=""/>
        <dsp:cNvSpPr/>
      </dsp:nvSpPr>
      <dsp:spPr>
        <a:xfrm>
          <a:off x="3094" y="689368"/>
          <a:ext cx="2455152" cy="14730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  <a:latin typeface="Arial"/>
              <a:cs typeface="Arial"/>
            </a:rPr>
            <a:t>Grades (GPA)</a:t>
          </a:r>
        </a:p>
      </dsp:txBody>
      <dsp:txXfrm>
        <a:off x="3094" y="689368"/>
        <a:ext cx="2455152" cy="1473091"/>
      </dsp:txXfrm>
    </dsp:sp>
    <dsp:sp modelId="{17AFA63D-179B-4CED-B4E0-CF61785DEDF0}">
      <dsp:nvSpPr>
        <dsp:cNvPr id="0" name=""/>
        <dsp:cNvSpPr/>
      </dsp:nvSpPr>
      <dsp:spPr>
        <a:xfrm>
          <a:off x="2703762" y="689368"/>
          <a:ext cx="2455152" cy="14730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  <a:latin typeface="Arial"/>
              <a:cs typeface="Arial"/>
            </a:rPr>
            <a:t>Strength of Curriculum</a:t>
          </a:r>
        </a:p>
      </dsp:txBody>
      <dsp:txXfrm>
        <a:off x="2703762" y="689368"/>
        <a:ext cx="2455152" cy="1473091"/>
      </dsp:txXfrm>
    </dsp:sp>
    <dsp:sp modelId="{A8EB6876-EB6E-4FF6-8980-C949B6056D4A}">
      <dsp:nvSpPr>
        <dsp:cNvPr id="0" name=""/>
        <dsp:cNvSpPr/>
      </dsp:nvSpPr>
      <dsp:spPr>
        <a:xfrm>
          <a:off x="5404430" y="689368"/>
          <a:ext cx="2455152" cy="14730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Test Scores (ACT or SAT)</a:t>
          </a:r>
        </a:p>
      </dsp:txBody>
      <dsp:txXfrm>
        <a:off x="5404430" y="689368"/>
        <a:ext cx="2455152" cy="1473091"/>
      </dsp:txXfrm>
    </dsp:sp>
    <dsp:sp modelId="{554722CD-BA85-4035-9557-E7CBA8A49DC2}">
      <dsp:nvSpPr>
        <dsp:cNvPr id="0" name=""/>
        <dsp:cNvSpPr/>
      </dsp:nvSpPr>
      <dsp:spPr>
        <a:xfrm>
          <a:off x="8105097" y="689368"/>
          <a:ext cx="2455152" cy="14730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  <a:latin typeface="Arial"/>
              <a:cs typeface="Arial"/>
            </a:rPr>
            <a:t>Extracurricular Involvement</a:t>
          </a:r>
        </a:p>
      </dsp:txBody>
      <dsp:txXfrm>
        <a:off x="8105097" y="689368"/>
        <a:ext cx="2455152" cy="1473091"/>
      </dsp:txXfrm>
    </dsp:sp>
    <dsp:sp modelId="{975ECD75-BBD6-4BDA-AFDA-AE37465B9698}">
      <dsp:nvSpPr>
        <dsp:cNvPr id="0" name=""/>
        <dsp:cNvSpPr/>
      </dsp:nvSpPr>
      <dsp:spPr>
        <a:xfrm>
          <a:off x="1353428" y="2407975"/>
          <a:ext cx="2455152" cy="14730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College Essays</a:t>
          </a:r>
        </a:p>
      </dsp:txBody>
      <dsp:txXfrm>
        <a:off x="1353428" y="2407975"/>
        <a:ext cx="2455152" cy="1473091"/>
      </dsp:txXfrm>
    </dsp:sp>
    <dsp:sp modelId="{1BAC1695-39F4-437E-B0A8-DF4DFBC1657B}">
      <dsp:nvSpPr>
        <dsp:cNvPr id="0" name=""/>
        <dsp:cNvSpPr/>
      </dsp:nvSpPr>
      <dsp:spPr>
        <a:xfrm>
          <a:off x="4054096" y="2407975"/>
          <a:ext cx="2455152" cy="147309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  <a:latin typeface="Arial"/>
              <a:cs typeface="Arial"/>
            </a:rPr>
            <a:t>Letters of Recommendation</a:t>
          </a:r>
        </a:p>
      </dsp:txBody>
      <dsp:txXfrm>
        <a:off x="4054096" y="2407975"/>
        <a:ext cx="2455152" cy="1473091"/>
      </dsp:txXfrm>
    </dsp:sp>
    <dsp:sp modelId="{4517D5F1-28DA-4020-8782-2C68BA3DD09A}">
      <dsp:nvSpPr>
        <dsp:cNvPr id="0" name=""/>
        <dsp:cNvSpPr/>
      </dsp:nvSpPr>
      <dsp:spPr>
        <a:xfrm>
          <a:off x="6754763" y="2407975"/>
          <a:ext cx="2455152" cy="14730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Institutional Need</a:t>
          </a:r>
        </a:p>
      </dsp:txBody>
      <dsp:txXfrm>
        <a:off x="6754763" y="2407975"/>
        <a:ext cx="2455152" cy="1473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BED5-F8DE-461F-9345-BFB80B5E6FAD}">
      <dsp:nvSpPr>
        <dsp:cNvPr id="0" name=""/>
        <dsp:cNvSpPr/>
      </dsp:nvSpPr>
      <dsp:spPr>
        <a:xfrm>
          <a:off x="0" y="1945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D563C-6FD5-4D62-B3D5-C5A1FF0635D3}">
      <dsp:nvSpPr>
        <dsp:cNvPr id="0" name=""/>
        <dsp:cNvSpPr/>
      </dsp:nvSpPr>
      <dsp:spPr>
        <a:xfrm>
          <a:off x="298217" y="223759"/>
          <a:ext cx="542213" cy="542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DEBFF-01E9-4159-B426-E4ACD1A56DD2}">
      <dsp:nvSpPr>
        <dsp:cNvPr id="0" name=""/>
        <dsp:cNvSpPr/>
      </dsp:nvSpPr>
      <dsp:spPr>
        <a:xfrm>
          <a:off x="1138648" y="1945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/>
              <a:cs typeface="Arial"/>
            </a:rPr>
            <a:t>Scholarships</a:t>
          </a:r>
        </a:p>
      </dsp:txBody>
      <dsp:txXfrm>
        <a:off x="1138648" y="1945"/>
        <a:ext cx="4767679" cy="985843"/>
      </dsp:txXfrm>
    </dsp:sp>
    <dsp:sp modelId="{C668190C-89E8-4BA6-B402-0B61F9C5E650}">
      <dsp:nvSpPr>
        <dsp:cNvPr id="0" name=""/>
        <dsp:cNvSpPr/>
      </dsp:nvSpPr>
      <dsp:spPr>
        <a:xfrm>
          <a:off x="0" y="1234249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AE440-9924-4440-8403-D0B57EB56617}">
      <dsp:nvSpPr>
        <dsp:cNvPr id="0" name=""/>
        <dsp:cNvSpPr/>
      </dsp:nvSpPr>
      <dsp:spPr>
        <a:xfrm>
          <a:off x="298217" y="1456063"/>
          <a:ext cx="542213" cy="542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DE588-02A8-41B0-82E4-C9266734CD9E}">
      <dsp:nvSpPr>
        <dsp:cNvPr id="0" name=""/>
        <dsp:cNvSpPr/>
      </dsp:nvSpPr>
      <dsp:spPr>
        <a:xfrm>
          <a:off x="1138648" y="1234249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/>
              <a:cs typeface="Arial"/>
            </a:rPr>
            <a:t>Grants</a:t>
          </a:r>
        </a:p>
      </dsp:txBody>
      <dsp:txXfrm>
        <a:off x="1138648" y="1234249"/>
        <a:ext cx="4767679" cy="985843"/>
      </dsp:txXfrm>
    </dsp:sp>
    <dsp:sp modelId="{C7FCB260-4E75-4922-AC0A-A0F21E0EE32F}">
      <dsp:nvSpPr>
        <dsp:cNvPr id="0" name=""/>
        <dsp:cNvSpPr/>
      </dsp:nvSpPr>
      <dsp:spPr>
        <a:xfrm>
          <a:off x="0" y="2466552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72056-CD77-40C5-B1C3-3AEE7F671E6D}">
      <dsp:nvSpPr>
        <dsp:cNvPr id="0" name=""/>
        <dsp:cNvSpPr/>
      </dsp:nvSpPr>
      <dsp:spPr>
        <a:xfrm>
          <a:off x="298217" y="2688367"/>
          <a:ext cx="542213" cy="542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30361-2824-48E3-9FDC-A1F00B5AB114}">
      <dsp:nvSpPr>
        <dsp:cNvPr id="0" name=""/>
        <dsp:cNvSpPr/>
      </dsp:nvSpPr>
      <dsp:spPr>
        <a:xfrm>
          <a:off x="1138648" y="2466552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/>
              <a:cs typeface="Arial"/>
            </a:rPr>
            <a:t>Work-Study</a:t>
          </a:r>
        </a:p>
      </dsp:txBody>
      <dsp:txXfrm>
        <a:off x="1138648" y="2466552"/>
        <a:ext cx="4767679" cy="985843"/>
      </dsp:txXfrm>
    </dsp:sp>
    <dsp:sp modelId="{B2232ADE-1E5E-4087-8F32-BCF0F4B86113}">
      <dsp:nvSpPr>
        <dsp:cNvPr id="0" name=""/>
        <dsp:cNvSpPr/>
      </dsp:nvSpPr>
      <dsp:spPr>
        <a:xfrm>
          <a:off x="0" y="3698856"/>
          <a:ext cx="5906327" cy="9858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A9A95-6BC5-436C-BABB-B0E8F18D743E}">
      <dsp:nvSpPr>
        <dsp:cNvPr id="0" name=""/>
        <dsp:cNvSpPr/>
      </dsp:nvSpPr>
      <dsp:spPr>
        <a:xfrm>
          <a:off x="298217" y="3920671"/>
          <a:ext cx="542213" cy="542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1E606-ADEC-41FD-BB04-ABC81D26E235}">
      <dsp:nvSpPr>
        <dsp:cNvPr id="0" name=""/>
        <dsp:cNvSpPr/>
      </dsp:nvSpPr>
      <dsp:spPr>
        <a:xfrm>
          <a:off x="1138648" y="3698856"/>
          <a:ext cx="4767679" cy="98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35" tIns="104335" rIns="104335" bIns="1043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/>
              <a:cs typeface="Arial"/>
            </a:rPr>
            <a:t>Loans</a:t>
          </a:r>
        </a:p>
      </dsp:txBody>
      <dsp:txXfrm>
        <a:off x="1138648" y="3698856"/>
        <a:ext cx="4767679" cy="9858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F8DCA-E5BD-4D92-B266-925B33C1B1E6}">
      <dsp:nvSpPr>
        <dsp:cNvPr id="0" name=""/>
        <dsp:cNvSpPr/>
      </dsp:nvSpPr>
      <dsp:spPr>
        <a:xfrm>
          <a:off x="0" y="572"/>
          <a:ext cx="59063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5A386-2B13-46D5-B38A-54D210C9A0E2}">
      <dsp:nvSpPr>
        <dsp:cNvPr id="0" name=""/>
        <dsp:cNvSpPr/>
      </dsp:nvSpPr>
      <dsp:spPr>
        <a:xfrm>
          <a:off x="0" y="572"/>
          <a:ext cx="5906327" cy="93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/>
              <a:cs typeface="Arial"/>
            </a:rPr>
            <a:t>- Athletic Scholarships</a:t>
          </a:r>
          <a:r>
            <a:rPr lang="en-US" sz="1900" b="1" u="none" kern="1200">
              <a:latin typeface="Arial"/>
              <a:cs typeface="Arial"/>
            </a:rPr>
            <a:t> </a:t>
          </a:r>
          <a:r>
            <a:rPr lang="en-US" sz="1900" b="1" u="sng" kern="1200">
              <a:latin typeface="Arial"/>
              <a:cs typeface="Arial"/>
            </a:rPr>
            <a:t>ARE NOT</a:t>
          </a:r>
          <a:r>
            <a:rPr lang="en-US" sz="1900" b="1" kern="1200">
              <a:latin typeface="Arial"/>
              <a:cs typeface="Arial"/>
            </a:rPr>
            <a:t> for 4 years - they are renewable each academic year, and may be increased, renewed, reduced, or withdrawn.</a:t>
          </a:r>
        </a:p>
      </dsp:txBody>
      <dsp:txXfrm>
        <a:off x="0" y="572"/>
        <a:ext cx="5906327" cy="937100"/>
      </dsp:txXfrm>
    </dsp:sp>
    <dsp:sp modelId="{AD0F3252-BAC5-4A34-968C-BDC7F6DFDB1F}">
      <dsp:nvSpPr>
        <dsp:cNvPr id="0" name=""/>
        <dsp:cNvSpPr/>
      </dsp:nvSpPr>
      <dsp:spPr>
        <a:xfrm>
          <a:off x="0" y="937672"/>
          <a:ext cx="59063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3754AC-F06D-4095-9BD6-B09D04483DCA}">
      <dsp:nvSpPr>
        <dsp:cNvPr id="0" name=""/>
        <dsp:cNvSpPr/>
      </dsp:nvSpPr>
      <dsp:spPr>
        <a:xfrm>
          <a:off x="0" y="937672"/>
          <a:ext cx="5906327" cy="93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/>
              <a:cs typeface="Arial"/>
            </a:rPr>
            <a:t>- Athletic Scholarships can be awarded in a variety of amounts – full, to partial, to books, etc.</a:t>
          </a:r>
        </a:p>
      </dsp:txBody>
      <dsp:txXfrm>
        <a:off x="0" y="937672"/>
        <a:ext cx="5906327" cy="937100"/>
      </dsp:txXfrm>
    </dsp:sp>
    <dsp:sp modelId="{7261B62E-3D2E-4271-99E1-AE3430C32775}">
      <dsp:nvSpPr>
        <dsp:cNvPr id="0" name=""/>
        <dsp:cNvSpPr/>
      </dsp:nvSpPr>
      <dsp:spPr>
        <a:xfrm>
          <a:off x="0" y="1874772"/>
          <a:ext cx="59063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6E3231-54B1-496B-9477-B266DAAC2261}">
      <dsp:nvSpPr>
        <dsp:cNvPr id="0" name=""/>
        <dsp:cNvSpPr/>
      </dsp:nvSpPr>
      <dsp:spPr>
        <a:xfrm>
          <a:off x="0" y="1874772"/>
          <a:ext cx="5906327" cy="93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/>
              <a:cs typeface="Arial"/>
            </a:rPr>
            <a:t>- Excelling academically will make you eligible for even more scholarships.</a:t>
          </a:r>
        </a:p>
      </dsp:txBody>
      <dsp:txXfrm>
        <a:off x="0" y="1874772"/>
        <a:ext cx="5906327" cy="937100"/>
      </dsp:txXfrm>
    </dsp:sp>
    <dsp:sp modelId="{93838D84-B622-4567-A13E-39F1B1D43E6D}">
      <dsp:nvSpPr>
        <dsp:cNvPr id="0" name=""/>
        <dsp:cNvSpPr/>
      </dsp:nvSpPr>
      <dsp:spPr>
        <a:xfrm>
          <a:off x="0" y="2811872"/>
          <a:ext cx="59063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0DBDD6-9B30-4B12-AB20-A3377B678E8B}">
      <dsp:nvSpPr>
        <dsp:cNvPr id="0" name=""/>
        <dsp:cNvSpPr/>
      </dsp:nvSpPr>
      <dsp:spPr>
        <a:xfrm>
          <a:off x="0" y="2811872"/>
          <a:ext cx="5906327" cy="93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/>
              <a:cs typeface="Arial"/>
            </a:rPr>
            <a:t>- NCAA – Div. I &amp; II: </a:t>
          </a:r>
          <a:r>
            <a:rPr lang="en-US" sz="1900" b="1" kern="1200">
              <a:latin typeface="Arial"/>
              <a:cs typeface="Arial"/>
              <a:hlinkClick xmlns:r="http://schemas.openxmlformats.org/officeDocument/2006/relationships" r:id="rId1"/>
            </a:rPr>
            <a:t>www.eligibilitycenter.org</a:t>
          </a:r>
          <a:endParaRPr lang="en-US" sz="1900" b="1" kern="1200">
            <a:latin typeface="Arial"/>
            <a:cs typeface="Arial"/>
          </a:endParaRPr>
        </a:p>
      </dsp:txBody>
      <dsp:txXfrm>
        <a:off x="0" y="2811872"/>
        <a:ext cx="5906327" cy="937100"/>
      </dsp:txXfrm>
    </dsp:sp>
    <dsp:sp modelId="{76FD494F-3368-4B4D-BDB4-AD082B8FBA41}">
      <dsp:nvSpPr>
        <dsp:cNvPr id="0" name=""/>
        <dsp:cNvSpPr/>
      </dsp:nvSpPr>
      <dsp:spPr>
        <a:xfrm>
          <a:off x="0" y="3748972"/>
          <a:ext cx="590632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A38E04-D081-47EA-B98C-14A0A915EDFD}">
      <dsp:nvSpPr>
        <dsp:cNvPr id="0" name=""/>
        <dsp:cNvSpPr/>
      </dsp:nvSpPr>
      <dsp:spPr>
        <a:xfrm>
          <a:off x="0" y="3748972"/>
          <a:ext cx="5906327" cy="93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/>
              <a:cs typeface="Arial"/>
            </a:rPr>
            <a:t>- NAIA Eligibility Center: </a:t>
          </a:r>
          <a:r>
            <a:rPr lang="en-US" sz="1900" b="1" kern="1200">
              <a:latin typeface="Arial"/>
              <a:cs typeface="Arial"/>
              <a:hlinkClick xmlns:r="http://schemas.openxmlformats.org/officeDocument/2006/relationships" r:id="rId2"/>
            </a:rPr>
            <a:t>www.playnaia.org</a:t>
          </a:r>
          <a:endParaRPr lang="en-US" sz="1900" b="1" kern="1200">
            <a:latin typeface="Arial"/>
            <a:cs typeface="Arial"/>
          </a:endParaRPr>
        </a:p>
      </dsp:txBody>
      <dsp:txXfrm>
        <a:off x="0" y="3748972"/>
        <a:ext cx="5906327" cy="93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8T20:53:44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20849 11264 16383 0 0,'0'-5'0'0'0,"0"-6"0"0"0,0-7 0 0 0,0-5 0 0 0,0-3 0 0 0,0-3 0 0 0,0-1 0 0 0,0 0 0 0 0,0 0 0 0 0,0 0 0 0 0,5 0 0 0 0,2 1 0 0 0,4 4 0 0 0,0 3 0 0 0,-1-1 0 0 0,2 4 0 0 0,0 0 0 0 0,7 4 0 0 0,5 3 0 0 0,-1 0 0 0 0,0 2 0 0 0,1 2 0 0 0,2-2 0 0 0,1 0 0 0 0,6 2 0 0 0,2 3 0 0 0,0 2 0 0 0,0-4 0 0 0,-3 0 0 0 0,0 1 0 0 0,-2 1 0 0 0,0 2 0 0 0,-1 1 0 0 0,0 1 0 0 0,0 1 0 0 0,4 0 0 0 0,8 0 0 0 0,0 1 0 0 0,-1-1 0 0 0,3 0 0 0 0,-2 0 0 0 0,-2 0 0 0 0,-3 0 0 0 0,-3 0 0 0 0,-2 0 0 0 0,3 0 0 0 0,7 0 0 0 0,0 0 0 0 0,-1 0 0 0 0,-3 0 0 0 0,-8 5 0 0 0,-3 2 0 0 0,-7 4 0 0 0,-6 5 0 0 0,-6 6 0 0 0,-3 3 0 0 0,-3 2 0 0 0,-2 2 0 0 0,0 1 0 0 0,0 0 0 0 0,0 0 0 0 0,0 0 0 0 0,0-1 0 0 0,1 1 0 0 0,0-1 0 0 0,0 0 0 0 0,0 0 0 0 0,0 0 0 0 0,0 0 0 0 0,0 0 0 0 0,0 0 0 0 0,-5-5 0 0 0,-2-2 0 0 0,1 1 0 0 0,-4 1 0 0 0,-5-3 0 0 0,-5-6 0 0 0,-4-5 0 0 0,-7-4 0 0 0,-10-4 0 0 0,-1-1 0 0 0,1-2 0 0 0,2 0 0 0 0,4 0 0 0 0,1 0 0 0 0,-1 1 0 0 0,-2-1 0 0 0,2 1 0 0 0,2 0 0 0 0,-4 0 0 0 0,-6 0 0 0 0,1 0 0 0 0,1 0 0 0 0,4 0 0 0 0,2 0 0 0 0,3 0 0 0 0,-3 0 0 0 0,-6 0 0 0 0,0 0 0 0 0,1 0 0 0 0,3 0 0 0 0,3 0 0 0 0,-8-5 0 0 0,-2-1 0 0 0,-2-1 0 0 0,0 2 0 0 0,9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8T20:53:44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26855 11533 16383 0 0,'0'-10'0'0'0,"0"-8"0"0"0,0-6 0 0 0,0-4 0 0 0,0-2 0 0 0,0-1 0 0 0,0 0 0 0 0,0 1 0 0 0,0-1 0 0 0,0 1 0 0 0,0 1 0 0 0,0 0 0 0 0,0 0 0 0 0,0 0 0 0 0,0 0 0 0 0,0 0 0 0 0,0 0 0 0 0,0 0 0 0 0,0 0 0 0 0,5 5 0 0 0,2 2 0 0 0,4 4 0 0 0,0 0 0 0 0,-1-1 0 0 0,3 2 0 0 0,-2 0 0 0 0,3 2 0 0 0,-1-2 0 0 0,2 3 0 0 0,-2-1 0 0 0,3 1 0 0 0,7 4 0 0 0,6 3 0 0 0,2 3 0 0 0,6 2 0 0 0,2-3 0 0 0,-2-1 0 0 0,-1 0 0 0 0,-2 2 0 0 0,-2 1 0 0 0,-2 1 0 0 0,0 1 0 0 0,-1 1 0 0 0,-1 0 0 0 0,1 0 0 0 0,-1 0 0 0 0,1 0 0 0 0,0 1 0 0 0,0-1 0 0 0,5-5 0 0 0,6-2 0 0 0,2 1 0 0 0,-2-4 0 0 0,-2 0 0 0 0,-3 2 0 0 0,-3 1 0 0 0,-1 3 0 0 0,-2 2 0 0 0,0-4 0 0 0,0-1 0 0 0,-1 1 0 0 0,1 2 0 0 0,-1 1 0 0 0,1 1 0 0 0,0 1 0 0 0,0 1 0 0 0,-5 5 0 0 0,-7 6 0 0 0,-6 7 0 0 0,-4 5 0 0 0,-5 4 0 0 0,-1 2 0 0 0,-2 0 0 0 0,0 2 0 0 0,0-1 0 0 0,-1 0 0 0 0,2 0 0 0 0,-1-1 0 0 0,1 1 0 0 0,0-1 0 0 0,0 0 0 0 0,0 0 0 0 0,0 0 0 0 0,0 0 0 0 0,0 0 0 0 0,0-1 0 0 0,0 1 0 0 0,0 0 0 0 0,0 0 0 0 0,0 0 0 0 0,0 0 0 0 0,0 0 0 0 0,0 0 0 0 0,-5-5 0 0 0,-6-6 0 0 0,-7-7 0 0 0,-10-5 0 0 0,-5-3 0 0 0,-2-2 0 0 0,1-2 0 0 0,-5-1 0 0 0,0 1 0 0 0,-4 0 0 0 0,2 0 0 0 0,1 1 0 0 0,-1 0 0 0 0,1-1 0 0 0,2 1 0 0 0,3 0 0 0 0,2 1 0 0 0,-7-1 0 0 0,-3 0 0 0 0,-8 0 0 0 0,-1 0 0 0 0,4 0 0 0 0,5 0 0 0 0,5 0 0 0 0,-1 0 0 0 0,-4 0 0 0 0,1 0 0 0 0,2 0 0 0 0,-2 0 0 0 0,2 0 0 0 0,2 0 0 0 0,3 0 0 0 0,2 0 0 0 0,8-5 0 0 0,6-7 0 0 0,8-5 0 0 0,6-6 0 0 0,2-4 0 0 0,4-1 0 0 0,0-2 0 0 0,0 0 0 0 0,6 4 0 0 0,5 8 0 0 0,7 6 0 0 0,4 0 0 0 0,4 3 0 0 0,1 2 0 0 0,2 3 0 0 0,0 1 0 0 0,5 2 0 0 0,2 1 0 0 0,-1 1 0 0 0,-2-1 0 0 0,-1 1 0 0 0,-1-1 0 0 0,-2 1 0 0 0,-6-6 0 0 0,-1-2 0 0 0,-1 1 0 0 0,2 1 0 0 0,1 1 0 0 0,2-3 0 0 0,5 0 0 0 0,3 0 0 0 0,5 2 0 0 0,1 1 0 0 0,8 2 0 0 0,1 1 0 0 0,-4 1 0 0 0,-4 0 0 0 0,-9 6 0 0 0,-6 0 0 0 0,-7 6 0 0 0,-7 5 0 0 0,-1-1 0 0 0,-3 3 0 0 0,-2 2 0 0 0,-3 3 0 0 0,-1 2 0 0 0,-2 2 0 0 0,3 1 0 0 0,3 0 0 0 0,-2 1 0 0 0,0-1 0 0 0,-2 1 0 0 0,4-1 0 0 0,0 0 0 0 0,0 0 0 0 0,3-4 0 0 0,0-3 0 0 0,-2 1 0 0 0,-2 1 0 0 0,-2 1 0 0 0,-2 2 0 0 0,-6-4 0 0 0,-7-6 0 0 0,-7-6 0 0 0,-6-5 0 0 0,-2-3 0 0 0,-3-2 0 0 0,-1-2 0 0 0,-1 0 0 0 0,1 0 0 0 0,-5 0 0 0 0,-2 0 0 0 0,2 1 0 0 0,0 0 0 0 0,3-1 0 0 0,1 1 0 0 0,0 0 0 0 0,2 0 0 0 0,0 1 0 0 0,0-1 0 0 0,1 0 0 0 0,-1 0 0 0 0,0 0 0 0 0,0 0 0 0 0,0 0 0 0 0,5-5 0 0 0,2-2 0 0 0,-1 1 0 0 0,-1 1 0 0 0,-1-4 0 0 0,-2 1 0 0 0,-1 0 0 0 0,0 3 0 0 0,-1 1 0 0 0,0 2 0 0 0,-1 1 0 0 0,1 1 0 0 0,5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8T20:53:44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24500 13600 16383 0 0,'10'0'0'0'0,"13"0"0"0"0,23 0 0 0 0,12 0 0 0 0,12 0 0 0 0,-1 0 0 0 0,-7 0 0 0 0,-10 0 0 0 0,-3 0 0 0 0,-6 0 0 0 0,-4 0 0 0 0,-5 0 0 0 0,-3 0 0 0 0,-1 0 0 0 0,8 0 0 0 0,3 0 0 0 0,0 0 0 0 0,7 0 0 0 0,0 0 0 0 0,8 0 0 0 0,8 5 0 0 0,3 1 0 0 0,-4 0 0 0 0,-9-1 0 0 0,-7-1 0 0 0,-8-2 0 0 0,-6-1 0 0 0,2 0 0 0 0,5 4 0 0 0,1 1 0 0 0,2 0 0 0 0,5-1 0 0 0,-2-2 0 0 0,-3-1 0 0 0,-4-1 0 0 0,-4 0 0 0 0,2-1 0 0 0,0 0 0 0 0,-2-1 0 0 0,-1 1 0 0 0,2 0 0 0 0,1 0 0 0 0,-1 0 0 0 0,-2 0 0 0 0,-2 0 0 0 0,-1 0 0 0 0,4 0 0 0 0,1 0 0 0 0,4 0 0 0 0,0 0 0 0 0,-1 0 0 0 0,-3 0 0 0 0,-3 0 0 0 0,-1 0 0 0 0,-2 0 0 0 0,-1 0 0 0 0,0 0 0 0 0,4 0 0 0 0,2 0 0 0 0,0 0 0 0 0,4 0 0 0 0,0 0 0 0 0,-2 0 0 0 0,-2 0 0 0 0,-2 0 0 0 0,-2 0 0 0 0,-1 0 0 0 0,5 0 0 0 0,5 5 0 0 0,6 1 0 0 0,1 0 0 0 0,1-1 0 0 0,-2-1 0 0 0,-4-2 0 0 0,-4-1 0 0 0,-4 0 0 0 0,3-1 0 0 0,-1 0 0 0 0,-1-1 0 0 0,-2 1 0 0 0,9 0 0 0 0,1 0 0 0 0,-1 0 0 0 0,-2 0 0 0 0,-4 0 0 0 0,2 0 0 0 0,-1 0 0 0 0,-1 0 0 0 0,-2 0 0 0 0,-2 0 0 0 0,-1 0 0 0 0,-2 0 0 0 0,0 0 0 0 0,0 0 0 0 0,0 0 0 0 0,-1 0 0 0 0,1 0 0 0 0,0 0 0 0 0,0-5 0 0 0,-5 3 0 0 0,-7 7 0 0 0,-6 8 0 0 0,-9 1 0 0 0,-6 4 0 0 0,-7 3 0 0 0,-1 3 0 0 0,-4-2 0 0 0,-4 0 0 0 0,-4-4 0 0 0,3 0 0 0 0,-1-4 0 0 0,4 2 0 0 0,0-2 0 0 0,-2-4 0 0 0,-2-3 0 0 0,-3-4 0 0 0,-7 4 0 0 0,-2 0 0 0 0,-1-1 0 0 0,0-2 0 0 0,2-1 0 0 0,1-1 0 0 0,2-1 0 0 0,0-1 0 0 0,1 0 0 0 0,0-1 0 0 0,-5 1 0 0 0,-1 0 0 0 0,0 0 0 0 0,-4 0 0 0 0,0 0 0 0 0,2-1 0 0 0,2 1 0 0 0,2 0 0 0 0,1 0 0 0 0,2 1 0 0 0,1-1 0 0 0,0 0 0 0 0,1 0 0 0 0,-6 0 0 0 0,-6 0 0 0 0,4-5 0 0 0,2-2 0 0 0,3 1 0 0 0,1 1 0 0 0,1 1 0 0 0,1 2 0 0 0,0 1 0 0 0,-1 0 0 0 0,1 1 0 0 0,-1 0 0 0 0,-5 1 0 0 0,-1-1 0 0 0,0 0 0 0 0,1 0 0 0 0,1 1 0 0 0,2-1 0 0 0,1 0 0 0 0,-5 0 0 0 0,0 0 0 0 0,0 0 0 0 0,-4 0 0 0 0,0 0 0 0 0,-3 0 0 0 0,0 0 0 0 0,-7 0 0 0 0,-5 0 0 0 0,-4 0 0 0 0,-1 0 0 0 0,-1 0 0 0 0,5 0 0 0 0,2 0 0 0 0,5 0 0 0 0,6 0 0 0 0,5 0 0 0 0,4 0 0 0 0,-2 0 0 0 0,-1 0 0 0 0,-3 0 0 0 0,-6 0 0 0 0,1 0 0 0 0,2 0 0 0 0,4 0 0 0 0,3 0 0 0 0,3 0 0 0 0,2 4 0 0 0,0 3 0 0 0,2-1 0 0 0,0-1 0 0 0,-6-1 0 0 0,-1-2 0 0 0,0-1 0 0 0,2 5 0 0 0,0 0 0 0 0,-3 0 0 0 0,-1 4 0 0 0,2 0 0 0 0,1-2 0 0 0,-9-2 0 0 0,-6-2 0 0 0,5 3 0 0 0,5 1 0 0 0,4-2 0 0 0,-1-1 0 0 0,0-2 0 0 0,1-1 0 0 0,2-1 0 0 0,1-1 0 0 0,-3 0 0 0 0,-1 0 0 0 0,0-1 0 0 0,3 1 0 0 0,0 0 0 0 0,3 0 0 0 0,5-5 0 0 0,7-7 0 0 0,11-1 0 0 0,13 2 0 0 0,14 2 0 0 0,10 4 0 0 0,3 1 0 0 0,2 2 0 0 0,0 2 0 0 0,-1 0 0 0 0,-2 1 0 0 0,-1-1 0 0 0,-1 1 0 0 0,-1-1 0 0 0,0 0 0 0 0,0 1 0 0 0,0-1 0 0 0,-1 0 0 0 0,6 0 0 0 0,2 0 0 0 0,9 0 0 0 0,7 0 0 0 0,-1 0 0 0 0,-8 4 0 0 0,-7 3 0 0 0,-5-1 0 0 0,-2-1 0 0 0,3-1 0 0 0,1-2 0 0 0,-4 4 0 0 0,-3 1 0 0 0,-1 0 0 0 0,1-3 0 0 0,0 0 0 0 0,1-2 0 0 0,1-1 0 0 0,0-1 0 0 0,1 0 0 0 0,0 0 0 0 0,-5 4 0 0 0,-1 2 0 0 0,0 0 0 0 0,1-1 0 0 0,1-1 0 0 0,2-2 0 0 0,1-1 0 0 0,1 0 0 0 0,0-1 0 0 0,0 0 0 0 0,0-1 0 0 0,5 1 0 0 0,2 0 0 0 0,-1 0 0 0 0,0 0 0 0 0,-3-1 0 0 0,0 1 0 0 0,-2 0 0 0 0,-1 0 0 0 0,5 0 0 0 0,6 0 0 0 0,7 0 0 0 0,-1 1 0 0 0,-2-1 0 0 0,-4 0 0 0 0,-4 0 0 0 0,-4 0 0 0 0,-1 0 0 0 0,-2 0 0 0 0,0 0 0 0 0,-1 0 0 0 0,0 0 0 0 0,1 0 0 0 0,-1 0 0 0 0,1 0 0 0 0,0 0 0 0 0,0 0 0 0 0,0 0 0 0 0,0 0 0 0 0,0 0 0 0 0,0 0 0 0 0,5 0 0 0 0,1 0 0 0 0,5 0 0 0 0,1 0 0 0 0,-2 0 0 0 0,-3 0 0 0 0,-2 0 0 0 0,-2 0 0 0 0,-2 0 0 0 0,-1 0 0 0 0,0 0 0 0 0,-1 0 0 0 0,1 0 0 0 0,-1 0 0 0 0,1 0 0 0 0,0 0 0 0 0,0 0 0 0 0,0 0 0 0 0,0 0 0 0 0,4 0 0 0 0,3 0 0 0 0,-1 0 0 0 0,4 0 0 0 0,0-5 0 0 0,-1-2 0 0 0,-3 1 0 0 0,-2 1 0 0 0,-2 1 0 0 0,-1 2 0 0 0,0 1 0 0 0,-7-5 0 0 0,-1 0 0 0 0,1 0 0 0 0,0 1 0 0 0,2 2 0 0 0,7 1 0 0 0,2 1 0 0 0,1 0 0 0 0,-6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8T20:53:44.4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28628 12726 16383 0 0,'5'0'0'0'0,"6"0"0"0"0,7 0 0 0 0,5 0 0 0 0,3 0 0 0 0,3 0 0 0 0,1 0 0 0 0,0 0 0 0 0,0 0 0 0 0,0 0 0 0 0,0 0 0 0 0,-1 0 0 0 0,6 0 0 0 0,0 0 0 0 0,1 0 0 0 0,-2 0 0 0 0,-2 5 0 0 0,-1 2 0 0 0,-1-1 0 0 0,0-1 0 0 0,-1-1 0 0 0,5-2 0 0 0,1-1 0 0 0,0 0 0 0 0,-1-1 0 0 0,3 0 0 0 0,1-1 0 0 0,-2 1 0 0 0,-2 0 0 0 0,-1 0 0 0 0,-2-1 0 0 0,-1 1 0 0 0,-1 0 0 0 0,0 0 0 0 0,0 0 0 0 0,-1 0 0 0 0,1 0 0 0 0,0 0 0 0 0,0 0 0 0 0,-1 0 0 0 0,1 0 0 0 0,0 0 0 0 0,0 0 0 0 0,0 5 0 0 0,0 2 0 0 0,0-1 0 0 0,5-1 0 0 0,2-1 0 0 0,-6 3 0 0 0,3 1 0 0 0,-1-2 0 0 0,1-1 0 0 0,-1-1 0 0 0,-2-2 0 0 0,0-1 0 0 0,0-1 0 0 0,-1 5 0 0 0,0 1 0 0 0,0 0 0 0 0,0-1 0 0 0,0-2 0 0 0,-1-1 0 0 0,1-1 0 0 0,0 0 0 0 0,0-1 0 0 0,0-1 0 0 0,0 1 0 0 0,0 0 0 0 0,5 0 0 0 0,2 0 0 0 0,-1-1 0 0 0,-6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f3646dd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f3646dd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f3646dd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f3646dd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5ab79a3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5ab79a3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5ab79a3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5ab79a3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0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24e7349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24e7349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f3646dd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f3646dd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220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ddbe454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fddbe454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4e7349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4e7349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4e7349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4e7349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546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4e7349b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4e7349b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4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f3646dd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f3646dd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88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f3646dd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f3646dd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f3646dd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f3646dd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dbe454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ddbe454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dbe454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ddbe454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771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dbe454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ddbe454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6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dbe454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ddbe454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116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f3646dd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ef3646dd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f3646dd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f3646dd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f3646dd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f3646dd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44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f3646dd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f3646dd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f3646dd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f3646dd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94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f3646dd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f3646dd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f3646dd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f3646dd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f3646dd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f3646dd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79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39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459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72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92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67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3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9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604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35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0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36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548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50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8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  <p:sldLayoutId id="2147484740" r:id="rId13"/>
    <p:sldLayoutId id="2147484741" r:id="rId14"/>
    <p:sldLayoutId id="2147484742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PSLfE6ld5dU?start=6&amp;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i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dkl2MKCptA?list=PL8rpV1Wvl7ceoD993063cVF9V9Qj6lGR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customXml" Target="../ink/ink2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4.png"/><Relationship Id="rId4" Type="http://schemas.openxmlformats.org/officeDocument/2006/relationships/image" Target="../media/image41.jpeg"/><Relationship Id="rId9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88" y="340392"/>
            <a:ext cx="11821611" cy="575659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1613649" y="616048"/>
            <a:ext cx="9022212" cy="21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The Journey</a:t>
            </a:r>
            <a:endParaRPr lang="en-US" sz="4000" b="1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Freshman to Senior Year...and Beyond</a:t>
            </a:r>
            <a:endParaRPr lang="en-US" sz="3800" b="1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 </a:t>
            </a:r>
            <a:r>
              <a:rPr lang="en-US" sz="240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19, 2024</a:t>
            </a:r>
            <a:endParaRPr lang="en-US" sz="2400" b="1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lang="en-US" sz="3000" b="1">
              <a:solidFill>
                <a:srgbClr val="351C7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FCC7C715-9E56-477A-9C80-3273E8B1D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808" y="2425683"/>
            <a:ext cx="1531633" cy="1488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4000">
              <a:sym typeface="Trebuchet MS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00014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1270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None/>
            </a:pPr>
            <a:endParaRPr lang="en-US" sz="2200">
              <a:solidFill>
                <a:schemeClr val="tx1"/>
              </a:solidFill>
            </a:endParaRPr>
          </a:p>
        </p:txBody>
      </p:sp>
      <p:pic>
        <p:nvPicPr>
          <p:cNvPr id="2" name="Online Media 1" title="College Admissions Game Video">
            <a:hlinkClick r:id="" action="ppaction://media"/>
            <a:extLst>
              <a:ext uri="{FF2B5EF4-FFF2-40B4-BE49-F238E27FC236}">
                <a16:creationId xmlns:a16="http://schemas.microsoft.com/office/drawing/2014/main" id="{3CB66475-7932-7CA8-2D7A-F50945079A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1515" y="285135"/>
            <a:ext cx="11288970" cy="62729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6984" y="1932552"/>
            <a:ext cx="4299914" cy="239664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tx1"/>
                </a:solidFill>
                <a:latin typeface="Arial"/>
                <a:ea typeface="Trebuchet MS"/>
                <a:cs typeface="Trebuchet MS"/>
                <a:sym typeface="Trebuchet MS"/>
              </a:rPr>
              <a:t>Standardized Testing Journey</a:t>
            </a:r>
            <a:endParaRPr lang="en-US" sz="4400">
              <a:solidFill>
                <a:schemeClr val="tx1"/>
              </a:solidFill>
              <a:latin typeface="Arial"/>
              <a:ea typeface="Trebuchet MS"/>
              <a:cs typeface="Trebuchet MS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9470275" y="185095"/>
            <a:ext cx="2424873" cy="261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u="sng">
                <a:latin typeface="Arial"/>
                <a:cs typeface="Arial"/>
              </a:rPr>
              <a:t>11th Grade</a:t>
            </a:r>
          </a:p>
          <a:p>
            <a:pPr marL="3810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3000"/>
              <a:buChar char="•"/>
            </a:pPr>
            <a:r>
              <a:rPr lang="en-US" sz="2800">
                <a:latin typeface="Arial"/>
                <a:cs typeface="Arial"/>
              </a:rPr>
              <a:t>PSAT</a:t>
            </a:r>
          </a:p>
          <a:p>
            <a:pPr marL="381000" indent="-3429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ts val="3000"/>
              <a:buChar char="•"/>
            </a:pPr>
            <a:r>
              <a:rPr lang="en-US" sz="2800">
                <a:latin typeface="Arial"/>
                <a:cs typeface="Arial"/>
              </a:rPr>
              <a:t>Practice ACT</a:t>
            </a:r>
          </a:p>
          <a:p>
            <a:pPr marL="381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Char char="•"/>
            </a:pPr>
            <a:r>
              <a:rPr lang="en-US" sz="2800">
                <a:latin typeface="Arial"/>
                <a:cs typeface="Arial"/>
              </a:rPr>
              <a:t>SAT</a:t>
            </a:r>
          </a:p>
          <a:p>
            <a:pPr marL="381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Char char="•"/>
            </a:pPr>
            <a:r>
              <a:rPr lang="en-US" sz="2800">
                <a:latin typeface="Arial"/>
                <a:cs typeface="Arial"/>
              </a:rPr>
              <a:t>ACT</a:t>
            </a:r>
          </a:p>
          <a:p>
            <a:pPr marL="381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Char char="•"/>
            </a:pPr>
            <a:r>
              <a:rPr lang="en-US" sz="2800">
                <a:latin typeface="Arial"/>
                <a:cs typeface="Arial"/>
              </a:rPr>
              <a:t>AP</a:t>
            </a: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3000">
              <a:latin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>
              <a:latin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400">
              <a:latin typeface="Trebuchet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30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400">
              <a:latin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743FD-4E94-4934-8390-AA81AA3B04A0}"/>
              </a:ext>
            </a:extLst>
          </p:cNvPr>
          <p:cNvSpPr txBox="1"/>
          <p:nvPr/>
        </p:nvSpPr>
        <p:spPr>
          <a:xfrm>
            <a:off x="9351245" y="4656904"/>
            <a:ext cx="222183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latin typeface="Arial"/>
                <a:cs typeface="Segoe UI"/>
              </a:rPr>
              <a:t>12th Grade​</a:t>
            </a:r>
            <a:endParaRPr lang="en-US" sz="280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800">
                <a:latin typeface="Arial"/>
                <a:cs typeface="Segoe UI"/>
              </a:rPr>
              <a:t>SAT</a:t>
            </a:r>
            <a:endParaRPr lang="en-US" sz="2800" u="sng">
              <a:latin typeface="Arial"/>
              <a:cs typeface="Segoe UI"/>
            </a:endParaRPr>
          </a:p>
          <a:p>
            <a:pPr marL="342900" indent="-342900">
              <a:buChar char="•"/>
            </a:pPr>
            <a:r>
              <a:rPr lang="en-US" sz="2800">
                <a:latin typeface="Arial"/>
                <a:cs typeface="Segoe UI"/>
              </a:rPr>
              <a:t>ACT</a:t>
            </a:r>
          </a:p>
          <a:p>
            <a:pPr marL="342900" indent="-342900">
              <a:buChar char="•"/>
            </a:pPr>
            <a:r>
              <a:rPr lang="en-US" sz="2800">
                <a:latin typeface="Arial"/>
                <a:cs typeface="Arial"/>
              </a:rPr>
              <a:t>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C0B65-5E3C-46BB-8A39-EE40E502C814}"/>
              </a:ext>
            </a:extLst>
          </p:cNvPr>
          <p:cNvSpPr txBox="1"/>
          <p:nvPr/>
        </p:nvSpPr>
        <p:spPr>
          <a:xfrm>
            <a:off x="4946248" y="3248941"/>
            <a:ext cx="61498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------------------------------------------------------------------------------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7D6E831-26C8-4B17-B012-4F67A77F6E47}"/>
              </a:ext>
            </a:extLst>
          </p:cNvPr>
          <p:cNvSpPr/>
          <p:nvPr/>
        </p:nvSpPr>
        <p:spPr>
          <a:xfrm rot="-960000">
            <a:off x="7604606" y="721235"/>
            <a:ext cx="979714" cy="480785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highlight>
                <a:srgbClr val="000000"/>
              </a:highlight>
              <a:cs typeface="Arial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0E0AEBE-DE81-423A-AE25-683C830DB680}"/>
              </a:ext>
            </a:extLst>
          </p:cNvPr>
          <p:cNvSpPr/>
          <p:nvPr/>
        </p:nvSpPr>
        <p:spPr>
          <a:xfrm rot="5400000">
            <a:off x="9846946" y="3890119"/>
            <a:ext cx="759136" cy="480785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highlight>
                <a:srgbClr val="000000"/>
              </a:highlight>
              <a:cs typeface="Arial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AF1637A-C61F-48D2-92E2-D3B11BE803C3}"/>
              </a:ext>
            </a:extLst>
          </p:cNvPr>
          <p:cNvSpPr txBox="1"/>
          <p:nvPr/>
        </p:nvSpPr>
        <p:spPr>
          <a:xfrm>
            <a:off x="4818191" y="773795"/>
            <a:ext cx="2773278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u="sng">
                <a:solidFill>
                  <a:schemeClr val="tx1"/>
                </a:solidFill>
                <a:cs typeface="Segoe UI"/>
              </a:rPr>
              <a:t>10th Grade</a:t>
            </a:r>
            <a:r>
              <a:rPr lang="en-US" sz="2800">
                <a:solidFill>
                  <a:schemeClr val="tx1"/>
                </a:solidFill>
                <a:cs typeface="Segoe UI"/>
              </a:rPr>
              <a:t>​</a:t>
            </a:r>
            <a:endParaRPr lang="en-US" sz="280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Char char="•"/>
            </a:pPr>
            <a:r>
              <a:rPr lang="en-US" sz="2800">
                <a:solidFill>
                  <a:schemeClr val="tx1"/>
                </a:solidFill>
              </a:rPr>
              <a:t>PSAT​</a:t>
            </a:r>
          </a:p>
          <a:p>
            <a:pPr marL="342900" indent="-342900">
              <a:buClr>
                <a:schemeClr val="tx1"/>
              </a:buClr>
              <a:buChar char="•"/>
            </a:pPr>
            <a:r>
              <a:rPr lang="en-US" sz="2800">
                <a:solidFill>
                  <a:schemeClr val="tx1"/>
                </a:solidFill>
              </a:rPr>
              <a:t>Practice ACT​</a:t>
            </a:r>
          </a:p>
          <a:p>
            <a:pPr marL="342900" indent="-342900">
              <a:buClr>
                <a:schemeClr val="tx1"/>
              </a:buClr>
              <a:buChar char="•"/>
            </a:pPr>
            <a:r>
              <a:rPr lang="en-US" sz="2800">
                <a:solidFill>
                  <a:schemeClr val="tx1"/>
                </a:solidFill>
              </a:rPr>
              <a:t>AP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9" name="Rectangle 143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325006" y="1813602"/>
            <a:ext cx="2526415" cy="73907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900">
                <a:latin typeface="Arial"/>
                <a:cs typeface="Arial"/>
                <a:sym typeface="Trebuchet MS"/>
              </a:rPr>
              <a:t>PSAT</a:t>
            </a:r>
            <a:r>
              <a:rPr lang="en-US" sz="4400">
                <a:latin typeface="Arial"/>
                <a:cs typeface="Arial"/>
                <a:sym typeface="Trebuchet MS"/>
              </a:rPr>
              <a:t> </a:t>
            </a:r>
            <a:endParaRPr lang="en-US" sz="4400">
              <a:latin typeface="Arial"/>
              <a:cs typeface="Arial"/>
            </a:endParaRPr>
          </a:p>
        </p:txBody>
      </p:sp>
      <p:graphicFrame>
        <p:nvGraphicFramePr>
          <p:cNvPr id="151" name="Google Shape;127;p22">
            <a:extLst>
              <a:ext uri="{FF2B5EF4-FFF2-40B4-BE49-F238E27FC236}">
                <a16:creationId xmlns:a16="http://schemas.microsoft.com/office/drawing/2014/main" id="{EFFF0E13-B8B4-FA88-C555-CC90E4D87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521952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6">
            <a:extLst>
              <a:ext uri="{FF2B5EF4-FFF2-40B4-BE49-F238E27FC236}">
                <a16:creationId xmlns:a16="http://schemas.microsoft.com/office/drawing/2014/main" id="{16D1431C-18C1-4790-AAFC-9A4059AF3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CA10C530-1491-4DC2-8239-5807DE079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6">
            <a:extLst>
              <a:ext uri="{FF2B5EF4-FFF2-40B4-BE49-F238E27FC236}">
                <a16:creationId xmlns:a16="http://schemas.microsoft.com/office/drawing/2014/main" id="{5CE2BB67-CFE2-40C2-A718-0811C8550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latin typeface="Arial"/>
                <a:cs typeface="Arial"/>
                <a:sym typeface="Trebuchet MS"/>
              </a:rPr>
              <a:t>Practice ACT, SAT, and ACT</a:t>
            </a:r>
            <a:endParaRPr lang="en-US" sz="4000">
              <a:latin typeface="Arial"/>
              <a:cs typeface="Arial"/>
            </a:endParaRPr>
          </a:p>
        </p:txBody>
      </p:sp>
      <p:graphicFrame>
        <p:nvGraphicFramePr>
          <p:cNvPr id="150" name="Google Shape;127;p22">
            <a:extLst>
              <a:ext uri="{FF2B5EF4-FFF2-40B4-BE49-F238E27FC236}">
                <a16:creationId xmlns:a16="http://schemas.microsoft.com/office/drawing/2014/main" id="{800B4328-1007-BB25-40A0-6B2AA638F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647407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98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6">
            <a:extLst>
              <a:ext uri="{FF2B5EF4-FFF2-40B4-BE49-F238E27FC236}">
                <a16:creationId xmlns:a16="http://schemas.microsoft.com/office/drawing/2014/main" id="{16D1431C-18C1-4790-AAFC-9A4059AF3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CA10C530-1491-4DC2-8239-5807DE079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6">
            <a:extLst>
              <a:ext uri="{FF2B5EF4-FFF2-40B4-BE49-F238E27FC236}">
                <a16:creationId xmlns:a16="http://schemas.microsoft.com/office/drawing/2014/main" id="{5CE2BB67-CFE2-40C2-A718-0811C8550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dgm="http://schemas.openxmlformats.org/drawingml/2006/diagram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400">
                <a:latin typeface="Arial"/>
                <a:cs typeface="Arial"/>
                <a:sym typeface="Trebuchet MS"/>
              </a:rPr>
              <a:t>Factors Influencing College Admission</a:t>
            </a:r>
            <a:endParaRPr lang="en-US" sz="4400">
              <a:latin typeface="Arial"/>
              <a:cs typeface="Arial"/>
            </a:endParaRPr>
          </a:p>
        </p:txBody>
      </p:sp>
      <p:graphicFrame>
        <p:nvGraphicFramePr>
          <p:cNvPr id="159" name="Google Shape;139;p24">
            <a:extLst>
              <a:ext uri="{FF2B5EF4-FFF2-40B4-BE49-F238E27FC236}">
                <a16:creationId xmlns:a16="http://schemas.microsoft.com/office/drawing/2014/main" id="{0D7C15E4-59D6-CFEE-2C3A-FDF1F7BA6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280490"/>
              </p:ext>
            </p:extLst>
          </p:nvPr>
        </p:nvGraphicFramePr>
        <p:xfrm>
          <a:off x="814418" y="2012807"/>
          <a:ext cx="10563345" cy="457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6">
            <a:extLst>
              <a:ext uri="{FF2B5EF4-FFF2-40B4-BE49-F238E27FC236}">
                <a16:creationId xmlns:a16="http://schemas.microsoft.com/office/drawing/2014/main" id="{CE09E21C-A325-4A05-ABC0-CAF1D7B5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5" name="Picture 164" descr="Grey paper boats and one orange boat">
            <a:extLst>
              <a:ext uri="{FF2B5EF4-FFF2-40B4-BE49-F238E27FC236}">
                <a16:creationId xmlns:a16="http://schemas.microsoft.com/office/drawing/2014/main" id="{0E4397DA-825C-8A2C-9D9C-80F7762E3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3971" r="22709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218" name="Freeform 16">
            <a:extLst>
              <a:ext uri="{FF2B5EF4-FFF2-40B4-BE49-F238E27FC236}">
                <a16:creationId xmlns:a16="http://schemas.microsoft.com/office/drawing/2014/main" id="{3EEED574-6FCC-45F8-ABA8-05782705A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820438" y="342804"/>
            <a:ext cx="5070100" cy="91223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latin typeface="Arial"/>
                <a:cs typeface="Arial"/>
              </a:rPr>
              <a:t>Institutional Need?</a:t>
            </a: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59425" y="2183356"/>
            <a:ext cx="5609155" cy="363220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699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Year-specific individual institutional needs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9271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Special talents (arts/athletics)</a:t>
            </a:r>
          </a:p>
          <a:p>
            <a:pPr marL="9271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Geographic considerations (does the school "need" students from a certain school/city/state?)</a:t>
            </a:r>
          </a:p>
          <a:p>
            <a:pPr marL="9271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Demographic considerations (does the school "need" students of certain demographics?)</a:t>
            </a:r>
          </a:p>
          <a:p>
            <a:pPr lvl="1" indent="-4445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charset="2"/>
              <a:buChar char="§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5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400">
                <a:latin typeface="Arial"/>
                <a:cs typeface="Arial"/>
                <a:sym typeface="Trebuchet MS"/>
              </a:rPr>
              <a:t>Financial Aid</a:t>
            </a:r>
          </a:p>
        </p:txBody>
      </p:sp>
      <p:graphicFrame>
        <p:nvGraphicFramePr>
          <p:cNvPr id="159" name="Google Shape;157;p27">
            <a:extLst>
              <a:ext uri="{FF2B5EF4-FFF2-40B4-BE49-F238E27FC236}">
                <a16:creationId xmlns:a16="http://schemas.microsoft.com/office/drawing/2014/main" id="{1E732365-F50A-FDF4-3F52-ECCA78CB4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841577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6" name="Rectangle 175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1248133" y="1712130"/>
            <a:ext cx="3817675" cy="31795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400">
                <a:latin typeface="Arial"/>
                <a:cs typeface="Arial"/>
                <a:sym typeface="Trebuchet MS"/>
              </a:rPr>
              <a:t>Scholarships</a:t>
            </a:r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00014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Individual Scholarships</a:t>
            </a: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191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Based on academic achievement, leadership qualities, community service work, special talents, acceptance to a specific program, or combination of all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marL="3810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800" b="1" u="sng">
                <a:solidFill>
                  <a:schemeClr val="tx1"/>
                </a:solidFill>
                <a:latin typeface="Arial"/>
                <a:cs typeface="Arial"/>
              </a:rPr>
              <a:t>SOME</a:t>
            </a:r>
            <a:r>
              <a:rPr lang="en-US" sz="2800" b="1">
                <a:solidFill>
                  <a:schemeClr val="tx1"/>
                </a:solidFill>
                <a:latin typeface="Arial"/>
                <a:cs typeface="Arial"/>
              </a:rPr>
              <a:t> scholarship websites we recommend...</a:t>
            </a:r>
            <a:endParaRPr lang="en-US" sz="2800" b="1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lvl="1" indent="-4191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Fastweb.com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191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Goingmerry.com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191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Chegg.com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191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Raise.me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191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Tallo.com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556591" y="1712960"/>
            <a:ext cx="3820376" cy="41321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bg1"/>
                </a:solidFill>
                <a:latin typeface="Arial"/>
                <a:cs typeface="Arial"/>
                <a:sym typeface="Trebuchet MS"/>
              </a:rPr>
              <a:t>Athletic Scholarship</a:t>
            </a:r>
            <a:r>
              <a:rPr lang="en-US" sz="440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n-US" sz="4400">
              <a:solidFill>
                <a:schemeClr val="bg1"/>
              </a:solidFill>
              <a:latin typeface="Arial"/>
              <a:cs typeface="Arial"/>
              <a:sym typeface="Trebuchet MS"/>
            </a:endParaRPr>
          </a:p>
        </p:txBody>
      </p:sp>
      <p:graphicFrame>
        <p:nvGraphicFramePr>
          <p:cNvPr id="171" name="Google Shape;169;p29">
            <a:extLst>
              <a:ext uri="{FF2B5EF4-FFF2-40B4-BE49-F238E27FC236}">
                <a16:creationId xmlns:a16="http://schemas.microsoft.com/office/drawing/2014/main" id="{3AE5563D-E053-D2A6-58A7-7F186E2ED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899564"/>
              </p:ext>
            </p:extLst>
          </p:nvPr>
        </p:nvGraphicFramePr>
        <p:xfrm>
          <a:off x="5599258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424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1806531" y="1730918"/>
            <a:ext cx="2629672" cy="340266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latin typeface="Arial"/>
                <a:cs typeface="Arial"/>
              </a:rPr>
              <a:t>GRANTS</a:t>
            </a:r>
            <a:br>
              <a:rPr lang="en-US" sz="4400">
                <a:latin typeface="Arial"/>
                <a:cs typeface="Arial"/>
              </a:rPr>
            </a:b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Free Money!</a:t>
            </a:r>
            <a:endParaRPr lang="en-US" sz="2400" b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en-US" sz="4400">
              <a:latin typeface="Arial"/>
              <a:cs typeface="Arial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5642726" y="582336"/>
            <a:ext cx="6377737" cy="5849903"/>
          </a:xfrm>
          <a:prstGeom prst="rect">
            <a:avLst/>
          </a:prstGeom>
          <a:effectLst/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12573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Wingdings" panose="05000000000000000000" pitchFamily="2" charset="2"/>
              <a:buChar char="§"/>
            </a:pPr>
            <a:endParaRPr lang="en-US">
              <a:solidFill>
                <a:schemeClr val="tx1"/>
              </a:solidFill>
              <a:latin typeface="Century Gothic" panose="020B0502020202020204"/>
              <a:cs typeface="Arial"/>
            </a:endParaRPr>
          </a:p>
          <a:p>
            <a:pPr marL="12573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Wingdings" panose="05000000000000000000" pitchFamily="2" charset="2"/>
              <a:buChar char="§"/>
            </a:pPr>
            <a:endParaRPr lang="en-US" sz="2200" u="sng">
              <a:solidFill>
                <a:schemeClr val="tx1"/>
              </a:solidFill>
              <a:latin typeface="Arial"/>
              <a:cs typeface="Arial"/>
            </a:endParaRPr>
          </a:p>
          <a:p>
            <a:pPr marL="12573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  <a:latin typeface="Arial"/>
                <a:cs typeface="Arial"/>
              </a:rPr>
              <a:t>Federal (Government)</a:t>
            </a: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lvl="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Need-based</a:t>
            </a:r>
          </a:p>
          <a:p>
            <a:pPr lvl="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FAFSA required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2400" b="1" u="sng">
                <a:solidFill>
                  <a:schemeClr val="tx1"/>
                </a:solidFill>
                <a:latin typeface="Arial"/>
                <a:cs typeface="Arial"/>
              </a:rPr>
              <a:t>Institution (College/University)</a:t>
            </a:r>
          </a:p>
          <a:p>
            <a:pPr lvl="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Need-based</a:t>
            </a:r>
          </a:p>
          <a:p>
            <a:pPr lvl="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FAFSA required</a:t>
            </a:r>
          </a:p>
          <a:p>
            <a:pPr lvl="3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CSS required (Only for institutional grants)</a:t>
            </a:r>
          </a:p>
        </p:txBody>
      </p:sp>
    </p:spTree>
    <p:extLst>
      <p:ext uri="{BB962C8B-B14F-4D97-AF65-F5344CB8AC3E}">
        <p14:creationId xmlns:p14="http://schemas.microsoft.com/office/powerpoint/2010/main" val="7257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637474" y="3198267"/>
            <a:ext cx="3355165" cy="146634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200">
                <a:latin typeface="Arial"/>
                <a:cs typeface="Arial"/>
                <a:sym typeface="Trebuchet MS"/>
              </a:rPr>
              <a:t>Counseling Team</a:t>
            </a:r>
            <a:endParaRPr lang="en-US" sz="4200">
              <a:latin typeface="Arial"/>
              <a:cs typeface="Arial"/>
            </a:endParaRPr>
          </a:p>
        </p:txBody>
      </p:sp>
      <p:sp>
        <p:nvSpPr>
          <p:cNvPr id="110" name="Rectangle 95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73CFE8-CA7B-C9DF-4052-116E8CE53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64794"/>
              </p:ext>
            </p:extLst>
          </p:nvPr>
        </p:nvGraphicFramePr>
        <p:xfrm>
          <a:off x="5794962" y="940740"/>
          <a:ext cx="5259244" cy="497653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91583">
                  <a:extLst>
                    <a:ext uri="{9D8B030D-6E8A-4147-A177-3AD203B41FA5}">
                      <a16:colId xmlns:a16="http://schemas.microsoft.com/office/drawing/2014/main" val="2137600992"/>
                    </a:ext>
                  </a:extLst>
                </a:gridCol>
                <a:gridCol w="1091583">
                  <a:extLst>
                    <a:ext uri="{9D8B030D-6E8A-4147-A177-3AD203B41FA5}">
                      <a16:colId xmlns:a16="http://schemas.microsoft.com/office/drawing/2014/main" val="1298662369"/>
                    </a:ext>
                  </a:extLst>
                </a:gridCol>
                <a:gridCol w="1091583">
                  <a:extLst>
                    <a:ext uri="{9D8B030D-6E8A-4147-A177-3AD203B41FA5}">
                      <a16:colId xmlns:a16="http://schemas.microsoft.com/office/drawing/2014/main" val="3249533555"/>
                    </a:ext>
                  </a:extLst>
                </a:gridCol>
                <a:gridCol w="1091583">
                  <a:extLst>
                    <a:ext uri="{9D8B030D-6E8A-4147-A177-3AD203B41FA5}">
                      <a16:colId xmlns:a16="http://schemas.microsoft.com/office/drawing/2014/main" val="947528530"/>
                    </a:ext>
                  </a:extLst>
                </a:gridCol>
                <a:gridCol w="892912">
                  <a:extLst>
                    <a:ext uri="{9D8B030D-6E8A-4147-A177-3AD203B41FA5}">
                      <a16:colId xmlns:a16="http://schemas.microsoft.com/office/drawing/2014/main" val="190826636"/>
                    </a:ext>
                  </a:extLst>
                </a:gridCol>
              </a:tblGrid>
              <a:tr h="105785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 anchor="b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accent1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 anchor="b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accent1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 anchor="b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accent1"/>
                      </a:solidFill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07487"/>
                  </a:ext>
                </a:extLst>
              </a:tr>
              <a:tr h="1352220"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055185"/>
                  </a:ext>
                </a:extLst>
              </a:tr>
              <a:tr h="735901"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21153"/>
                  </a:ext>
                </a:extLst>
              </a:tr>
              <a:tr h="735901"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27688"/>
                  </a:ext>
                </a:extLst>
              </a:tr>
              <a:tr h="1094655"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cap="none" spc="0">
                        <a:solidFill>
                          <a:schemeClr val="bg1"/>
                        </a:solidFill>
                      </a:endParaRPr>
                    </a:p>
                  </a:txBody>
                  <a:tcPr marL="85233" marR="85233" marT="136538" marB="170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6943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E83103-3B90-C918-1544-54205A93B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48352"/>
              </p:ext>
            </p:extLst>
          </p:nvPr>
        </p:nvGraphicFramePr>
        <p:xfrm>
          <a:off x="5564037" y="1207698"/>
          <a:ext cx="5794342" cy="46322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81551">
                  <a:extLst>
                    <a:ext uri="{9D8B030D-6E8A-4147-A177-3AD203B41FA5}">
                      <a16:colId xmlns:a16="http://schemas.microsoft.com/office/drawing/2014/main" val="2510681098"/>
                    </a:ext>
                  </a:extLst>
                </a:gridCol>
                <a:gridCol w="1912791">
                  <a:extLst>
                    <a:ext uri="{9D8B030D-6E8A-4147-A177-3AD203B41FA5}">
                      <a16:colId xmlns:a16="http://schemas.microsoft.com/office/drawing/2014/main" val="2055916265"/>
                    </a:ext>
                  </a:extLst>
                </a:gridCol>
              </a:tblGrid>
              <a:tr h="103615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Lisa McMorrow </a:t>
                      </a:r>
                      <a:endParaRPr lang="en-US" b="0" i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A-F; Sa – </a:t>
                      </a:r>
                      <a:r>
                        <a:rPr lang="en-US" sz="1800" b="0" i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Sp</a:t>
                      </a:r>
                      <a:endParaRPr lang="en-US" b="1" i="0" err="1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A-F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A-F; S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49621"/>
                  </a:ext>
                </a:extLst>
              </a:tr>
              <a:tr h="128778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Deanna Larson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3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G-L; St - </a:t>
                      </a:r>
                      <a:r>
                        <a:rPr lang="en-US" sz="1800" b="0" i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Sz</a:t>
                      </a:r>
                      <a:endParaRPr lang="en-US" b="0" i="0" err="1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G-L; Sa – </a:t>
                      </a:r>
                      <a:r>
                        <a:rPr lang="en-US" sz="1800" b="0" i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Sm</a:t>
                      </a:r>
                      <a:endParaRPr lang="en-US" b="0" i="0" err="1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G-L; 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21852"/>
                  </a:ext>
                </a:extLst>
              </a:tr>
              <a:tr h="103615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 Beneze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M-R; T-Z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M-R; So – Z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M-R; V-Z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77351"/>
                  </a:ext>
                </a:extLst>
              </a:tr>
              <a:tr h="29604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Katie Kunitzer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3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A - H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44950"/>
                  </a:ext>
                </a:extLst>
              </a:tr>
              <a:tr h="29604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Michele Meyer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: I - Z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07400"/>
                  </a:ext>
                </a:extLst>
              </a:tr>
              <a:tr h="54768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Lindsay Cusano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3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Administrative Assistant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8293" marR="58293" marT="29147" marB="29147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96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3BDC8D-BF22-B31B-A41A-D4E5A4874173}"/>
              </a:ext>
            </a:extLst>
          </p:cNvPr>
          <p:cNvSpPr txBox="1"/>
          <p:nvPr/>
        </p:nvSpPr>
        <p:spPr>
          <a:xfrm>
            <a:off x="546903" y="5587436"/>
            <a:ext cx="35464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STRENGTHENING STUDENTS mind, body, and soul</a:t>
            </a:r>
          </a:p>
        </p:txBody>
      </p:sp>
    </p:spTree>
    <p:extLst>
      <p:ext uri="{BB962C8B-B14F-4D97-AF65-F5344CB8AC3E}">
        <p14:creationId xmlns:p14="http://schemas.microsoft.com/office/powerpoint/2010/main" val="220938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latin typeface="Arial"/>
                <a:cs typeface="Arial"/>
                <a:sym typeface="Trebuchet MS"/>
              </a:rPr>
              <a:t>Decisions, Decisions...</a:t>
            </a:r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00014"/>
          </a:xfrm>
          <a:prstGeom prst="rect">
            <a:avLst/>
          </a:prstGeom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lvl="0" indent="-431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200"/>
              <a:buFont typeface="Wingdings" charset="2"/>
              <a:buChar char="§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t>Attend NDP College Visits</a:t>
            </a: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indent="-431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200"/>
              <a:buFont typeface="Wingdings" charset="2"/>
              <a:buChar char="§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t>Attend College Fair Events</a:t>
            </a: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marL="8001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0" indent="-431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200"/>
              <a:buFont typeface="Wingdings" charset="2"/>
              <a:buChar char="§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t>Visit College Campuses</a:t>
            </a: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0" indent="-431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200"/>
              <a:buFont typeface="Wingdings" charset="2"/>
              <a:buChar char="§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t>Research Colleges</a:t>
            </a: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31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200"/>
              <a:buFont typeface="Arial" charset="2"/>
              <a:buChar char="•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</a:rPr>
              <a:t>SCOIR</a:t>
            </a:r>
          </a:p>
          <a:p>
            <a:pPr lvl="1" indent="-431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200"/>
              <a:buFont typeface="Arial" charset="2"/>
              <a:buChar char="•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</a:rPr>
              <a:t>Major Clarity</a:t>
            </a:r>
          </a:p>
          <a:p>
            <a:pPr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2202053" y="4955458"/>
            <a:ext cx="7772400" cy="126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buSzPts val="2500"/>
            </a:pPr>
            <a:r>
              <a:rPr lang="en-US" sz="2800">
                <a:latin typeface="Arial"/>
                <a:cs typeface="Arial"/>
                <a:hlinkClick r:id="rId3"/>
              </a:rPr>
              <a:t>www.SCOIR.com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to create or access account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11598-B1C3-422F-B626-BAD7DC5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626" y="633470"/>
            <a:ext cx="2019253" cy="67670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/>
                <a:cs typeface="Arial"/>
              </a:rPr>
              <a:t>SCOIR</a:t>
            </a:r>
          </a:p>
        </p:txBody>
      </p:sp>
      <p:sp>
        <p:nvSpPr>
          <p:cNvPr id="10" name="Google Shape;181;p31">
            <a:extLst>
              <a:ext uri="{FF2B5EF4-FFF2-40B4-BE49-F238E27FC236}">
                <a16:creationId xmlns:a16="http://schemas.microsoft.com/office/drawing/2014/main" id="{F9FDD4AD-CDCD-4C6A-BF6E-DBD5A001BE40}"/>
              </a:ext>
            </a:extLst>
          </p:cNvPr>
          <p:cNvSpPr txBox="1"/>
          <p:nvPr/>
        </p:nvSpPr>
        <p:spPr>
          <a:xfrm>
            <a:off x="226195" y="2644835"/>
            <a:ext cx="11739610" cy="207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365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ea typeface="Trebuchet MS"/>
                <a:cs typeface="Trebuchet MS"/>
                <a:sym typeface="Trebuchet MS"/>
              </a:rPr>
              <a:t>College and career readiness software provider</a:t>
            </a:r>
            <a:endParaRPr lang="en-US" sz="2400">
              <a:latin typeface="Arial"/>
              <a:ea typeface="Trebuchet MS"/>
              <a:cs typeface="Trebuchet MS"/>
            </a:endParaRPr>
          </a:p>
          <a:p>
            <a:pPr marL="336550" indent="-342900">
              <a:lnSpc>
                <a:spcPct val="90000"/>
              </a:lnSpc>
              <a:spcBef>
                <a:spcPts val="1000"/>
              </a:spcBef>
              <a:buSzPts val="2500"/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ea typeface="Trebuchet MS"/>
                <a:cs typeface="Trebuchet MS"/>
                <a:sym typeface="Trebuchet MS"/>
              </a:rPr>
              <a:t>Offers access to information regarding colleges and universities across the United States</a:t>
            </a:r>
            <a:endParaRPr lang="en-US" sz="2400">
              <a:latin typeface="Arial"/>
              <a:ea typeface="Trebuchet MS"/>
              <a:cs typeface="Trebuchet MS"/>
            </a:endParaRPr>
          </a:p>
          <a:p>
            <a:pPr marL="33655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ea typeface="Trebuchet MS"/>
                <a:cs typeface="Trebuchet MS"/>
                <a:sym typeface="Trebuchet MS"/>
              </a:rPr>
              <a:t>Manages recommendation letters, surveys, and transcripts</a:t>
            </a:r>
            <a:endParaRPr lang="en-US" sz="2400">
              <a:latin typeface="Arial"/>
              <a:ea typeface="Trebuchet MS"/>
              <a:cs typeface="Trebuchet MS"/>
            </a:endParaRPr>
          </a:p>
          <a:p>
            <a:pPr marL="336550" indent="-342900">
              <a:lnSpc>
                <a:spcPct val="90000"/>
              </a:lnSpc>
              <a:spcBef>
                <a:spcPts val="1000"/>
              </a:spcBef>
              <a:buSzPts val="2500"/>
              <a:buFont typeface="Wingdings" panose="05000000000000000000" pitchFamily="2" charset="2"/>
              <a:buChar char="§"/>
            </a:pPr>
            <a:r>
              <a:rPr lang="en-US" sz="2400">
                <a:latin typeface="Arial"/>
                <a:ea typeface="Trebuchet MS"/>
                <a:cs typeface="Trebuchet MS"/>
                <a:sym typeface="Trebuchet MS"/>
              </a:rPr>
              <a:t>All freshman students will receive access information in class. Parents will receive access to their student's SCOIR profile during the school year.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B1FBC-DBBB-2939-93A4-9FBBD6BEC63C}"/>
              </a:ext>
            </a:extLst>
          </p:cNvPr>
          <p:cNvSpPr txBox="1"/>
          <p:nvPr/>
        </p:nvSpPr>
        <p:spPr>
          <a:xfrm>
            <a:off x="4477526" y="1312061"/>
            <a:ext cx="32413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A Quick Overview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Scoir Parent/Guardian Overview">
            <a:hlinkClick r:id="" action="ppaction://media"/>
            <a:extLst>
              <a:ext uri="{FF2B5EF4-FFF2-40B4-BE49-F238E27FC236}">
                <a16:creationId xmlns:a16="http://schemas.microsoft.com/office/drawing/2014/main" id="{01865071-D1EE-EC48-32E9-714A18F003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68580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F49AB-14D5-41E1-9DA9-74ECAF90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971" y="442558"/>
            <a:ext cx="2009728" cy="67670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/>
                <a:cs typeface="Arial"/>
              </a:rPr>
              <a:t>SCOIR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EAC6A5A-E4DC-8A85-D486-D8F9012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36" y="2471987"/>
            <a:ext cx="3903947" cy="192446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C031E69-23EC-274B-C999-013E639A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07" y="4792646"/>
            <a:ext cx="3903945" cy="1750764"/>
          </a:xfrm>
          <a:prstGeom prst="rect">
            <a:avLst/>
          </a:prstGeom>
        </p:spPr>
      </p:pic>
      <p:pic>
        <p:nvPicPr>
          <p:cNvPr id="12" name="Picture 11" descr="A close-up of a building&#10;&#10;Description automatically generated">
            <a:extLst>
              <a:ext uri="{FF2B5EF4-FFF2-40B4-BE49-F238E27FC236}">
                <a16:creationId xmlns:a16="http://schemas.microsoft.com/office/drawing/2014/main" id="{E8091ABD-3AB2-EA1E-E26B-533A53B5D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013" y="3856149"/>
            <a:ext cx="4603316" cy="1483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879074-42E0-B7B0-5625-3DE7CCBC0DC4}"/>
              </a:ext>
            </a:extLst>
          </p:cNvPr>
          <p:cNvSpPr txBox="1"/>
          <p:nvPr/>
        </p:nvSpPr>
        <p:spPr>
          <a:xfrm>
            <a:off x="469725" y="2463451"/>
            <a:ext cx="1732768" cy="192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Start a Search by College or University 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F1D94-983E-CA00-164E-DF3BF4CA94F1}"/>
              </a:ext>
            </a:extLst>
          </p:cNvPr>
          <p:cNvSpPr txBox="1"/>
          <p:nvPr/>
        </p:nvSpPr>
        <p:spPr>
          <a:xfrm>
            <a:off x="6931067" y="2693096"/>
            <a:ext cx="4697261" cy="84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Get Detailed Specific College or </a:t>
            </a:r>
            <a:endParaRPr lang="en-US"/>
          </a:p>
          <a:p>
            <a:r>
              <a:rPr lang="en-US" sz="2400">
                <a:latin typeface="Arial"/>
                <a:cs typeface="Arial"/>
              </a:rPr>
              <a:t>University Information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0F215-8EA6-AE0F-732C-C53CFD72477B}"/>
              </a:ext>
            </a:extLst>
          </p:cNvPr>
          <p:cNvSpPr txBox="1"/>
          <p:nvPr/>
        </p:nvSpPr>
        <p:spPr>
          <a:xfrm>
            <a:off x="5125231" y="6127315"/>
            <a:ext cx="65448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Create Favorite Colleges and Universities List </a:t>
            </a:r>
            <a:endParaRPr lang="en-US">
              <a:latin typeface="Century Gothic" panose="020B0502020202020204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  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03434B-7B84-C5B6-3CAD-2EF0B945C8A6}"/>
              </a:ext>
            </a:extLst>
          </p:cNvPr>
          <p:cNvSpPr txBox="1"/>
          <p:nvPr/>
        </p:nvSpPr>
        <p:spPr>
          <a:xfrm>
            <a:off x="3549041" y="1189972"/>
            <a:ext cx="58559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/>
                <a:cs typeface="Arial"/>
              </a:rPr>
              <a:t>Offers Many Useful Resources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F49AB-14D5-41E1-9DA9-74ECAF90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584" y="385357"/>
            <a:ext cx="2059161" cy="67670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/>
                <a:cs typeface="Arial"/>
              </a:rPr>
              <a:t>SCOIR</a:t>
            </a:r>
          </a:p>
        </p:txBody>
      </p:sp>
      <p:sp>
        <p:nvSpPr>
          <p:cNvPr id="5" name="Google Shape;163;p28">
            <a:extLst>
              <a:ext uri="{FF2B5EF4-FFF2-40B4-BE49-F238E27FC236}">
                <a16:creationId xmlns:a16="http://schemas.microsoft.com/office/drawing/2014/main" id="{B8E4E8C9-CF88-4868-8934-FCF77ABE89CF}"/>
              </a:ext>
            </a:extLst>
          </p:cNvPr>
          <p:cNvSpPr txBox="1">
            <a:spLocks/>
          </p:cNvSpPr>
          <p:nvPr/>
        </p:nvSpPr>
        <p:spPr>
          <a:xfrm>
            <a:off x="4423611" y="874576"/>
            <a:ext cx="4117378" cy="6834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  <a:buSzPts val="3600"/>
            </a:pPr>
            <a:r>
              <a:rPr lang="en-US" sz="3600" b="1" i="1">
                <a:solidFill>
                  <a:schemeClr val="tx1"/>
                </a:solidFill>
              </a:rPr>
              <a:t>Discover</a:t>
            </a:r>
            <a:r>
              <a:rPr lang="en-US" sz="3600">
                <a:solidFill>
                  <a:schemeClr val="tx1"/>
                </a:solidFill>
              </a:rPr>
              <a:t> feature</a:t>
            </a:r>
            <a:endParaRPr lang="en-US">
              <a:solidFill>
                <a:schemeClr val="tx1"/>
              </a:solidFill>
            </a:endParaRPr>
          </a:p>
          <a:p>
            <a:pPr lvl="2">
              <a:lnSpc>
                <a:spcPct val="114999"/>
              </a:lnSpc>
              <a:spcBef>
                <a:spcPts val="800"/>
              </a:spcBef>
              <a:buSzPts val="3600"/>
              <a:buFont typeface="Wingdings"/>
              <a:buChar char="§"/>
            </a:pPr>
            <a:endParaRPr lang="en-US" sz="2800">
              <a:latin typeface="Trebuchet MS"/>
            </a:endParaRPr>
          </a:p>
        </p:txBody>
      </p:sp>
      <p:sp>
        <p:nvSpPr>
          <p:cNvPr id="7" name="Google Shape;163;p28">
            <a:extLst>
              <a:ext uri="{FF2B5EF4-FFF2-40B4-BE49-F238E27FC236}">
                <a16:creationId xmlns:a16="http://schemas.microsoft.com/office/drawing/2014/main" id="{BAFE48DC-D09F-44F7-A96E-BF289725E0EE}"/>
              </a:ext>
            </a:extLst>
          </p:cNvPr>
          <p:cNvSpPr txBox="1">
            <a:spLocks/>
          </p:cNvSpPr>
          <p:nvPr/>
        </p:nvSpPr>
        <p:spPr>
          <a:xfrm>
            <a:off x="979263" y="2047287"/>
            <a:ext cx="10530304" cy="1590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" sz="2400">
                <a:solidFill>
                  <a:schemeClr val="tx1"/>
                </a:solidFill>
              </a:rPr>
              <a:t>You can use the </a:t>
            </a:r>
            <a:r>
              <a:rPr lang="en" sz="2400" b="1" i="1">
                <a:solidFill>
                  <a:schemeClr val="tx1"/>
                </a:solidFill>
              </a:rPr>
              <a:t>Discover</a:t>
            </a:r>
            <a:r>
              <a:rPr lang="en" sz="2400">
                <a:solidFill>
                  <a:schemeClr val="tx1"/>
                </a:solidFill>
              </a:rPr>
              <a:t> feature to click on each college to find more detailed information. This includes acceptance rate, cost, virtual tours, average SAT/ACT scores, student life, makeup of the student body, retention rates, top majors, and proximity to transportation.</a:t>
            </a:r>
            <a:r>
              <a:rPr lang="en-US" sz="2400">
                <a:solidFill>
                  <a:schemeClr val="tx1"/>
                </a:solidFill>
              </a:rPr>
              <a:t> </a:t>
            </a:r>
          </a:p>
          <a:p>
            <a:pPr lvl="2" algn="ctr">
              <a:lnSpc>
                <a:spcPct val="114999"/>
              </a:lnSpc>
              <a:spcBef>
                <a:spcPts val="800"/>
              </a:spcBef>
              <a:buSzPts val="3600"/>
              <a:buFont typeface="Wingdings"/>
              <a:buChar char="§"/>
            </a:pPr>
            <a:endParaRPr lang="en-US" sz="2800">
              <a:latin typeface="Trebuchet MS"/>
            </a:endParaRPr>
          </a:p>
        </p:txBody>
      </p:sp>
      <p:pic>
        <p:nvPicPr>
          <p:cNvPr id="2" name="Picture 3" descr="A screenshot of a university&#10;&#10;Description automatically generated">
            <a:extLst>
              <a:ext uri="{FF2B5EF4-FFF2-40B4-BE49-F238E27FC236}">
                <a16:creationId xmlns:a16="http://schemas.microsoft.com/office/drawing/2014/main" id="{2614D6E1-7870-4F5C-BE78-3DBB226D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71" y="3795658"/>
            <a:ext cx="5805458" cy="284508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1152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F49AB-14D5-41E1-9DA9-74ECAF90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569" y="208362"/>
            <a:ext cx="2959532" cy="762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/>
                <a:cs typeface="Arial"/>
              </a:rPr>
              <a:t>SCOIR</a:t>
            </a:r>
          </a:p>
        </p:txBody>
      </p:sp>
      <p:sp>
        <p:nvSpPr>
          <p:cNvPr id="5" name="Google Shape;163;p28">
            <a:extLst>
              <a:ext uri="{FF2B5EF4-FFF2-40B4-BE49-F238E27FC236}">
                <a16:creationId xmlns:a16="http://schemas.microsoft.com/office/drawing/2014/main" id="{B8E4E8C9-CF88-4868-8934-FCF77ABE89CF}"/>
              </a:ext>
            </a:extLst>
          </p:cNvPr>
          <p:cNvSpPr txBox="1">
            <a:spLocks/>
          </p:cNvSpPr>
          <p:nvPr/>
        </p:nvSpPr>
        <p:spPr>
          <a:xfrm>
            <a:off x="2868728" y="968465"/>
            <a:ext cx="6434725" cy="7413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ts val="3600"/>
            </a:pPr>
            <a:r>
              <a:rPr lang="en-US" sz="3200" b="1">
                <a:solidFill>
                  <a:schemeClr val="tx1"/>
                </a:solidFill>
              </a:rPr>
              <a:t>College Visits – How to Sign-up</a:t>
            </a:r>
          </a:p>
          <a:p>
            <a:pPr lvl="2">
              <a:lnSpc>
                <a:spcPct val="114999"/>
              </a:lnSpc>
              <a:spcBef>
                <a:spcPts val="800"/>
              </a:spcBef>
              <a:buSzPts val="3600"/>
              <a:buFont typeface="Wingdings"/>
              <a:buChar char="§"/>
            </a:pPr>
            <a:endParaRPr lang="en-US" sz="2800">
              <a:latin typeface="Trebuchet MS"/>
            </a:endParaRPr>
          </a:p>
        </p:txBody>
      </p:sp>
      <p:sp>
        <p:nvSpPr>
          <p:cNvPr id="6" name="Google Shape;163;p28">
            <a:extLst>
              <a:ext uri="{FF2B5EF4-FFF2-40B4-BE49-F238E27FC236}">
                <a16:creationId xmlns:a16="http://schemas.microsoft.com/office/drawing/2014/main" id="{9D5EA02F-3D16-4FCD-B917-7621E71A8D6C}"/>
              </a:ext>
            </a:extLst>
          </p:cNvPr>
          <p:cNvSpPr txBox="1">
            <a:spLocks/>
          </p:cNvSpPr>
          <p:nvPr/>
        </p:nvSpPr>
        <p:spPr>
          <a:xfrm>
            <a:off x="318968" y="2313293"/>
            <a:ext cx="7569916" cy="1122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" sz="2800">
                <a:solidFill>
                  <a:schemeClr val="tx1"/>
                </a:solidFill>
              </a:rPr>
              <a:t>from the </a:t>
            </a:r>
            <a:r>
              <a:rPr lang="en" sz="2800" b="1" i="1">
                <a:solidFill>
                  <a:schemeClr val="tx1"/>
                </a:solidFill>
              </a:rPr>
              <a:t>Home Page</a:t>
            </a:r>
            <a:endParaRPr lang="en" sz="2800">
              <a:solidFill>
                <a:schemeClr val="tx1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" sz="2800">
                <a:solidFill>
                  <a:schemeClr val="tx1"/>
                </a:solidFill>
              </a:rPr>
              <a:t>select </a:t>
            </a:r>
            <a:r>
              <a:rPr lang="en" sz="2800" b="1" i="1">
                <a:solidFill>
                  <a:schemeClr val="tx1"/>
                </a:solidFill>
              </a:rPr>
              <a:t>ME</a:t>
            </a:r>
            <a:r>
              <a:rPr lang="en" sz="2800">
                <a:solidFill>
                  <a:schemeClr val="tx1"/>
                </a:solidFill>
              </a:rPr>
              <a:t>, select </a:t>
            </a:r>
            <a:r>
              <a:rPr lang="en" sz="2800" b="1" i="1">
                <a:solidFill>
                  <a:schemeClr val="tx1"/>
                </a:solidFill>
              </a:rPr>
              <a:t>Visits &amp; Deadlines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7086CB0-DB94-4F11-ABB2-3C0884C8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4" y="3613161"/>
            <a:ext cx="8273148" cy="225381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CA8BDF4-86E8-D6C0-45E0-BAA96427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532" y="4233922"/>
            <a:ext cx="3356659" cy="16214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539337F-38FD-418B-0573-CA614F66FD1C}"/>
              </a:ext>
            </a:extLst>
          </p:cNvPr>
          <p:cNvSpPr txBox="1"/>
          <p:nvPr/>
        </p:nvSpPr>
        <p:spPr>
          <a:xfrm flipH="1">
            <a:off x="8974475" y="3611275"/>
            <a:ext cx="29017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800">
                <a:latin typeface="Arial"/>
                <a:cs typeface="Arial"/>
              </a:rPr>
              <a:t>select</a:t>
            </a:r>
            <a:r>
              <a:rPr lang="en" sz="2800" b="1" i="1">
                <a:latin typeface="Arial"/>
                <a:cs typeface="Arial"/>
              </a:rPr>
              <a:t> Register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D188D65-10AE-C2E9-4E8D-6C2919A14096}"/>
                  </a:ext>
                </a:extLst>
              </p14:cNvPr>
              <p14:cNvContentPartPr/>
              <p14:nvPr/>
            </p14:nvContentPartPr>
            <p14:xfrm>
              <a:off x="5699342" y="3663350"/>
              <a:ext cx="450937" cy="242301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D188D65-10AE-C2E9-4E8D-6C2919A140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5402" y="3555501"/>
                <a:ext cx="558457" cy="4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58668DF-AEFE-1E02-38E9-76D2C79F6F06}"/>
                  </a:ext>
                </a:extLst>
              </p14:cNvPr>
              <p14:cNvContentPartPr/>
              <p14:nvPr/>
            </p14:nvContentPartPr>
            <p14:xfrm>
              <a:off x="8068849" y="3632075"/>
              <a:ext cx="471807" cy="388598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58668DF-AEFE-1E02-38E9-76D2C79F6F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4908" y="3524131"/>
                <a:ext cx="579330" cy="604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7B4CADD-F9B1-28CA-455F-68ED110AE920}"/>
                  </a:ext>
                </a:extLst>
              </p14:cNvPr>
              <p14:cNvContentPartPr/>
              <p14:nvPr/>
            </p14:nvContentPartPr>
            <p14:xfrm>
              <a:off x="7139836" y="4791205"/>
              <a:ext cx="1408374" cy="16745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7B4CADD-F9B1-28CA-455F-68ED110AE9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5862" y="4683403"/>
                <a:ext cx="1515963" cy="38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8D15DE8-A3D2-D78E-62AC-6B03A84F63CC}"/>
                  </a:ext>
                </a:extLst>
              </p14:cNvPr>
              <p14:cNvContentPartPr/>
              <p14:nvPr/>
            </p14:nvContentPartPr>
            <p14:xfrm>
              <a:off x="8768219" y="4446739"/>
              <a:ext cx="779478" cy="42184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8D15DE8-A3D2-D78E-62AC-6B03A84F63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4239" y="4340393"/>
                <a:ext cx="887079" cy="2545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069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F49AB-14D5-41E1-9DA9-74ECAF90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22" y="355265"/>
            <a:ext cx="2176350" cy="676700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/>
                <a:cs typeface="Arial"/>
              </a:rPr>
              <a:t>SCOIR</a:t>
            </a:r>
          </a:p>
        </p:txBody>
      </p:sp>
      <p:sp>
        <p:nvSpPr>
          <p:cNvPr id="5" name="Google Shape;163;p28">
            <a:extLst>
              <a:ext uri="{FF2B5EF4-FFF2-40B4-BE49-F238E27FC236}">
                <a16:creationId xmlns:a16="http://schemas.microsoft.com/office/drawing/2014/main" id="{B8E4E8C9-CF88-4868-8934-FCF77ABE89CF}"/>
              </a:ext>
            </a:extLst>
          </p:cNvPr>
          <p:cNvSpPr txBox="1">
            <a:spLocks/>
          </p:cNvSpPr>
          <p:nvPr/>
        </p:nvSpPr>
        <p:spPr>
          <a:xfrm>
            <a:off x="-1335399" y="2211499"/>
            <a:ext cx="14862841" cy="6834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</a:rPr>
              <a:t>Students Should Start Compiling </a:t>
            </a:r>
            <a:endParaRPr lang="en-US">
              <a:solidFill>
                <a:schemeClr val="tx1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</a:rPr>
              <a:t>Their List of Activities and Achievements Freshman Year</a:t>
            </a:r>
            <a:endParaRPr lang="en-US">
              <a:solidFill>
                <a:schemeClr val="tx1"/>
              </a:solidFill>
            </a:endParaRPr>
          </a:p>
          <a:p>
            <a:pPr lvl="2">
              <a:lnSpc>
                <a:spcPct val="114999"/>
              </a:lnSpc>
              <a:spcBef>
                <a:spcPts val="800"/>
              </a:spcBef>
              <a:buSzPts val="3600"/>
              <a:buFont typeface="Wingdings"/>
              <a:buChar char="§"/>
            </a:pPr>
            <a:endParaRPr lang="en-US" sz="2800">
              <a:latin typeface="Trebuchet MS"/>
            </a:endParaRPr>
          </a:p>
        </p:txBody>
      </p:sp>
      <p:sp>
        <p:nvSpPr>
          <p:cNvPr id="6" name="Google Shape;163;p28">
            <a:extLst>
              <a:ext uri="{FF2B5EF4-FFF2-40B4-BE49-F238E27FC236}">
                <a16:creationId xmlns:a16="http://schemas.microsoft.com/office/drawing/2014/main" id="{9D5EA02F-3D16-4FCD-B917-7621E71A8D6C}"/>
              </a:ext>
            </a:extLst>
          </p:cNvPr>
          <p:cNvSpPr txBox="1">
            <a:spLocks/>
          </p:cNvSpPr>
          <p:nvPr/>
        </p:nvSpPr>
        <p:spPr>
          <a:xfrm>
            <a:off x="1354095" y="1035884"/>
            <a:ext cx="9750159" cy="7651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" sz="3200">
                <a:solidFill>
                  <a:schemeClr val="tx1"/>
                </a:solidFill>
              </a:rPr>
              <a:t> Activities &amp; Achievements 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D8B10F-8D64-4617-A7D6-5C6BA56C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394" y="3559775"/>
            <a:ext cx="6816274" cy="220611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6031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254AED8-AA09-2649-E512-54B9B1EC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4" r="16624"/>
          <a:stretch>
            <a:fillRect/>
          </a:stretch>
        </p:blipFill>
        <p:spPr>
          <a:xfrm>
            <a:off x="8135458" y="4459288"/>
            <a:ext cx="2913062" cy="195289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90A7E396-A5E4-44BC-9BB6-B0E9D90C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DD7AB-9376-181F-563B-4D28681A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err="1">
                <a:latin typeface="Arial"/>
                <a:cs typeface="Arial"/>
              </a:rPr>
              <a:t>MajorClarity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5E0B2-D630-7657-6468-C4F49CF3B28E}"/>
              </a:ext>
            </a:extLst>
          </p:cNvPr>
          <p:cNvSpPr txBox="1"/>
          <p:nvPr/>
        </p:nvSpPr>
        <p:spPr>
          <a:xfrm>
            <a:off x="473656" y="2643038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>
              <a:effectLst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,Sans-Serif"/>
              <a:buChar char="§"/>
            </a:pPr>
            <a:r>
              <a:rPr lang="en-US" sz="2000" err="1">
                <a:latin typeface="Arial"/>
                <a:cs typeface="Arial"/>
              </a:rPr>
              <a:t>MajorClarity</a:t>
            </a:r>
            <a:r>
              <a:rPr lang="en-US" sz="2000">
                <a:latin typeface="Arial"/>
                <a:cs typeface="Arial"/>
              </a:rPr>
              <a:t> is an additional career planning platform along with SCOIR.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/>
              <a:buChar char="§"/>
            </a:pPr>
            <a:r>
              <a:rPr lang="en-US" sz="2000">
                <a:effectLst/>
                <a:latin typeface="Arial"/>
                <a:cs typeface="Arial"/>
              </a:rPr>
              <a:t>Students will be able to take assessments, get matched up with careers, learn in-depth information about different career fields, and much more! </a:t>
            </a:r>
            <a:endParaRPr lang="en-US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/>
              <a:buChar char="§"/>
            </a:pPr>
            <a:r>
              <a:rPr lang="en-US" sz="2000">
                <a:effectLst/>
                <a:latin typeface="Arial"/>
                <a:cs typeface="Arial"/>
              </a:rPr>
              <a:t>All students are automatically registered and can login with their current NDP credentials.</a:t>
            </a:r>
            <a:endParaRPr lang="en-US" sz="2000">
              <a:latin typeface="Arial"/>
              <a:cs typeface="Arial"/>
            </a:endParaRPr>
          </a:p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/>
          </a:p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>
              <a:effectLst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7C3A6C-C933-551E-C8F3-B1A0D6305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4" r="16624"/>
          <a:stretch>
            <a:fillRect/>
          </a:stretch>
        </p:blipFill>
        <p:spPr>
          <a:xfrm>
            <a:off x="8135459" y="2273930"/>
            <a:ext cx="2913062" cy="195289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725F6CC-9357-CC0F-5BF0-B20ADA3B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86" y="4455435"/>
            <a:ext cx="2904226" cy="19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C11D7-A66D-DF32-FF1F-2C17E637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latin typeface="Arial"/>
                <a:cs typeface="Arial"/>
              </a:rPr>
              <a:t>College Guidance Network (CGN)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E1DF0-CD4A-12B8-95DE-12A976E0B771}"/>
              </a:ext>
            </a:extLst>
          </p:cNvPr>
          <p:cNvSpPr txBox="1"/>
          <p:nvPr/>
        </p:nvSpPr>
        <p:spPr>
          <a:xfrm>
            <a:off x="804336" y="2858698"/>
            <a:ext cx="5143258" cy="255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effectLst/>
                <a:latin typeface="Arial"/>
                <a:cs typeface="Arial"/>
              </a:rPr>
              <a:t>College Guidance Network (CGN) helps </a:t>
            </a:r>
            <a:endParaRPr lang="en-US">
              <a:latin typeface="Century Gothic" panose="020B0502020202020204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>
                <a:effectLst/>
                <a:latin typeface="Arial"/>
                <a:cs typeface="Arial"/>
              </a:rPr>
              <a:t>students and parents create a roadmap for </a:t>
            </a:r>
            <a:endParaRPr lang="en-US">
              <a:latin typeface="Century Gothic" panose="020B0502020202020204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>
                <a:effectLst/>
                <a:latin typeface="Arial"/>
                <a:cs typeface="Arial"/>
              </a:rPr>
              <a:t>applying to college. </a:t>
            </a:r>
            <a:br>
              <a:rPr lang="en-US" sz="2000">
                <a:latin typeface="Arial"/>
                <a:cs typeface="Arial"/>
              </a:rPr>
            </a:br>
            <a:endParaRPr lang="en-US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>
                <a:effectLst/>
                <a:latin typeface="Arial"/>
                <a:cs typeface="Arial"/>
              </a:rPr>
              <a:t>They also host live events, videos, webinars, </a:t>
            </a:r>
            <a:endParaRPr lang="en-US">
              <a:latin typeface="Century Gothic" panose="020B0502020202020204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>
                <a:effectLst/>
                <a:latin typeface="Arial"/>
                <a:cs typeface="Arial"/>
              </a:rPr>
              <a:t>and much more, covering all facets of the </a:t>
            </a:r>
            <a:endParaRPr lang="en-US">
              <a:latin typeface="Century Gothic" panose="020B0502020202020204"/>
              <a:cs typeface="Arial"/>
            </a:endParaRPr>
          </a:p>
          <a:p>
            <a:pPr marL="0" marR="0">
              <a:spcBef>
                <a:spcPct val="20000"/>
              </a:spcBef>
              <a:spcAft>
                <a:spcPts val="600"/>
              </a:spcAft>
            </a:pPr>
            <a:r>
              <a:rPr lang="en-US" sz="2000">
                <a:effectLst/>
                <a:latin typeface="Arial"/>
                <a:cs typeface="Arial"/>
              </a:rPr>
              <a:t>college search and application process!</a:t>
            </a:r>
            <a:endParaRPr lang="en-US"/>
          </a:p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000">
              <a:latin typeface="Arial"/>
              <a:cs typeface="Arial"/>
            </a:endParaRPr>
          </a:p>
          <a:p>
            <a:pPr marL="0" marR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>
              <a:effectLst/>
            </a:endParaRP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930B18DC-0809-18F1-70E0-3EACA469CA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20" r="9920"/>
          <a:stretch>
            <a:fillRect/>
          </a:stretch>
        </p:blipFill>
        <p:spPr bwMode="auto">
          <a:xfrm>
            <a:off x="6424553" y="2416325"/>
            <a:ext cx="5155930" cy="299082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2743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24" descr="Different coloured question marks">
            <a:extLst>
              <a:ext uri="{FF2B5EF4-FFF2-40B4-BE49-F238E27FC236}">
                <a16:creationId xmlns:a16="http://schemas.microsoft.com/office/drawing/2014/main" id="{15CCDA1B-027B-DF53-04EF-4D11731E0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6664" b="21855"/>
          <a:stretch/>
        </p:blipFill>
        <p:spPr>
          <a:xfrm>
            <a:off x="20" y="1"/>
            <a:ext cx="12191980" cy="4902200"/>
          </a:xfrm>
          <a:prstGeom prst="rect">
            <a:avLst/>
          </a:prstGeom>
        </p:spPr>
      </p:pic>
      <p:sp>
        <p:nvSpPr>
          <p:cNvPr id="237" name="Freeform 6">
            <a:extLst>
              <a:ext uri="{FF2B5EF4-FFF2-40B4-BE49-F238E27FC236}">
                <a16:creationId xmlns:a16="http://schemas.microsoft.com/office/drawing/2014/main" id="{76BE2791-FA58-43B6-BA8D-B6F04A66E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88952" cy="52281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4">
              <a:alphaModFix amt="7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Isosceles Triangle 15">
            <a:extLst>
              <a:ext uri="{FF2B5EF4-FFF2-40B4-BE49-F238E27FC236}">
                <a16:creationId xmlns:a16="http://schemas.microsoft.com/office/drawing/2014/main" id="{477BEE9E-B4EE-4EAF-A38B-4C94FECEE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20" y="4536245"/>
            <a:ext cx="5660999" cy="2332906"/>
          </a:xfrm>
          <a:custGeom>
            <a:avLst/>
            <a:gdLst>
              <a:gd name="connsiteX0" fmla="*/ 0 w 5660999"/>
              <a:gd name="connsiteY0" fmla="*/ 2332906 h 2332906"/>
              <a:gd name="connsiteX1" fmla="*/ 5660999 w 5660999"/>
              <a:gd name="connsiteY1" fmla="*/ 0 h 2332906"/>
              <a:gd name="connsiteX2" fmla="*/ 5660999 w 5660999"/>
              <a:gd name="connsiteY2" fmla="*/ 2332906 h 2332906"/>
              <a:gd name="connsiteX3" fmla="*/ 0 w 5660999"/>
              <a:gd name="connsiteY3" fmla="*/ 2332906 h 2332906"/>
              <a:gd name="connsiteX0" fmla="*/ 0 w 5660999"/>
              <a:gd name="connsiteY0" fmla="*/ 2332906 h 2390166"/>
              <a:gd name="connsiteX1" fmla="*/ 5597912 w 5660999"/>
              <a:gd name="connsiteY1" fmla="*/ 2265999 h 2390166"/>
              <a:gd name="connsiteX2" fmla="*/ 5660999 w 5660999"/>
              <a:gd name="connsiteY2" fmla="*/ 0 h 2390166"/>
              <a:gd name="connsiteX3" fmla="*/ 5660999 w 5660999"/>
              <a:gd name="connsiteY3" fmla="*/ 2332906 h 2390166"/>
              <a:gd name="connsiteX4" fmla="*/ 0 w 5660999"/>
              <a:gd name="connsiteY4" fmla="*/ 2332906 h 2390166"/>
              <a:gd name="connsiteX0" fmla="*/ 0 w 5660999"/>
              <a:gd name="connsiteY0" fmla="*/ 2332906 h 2332906"/>
              <a:gd name="connsiteX1" fmla="*/ 5597912 w 5660999"/>
              <a:gd name="connsiteY1" fmla="*/ 2265999 h 2332906"/>
              <a:gd name="connsiteX2" fmla="*/ 5660999 w 5660999"/>
              <a:gd name="connsiteY2" fmla="*/ 0 h 2332906"/>
              <a:gd name="connsiteX3" fmla="*/ 5660999 w 5660999"/>
              <a:gd name="connsiteY3" fmla="*/ 2332906 h 2332906"/>
              <a:gd name="connsiteX4" fmla="*/ 0 w 5660999"/>
              <a:gd name="connsiteY4" fmla="*/ 2332906 h 2332906"/>
              <a:gd name="connsiteX0" fmla="*/ 0 w 5660999"/>
              <a:gd name="connsiteY0" fmla="*/ 2332906 h 2332906"/>
              <a:gd name="connsiteX1" fmla="*/ 5597912 w 5660999"/>
              <a:gd name="connsiteY1" fmla="*/ 2265999 h 2332906"/>
              <a:gd name="connsiteX2" fmla="*/ 5660999 w 5660999"/>
              <a:gd name="connsiteY2" fmla="*/ 0 h 2332906"/>
              <a:gd name="connsiteX3" fmla="*/ 5660999 w 5660999"/>
              <a:gd name="connsiteY3" fmla="*/ 2332906 h 2332906"/>
              <a:gd name="connsiteX4" fmla="*/ 0 w 5660999"/>
              <a:gd name="connsiteY4" fmla="*/ 2332906 h 2332906"/>
              <a:gd name="connsiteX0" fmla="*/ 0 w 5660999"/>
              <a:gd name="connsiteY0" fmla="*/ 2332906 h 2332906"/>
              <a:gd name="connsiteX1" fmla="*/ 5642517 w 5660999"/>
              <a:gd name="connsiteY1" fmla="*/ 2299453 h 2332906"/>
              <a:gd name="connsiteX2" fmla="*/ 5660999 w 5660999"/>
              <a:gd name="connsiteY2" fmla="*/ 0 h 2332906"/>
              <a:gd name="connsiteX3" fmla="*/ 5660999 w 5660999"/>
              <a:gd name="connsiteY3" fmla="*/ 2332906 h 2332906"/>
              <a:gd name="connsiteX4" fmla="*/ 0 w 5660999"/>
              <a:gd name="connsiteY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999" h="2332906">
                <a:moveTo>
                  <a:pt x="0" y="2332906"/>
                </a:moveTo>
                <a:lnTo>
                  <a:pt x="5642517" y="2299453"/>
                </a:lnTo>
                <a:lnTo>
                  <a:pt x="5660999" y="0"/>
                </a:lnTo>
                <a:lnTo>
                  <a:pt x="5660999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16">
            <a:extLst>
              <a:ext uri="{FF2B5EF4-FFF2-40B4-BE49-F238E27FC236}">
                <a16:creationId xmlns:a16="http://schemas.microsoft.com/office/drawing/2014/main" id="{BC2DE660-85F5-4846-8174-0DEE7A69D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714" y="4536245"/>
            <a:ext cx="7389437" cy="2332906"/>
          </a:xfrm>
          <a:custGeom>
            <a:avLst/>
            <a:gdLst>
              <a:gd name="connsiteX0" fmla="*/ 0 w 7389437"/>
              <a:gd name="connsiteY0" fmla="*/ 2332906 h 2332906"/>
              <a:gd name="connsiteX1" fmla="*/ 7389437 w 7389437"/>
              <a:gd name="connsiteY1" fmla="*/ 0 h 2332906"/>
              <a:gd name="connsiteX2" fmla="*/ 7389437 w 7389437"/>
              <a:gd name="connsiteY2" fmla="*/ 2332906 h 2332906"/>
              <a:gd name="connsiteX3" fmla="*/ 0 w 7389437"/>
              <a:gd name="connsiteY3" fmla="*/ 2332906 h 2332906"/>
              <a:gd name="connsiteX0" fmla="*/ 0 w 7389437"/>
              <a:gd name="connsiteY0" fmla="*/ 2332906 h 2332906"/>
              <a:gd name="connsiteX1" fmla="*/ 7318813 w 7389437"/>
              <a:gd name="connsiteY1" fmla="*/ 2187940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401453"/>
              <a:gd name="connsiteX1" fmla="*/ 7318813 w 7389437"/>
              <a:gd name="connsiteY1" fmla="*/ 2187940 h 2401453"/>
              <a:gd name="connsiteX2" fmla="*/ 7389437 w 7389437"/>
              <a:gd name="connsiteY2" fmla="*/ 0 h 2401453"/>
              <a:gd name="connsiteX3" fmla="*/ 7389437 w 7389437"/>
              <a:gd name="connsiteY3" fmla="*/ 2332906 h 2401453"/>
              <a:gd name="connsiteX4" fmla="*/ 0 w 7389437"/>
              <a:gd name="connsiteY4" fmla="*/ 2332906 h 2401453"/>
              <a:gd name="connsiteX0" fmla="*/ 0 w 7389437"/>
              <a:gd name="connsiteY0" fmla="*/ 2332906 h 2332906"/>
              <a:gd name="connsiteX1" fmla="*/ 7318813 w 7389437"/>
              <a:gd name="connsiteY1" fmla="*/ 2187940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332906"/>
              <a:gd name="connsiteX1" fmla="*/ 7352266 w 7389437"/>
              <a:gd name="connsiteY1" fmla="*/ 2288301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332906"/>
              <a:gd name="connsiteX1" fmla="*/ 7352266 w 7389437"/>
              <a:gd name="connsiteY1" fmla="*/ 2288301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332906"/>
              <a:gd name="connsiteX1" fmla="*/ 7374568 w 7389437"/>
              <a:gd name="connsiteY1" fmla="*/ 2299452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437" h="2332906">
                <a:moveTo>
                  <a:pt x="0" y="2332906"/>
                </a:moveTo>
                <a:lnTo>
                  <a:pt x="7374568" y="2299452"/>
                </a:lnTo>
                <a:cubicBezTo>
                  <a:pt x="7379524" y="1532968"/>
                  <a:pt x="7384481" y="766484"/>
                  <a:pt x="7389437" y="0"/>
                </a:cubicBezTo>
                <a:lnTo>
                  <a:pt x="7389437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17">
            <a:extLst>
              <a:ext uri="{FF2B5EF4-FFF2-40B4-BE49-F238E27FC236}">
                <a16:creationId xmlns:a16="http://schemas.microsoft.com/office/drawing/2014/main" id="{C0D13BA7-96F1-459F-90BB-9F10E98E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0997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Google Shape;223;p38"/>
          <p:cNvSpPr txBox="1">
            <a:spLocks noGrp="1"/>
          </p:cNvSpPr>
          <p:nvPr>
            <p:ph type="ctrTitle"/>
          </p:nvPr>
        </p:nvSpPr>
        <p:spPr>
          <a:xfrm>
            <a:off x="692014" y="5509093"/>
            <a:ext cx="10572000" cy="694862"/>
          </a:xfrm>
          <a:prstGeom prst="rect">
            <a:avLst/>
          </a:prstGeom>
        </p:spPr>
        <p:txBody>
          <a:bodyPr spcFirstLastPara="1" lIns="121900" tIns="121900" rIns="121900" bIns="121900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Trebuchet MS"/>
                <a:ea typeface="Trebuchet MS"/>
                <a:cs typeface="Trebuchet MS"/>
                <a:sym typeface="Trebuchet MS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772252" y="1425413"/>
            <a:ext cx="3389056" cy="150106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400">
                <a:latin typeface="Arial"/>
                <a:cs typeface="Arial"/>
                <a:sym typeface="Trebuchet MS"/>
              </a:rPr>
              <a:t>Christian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94334-4EC2-4BC0-B230-4A8FB34A5DFB}"/>
              </a:ext>
            </a:extLst>
          </p:cNvPr>
          <p:cNvSpPr txBox="1"/>
          <p:nvPr/>
        </p:nvSpPr>
        <p:spPr>
          <a:xfrm>
            <a:off x="4637005" y="267314"/>
            <a:ext cx="7585907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>
                <a:latin typeface="Arial"/>
                <a:cs typeface="Arial"/>
              </a:rPr>
              <a:t>Graduation Requirement</a:t>
            </a:r>
            <a:endParaRPr lang="en-US" b="1">
              <a:latin typeface="Century Gothic" panose="020B0502020202020204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2800" b="1">
                <a:latin typeface="Arial"/>
                <a:cs typeface="Arial"/>
              </a:rPr>
              <a:t>120 hours minimum</a:t>
            </a:r>
            <a:endParaRPr lang="en-US" b="1">
              <a:latin typeface="Century Gothic" panose="020B0502020202020204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Log hours via </a:t>
            </a:r>
            <a:r>
              <a:rPr lang="en-US" sz="2800" b="1" err="1">
                <a:latin typeface="Arial"/>
                <a:cs typeface="Arial"/>
              </a:rPr>
              <a:t>MobileServe</a:t>
            </a:r>
            <a:r>
              <a:rPr lang="en-US" sz="2800">
                <a:latin typeface="Arial"/>
                <a:cs typeface="Arial"/>
              </a:rPr>
              <a:t> </a:t>
            </a:r>
            <a:endParaRPr lang="en-US"/>
          </a:p>
        </p:txBody>
      </p:sp>
      <p:graphicFrame>
        <p:nvGraphicFramePr>
          <p:cNvPr id="153" name="Google Shape;151;p26">
            <a:extLst>
              <a:ext uri="{FF2B5EF4-FFF2-40B4-BE49-F238E27FC236}">
                <a16:creationId xmlns:a16="http://schemas.microsoft.com/office/drawing/2014/main" id="{BC20B2B0-5FAE-9D40-8554-0F5B3E1A6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020260"/>
              </p:ext>
            </p:extLst>
          </p:nvPr>
        </p:nvGraphicFramePr>
        <p:xfrm>
          <a:off x="5461338" y="2074624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FA08F9-1B0A-29F0-02B6-9D1360707BEA}"/>
              </a:ext>
            </a:extLst>
          </p:cNvPr>
          <p:cNvSpPr txBox="1"/>
          <p:nvPr/>
        </p:nvSpPr>
        <p:spPr>
          <a:xfrm>
            <a:off x="762000" y="2825009"/>
            <a:ext cx="2570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Verdana"/>
                <a:ea typeface="Verdana"/>
              </a:rPr>
              <a:t>For even the son of man came not to be served </a:t>
            </a:r>
            <a:r>
              <a:rPr lang="en-US" sz="1200" b="1">
                <a:solidFill>
                  <a:schemeClr val="bg1"/>
                </a:solidFill>
                <a:latin typeface="Verdana"/>
                <a:ea typeface="Verdana"/>
              </a:rPr>
              <a:t>but to serve others</a:t>
            </a:r>
            <a:r>
              <a:rPr lang="en-US" sz="1200">
                <a:solidFill>
                  <a:schemeClr val="bg1"/>
                </a:solidFill>
                <a:latin typeface="Verdana"/>
                <a:ea typeface="Verdana"/>
              </a:rPr>
              <a:t> and to give His life as a ransom for many.</a:t>
            </a:r>
          </a:p>
          <a:p>
            <a:endParaRPr lang="en-US" sz="120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n-US" sz="1200">
                <a:solidFill>
                  <a:schemeClr val="bg1"/>
                </a:solidFill>
                <a:latin typeface="Verdana"/>
                <a:ea typeface="Verdana"/>
              </a:rPr>
              <a:t>Matthew 20:28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51515" y="1720480"/>
            <a:ext cx="4297445" cy="340266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400">
                <a:latin typeface="Arial"/>
                <a:cs typeface="Arial"/>
                <a:sym typeface="Trebuchet MS"/>
              </a:rPr>
              <a:t>Extracurricular Activities</a:t>
            </a: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40026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12700"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None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QUALITY over Quantity</a:t>
            </a:r>
            <a:endParaRPr lang="en-US" sz="2800" b="1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445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Sports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445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Arts (Drama, Choir, Jazz Ensemble)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445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Clubs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445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Jobs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445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Internships</a:t>
            </a: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marL="8128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**Highlight leadership experience(s)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34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i.e.: House Leadership position(s), Captain on a sports team</a:t>
            </a:r>
          </a:p>
        </p:txBody>
      </p:sp>
    </p:spTree>
    <p:extLst>
      <p:ext uri="{BB962C8B-B14F-4D97-AF65-F5344CB8AC3E}">
        <p14:creationId xmlns:p14="http://schemas.microsoft.com/office/powerpoint/2010/main" val="301245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119569" y="1715566"/>
            <a:ext cx="4681812" cy="32823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sym typeface="Trebuchet MS"/>
              </a:rPr>
              <a:t>   </a:t>
            </a:r>
            <a:r>
              <a:rPr lang="en-US" sz="4000">
                <a:latin typeface="Arial"/>
                <a:cs typeface="Arial"/>
                <a:sym typeface="Trebuchet MS"/>
              </a:rPr>
              <a:t>Grades</a:t>
            </a:r>
            <a:br>
              <a:rPr lang="en-US" sz="4000">
                <a:latin typeface="Arial"/>
              </a:rPr>
            </a:br>
            <a:r>
              <a:rPr lang="en-US" sz="2400">
                <a:latin typeface="Arial"/>
                <a:cs typeface="Arial"/>
              </a:rPr>
              <a:t>     Things to keep      			  in mind...                               </a:t>
            </a:r>
          </a:p>
          <a:p>
            <a:pPr>
              <a:spcBef>
                <a:spcPct val="0"/>
              </a:spcBef>
            </a:pPr>
            <a:endParaRPr lang="en-US" sz="4000">
              <a:latin typeface="Arial"/>
              <a:cs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6008068" y="978993"/>
            <a:ext cx="5365218" cy="4900014"/>
          </a:xfrm>
          <a:prstGeom prst="rect">
            <a:avLst/>
          </a:prstGeom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5080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endParaRPr lang="en-US">
              <a:solidFill>
                <a:schemeClr val="tx1"/>
              </a:solidFill>
            </a:endParaRPr>
          </a:p>
          <a:p>
            <a:pPr marL="5080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Freshman grades </a:t>
            </a:r>
            <a:r>
              <a:rPr lang="en-US" sz="2400" b="1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DO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appear on official transcripts 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5080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5080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Encourage your student(s) to: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9652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Meet with their teacher</a:t>
            </a:r>
          </a:p>
          <a:p>
            <a:pPr marL="9652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Explore tutoring (if possible/available)</a:t>
            </a:r>
          </a:p>
          <a:p>
            <a:pPr marL="9652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Extra practice on their own</a:t>
            </a:r>
          </a:p>
          <a:p>
            <a:pPr marL="5080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5080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Parents can access their student's grades through Canvas.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45720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57530" y="1218476"/>
            <a:ext cx="3794988" cy="4421050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36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Honors Classes</a:t>
            </a:r>
            <a:br>
              <a:rPr lang="en-US" sz="3600">
                <a:latin typeface="Arial"/>
              </a:rPr>
            </a:br>
            <a:r>
              <a:rPr lang="en-US" sz="28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The details...</a:t>
            </a:r>
            <a:endParaRPr lang="en-US" sz="28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08;p19"/>
          <p:cNvSpPr txBox="1">
            <a:spLocks noGrp="1"/>
          </p:cNvSpPr>
          <p:nvPr>
            <p:ph type="body" idx="1"/>
          </p:nvPr>
        </p:nvSpPr>
        <p:spPr>
          <a:xfrm>
            <a:off x="5146751" y="1218475"/>
            <a:ext cx="6080050" cy="4421051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More rigorous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courses (increased workload, increased depth)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Extra weight to GPA (+0.5 point)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Required grades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to place into 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Honors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 classes (reference both semester grades to determine placement)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Honors to Honors = B (83%)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Standard to Honors = A (93%)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508000" lvl="1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64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808401" y="1734857"/>
            <a:ext cx="4267052" cy="340757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latin typeface="Arial"/>
                <a:cs typeface="Arial"/>
                <a:sym typeface="Trebuchet MS"/>
              </a:rPr>
              <a:t>Advanced Placement (AP) Classes</a:t>
            </a:r>
            <a:br>
              <a:rPr lang="en-US" sz="4000">
                <a:latin typeface="Arial"/>
              </a:rPr>
            </a:br>
            <a:r>
              <a:rPr lang="en-US" sz="2800">
                <a:latin typeface="Arial"/>
                <a:cs typeface="Arial"/>
              </a:rPr>
              <a:t>The details...</a:t>
            </a:r>
          </a:p>
        </p:txBody>
      </p:sp>
      <p:sp>
        <p:nvSpPr>
          <p:cNvPr id="146" name="Google Shape;108;p19"/>
          <p:cNvSpPr txBox="1">
            <a:spLocks noGrp="1"/>
          </p:cNvSpPr>
          <p:nvPr>
            <p:ph type="body" idx="1"/>
          </p:nvPr>
        </p:nvSpPr>
        <p:spPr>
          <a:xfrm>
            <a:off x="5998423" y="573879"/>
            <a:ext cx="5529192" cy="5690950"/>
          </a:xfrm>
          <a:prstGeom prst="rect">
            <a:avLst/>
          </a:prstGeom>
          <a:effectLst/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3937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AP = Most rigorous courses</a:t>
            </a:r>
            <a:endParaRPr lang="en-US" sz="2400" b="1">
              <a:solidFill>
                <a:schemeClr val="tx1"/>
              </a:solidFill>
              <a:latin typeface="Arial"/>
              <a:cs typeface="Arial"/>
            </a:endParaRPr>
          </a:p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Extra weight to GPA (+1.0 point)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AP exams take place in May</a:t>
            </a:r>
          </a:p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College credit is awarded if a student earns a 4 or 5 on the AP exam</a:t>
            </a:r>
          </a:p>
          <a:p>
            <a:pPr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Required grades to place into AP classes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AP to AP = B (83%)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Honors to AP = B+ (87%)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lvl="1" indent="-406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*Regular to AP = A (93%)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508000" lvl="1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ts val="2800"/>
              <a:buNone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   *Check with instructor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6">
            <a:extLst>
              <a:ext uri="{FF2B5EF4-FFF2-40B4-BE49-F238E27FC236}">
                <a16:creationId xmlns:a16="http://schemas.microsoft.com/office/drawing/2014/main" id="{16D1431C-18C1-4790-AAFC-9A4059AF3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CA10C530-1491-4DC2-8239-5807DE079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6">
            <a:extLst>
              <a:ext uri="{FF2B5EF4-FFF2-40B4-BE49-F238E27FC236}">
                <a16:creationId xmlns:a16="http://schemas.microsoft.com/office/drawing/2014/main" id="{5CE2BB67-CFE2-40C2-A718-0811C8550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>
                <a:latin typeface="Arial"/>
                <a:cs typeface="Arial"/>
                <a:sym typeface="Trebuchet MS"/>
              </a:rPr>
              <a:t>Dual Enrollment (DE) Classes</a:t>
            </a:r>
            <a:br>
              <a:rPr lang="en-US" sz="4000">
                <a:latin typeface="Arial"/>
              </a:rPr>
            </a:br>
            <a:r>
              <a:rPr lang="en-US" sz="2400">
                <a:latin typeface="Arial"/>
                <a:cs typeface="Arial"/>
              </a:rPr>
              <a:t>Available beginning sophomore year.</a:t>
            </a:r>
          </a:p>
        </p:txBody>
      </p:sp>
      <p:graphicFrame>
        <p:nvGraphicFramePr>
          <p:cNvPr id="141" name="Google Shape;102;p18">
            <a:extLst>
              <a:ext uri="{FF2B5EF4-FFF2-40B4-BE49-F238E27FC236}">
                <a16:creationId xmlns:a16="http://schemas.microsoft.com/office/drawing/2014/main" id="{BE4B7B8C-F5AD-5011-60E3-FA0A2B622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53846"/>
              </p:ext>
            </p:extLst>
          </p:nvPr>
        </p:nvGraphicFramePr>
        <p:xfrm>
          <a:off x="828796" y="2417557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8" name="Rectangle 112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4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200833" y="1260898"/>
            <a:ext cx="3365439" cy="224359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400">
                <a:latin typeface="Arial"/>
                <a:cs typeface="Arial"/>
                <a:sym typeface="Trebuchet MS"/>
              </a:rPr>
              <a:t>Graduating with Distinction</a:t>
            </a:r>
          </a:p>
        </p:txBody>
      </p:sp>
      <p:graphicFrame>
        <p:nvGraphicFramePr>
          <p:cNvPr id="120" name="Google Shape;96;p17">
            <a:extLst>
              <a:ext uri="{FF2B5EF4-FFF2-40B4-BE49-F238E27FC236}">
                <a16:creationId xmlns:a16="http://schemas.microsoft.com/office/drawing/2014/main" id="{6B27261B-1850-D583-5EC8-02A8DEBD8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545647"/>
              </p:ext>
            </p:extLst>
          </p:nvPr>
        </p:nvGraphicFramePr>
        <p:xfrm>
          <a:off x="5469985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F44E686C5224E87384CA4190094E1" ma:contentTypeVersion="14" ma:contentTypeDescription="Create a new document." ma:contentTypeScope="" ma:versionID="7dbbd726c933ef2ba3c13c54d434f952">
  <xsd:schema xmlns:xsd="http://www.w3.org/2001/XMLSchema" xmlns:xs="http://www.w3.org/2001/XMLSchema" xmlns:p="http://schemas.microsoft.com/office/2006/metadata/properties" xmlns:ns3="094b1988-3431-46db-a212-9d1bed5a71df" xmlns:ns4="e2c97306-098d-44ba-a7a9-fec5f572ae58" targetNamespace="http://schemas.microsoft.com/office/2006/metadata/properties" ma:root="true" ma:fieldsID="165523df421ea70a3a1f3dbd34f12f04" ns3:_="" ns4:_="">
    <xsd:import namespace="094b1988-3431-46db-a212-9d1bed5a71df"/>
    <xsd:import namespace="e2c97306-098d-44ba-a7a9-fec5f572ae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b1988-3431-46db-a212-9d1bed5a7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igrationWizId" ma:index="15" nillable="true" ma:displayName="MigrationWizId" ma:internalName="MigrationWizId">
      <xsd:simpleType>
        <xsd:restriction base="dms:Text"/>
      </xsd:simpleType>
    </xsd:element>
    <xsd:element name="MigrationWizIdPermissions" ma:index="16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7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8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9" nillable="true" ma:displayName="MigrationWizIdSecurityGroups" ma:internalName="MigrationWizIdSecurityGroups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97306-098d-44ba-a7a9-fec5f572ae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094b1988-3431-46db-a212-9d1bed5a71df" xsi:nil="true"/>
    <MigrationWizIdSecurityGroups xmlns="094b1988-3431-46db-a212-9d1bed5a71df" xsi:nil="true"/>
    <MigrationWizId xmlns="094b1988-3431-46db-a212-9d1bed5a71df" xsi:nil="true"/>
    <MigrationWizIdPermissionLevels xmlns="094b1988-3431-46db-a212-9d1bed5a71df" xsi:nil="true"/>
    <MigrationWizIdPermissions xmlns="094b1988-3431-46db-a212-9d1bed5a71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89D3C-F96B-4633-BC50-39BC1B959025}">
  <ds:schemaRefs>
    <ds:schemaRef ds:uri="094b1988-3431-46db-a212-9d1bed5a71df"/>
    <ds:schemaRef ds:uri="e2c97306-098d-44ba-a7a9-fec5f572ae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1BE793-1F5F-47BF-B906-87F9A93FC818}">
  <ds:schemaRefs>
    <ds:schemaRef ds:uri="http://purl.org/dc/dcmitype/"/>
    <ds:schemaRef ds:uri="http://purl.org/dc/terms/"/>
    <ds:schemaRef ds:uri="094b1988-3431-46db-a212-9d1bed5a71df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2c97306-098d-44ba-a7a9-fec5f572ae5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D84A0E4-ECA0-41F2-B951-A96F5D07E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</TotalTime>
  <Words>1208</Words>
  <Application>Microsoft Office PowerPoint</Application>
  <PresentationFormat>Widescreen</PresentationFormat>
  <Paragraphs>207</Paragraphs>
  <Slides>29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Wingdings</vt:lpstr>
      <vt:lpstr>Wingdings 2</vt:lpstr>
      <vt:lpstr>Verdana</vt:lpstr>
      <vt:lpstr>Wingdings,Sans-Serif</vt:lpstr>
      <vt:lpstr>Trebuchet MS</vt:lpstr>
      <vt:lpstr>Arial</vt:lpstr>
      <vt:lpstr>Century Gothic</vt:lpstr>
      <vt:lpstr>Segoe UI</vt:lpstr>
      <vt:lpstr>Quotable</vt:lpstr>
      <vt:lpstr>The Journey Freshman to Senior Year...and Beyond September 19, 2024 </vt:lpstr>
      <vt:lpstr>Counseling Team</vt:lpstr>
      <vt:lpstr>Christian Service</vt:lpstr>
      <vt:lpstr>Extracurricular Activities</vt:lpstr>
      <vt:lpstr>   Grades      Things to keep           in mind...                                </vt:lpstr>
      <vt:lpstr>Honors Classes The details...</vt:lpstr>
      <vt:lpstr>Advanced Placement (AP) Classes The details...</vt:lpstr>
      <vt:lpstr>Dual Enrollment (DE) Classes Available beginning sophomore year.</vt:lpstr>
      <vt:lpstr>Graduating with Distinction</vt:lpstr>
      <vt:lpstr>PowerPoint Presentation</vt:lpstr>
      <vt:lpstr>Standardized Testing Journey</vt:lpstr>
      <vt:lpstr>PSAT </vt:lpstr>
      <vt:lpstr>Practice ACT, SAT, and ACT</vt:lpstr>
      <vt:lpstr>Factors Influencing College Admission</vt:lpstr>
      <vt:lpstr>Institutional Need?</vt:lpstr>
      <vt:lpstr>Financial Aid</vt:lpstr>
      <vt:lpstr>Scholarships</vt:lpstr>
      <vt:lpstr>Athletic Scholarships</vt:lpstr>
      <vt:lpstr>GRANTS Free Money! </vt:lpstr>
      <vt:lpstr>Decisions, Decisions...</vt:lpstr>
      <vt:lpstr>SCOIR</vt:lpstr>
      <vt:lpstr>PowerPoint Presentation</vt:lpstr>
      <vt:lpstr>SCOIR</vt:lpstr>
      <vt:lpstr>SCOIR</vt:lpstr>
      <vt:lpstr>SCOIR</vt:lpstr>
      <vt:lpstr>SCOIR</vt:lpstr>
      <vt:lpstr>MajorClarity</vt:lpstr>
      <vt:lpstr>College Guidance Network (CGN)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BOUND!   NDP’s Guide to Getting There September 9, 2021</dc:title>
  <dc:creator>McMorrow, Lisa</dc:creator>
  <cp:lastModifiedBy>Larson, Deanna</cp:lastModifiedBy>
  <cp:revision>2</cp:revision>
  <dcterms:modified xsi:type="dcterms:W3CDTF">2024-09-20T15:41:02Z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0x010100EF4F44E686C5224E87384CA4190094E1</vt:lpwstr>
  </property>
</Properties>
</file>