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83" r:id="rId11"/>
    <p:sldId id="265" r:id="rId12"/>
    <p:sldId id="266" r:id="rId13"/>
    <p:sldId id="267" r:id="rId14"/>
    <p:sldId id="268" r:id="rId15"/>
    <p:sldId id="270" r:id="rId16"/>
    <p:sldId id="271" r:id="rId17"/>
    <p:sldId id="269" r:id="rId18"/>
    <p:sldId id="272" r:id="rId19"/>
    <p:sldId id="273" r:id="rId20"/>
    <p:sldId id="274" r:id="rId21"/>
    <p:sldId id="275" r:id="rId22"/>
    <p:sldId id="281" r:id="rId23"/>
    <p:sldId id="276" r:id="rId24"/>
    <p:sldId id="279" r:id="rId25"/>
    <p:sldId id="280"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93B99-B428-4B1B-95E2-08D5519B3595}" v="30" dt="2024-05-24T13:55:10.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29"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tokes" userId="dfb27125-a07c-4f79-96c7-9cc25c2d31f9" providerId="ADAL" clId="{5CE93B99-B428-4B1B-95E2-08D5519B3595}"/>
    <pc:docChg chg="undo custSel addSld delSld modSld sldOrd">
      <pc:chgData name="Marcia Stokes" userId="dfb27125-a07c-4f79-96c7-9cc25c2d31f9" providerId="ADAL" clId="{5CE93B99-B428-4B1B-95E2-08D5519B3595}" dt="2024-05-24T20:45:06.228" v="5695" actId="20577"/>
      <pc:docMkLst>
        <pc:docMk/>
      </pc:docMkLst>
      <pc:sldChg chg="modSp mod modNotesTx">
        <pc:chgData name="Marcia Stokes" userId="dfb27125-a07c-4f79-96c7-9cc25c2d31f9" providerId="ADAL" clId="{5CE93B99-B428-4B1B-95E2-08D5519B3595}" dt="2024-05-16T11:54:36.084" v="11" actId="20577"/>
        <pc:sldMkLst>
          <pc:docMk/>
          <pc:sldMk cId="3089655170" sldId="256"/>
        </pc:sldMkLst>
        <pc:spChg chg="mod">
          <ac:chgData name="Marcia Stokes" userId="dfb27125-a07c-4f79-96c7-9cc25c2d31f9" providerId="ADAL" clId="{5CE93B99-B428-4B1B-95E2-08D5519B3595}" dt="2024-05-16T11:54:19.616" v="3" actId="20577"/>
          <ac:spMkLst>
            <pc:docMk/>
            <pc:sldMk cId="3089655170" sldId="256"/>
            <ac:spMk id="2" creationId="{CF444140-4DF0-B635-34FA-298DC1D00FF4}"/>
          </ac:spMkLst>
        </pc:spChg>
        <pc:spChg chg="mod">
          <ac:chgData name="Marcia Stokes" userId="dfb27125-a07c-4f79-96c7-9cc25c2d31f9" providerId="ADAL" clId="{5CE93B99-B428-4B1B-95E2-08D5519B3595}" dt="2024-05-16T11:54:26.437" v="7" actId="20577"/>
          <ac:spMkLst>
            <pc:docMk/>
            <pc:sldMk cId="3089655170" sldId="256"/>
            <ac:spMk id="3" creationId="{C64547A9-F1C0-8EB1-4C6A-77176E5FDAD7}"/>
          </ac:spMkLst>
        </pc:spChg>
      </pc:sldChg>
      <pc:sldChg chg="modSp mod modNotesTx">
        <pc:chgData name="Marcia Stokes" userId="dfb27125-a07c-4f79-96c7-9cc25c2d31f9" providerId="ADAL" clId="{5CE93B99-B428-4B1B-95E2-08D5519B3595}" dt="2024-05-24T13:31:29.353" v="5331" actId="20577"/>
        <pc:sldMkLst>
          <pc:docMk/>
          <pc:sldMk cId="3035653747" sldId="257"/>
        </pc:sldMkLst>
        <pc:spChg chg="mod">
          <ac:chgData name="Marcia Stokes" userId="dfb27125-a07c-4f79-96c7-9cc25c2d31f9" providerId="ADAL" clId="{5CE93B99-B428-4B1B-95E2-08D5519B3595}" dt="2024-05-24T13:31:29.353" v="5331" actId="20577"/>
          <ac:spMkLst>
            <pc:docMk/>
            <pc:sldMk cId="3035653747" sldId="257"/>
            <ac:spMk id="4" creationId="{4A07A4EC-100A-ACCA-2517-462D0399DCF0}"/>
          </ac:spMkLst>
        </pc:spChg>
      </pc:sldChg>
      <pc:sldChg chg="addSp delSp modSp mod modNotesTx">
        <pc:chgData name="Marcia Stokes" userId="dfb27125-a07c-4f79-96c7-9cc25c2d31f9" providerId="ADAL" clId="{5CE93B99-B428-4B1B-95E2-08D5519B3595}" dt="2024-05-16T12:00:35.638" v="617" actId="20577"/>
        <pc:sldMkLst>
          <pc:docMk/>
          <pc:sldMk cId="295670498" sldId="258"/>
        </pc:sldMkLst>
        <pc:spChg chg="add del mod">
          <ac:chgData name="Marcia Stokes" userId="dfb27125-a07c-4f79-96c7-9cc25c2d31f9" providerId="ADAL" clId="{5CE93B99-B428-4B1B-95E2-08D5519B3595}" dt="2024-05-16T11:57:13.448" v="98" actId="22"/>
          <ac:spMkLst>
            <pc:docMk/>
            <pc:sldMk cId="295670498" sldId="258"/>
            <ac:spMk id="4" creationId="{9A178658-235E-FA37-9A69-E3BFE0979A8A}"/>
          </ac:spMkLst>
        </pc:spChg>
        <pc:picChg chg="add mod ord">
          <ac:chgData name="Marcia Stokes" userId="dfb27125-a07c-4f79-96c7-9cc25c2d31f9" providerId="ADAL" clId="{5CE93B99-B428-4B1B-95E2-08D5519B3595}" dt="2024-05-16T11:57:25.134" v="102" actId="1076"/>
          <ac:picMkLst>
            <pc:docMk/>
            <pc:sldMk cId="295670498" sldId="258"/>
            <ac:picMk id="6" creationId="{2E33C5FE-5CBD-08FB-26F6-E6A0E43975FB}"/>
          </ac:picMkLst>
        </pc:picChg>
        <pc:picChg chg="del">
          <ac:chgData name="Marcia Stokes" userId="dfb27125-a07c-4f79-96c7-9cc25c2d31f9" providerId="ADAL" clId="{5CE93B99-B428-4B1B-95E2-08D5519B3595}" dt="2024-05-16T11:55:38.286" v="92" actId="478"/>
          <ac:picMkLst>
            <pc:docMk/>
            <pc:sldMk cId="295670498" sldId="258"/>
            <ac:picMk id="7" creationId="{EC8FEA73-E6E1-CE87-92AB-173FF671EB54}"/>
          </ac:picMkLst>
        </pc:picChg>
      </pc:sldChg>
      <pc:sldChg chg="addSp delSp modSp mod modNotesTx">
        <pc:chgData name="Marcia Stokes" userId="dfb27125-a07c-4f79-96c7-9cc25c2d31f9" providerId="ADAL" clId="{5CE93B99-B428-4B1B-95E2-08D5519B3595}" dt="2024-05-24T12:17:55.486" v="5329" actId="20577"/>
        <pc:sldMkLst>
          <pc:docMk/>
          <pc:sldMk cId="3668782948" sldId="259"/>
        </pc:sldMkLst>
        <pc:spChg chg="add del mod">
          <ac:chgData name="Marcia Stokes" userId="dfb27125-a07c-4f79-96c7-9cc25c2d31f9" providerId="ADAL" clId="{5CE93B99-B428-4B1B-95E2-08D5519B3595}" dt="2024-05-21T19:13:23.192" v="1620"/>
          <ac:spMkLst>
            <pc:docMk/>
            <pc:sldMk cId="3668782948" sldId="259"/>
            <ac:spMk id="4" creationId="{4A0E2E05-669A-4555-C3CB-3CB506C7AEE1}"/>
          </ac:spMkLst>
        </pc:spChg>
        <pc:spChg chg="add del mod">
          <ac:chgData name="Marcia Stokes" userId="dfb27125-a07c-4f79-96c7-9cc25c2d31f9" providerId="ADAL" clId="{5CE93B99-B428-4B1B-95E2-08D5519B3595}" dt="2024-05-22T16:54:15.865" v="1965"/>
          <ac:spMkLst>
            <pc:docMk/>
            <pc:sldMk cId="3668782948" sldId="259"/>
            <ac:spMk id="8" creationId="{2C2C45EE-3576-6268-D738-0EFCBB341AA9}"/>
          </ac:spMkLst>
        </pc:spChg>
        <pc:graphicFrameChg chg="add mod modGraphic">
          <ac:chgData name="Marcia Stokes" userId="dfb27125-a07c-4f79-96c7-9cc25c2d31f9" providerId="ADAL" clId="{5CE93B99-B428-4B1B-95E2-08D5519B3595}" dt="2024-05-22T16:54:13.044" v="1964"/>
          <ac:graphicFrameMkLst>
            <pc:docMk/>
            <pc:sldMk cId="3668782948" sldId="259"/>
            <ac:graphicFrameMk id="9" creationId="{20A3C781-BB03-040D-40F8-D21D86E4880D}"/>
          </ac:graphicFrameMkLst>
        </pc:graphicFrameChg>
        <pc:picChg chg="del">
          <ac:chgData name="Marcia Stokes" userId="dfb27125-a07c-4f79-96c7-9cc25c2d31f9" providerId="ADAL" clId="{5CE93B99-B428-4B1B-95E2-08D5519B3595}" dt="2024-05-21T19:13:13.713" v="1619" actId="478"/>
          <ac:picMkLst>
            <pc:docMk/>
            <pc:sldMk cId="3668782948" sldId="259"/>
            <ac:picMk id="5" creationId="{8C928F44-E462-86F8-0DD8-F31CE202DD13}"/>
          </ac:picMkLst>
        </pc:picChg>
        <pc:picChg chg="add del mod">
          <ac:chgData name="Marcia Stokes" userId="dfb27125-a07c-4f79-96c7-9cc25c2d31f9" providerId="ADAL" clId="{5CE93B99-B428-4B1B-95E2-08D5519B3595}" dt="2024-05-22T16:53:41.478" v="1960" actId="478"/>
          <ac:picMkLst>
            <pc:docMk/>
            <pc:sldMk cId="3668782948" sldId="259"/>
            <ac:picMk id="6" creationId="{735632E8-1992-1723-EC6F-9A9E60FD3A73}"/>
          </ac:picMkLst>
        </pc:picChg>
        <pc:picChg chg="add mod">
          <ac:chgData name="Marcia Stokes" userId="dfb27125-a07c-4f79-96c7-9cc25c2d31f9" providerId="ADAL" clId="{5CE93B99-B428-4B1B-95E2-08D5519B3595}" dt="2024-05-22T16:54:29.362" v="1969" actId="14100"/>
          <ac:picMkLst>
            <pc:docMk/>
            <pc:sldMk cId="3668782948" sldId="259"/>
            <ac:picMk id="10" creationId="{9C41F5D9-B128-8FCF-07C9-B547D9F4731F}"/>
          </ac:picMkLst>
        </pc:picChg>
      </pc:sldChg>
      <pc:sldChg chg="addSp delSp modSp mod modNotesTx">
        <pc:chgData name="Marcia Stokes" userId="dfb27125-a07c-4f79-96c7-9cc25c2d31f9" providerId="ADAL" clId="{5CE93B99-B428-4B1B-95E2-08D5519B3595}" dt="2024-05-24T13:32:55.616" v="5337" actId="20577"/>
        <pc:sldMkLst>
          <pc:docMk/>
          <pc:sldMk cId="460679739" sldId="260"/>
        </pc:sldMkLst>
        <pc:spChg chg="mod">
          <ac:chgData name="Marcia Stokes" userId="dfb27125-a07c-4f79-96c7-9cc25c2d31f9" providerId="ADAL" clId="{5CE93B99-B428-4B1B-95E2-08D5519B3595}" dt="2024-05-21T19:25:07.025" v="1701" actId="1076"/>
          <ac:spMkLst>
            <pc:docMk/>
            <pc:sldMk cId="460679739" sldId="260"/>
            <ac:spMk id="2" creationId="{23B6A805-9188-EA49-7A50-F299B093455E}"/>
          </ac:spMkLst>
        </pc:spChg>
        <pc:spChg chg="add del mod">
          <ac:chgData name="Marcia Stokes" userId="dfb27125-a07c-4f79-96c7-9cc25c2d31f9" providerId="ADAL" clId="{5CE93B99-B428-4B1B-95E2-08D5519B3595}" dt="2024-05-21T19:23:47.330" v="1645"/>
          <ac:spMkLst>
            <pc:docMk/>
            <pc:sldMk cId="460679739" sldId="260"/>
            <ac:spMk id="4" creationId="{826834C5-1AC6-5BA8-6853-3F70F9ACFFFF}"/>
          </ac:spMkLst>
        </pc:spChg>
        <pc:spChg chg="add mod">
          <ac:chgData name="Marcia Stokes" userId="dfb27125-a07c-4f79-96c7-9cc25c2d31f9" providerId="ADAL" clId="{5CE93B99-B428-4B1B-95E2-08D5519B3595}" dt="2024-05-24T13:32:10.686" v="5332" actId="478"/>
          <ac:spMkLst>
            <pc:docMk/>
            <pc:sldMk cId="460679739" sldId="260"/>
            <ac:spMk id="7" creationId="{B4415C3E-91C5-CCB0-86B4-CB40EF44C209}"/>
          </ac:spMkLst>
        </pc:spChg>
        <pc:graphicFrameChg chg="del">
          <ac:chgData name="Marcia Stokes" userId="dfb27125-a07c-4f79-96c7-9cc25c2d31f9" providerId="ADAL" clId="{5CE93B99-B428-4B1B-95E2-08D5519B3595}" dt="2024-05-21T19:23:34.567" v="1644" actId="478"/>
          <ac:graphicFrameMkLst>
            <pc:docMk/>
            <pc:sldMk cId="460679739" sldId="260"/>
            <ac:graphicFrameMk id="8" creationId="{00000000-0008-0000-0200-000004000000}"/>
          </ac:graphicFrameMkLst>
        </pc:graphicFrameChg>
        <pc:picChg chg="add del mod">
          <ac:chgData name="Marcia Stokes" userId="dfb27125-a07c-4f79-96c7-9cc25c2d31f9" providerId="ADAL" clId="{5CE93B99-B428-4B1B-95E2-08D5519B3595}" dt="2024-05-24T13:32:10.686" v="5332" actId="478"/>
          <ac:picMkLst>
            <pc:docMk/>
            <pc:sldMk cId="460679739" sldId="260"/>
            <ac:picMk id="5" creationId="{1A9565D6-1A2E-3F98-836F-1B8AE402A994}"/>
          </ac:picMkLst>
        </pc:picChg>
        <pc:picChg chg="add mod">
          <ac:chgData name="Marcia Stokes" userId="dfb27125-a07c-4f79-96c7-9cc25c2d31f9" providerId="ADAL" clId="{5CE93B99-B428-4B1B-95E2-08D5519B3595}" dt="2024-05-24T13:32:33.792" v="5336" actId="14100"/>
          <ac:picMkLst>
            <pc:docMk/>
            <pc:sldMk cId="460679739" sldId="260"/>
            <ac:picMk id="10" creationId="{A42A4832-6CB9-39B5-3FC4-657FA131502B}"/>
          </ac:picMkLst>
        </pc:picChg>
      </pc:sldChg>
      <pc:sldChg chg="addSp delSp modSp mod modNotesTx">
        <pc:chgData name="Marcia Stokes" userId="dfb27125-a07c-4f79-96c7-9cc25c2d31f9" providerId="ADAL" clId="{5CE93B99-B428-4B1B-95E2-08D5519B3595}" dt="2024-05-21T19:27:48.544" v="1959" actId="313"/>
        <pc:sldMkLst>
          <pc:docMk/>
          <pc:sldMk cId="1019603053" sldId="261"/>
        </pc:sldMkLst>
        <pc:spChg chg="mod">
          <ac:chgData name="Marcia Stokes" userId="dfb27125-a07c-4f79-96c7-9cc25c2d31f9" providerId="ADAL" clId="{5CE93B99-B428-4B1B-95E2-08D5519B3595}" dt="2024-05-16T12:02:12.710" v="636" actId="20577"/>
          <ac:spMkLst>
            <pc:docMk/>
            <pc:sldMk cId="1019603053" sldId="261"/>
            <ac:spMk id="2" creationId="{9AC4B8F5-37EB-BBE2-4767-C2FE14C13A28}"/>
          </ac:spMkLst>
        </pc:spChg>
        <pc:graphicFrameChg chg="del">
          <ac:chgData name="Marcia Stokes" userId="dfb27125-a07c-4f79-96c7-9cc25c2d31f9" providerId="ADAL" clId="{5CE93B99-B428-4B1B-95E2-08D5519B3595}" dt="2024-05-21T19:25:32.103" v="1703" actId="478"/>
          <ac:graphicFrameMkLst>
            <pc:docMk/>
            <pc:sldMk cId="1019603053" sldId="261"/>
            <ac:graphicFrameMk id="3" creationId="{00000000-0008-0000-0200-000003000000}"/>
          </ac:graphicFrameMkLst>
        </pc:graphicFrameChg>
        <pc:picChg chg="add mod">
          <ac:chgData name="Marcia Stokes" userId="dfb27125-a07c-4f79-96c7-9cc25c2d31f9" providerId="ADAL" clId="{5CE93B99-B428-4B1B-95E2-08D5519B3595}" dt="2024-05-21T19:26:01.544" v="1708" actId="14100"/>
          <ac:picMkLst>
            <pc:docMk/>
            <pc:sldMk cId="1019603053" sldId="261"/>
            <ac:picMk id="5" creationId="{F2750576-586F-6A2F-D161-E76327019D3B}"/>
          </ac:picMkLst>
        </pc:picChg>
      </pc:sldChg>
      <pc:sldChg chg="addSp delSp modSp mod modNotesTx">
        <pc:chgData name="Marcia Stokes" userId="dfb27125-a07c-4f79-96c7-9cc25c2d31f9" providerId="ADAL" clId="{5CE93B99-B428-4B1B-95E2-08D5519B3595}" dt="2024-05-24T13:33:59.238" v="5339" actId="20577"/>
        <pc:sldMkLst>
          <pc:docMk/>
          <pc:sldMk cId="4015992913" sldId="262"/>
        </pc:sldMkLst>
        <pc:spChg chg="add del mod">
          <ac:chgData name="Marcia Stokes" userId="dfb27125-a07c-4f79-96c7-9cc25c2d31f9" providerId="ADAL" clId="{5CE93B99-B428-4B1B-95E2-08D5519B3595}" dt="2024-05-22T17:03:17.947" v="1979"/>
          <ac:spMkLst>
            <pc:docMk/>
            <pc:sldMk cId="4015992913" sldId="262"/>
            <ac:spMk id="4" creationId="{A2710FC8-715E-C343-9855-FB1EFB702A9F}"/>
          </ac:spMkLst>
        </pc:spChg>
        <pc:graphicFrameChg chg="del modGraphic">
          <ac:chgData name="Marcia Stokes" userId="dfb27125-a07c-4f79-96c7-9cc25c2d31f9" providerId="ADAL" clId="{5CE93B99-B428-4B1B-95E2-08D5519B3595}" dt="2024-05-22T17:02:01.438" v="1972" actId="478"/>
          <ac:graphicFrameMkLst>
            <pc:docMk/>
            <pc:sldMk cId="4015992913" sldId="262"/>
            <ac:graphicFrameMk id="9" creationId="{6326D432-ACCF-A8B1-EB94-8025E9E61911}"/>
          </ac:graphicFrameMkLst>
        </pc:graphicFrameChg>
        <pc:picChg chg="add mod">
          <ac:chgData name="Marcia Stokes" userId="dfb27125-a07c-4f79-96c7-9cc25c2d31f9" providerId="ADAL" clId="{5CE93B99-B428-4B1B-95E2-08D5519B3595}" dt="2024-05-22T17:03:01.820" v="1978"/>
          <ac:picMkLst>
            <pc:docMk/>
            <pc:sldMk cId="4015992913" sldId="262"/>
            <ac:picMk id="5" creationId="{79254CC7-9EFE-3F8E-9BCD-E7DBF69A9D3E}"/>
          </ac:picMkLst>
        </pc:picChg>
        <pc:picChg chg="add mod">
          <ac:chgData name="Marcia Stokes" userId="dfb27125-a07c-4f79-96c7-9cc25c2d31f9" providerId="ADAL" clId="{5CE93B99-B428-4B1B-95E2-08D5519B3595}" dt="2024-05-22T17:03:25.339" v="1981" actId="14100"/>
          <ac:picMkLst>
            <pc:docMk/>
            <pc:sldMk cId="4015992913" sldId="262"/>
            <ac:picMk id="6" creationId="{B503E7FA-A4D1-EA03-5903-1611A75188BB}"/>
          </ac:picMkLst>
        </pc:picChg>
      </pc:sldChg>
      <pc:sldChg chg="modSp mod modNotesTx">
        <pc:chgData name="Marcia Stokes" userId="dfb27125-a07c-4f79-96c7-9cc25c2d31f9" providerId="ADAL" clId="{5CE93B99-B428-4B1B-95E2-08D5519B3595}" dt="2024-05-24T13:35:21.301" v="5342" actId="33524"/>
        <pc:sldMkLst>
          <pc:docMk/>
          <pc:sldMk cId="3434958907" sldId="263"/>
        </pc:sldMkLst>
        <pc:spChg chg="mod">
          <ac:chgData name="Marcia Stokes" userId="dfb27125-a07c-4f79-96c7-9cc25c2d31f9" providerId="ADAL" clId="{5CE93B99-B428-4B1B-95E2-08D5519B3595}" dt="2024-05-24T13:34:46.388" v="5341" actId="20577"/>
          <ac:spMkLst>
            <pc:docMk/>
            <pc:sldMk cId="3434958907" sldId="263"/>
            <ac:spMk id="3" creationId="{DB89314D-5AA7-BD0B-30A7-5CD769176018}"/>
          </ac:spMkLst>
        </pc:spChg>
      </pc:sldChg>
      <pc:sldChg chg="modSp mod modNotesTx">
        <pc:chgData name="Marcia Stokes" userId="dfb27125-a07c-4f79-96c7-9cc25c2d31f9" providerId="ADAL" clId="{5CE93B99-B428-4B1B-95E2-08D5519B3595}" dt="2024-05-22T17:17:48.667" v="2657" actId="20577"/>
        <pc:sldMkLst>
          <pc:docMk/>
          <pc:sldMk cId="975951380" sldId="264"/>
        </pc:sldMkLst>
        <pc:spChg chg="mod">
          <ac:chgData name="Marcia Stokes" userId="dfb27125-a07c-4f79-96c7-9cc25c2d31f9" providerId="ADAL" clId="{5CE93B99-B428-4B1B-95E2-08D5519B3595}" dt="2024-05-16T12:09:09.190" v="915" actId="20577"/>
          <ac:spMkLst>
            <pc:docMk/>
            <pc:sldMk cId="975951380" sldId="264"/>
            <ac:spMk id="3" creationId="{77DE3D05-CD93-01F9-36D3-826824F6480C}"/>
          </ac:spMkLst>
        </pc:spChg>
        <pc:spChg chg="mod">
          <ac:chgData name="Marcia Stokes" userId="dfb27125-a07c-4f79-96c7-9cc25c2d31f9" providerId="ADAL" clId="{5CE93B99-B428-4B1B-95E2-08D5519B3595}" dt="2024-05-16T12:10:12.473" v="929" actId="20577"/>
          <ac:spMkLst>
            <pc:docMk/>
            <pc:sldMk cId="975951380" sldId="264"/>
            <ac:spMk id="4" creationId="{581857AF-1046-94BD-57CF-FBE45515AC92}"/>
          </ac:spMkLst>
        </pc:spChg>
        <pc:spChg chg="mod">
          <ac:chgData name="Marcia Stokes" userId="dfb27125-a07c-4f79-96c7-9cc25c2d31f9" providerId="ADAL" clId="{5CE93B99-B428-4B1B-95E2-08D5519B3595}" dt="2024-05-22T17:10:32.145" v="2587" actId="20577"/>
          <ac:spMkLst>
            <pc:docMk/>
            <pc:sldMk cId="975951380" sldId="264"/>
            <ac:spMk id="5" creationId="{2362714D-435C-F874-06C9-D1193CC8A89F}"/>
          </ac:spMkLst>
        </pc:spChg>
        <pc:spChg chg="mod">
          <ac:chgData name="Marcia Stokes" userId="dfb27125-a07c-4f79-96c7-9cc25c2d31f9" providerId="ADAL" clId="{5CE93B99-B428-4B1B-95E2-08D5519B3595}" dt="2024-05-22T17:11:14.169" v="2594" actId="13926"/>
          <ac:spMkLst>
            <pc:docMk/>
            <pc:sldMk cId="975951380" sldId="264"/>
            <ac:spMk id="6" creationId="{3DF4CCD8-BF0A-F5AE-2841-A8AAF0F063C6}"/>
          </ac:spMkLst>
        </pc:spChg>
      </pc:sldChg>
      <pc:sldChg chg="addSp delSp modSp mod modNotesTx">
        <pc:chgData name="Marcia Stokes" userId="dfb27125-a07c-4f79-96c7-9cc25c2d31f9" providerId="ADAL" clId="{5CE93B99-B428-4B1B-95E2-08D5519B3595}" dt="2024-05-24T13:37:45.787" v="5493" actId="20577"/>
        <pc:sldMkLst>
          <pc:docMk/>
          <pc:sldMk cId="2219822673" sldId="265"/>
        </pc:sldMkLst>
        <pc:spChg chg="add del mod">
          <ac:chgData name="Marcia Stokes" userId="dfb27125-a07c-4f79-96c7-9cc25c2d31f9" providerId="ADAL" clId="{5CE93B99-B428-4B1B-95E2-08D5519B3595}" dt="2024-05-22T17:25:16.297" v="2954"/>
          <ac:spMkLst>
            <pc:docMk/>
            <pc:sldMk cId="2219822673" sldId="265"/>
            <ac:spMk id="4" creationId="{88B25E5D-21F6-7984-7257-8F052DD54C33}"/>
          </ac:spMkLst>
        </pc:spChg>
        <pc:graphicFrameChg chg="del modGraphic">
          <ac:chgData name="Marcia Stokes" userId="dfb27125-a07c-4f79-96c7-9cc25c2d31f9" providerId="ADAL" clId="{5CE93B99-B428-4B1B-95E2-08D5519B3595}" dt="2024-05-22T17:24:59.142" v="2953" actId="478"/>
          <ac:graphicFrameMkLst>
            <pc:docMk/>
            <pc:sldMk cId="2219822673" sldId="265"/>
            <ac:graphicFrameMk id="6" creationId="{441FE2CD-F5A0-7571-F585-B3CBD7605A64}"/>
          </ac:graphicFrameMkLst>
        </pc:graphicFrameChg>
        <pc:picChg chg="add mod">
          <ac:chgData name="Marcia Stokes" userId="dfb27125-a07c-4f79-96c7-9cc25c2d31f9" providerId="ADAL" clId="{5CE93B99-B428-4B1B-95E2-08D5519B3595}" dt="2024-05-22T17:25:27.673" v="2959" actId="1076"/>
          <ac:picMkLst>
            <pc:docMk/>
            <pc:sldMk cId="2219822673" sldId="265"/>
            <ac:picMk id="5" creationId="{5AA55D6A-C9B1-85D4-EDB8-269B4EE52EB7}"/>
          </ac:picMkLst>
        </pc:picChg>
      </pc:sldChg>
      <pc:sldChg chg="addSp delSp modSp mod modNotesTx">
        <pc:chgData name="Marcia Stokes" userId="dfb27125-a07c-4f79-96c7-9cc25c2d31f9" providerId="ADAL" clId="{5CE93B99-B428-4B1B-95E2-08D5519B3595}" dt="2024-05-22T18:04:45.770" v="3134"/>
        <pc:sldMkLst>
          <pc:docMk/>
          <pc:sldMk cId="224192051" sldId="266"/>
        </pc:sldMkLst>
        <pc:spChg chg="add del mod">
          <ac:chgData name="Marcia Stokes" userId="dfb27125-a07c-4f79-96c7-9cc25c2d31f9" providerId="ADAL" clId="{5CE93B99-B428-4B1B-95E2-08D5519B3595}" dt="2024-05-22T18:04:45.770" v="3134"/>
          <ac:spMkLst>
            <pc:docMk/>
            <pc:sldMk cId="224192051" sldId="266"/>
            <ac:spMk id="4" creationId="{E0454BAB-85F0-C84F-14B8-77F4B703DB8A}"/>
          </ac:spMkLst>
        </pc:spChg>
        <pc:graphicFrameChg chg="add mod">
          <ac:chgData name="Marcia Stokes" userId="dfb27125-a07c-4f79-96c7-9cc25c2d31f9" providerId="ADAL" clId="{5CE93B99-B428-4B1B-95E2-08D5519B3595}" dt="2024-05-22T18:04:45.770" v="3134"/>
          <ac:graphicFrameMkLst>
            <pc:docMk/>
            <pc:sldMk cId="224192051" sldId="266"/>
            <ac:graphicFrameMk id="5" creationId="{2DDCB713-A5AA-486D-922D-194E6D275A04}"/>
          </ac:graphicFrameMkLst>
        </pc:graphicFrameChg>
        <pc:graphicFrameChg chg="del">
          <ac:chgData name="Marcia Stokes" userId="dfb27125-a07c-4f79-96c7-9cc25c2d31f9" providerId="ADAL" clId="{5CE93B99-B428-4B1B-95E2-08D5519B3595}" dt="2024-05-22T18:04:27.526" v="3132" actId="21"/>
          <ac:graphicFrameMkLst>
            <pc:docMk/>
            <pc:sldMk cId="224192051" sldId="266"/>
            <ac:graphicFrameMk id="6" creationId="{2DDCB713-A5AA-486D-922D-194E6D275A04}"/>
          </ac:graphicFrameMkLst>
        </pc:graphicFrameChg>
      </pc:sldChg>
      <pc:sldChg chg="addSp delSp modSp mod ord modNotesTx">
        <pc:chgData name="Marcia Stokes" userId="dfb27125-a07c-4f79-96c7-9cc25c2d31f9" providerId="ADAL" clId="{5CE93B99-B428-4B1B-95E2-08D5519B3595}" dt="2024-05-24T19:51:24.118" v="5660"/>
        <pc:sldMkLst>
          <pc:docMk/>
          <pc:sldMk cId="3978936799" sldId="267"/>
        </pc:sldMkLst>
        <pc:spChg chg="add del mod">
          <ac:chgData name="Marcia Stokes" userId="dfb27125-a07c-4f79-96c7-9cc25c2d31f9" providerId="ADAL" clId="{5CE93B99-B428-4B1B-95E2-08D5519B3595}" dt="2024-05-22T18:08:23.295" v="3136"/>
          <ac:spMkLst>
            <pc:docMk/>
            <pc:sldMk cId="3978936799" sldId="267"/>
            <ac:spMk id="4" creationId="{80514116-8E9F-8FDF-A04F-4323993F3A4A}"/>
          </ac:spMkLst>
        </pc:spChg>
        <pc:graphicFrameChg chg="del">
          <ac:chgData name="Marcia Stokes" userId="dfb27125-a07c-4f79-96c7-9cc25c2d31f9" providerId="ADAL" clId="{5CE93B99-B428-4B1B-95E2-08D5519B3595}" dt="2024-05-22T18:08:19.505" v="3135" actId="478"/>
          <ac:graphicFrameMkLst>
            <pc:docMk/>
            <pc:sldMk cId="3978936799" sldId="267"/>
            <ac:graphicFrameMk id="5" creationId="{433BDB78-098F-F45D-BE5C-6758808EF002}"/>
          </ac:graphicFrameMkLst>
        </pc:graphicFrameChg>
        <pc:picChg chg="add mod">
          <ac:chgData name="Marcia Stokes" userId="dfb27125-a07c-4f79-96c7-9cc25c2d31f9" providerId="ADAL" clId="{5CE93B99-B428-4B1B-95E2-08D5519B3595}" dt="2024-05-22T18:08:33.863" v="3140" actId="1076"/>
          <ac:picMkLst>
            <pc:docMk/>
            <pc:sldMk cId="3978936799" sldId="267"/>
            <ac:picMk id="6" creationId="{1EB15F73-06AA-04FA-DFFC-45D863FAB24E}"/>
          </ac:picMkLst>
        </pc:picChg>
      </pc:sldChg>
      <pc:sldChg chg="addSp delSp modSp mod modNotesTx">
        <pc:chgData name="Marcia Stokes" userId="dfb27125-a07c-4f79-96c7-9cc25c2d31f9" providerId="ADAL" clId="{5CE93B99-B428-4B1B-95E2-08D5519B3595}" dt="2024-05-22T18:12:58.482" v="3277" actId="20577"/>
        <pc:sldMkLst>
          <pc:docMk/>
          <pc:sldMk cId="3544746411" sldId="268"/>
        </pc:sldMkLst>
        <pc:spChg chg="add del mod">
          <ac:chgData name="Marcia Stokes" userId="dfb27125-a07c-4f79-96c7-9cc25c2d31f9" providerId="ADAL" clId="{5CE93B99-B428-4B1B-95E2-08D5519B3595}" dt="2024-05-22T18:11:29.558" v="3220"/>
          <ac:spMkLst>
            <pc:docMk/>
            <pc:sldMk cId="3544746411" sldId="268"/>
            <ac:spMk id="4" creationId="{FDD43C79-BBD1-63CC-B53E-1A7B42BD1F38}"/>
          </ac:spMkLst>
        </pc:spChg>
        <pc:graphicFrameChg chg="del">
          <ac:chgData name="Marcia Stokes" userId="dfb27125-a07c-4f79-96c7-9cc25c2d31f9" providerId="ADAL" clId="{5CE93B99-B428-4B1B-95E2-08D5519B3595}" dt="2024-05-22T18:11:18.554" v="3219" actId="478"/>
          <ac:graphicFrameMkLst>
            <pc:docMk/>
            <pc:sldMk cId="3544746411" sldId="268"/>
            <ac:graphicFrameMk id="9" creationId="{72DB64A2-4B80-1E07-953D-7EAAE320597E}"/>
          </ac:graphicFrameMkLst>
        </pc:graphicFrameChg>
        <pc:picChg chg="add mod">
          <ac:chgData name="Marcia Stokes" userId="dfb27125-a07c-4f79-96c7-9cc25c2d31f9" providerId="ADAL" clId="{5CE93B99-B428-4B1B-95E2-08D5519B3595}" dt="2024-05-22T18:11:42.883" v="3224" actId="1076"/>
          <ac:picMkLst>
            <pc:docMk/>
            <pc:sldMk cId="3544746411" sldId="268"/>
            <ac:picMk id="5" creationId="{4C00BABE-0906-2550-E006-49AE66E5D944}"/>
          </ac:picMkLst>
        </pc:picChg>
      </pc:sldChg>
      <pc:sldChg chg="addSp delSp modSp mod modNotesTx">
        <pc:chgData name="Marcia Stokes" userId="dfb27125-a07c-4f79-96c7-9cc25c2d31f9" providerId="ADAL" clId="{5CE93B99-B428-4B1B-95E2-08D5519B3595}" dt="2024-05-22T20:38:48.113" v="3534" actId="20577"/>
        <pc:sldMkLst>
          <pc:docMk/>
          <pc:sldMk cId="1623066992" sldId="269"/>
        </pc:sldMkLst>
        <pc:spChg chg="add mod">
          <ac:chgData name="Marcia Stokes" userId="dfb27125-a07c-4f79-96c7-9cc25c2d31f9" providerId="ADAL" clId="{5CE93B99-B428-4B1B-95E2-08D5519B3595}" dt="2024-05-22T20:36:24.526" v="3315" actId="478"/>
          <ac:spMkLst>
            <pc:docMk/>
            <pc:sldMk cId="1623066992" sldId="269"/>
            <ac:spMk id="4" creationId="{B1639294-0BBF-F084-4647-8275AE01FFBD}"/>
          </ac:spMkLst>
        </pc:spChg>
        <pc:graphicFrameChg chg="del modGraphic">
          <ac:chgData name="Marcia Stokes" userId="dfb27125-a07c-4f79-96c7-9cc25c2d31f9" providerId="ADAL" clId="{5CE93B99-B428-4B1B-95E2-08D5519B3595}" dt="2024-05-22T20:36:24.526" v="3315" actId="478"/>
          <ac:graphicFrameMkLst>
            <pc:docMk/>
            <pc:sldMk cId="1623066992" sldId="269"/>
            <ac:graphicFrameMk id="6" creationId="{F15CBB76-34D8-457D-D766-F60CC01916BB}"/>
          </ac:graphicFrameMkLst>
        </pc:graphicFrameChg>
        <pc:picChg chg="add mod">
          <ac:chgData name="Marcia Stokes" userId="dfb27125-a07c-4f79-96c7-9cc25c2d31f9" providerId="ADAL" clId="{5CE93B99-B428-4B1B-95E2-08D5519B3595}" dt="2024-05-22T20:36:57.834" v="3324" actId="14100"/>
          <ac:picMkLst>
            <pc:docMk/>
            <pc:sldMk cId="1623066992" sldId="269"/>
            <ac:picMk id="5" creationId="{47593F65-DA87-55DB-87B0-CD988DE74203}"/>
          </ac:picMkLst>
        </pc:picChg>
      </pc:sldChg>
      <pc:sldChg chg="addSp delSp modSp mod modNotesTx">
        <pc:chgData name="Marcia Stokes" userId="dfb27125-a07c-4f79-96c7-9cc25c2d31f9" providerId="ADAL" clId="{5CE93B99-B428-4B1B-95E2-08D5519B3595}" dt="2024-05-24T13:55:41.677" v="5658" actId="20577"/>
        <pc:sldMkLst>
          <pc:docMk/>
          <pc:sldMk cId="1418570155" sldId="270"/>
        </pc:sldMkLst>
        <pc:spChg chg="mod">
          <ac:chgData name="Marcia Stokes" userId="dfb27125-a07c-4f79-96c7-9cc25c2d31f9" providerId="ADAL" clId="{5CE93B99-B428-4B1B-95E2-08D5519B3595}" dt="2024-05-24T13:55:28.383" v="5657" actId="1076"/>
          <ac:spMkLst>
            <pc:docMk/>
            <pc:sldMk cId="1418570155" sldId="270"/>
            <ac:spMk id="2" creationId="{23B6A805-9188-EA49-7A50-F299B093455E}"/>
          </ac:spMkLst>
        </pc:spChg>
        <pc:graphicFrameChg chg="del">
          <ac:chgData name="Marcia Stokes" userId="dfb27125-a07c-4f79-96c7-9cc25c2d31f9" providerId="ADAL" clId="{5CE93B99-B428-4B1B-95E2-08D5519B3595}" dt="2024-05-22T18:14:54.355" v="3288" actId="478"/>
          <ac:graphicFrameMkLst>
            <pc:docMk/>
            <pc:sldMk cId="1418570155" sldId="270"/>
            <ac:graphicFrameMk id="3" creationId="{00000000-0008-0000-1100-000003000000}"/>
          </ac:graphicFrameMkLst>
        </pc:graphicFrameChg>
        <pc:picChg chg="add del mod">
          <ac:chgData name="Marcia Stokes" userId="dfb27125-a07c-4f79-96c7-9cc25c2d31f9" providerId="ADAL" clId="{5CE93B99-B428-4B1B-95E2-08D5519B3595}" dt="2024-05-24T13:53:39.275" v="5645" actId="478"/>
          <ac:picMkLst>
            <pc:docMk/>
            <pc:sldMk cId="1418570155" sldId="270"/>
            <ac:picMk id="4" creationId="{792DB7DF-9DEF-AF47-7401-42A56A86DAEF}"/>
          </ac:picMkLst>
        </pc:picChg>
        <pc:picChg chg="add del mod">
          <ac:chgData name="Marcia Stokes" userId="dfb27125-a07c-4f79-96c7-9cc25c2d31f9" providerId="ADAL" clId="{5CE93B99-B428-4B1B-95E2-08D5519B3595}" dt="2024-05-24T13:54:36.161" v="5651" actId="478"/>
          <ac:picMkLst>
            <pc:docMk/>
            <pc:sldMk cId="1418570155" sldId="270"/>
            <ac:picMk id="5" creationId="{82FE2D9D-4552-0912-2321-6845C3376062}"/>
          </ac:picMkLst>
        </pc:picChg>
        <pc:picChg chg="add mod">
          <ac:chgData name="Marcia Stokes" userId="dfb27125-a07c-4f79-96c7-9cc25c2d31f9" providerId="ADAL" clId="{5CE93B99-B428-4B1B-95E2-08D5519B3595}" dt="2024-05-24T13:55:21.774" v="5656" actId="14100"/>
          <ac:picMkLst>
            <pc:docMk/>
            <pc:sldMk cId="1418570155" sldId="270"/>
            <ac:picMk id="6" creationId="{948B8388-B9E5-0737-ACFA-D43E8EC3965D}"/>
          </ac:picMkLst>
        </pc:picChg>
      </pc:sldChg>
      <pc:sldChg chg="addSp delSp modSp mod modNotesTx">
        <pc:chgData name="Marcia Stokes" userId="dfb27125-a07c-4f79-96c7-9cc25c2d31f9" providerId="ADAL" clId="{5CE93B99-B428-4B1B-95E2-08D5519B3595}" dt="2024-05-24T20:45:06.228" v="5695" actId="20577"/>
        <pc:sldMkLst>
          <pc:docMk/>
          <pc:sldMk cId="1041080837" sldId="271"/>
        </pc:sldMkLst>
        <pc:spChg chg="mod">
          <ac:chgData name="Marcia Stokes" userId="dfb27125-a07c-4f79-96c7-9cc25c2d31f9" providerId="ADAL" clId="{5CE93B99-B428-4B1B-95E2-08D5519B3595}" dt="2024-05-24T13:41:11.458" v="5507" actId="1076"/>
          <ac:spMkLst>
            <pc:docMk/>
            <pc:sldMk cId="1041080837" sldId="271"/>
            <ac:spMk id="2" creationId="{23B6A805-9188-EA49-7A50-F299B093455E}"/>
          </ac:spMkLst>
        </pc:spChg>
        <pc:graphicFrameChg chg="del">
          <ac:chgData name="Marcia Stokes" userId="dfb27125-a07c-4f79-96c7-9cc25c2d31f9" providerId="ADAL" clId="{5CE93B99-B428-4B1B-95E2-08D5519B3595}" dt="2024-05-24T13:40:40.847" v="5501" actId="478"/>
          <ac:graphicFrameMkLst>
            <pc:docMk/>
            <pc:sldMk cId="1041080837" sldId="271"/>
            <ac:graphicFrameMk id="3" creationId="{00000000-0008-0000-0500-000002000000}"/>
          </ac:graphicFrameMkLst>
        </pc:graphicFrameChg>
        <pc:picChg chg="add mod">
          <ac:chgData name="Marcia Stokes" userId="dfb27125-a07c-4f79-96c7-9cc25c2d31f9" providerId="ADAL" clId="{5CE93B99-B428-4B1B-95E2-08D5519B3595}" dt="2024-05-24T13:41:25.498" v="5510" actId="14100"/>
          <ac:picMkLst>
            <pc:docMk/>
            <pc:sldMk cId="1041080837" sldId="271"/>
            <ac:picMk id="5" creationId="{2F6AAA79-2A8F-890E-EA4B-328E483C4349}"/>
          </ac:picMkLst>
        </pc:picChg>
      </pc:sldChg>
      <pc:sldChg chg="addSp delSp modSp mod">
        <pc:chgData name="Marcia Stokes" userId="dfb27125-a07c-4f79-96c7-9cc25c2d31f9" providerId="ADAL" clId="{5CE93B99-B428-4B1B-95E2-08D5519B3595}" dt="2024-05-22T20:39:36.554" v="3541" actId="14100"/>
        <pc:sldMkLst>
          <pc:docMk/>
          <pc:sldMk cId="305269821" sldId="272"/>
        </pc:sldMkLst>
        <pc:spChg chg="add mod">
          <ac:chgData name="Marcia Stokes" userId="dfb27125-a07c-4f79-96c7-9cc25c2d31f9" providerId="ADAL" clId="{5CE93B99-B428-4B1B-95E2-08D5519B3595}" dt="2024-05-22T20:39:02.115" v="3535" actId="478"/>
          <ac:spMkLst>
            <pc:docMk/>
            <pc:sldMk cId="305269821" sldId="272"/>
            <ac:spMk id="4" creationId="{E2AC9E6C-A31B-6DF0-7856-7B8972A0CB72}"/>
          </ac:spMkLst>
        </pc:spChg>
        <pc:graphicFrameChg chg="del">
          <ac:chgData name="Marcia Stokes" userId="dfb27125-a07c-4f79-96c7-9cc25c2d31f9" providerId="ADAL" clId="{5CE93B99-B428-4B1B-95E2-08D5519B3595}" dt="2024-05-22T20:39:02.115" v="3535" actId="478"/>
          <ac:graphicFrameMkLst>
            <pc:docMk/>
            <pc:sldMk cId="305269821" sldId="272"/>
            <ac:graphicFrameMk id="6" creationId="{96D04368-1A84-FB17-4F69-DE596714E317}"/>
          </ac:graphicFrameMkLst>
        </pc:graphicFrameChg>
        <pc:picChg chg="add mod">
          <ac:chgData name="Marcia Stokes" userId="dfb27125-a07c-4f79-96c7-9cc25c2d31f9" providerId="ADAL" clId="{5CE93B99-B428-4B1B-95E2-08D5519B3595}" dt="2024-05-22T20:39:36.554" v="3541" actId="14100"/>
          <ac:picMkLst>
            <pc:docMk/>
            <pc:sldMk cId="305269821" sldId="272"/>
            <ac:picMk id="5" creationId="{89526102-0C0E-49B2-44E8-E8458082E40A}"/>
          </ac:picMkLst>
        </pc:picChg>
      </pc:sldChg>
      <pc:sldChg chg="addSp delSp modSp mod">
        <pc:chgData name="Marcia Stokes" userId="dfb27125-a07c-4f79-96c7-9cc25c2d31f9" providerId="ADAL" clId="{5CE93B99-B428-4B1B-95E2-08D5519B3595}" dt="2024-05-22T20:45:02.401" v="3549" actId="14100"/>
        <pc:sldMkLst>
          <pc:docMk/>
          <pc:sldMk cId="1522411150" sldId="273"/>
        </pc:sldMkLst>
        <pc:spChg chg="add mod">
          <ac:chgData name="Marcia Stokes" userId="dfb27125-a07c-4f79-96c7-9cc25c2d31f9" providerId="ADAL" clId="{5CE93B99-B428-4B1B-95E2-08D5519B3595}" dt="2024-05-22T20:44:17.436" v="3542" actId="478"/>
          <ac:spMkLst>
            <pc:docMk/>
            <pc:sldMk cId="1522411150" sldId="273"/>
            <ac:spMk id="4" creationId="{C3C86FB1-B89A-F51E-A324-2491C374B1FA}"/>
          </ac:spMkLst>
        </pc:spChg>
        <pc:graphicFrameChg chg="del">
          <ac:chgData name="Marcia Stokes" userId="dfb27125-a07c-4f79-96c7-9cc25c2d31f9" providerId="ADAL" clId="{5CE93B99-B428-4B1B-95E2-08D5519B3595}" dt="2024-05-22T20:44:17.436" v="3542" actId="478"/>
          <ac:graphicFrameMkLst>
            <pc:docMk/>
            <pc:sldMk cId="1522411150" sldId="273"/>
            <ac:graphicFrameMk id="6" creationId="{FA61EB12-5C5B-0B05-E3D8-7BC2375379F0}"/>
          </ac:graphicFrameMkLst>
        </pc:graphicFrameChg>
        <pc:picChg chg="add mod">
          <ac:chgData name="Marcia Stokes" userId="dfb27125-a07c-4f79-96c7-9cc25c2d31f9" providerId="ADAL" clId="{5CE93B99-B428-4B1B-95E2-08D5519B3595}" dt="2024-05-22T20:45:02.401" v="3549" actId="14100"/>
          <ac:picMkLst>
            <pc:docMk/>
            <pc:sldMk cId="1522411150" sldId="273"/>
            <ac:picMk id="5" creationId="{3ED5782D-012A-9BBB-210A-856F76D4EFAE}"/>
          </ac:picMkLst>
        </pc:picChg>
      </pc:sldChg>
      <pc:sldChg chg="addSp delSp modSp mod">
        <pc:chgData name="Marcia Stokes" userId="dfb27125-a07c-4f79-96c7-9cc25c2d31f9" providerId="ADAL" clId="{5CE93B99-B428-4B1B-95E2-08D5519B3595}" dt="2024-05-22T20:46:34.799" v="3557" actId="14100"/>
        <pc:sldMkLst>
          <pc:docMk/>
          <pc:sldMk cId="3800943581" sldId="274"/>
        </pc:sldMkLst>
        <pc:spChg chg="add mod">
          <ac:chgData name="Marcia Stokes" userId="dfb27125-a07c-4f79-96c7-9cc25c2d31f9" providerId="ADAL" clId="{5CE93B99-B428-4B1B-95E2-08D5519B3595}" dt="2024-05-22T20:45:33.493" v="3550" actId="478"/>
          <ac:spMkLst>
            <pc:docMk/>
            <pc:sldMk cId="3800943581" sldId="274"/>
            <ac:spMk id="4" creationId="{6B214879-D783-E0F1-785C-E4C616118430}"/>
          </ac:spMkLst>
        </pc:spChg>
        <pc:graphicFrameChg chg="del">
          <ac:chgData name="Marcia Stokes" userId="dfb27125-a07c-4f79-96c7-9cc25c2d31f9" providerId="ADAL" clId="{5CE93B99-B428-4B1B-95E2-08D5519B3595}" dt="2024-05-22T20:45:33.493" v="3550" actId="478"/>
          <ac:graphicFrameMkLst>
            <pc:docMk/>
            <pc:sldMk cId="3800943581" sldId="274"/>
            <ac:graphicFrameMk id="5" creationId="{38A4DEA9-D223-1BAF-3F88-FC03E57114FA}"/>
          </ac:graphicFrameMkLst>
        </pc:graphicFrameChg>
        <pc:picChg chg="add mod">
          <ac:chgData name="Marcia Stokes" userId="dfb27125-a07c-4f79-96c7-9cc25c2d31f9" providerId="ADAL" clId="{5CE93B99-B428-4B1B-95E2-08D5519B3595}" dt="2024-05-22T20:46:34.799" v="3557" actId="14100"/>
          <ac:picMkLst>
            <pc:docMk/>
            <pc:sldMk cId="3800943581" sldId="274"/>
            <ac:picMk id="6" creationId="{3B17EAE9-8C8D-21AC-ACAF-7963A601A0E2}"/>
          </ac:picMkLst>
        </pc:picChg>
      </pc:sldChg>
      <pc:sldChg chg="addSp delSp modSp mod modNotesTx">
        <pc:chgData name="Marcia Stokes" userId="dfb27125-a07c-4f79-96c7-9cc25c2d31f9" providerId="ADAL" clId="{5CE93B99-B428-4B1B-95E2-08D5519B3595}" dt="2024-05-24T19:58:16.590" v="5672" actId="20577"/>
        <pc:sldMkLst>
          <pc:docMk/>
          <pc:sldMk cId="1135070768" sldId="275"/>
        </pc:sldMkLst>
        <pc:spChg chg="add del mod">
          <ac:chgData name="Marcia Stokes" userId="dfb27125-a07c-4f79-96c7-9cc25c2d31f9" providerId="ADAL" clId="{5CE93B99-B428-4B1B-95E2-08D5519B3595}" dt="2024-05-23T13:40:41.450" v="3579"/>
          <ac:spMkLst>
            <pc:docMk/>
            <pc:sldMk cId="1135070768" sldId="275"/>
            <ac:spMk id="4" creationId="{28288A99-C373-0231-9360-91B43BFC9A1B}"/>
          </ac:spMkLst>
        </pc:spChg>
        <pc:graphicFrameChg chg="del">
          <ac:chgData name="Marcia Stokes" userId="dfb27125-a07c-4f79-96c7-9cc25c2d31f9" providerId="ADAL" clId="{5CE93B99-B428-4B1B-95E2-08D5519B3595}" dt="2024-05-22T20:47:04.359" v="3558" actId="478"/>
          <ac:graphicFrameMkLst>
            <pc:docMk/>
            <pc:sldMk cId="1135070768" sldId="275"/>
            <ac:graphicFrameMk id="5" creationId="{CEF9ACA9-5D77-D320-F084-552676B62F37}"/>
          </ac:graphicFrameMkLst>
        </pc:graphicFrameChg>
        <pc:picChg chg="add del mod">
          <ac:chgData name="Marcia Stokes" userId="dfb27125-a07c-4f79-96c7-9cc25c2d31f9" providerId="ADAL" clId="{5CE93B99-B428-4B1B-95E2-08D5519B3595}" dt="2024-05-22T20:48:00.446" v="3569" actId="478"/>
          <ac:picMkLst>
            <pc:docMk/>
            <pc:sldMk cId="1135070768" sldId="275"/>
            <ac:picMk id="6" creationId="{B1B2ED32-81C7-D636-4047-7F91F77EFD48}"/>
          </ac:picMkLst>
        </pc:picChg>
        <pc:picChg chg="add del">
          <ac:chgData name="Marcia Stokes" userId="dfb27125-a07c-4f79-96c7-9cc25c2d31f9" providerId="ADAL" clId="{5CE93B99-B428-4B1B-95E2-08D5519B3595}" dt="2024-05-22T20:48:12.163" v="3571" actId="22"/>
          <ac:picMkLst>
            <pc:docMk/>
            <pc:sldMk cId="1135070768" sldId="275"/>
            <ac:picMk id="8" creationId="{1CB9309A-5F8F-9FDB-0452-2CAB4AE009F0}"/>
          </ac:picMkLst>
        </pc:picChg>
        <pc:picChg chg="add del mod">
          <ac:chgData name="Marcia Stokes" userId="dfb27125-a07c-4f79-96c7-9cc25c2d31f9" providerId="ADAL" clId="{5CE93B99-B428-4B1B-95E2-08D5519B3595}" dt="2024-05-23T13:40:06.468" v="3578" actId="478"/>
          <ac:picMkLst>
            <pc:docMk/>
            <pc:sldMk cId="1135070768" sldId="275"/>
            <ac:picMk id="9" creationId="{AF2E09BE-7C37-31D5-416A-EB7989D0D6A3}"/>
          </ac:picMkLst>
        </pc:picChg>
        <pc:picChg chg="add mod">
          <ac:chgData name="Marcia Stokes" userId="dfb27125-a07c-4f79-96c7-9cc25c2d31f9" providerId="ADAL" clId="{5CE93B99-B428-4B1B-95E2-08D5519B3595}" dt="2024-05-23T13:40:49.878" v="3582" actId="14100"/>
          <ac:picMkLst>
            <pc:docMk/>
            <pc:sldMk cId="1135070768" sldId="275"/>
            <ac:picMk id="10" creationId="{7C821700-3CEC-6CE7-2BB8-E855FA901DC2}"/>
          </ac:picMkLst>
        </pc:picChg>
      </pc:sldChg>
      <pc:sldChg chg="modSp mod modNotesTx">
        <pc:chgData name="Marcia Stokes" userId="dfb27125-a07c-4f79-96c7-9cc25c2d31f9" providerId="ADAL" clId="{5CE93B99-B428-4B1B-95E2-08D5519B3595}" dt="2024-05-24T13:44:51.470" v="5639" actId="20577"/>
        <pc:sldMkLst>
          <pc:docMk/>
          <pc:sldMk cId="774914595" sldId="276"/>
        </pc:sldMkLst>
        <pc:spChg chg="mod">
          <ac:chgData name="Marcia Stokes" userId="dfb27125-a07c-4f79-96c7-9cc25c2d31f9" providerId="ADAL" clId="{5CE93B99-B428-4B1B-95E2-08D5519B3595}" dt="2024-05-23T14:05:09.876" v="5320" actId="255"/>
          <ac:spMkLst>
            <pc:docMk/>
            <pc:sldMk cId="774914595" sldId="276"/>
            <ac:spMk id="3" creationId="{769FE9D8-A4B4-2866-5AF8-9AF070638760}"/>
          </ac:spMkLst>
        </pc:spChg>
      </pc:sldChg>
      <pc:sldChg chg="modSp mod modNotesTx">
        <pc:chgData name="Marcia Stokes" userId="dfb27125-a07c-4f79-96c7-9cc25c2d31f9" providerId="ADAL" clId="{5CE93B99-B428-4B1B-95E2-08D5519B3595}" dt="2024-05-24T20:01:36.752" v="5691" actId="20577"/>
        <pc:sldMkLst>
          <pc:docMk/>
          <pc:sldMk cId="1413214160" sldId="279"/>
        </pc:sldMkLst>
        <pc:spChg chg="mod">
          <ac:chgData name="Marcia Stokes" userId="dfb27125-a07c-4f79-96c7-9cc25c2d31f9" providerId="ADAL" clId="{5CE93B99-B428-4B1B-95E2-08D5519B3595}" dt="2024-05-16T12:13:55.502" v="996" actId="20577"/>
          <ac:spMkLst>
            <pc:docMk/>
            <pc:sldMk cId="1413214160" sldId="279"/>
            <ac:spMk id="2" creationId="{E88882B1-6FE0-64F5-FF02-E6E69219B19B}"/>
          </ac:spMkLst>
        </pc:spChg>
        <pc:spChg chg="mod">
          <ac:chgData name="Marcia Stokes" userId="dfb27125-a07c-4f79-96c7-9cc25c2d31f9" providerId="ADAL" clId="{5CE93B99-B428-4B1B-95E2-08D5519B3595}" dt="2024-05-16T12:14:03.174" v="1005" actId="20577"/>
          <ac:spMkLst>
            <pc:docMk/>
            <pc:sldMk cId="1413214160" sldId="279"/>
            <ac:spMk id="3" creationId="{892E2D08-E28E-6639-E4E8-C12287948A7D}"/>
          </ac:spMkLst>
        </pc:spChg>
        <pc:spChg chg="mod">
          <ac:chgData name="Marcia Stokes" userId="dfb27125-a07c-4f79-96c7-9cc25c2d31f9" providerId="ADAL" clId="{5CE93B99-B428-4B1B-95E2-08D5519B3595}" dt="2024-05-24T20:01:36.752" v="5691" actId="20577"/>
          <ac:spMkLst>
            <pc:docMk/>
            <pc:sldMk cId="1413214160" sldId="279"/>
            <ac:spMk id="4" creationId="{4390FD0D-072F-E37A-20C2-241AFA8B3AC7}"/>
          </ac:spMkLst>
        </pc:spChg>
        <pc:spChg chg="mod">
          <ac:chgData name="Marcia Stokes" userId="dfb27125-a07c-4f79-96c7-9cc25c2d31f9" providerId="ADAL" clId="{5CE93B99-B428-4B1B-95E2-08D5519B3595}" dt="2024-05-16T12:14:10.341" v="1012" actId="20577"/>
          <ac:spMkLst>
            <pc:docMk/>
            <pc:sldMk cId="1413214160" sldId="279"/>
            <ac:spMk id="5" creationId="{15558FDF-7207-F248-B9E8-525E44E912FF}"/>
          </ac:spMkLst>
        </pc:spChg>
        <pc:spChg chg="mod">
          <ac:chgData name="Marcia Stokes" userId="dfb27125-a07c-4f79-96c7-9cc25c2d31f9" providerId="ADAL" clId="{5CE93B99-B428-4B1B-95E2-08D5519B3595}" dt="2024-05-24T13:45:15.875" v="5644" actId="20577"/>
          <ac:spMkLst>
            <pc:docMk/>
            <pc:sldMk cId="1413214160" sldId="279"/>
            <ac:spMk id="6" creationId="{1A2FBA1E-367C-811E-D3E8-5C7311556D13}"/>
          </ac:spMkLst>
        </pc:spChg>
      </pc:sldChg>
      <pc:sldChg chg="modSp mod modNotesTx">
        <pc:chgData name="Marcia Stokes" userId="dfb27125-a07c-4f79-96c7-9cc25c2d31f9" providerId="ADAL" clId="{5CE93B99-B428-4B1B-95E2-08D5519B3595}" dt="2024-05-23T14:03:24.940" v="5272" actId="20577"/>
        <pc:sldMkLst>
          <pc:docMk/>
          <pc:sldMk cId="1395442814" sldId="280"/>
        </pc:sldMkLst>
        <pc:spChg chg="mod">
          <ac:chgData name="Marcia Stokes" userId="dfb27125-a07c-4f79-96c7-9cc25c2d31f9" providerId="ADAL" clId="{5CE93B99-B428-4B1B-95E2-08D5519B3595}" dt="2024-05-23T14:02:55.810" v="5217" actId="20577"/>
          <ac:spMkLst>
            <pc:docMk/>
            <pc:sldMk cId="1395442814" sldId="280"/>
            <ac:spMk id="6" creationId="{E72F5F09-4553-8215-3FE5-1A9245077660}"/>
          </ac:spMkLst>
        </pc:spChg>
      </pc:sldChg>
      <pc:sldChg chg="modSp mod modNotesTx">
        <pc:chgData name="Marcia Stokes" userId="dfb27125-a07c-4f79-96c7-9cc25c2d31f9" providerId="ADAL" clId="{5CE93B99-B428-4B1B-95E2-08D5519B3595}" dt="2024-05-24T19:59:55.699" v="5678" actId="20577"/>
        <pc:sldMkLst>
          <pc:docMk/>
          <pc:sldMk cId="1840748260" sldId="281"/>
        </pc:sldMkLst>
        <pc:spChg chg="mod">
          <ac:chgData name="Marcia Stokes" userId="dfb27125-a07c-4f79-96c7-9cc25c2d31f9" providerId="ADAL" clId="{5CE93B99-B428-4B1B-95E2-08D5519B3595}" dt="2024-05-23T13:52:11.128" v="3661" actId="20577"/>
          <ac:spMkLst>
            <pc:docMk/>
            <pc:sldMk cId="1840748260" sldId="281"/>
            <ac:spMk id="2" creationId="{C55403AC-3BE0-A909-DE3D-3ABF5F4478CE}"/>
          </ac:spMkLst>
        </pc:spChg>
        <pc:spChg chg="mod">
          <ac:chgData name="Marcia Stokes" userId="dfb27125-a07c-4f79-96c7-9cc25c2d31f9" providerId="ADAL" clId="{5CE93B99-B428-4B1B-95E2-08D5519B3595}" dt="2024-05-24T19:59:14.761" v="5674" actId="20577"/>
          <ac:spMkLst>
            <pc:docMk/>
            <pc:sldMk cId="1840748260" sldId="281"/>
            <ac:spMk id="3" creationId="{B393A373-D04B-32AA-58A9-D398223326DE}"/>
          </ac:spMkLst>
        </pc:spChg>
      </pc:sldChg>
      <pc:sldChg chg="del">
        <pc:chgData name="Marcia Stokes" userId="dfb27125-a07c-4f79-96c7-9cc25c2d31f9" providerId="ADAL" clId="{5CE93B99-B428-4B1B-95E2-08D5519B3595}" dt="2024-05-23T14:04:35.167" v="5319" actId="2696"/>
        <pc:sldMkLst>
          <pc:docMk/>
          <pc:sldMk cId="3310367662" sldId="282"/>
        </pc:sldMkLst>
      </pc:sldChg>
      <pc:sldChg chg="addSp delSp modSp mod modNotesTx">
        <pc:chgData name="Marcia Stokes" userId="dfb27125-a07c-4f79-96c7-9cc25c2d31f9" providerId="ADAL" clId="{5CE93B99-B428-4B1B-95E2-08D5519B3595}" dt="2024-05-24T13:36:55.673" v="5484" actId="20577"/>
        <pc:sldMkLst>
          <pc:docMk/>
          <pc:sldMk cId="3200122685" sldId="283"/>
        </pc:sldMkLst>
        <pc:graphicFrameChg chg="del">
          <ac:chgData name="Marcia Stokes" userId="dfb27125-a07c-4f79-96c7-9cc25c2d31f9" providerId="ADAL" clId="{5CE93B99-B428-4B1B-95E2-08D5519B3595}" dt="2024-05-22T17:20:56.784" v="2921" actId="478"/>
          <ac:graphicFrameMkLst>
            <pc:docMk/>
            <pc:sldMk cId="3200122685" sldId="283"/>
            <ac:graphicFrameMk id="11" creationId="{EA006AC2-ECF7-1950-11F1-BDA5AE0406BF}"/>
          </ac:graphicFrameMkLst>
        </pc:graphicFrameChg>
        <pc:picChg chg="add mod">
          <ac:chgData name="Marcia Stokes" userId="dfb27125-a07c-4f79-96c7-9cc25c2d31f9" providerId="ADAL" clId="{5CE93B99-B428-4B1B-95E2-08D5519B3595}" dt="2024-05-22T17:21:35.258" v="2926" actId="14100"/>
          <ac:picMkLst>
            <pc:docMk/>
            <pc:sldMk cId="3200122685" sldId="283"/>
            <ac:picMk id="3" creationId="{31A6FA8E-6304-B9BD-4B68-FEFC1AC0707E}"/>
          </ac:picMkLst>
        </pc:picChg>
      </pc:sldChg>
      <pc:sldChg chg="add del">
        <pc:chgData name="Marcia Stokes" userId="dfb27125-a07c-4f79-96c7-9cc25c2d31f9" providerId="ADAL" clId="{5CE93B99-B428-4B1B-95E2-08D5519B3595}" dt="2024-05-23T14:04:32.527" v="5318" actId="2696"/>
        <pc:sldMkLst>
          <pc:docMk/>
          <pc:sldMk cId="2421823119" sldId="284"/>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https://hbgsdk12paus-my.sharepoint.com/personal/mstokes_hbgsd_us/Documents/Shared/Budget/Budget%20Pamphlet%2022-23/2022-2023%20Master%20Budget%20for%20Linking.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https://hbgsdk12paus-my.sharepoint.com/personal/mstokes_hbgsd_us/Documents/Shared/Budget/2024-2025%20Budget/Budget%20Pamphlet/2024-2025%20Master%20Budget%20for%20Linking.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hbgsdk12paus-my.sharepoint.com/personal/mstokes_hbgsd_us/Documents/Shared/Budget/Budget%20Pamphlet%2022-23/2022-2023%20Master%20Budget%20for%20Linking.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hbgsdk12paus-my.sharepoint.com/personal/mstokes_hbgsd_us/Documents/Shared/Budget/Budget%20Pamphlet%2022-23/2022-2023%20Master%20Budget%20for%20Lin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691090965094212E-2"/>
          <c:y val="0.14016833543955154"/>
          <c:w val="0.83541403786271118"/>
          <c:h val="0.77836703282460062"/>
        </c:manualLayout>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Property Tax</a:t>
            </a:r>
            <a:r>
              <a:rPr lang="en-US" baseline="0"/>
              <a:t> Assessment</a:t>
            </a:r>
            <a:r>
              <a:rPr lang="en-US"/>
              <a:t>  Growth</a:t>
            </a:r>
          </a:p>
        </c:rich>
      </c:tx>
      <c:overlay val="0"/>
    </c:title>
    <c:autoTitleDeleted val="0"/>
    <c:plotArea>
      <c:layout>
        <c:manualLayout>
          <c:layoutTarget val="inner"/>
          <c:xMode val="edge"/>
          <c:yMode val="edge"/>
          <c:x val="5.0431145589611648E-2"/>
          <c:y val="0.10173790569625858"/>
          <c:w val="0.94216658800544328"/>
          <c:h val="0.88283284068567536"/>
        </c:manualLayout>
      </c:layout>
      <c:barChart>
        <c:barDir val="col"/>
        <c:grouping val="clustered"/>
        <c:varyColors val="0"/>
        <c:ser>
          <c:idx val="2"/>
          <c:order val="0"/>
          <c:spPr>
            <a:solidFill>
              <a:srgbClr val="0070C0"/>
            </a:solidFill>
          </c:spPr>
          <c:invertIfNegative val="0"/>
          <c:dPt>
            <c:idx val="9"/>
            <c:invertIfNegative val="0"/>
            <c:bubble3D val="0"/>
            <c:extLst>
              <c:ext xmlns:c16="http://schemas.microsoft.com/office/drawing/2014/chart" uri="{C3380CC4-5D6E-409C-BE32-E72D297353CC}">
                <c16:uniqueId val="{00000000-4225-4833-9179-228F76B2E38D}"/>
              </c:ext>
            </c:extLst>
          </c:dPt>
          <c:cat>
            <c:numRef>
              <c:f>'Tax Base'!$C$15:$Q$15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'Tax Base'!$C$16:$Q$16</c:f>
              <c:numCache>
                <c:formatCode>0.00%</c:formatCode>
                <c:ptCount val="15"/>
                <c:pt idx="0">
                  <c:v>-2.4137911723106273E-3</c:v>
                </c:pt>
                <c:pt idx="1">
                  <c:v>-3.0354086093626912E-3</c:v>
                </c:pt>
                <c:pt idx="2">
                  <c:v>-6.2656743528608566E-3</c:v>
                </c:pt>
                <c:pt idx="3">
                  <c:v>8.0114104596677796E-3</c:v>
                </c:pt>
                <c:pt idx="4">
                  <c:v>3.4812147443857096E-3</c:v>
                </c:pt>
                <c:pt idx="5">
                  <c:v>-1.2433313160235581E-2</c:v>
                </c:pt>
                <c:pt idx="6">
                  <c:v>-2.4649887767693308E-4</c:v>
                </c:pt>
                <c:pt idx="7">
                  <c:v>2.152243242099957E-2</c:v>
                </c:pt>
                <c:pt idx="8">
                  <c:v>-3.8937446439642545E-3</c:v>
                </c:pt>
                <c:pt idx="9">
                  <c:v>-9.2374571956450904E-5</c:v>
                </c:pt>
                <c:pt idx="10">
                  <c:v>1.1439053147283629E-2</c:v>
                </c:pt>
                <c:pt idx="11">
                  <c:v>-2.5018203547283171E-3</c:v>
                </c:pt>
                <c:pt idx="12">
                  <c:v>-2.4830940451448604E-3</c:v>
                </c:pt>
                <c:pt idx="13">
                  <c:v>-6.7818744541072919E-3</c:v>
                </c:pt>
                <c:pt idx="14">
                  <c:v>-3.3537088466101049E-3</c:v>
                </c:pt>
              </c:numCache>
            </c:numRef>
          </c:val>
          <c:extLst>
            <c:ext xmlns:c16="http://schemas.microsoft.com/office/drawing/2014/chart" uri="{C3380CC4-5D6E-409C-BE32-E72D297353CC}">
              <c16:uniqueId val="{00000001-4225-4833-9179-228F76B2E38D}"/>
            </c:ext>
          </c:extLst>
        </c:ser>
        <c:dLbls>
          <c:showLegendKey val="0"/>
          <c:showVal val="0"/>
          <c:showCatName val="0"/>
          <c:showSerName val="0"/>
          <c:showPercent val="0"/>
          <c:showBubbleSize val="0"/>
        </c:dLbls>
        <c:gapWidth val="150"/>
        <c:axId val="152389504"/>
        <c:axId val="152391040"/>
      </c:barChart>
      <c:catAx>
        <c:axId val="152389504"/>
        <c:scaling>
          <c:orientation val="minMax"/>
        </c:scaling>
        <c:delete val="0"/>
        <c:axPos val="b"/>
        <c:numFmt formatCode="General" sourceLinked="1"/>
        <c:majorTickMark val="out"/>
        <c:minorTickMark val="none"/>
        <c:tickLblPos val="low"/>
        <c:txPr>
          <a:bodyPr/>
          <a:lstStyle/>
          <a:p>
            <a:pPr>
              <a:defRPr sz="1200" b="1" i="0" baseline="0"/>
            </a:pPr>
            <a:endParaRPr lang="en-US"/>
          </a:p>
        </c:txPr>
        <c:crossAx val="152391040"/>
        <c:crosses val="autoZero"/>
        <c:auto val="1"/>
        <c:lblAlgn val="ctr"/>
        <c:lblOffset val="100"/>
        <c:noMultiLvlLbl val="0"/>
      </c:catAx>
      <c:valAx>
        <c:axId val="152391040"/>
        <c:scaling>
          <c:orientation val="minMax"/>
          <c:max val="3.0000000000000006E-2"/>
          <c:min val="-2.0000000000000004E-2"/>
        </c:scaling>
        <c:delete val="0"/>
        <c:axPos val="l"/>
        <c:majorGridlines/>
        <c:numFmt formatCode="0.00%" sourceLinked="1"/>
        <c:majorTickMark val="out"/>
        <c:minorTickMark val="none"/>
        <c:tickLblPos val="nextTo"/>
        <c:txPr>
          <a:bodyPr/>
          <a:lstStyle/>
          <a:p>
            <a:pPr>
              <a:defRPr sz="1200" b="1" i="0" baseline="0"/>
            </a:pPr>
            <a:endParaRPr lang="en-US"/>
          </a:p>
        </c:txPr>
        <c:crossAx val="15238950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Revenue by Source</a:t>
            </a:r>
          </a:p>
          <a:p>
            <a:pPr>
              <a:defRPr/>
            </a:pPr>
            <a:endParaRPr lang="en-US"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EXPENDITURES BY OBJECT</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61068-27D2-476A-9E53-AF8F1BF4B533}" type="datetimeFigureOut">
              <a:rPr lang="en-US" smtClean="0"/>
              <a:t>5/24/2024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3E501C-3578-4FB5-BB32-1D21FA0C6994}" type="slidenum">
              <a:rPr lang="en-US" smtClean="0"/>
              <a:t>‹#›</a:t>
            </a:fld>
            <a:endParaRPr lang="en-US" dirty="0"/>
          </a:p>
        </p:txBody>
      </p:sp>
    </p:spTree>
    <p:extLst>
      <p:ext uri="{BB962C8B-B14F-4D97-AF65-F5344CB8AC3E}">
        <p14:creationId xmlns:p14="http://schemas.microsoft.com/office/powerpoint/2010/main" val="253819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Good Evening. I am Dr. Marcia Stokes, Chief Financial Officer for the Harrisburg School District. This evening I will be reviewing the 2024-2025 Proposed Final Budget. I would encourage you to follow along in the detailed Budget Pamphlet. I will be referencing the budget pamphlet throughout this presentation.  It is the Harrisburg School District’s mission to Empower Academic Achievers and Lifelong learners. This budget presentation is intended to outline the financial investment in achieving our mission. </a:t>
            </a:r>
          </a:p>
          <a:p>
            <a:endParaRPr lang="en-US" dirty="0"/>
          </a:p>
        </p:txBody>
      </p:sp>
      <p:sp>
        <p:nvSpPr>
          <p:cNvPr id="4" name="Slide Number Placeholder 3"/>
          <p:cNvSpPr>
            <a:spLocks noGrp="1"/>
          </p:cNvSpPr>
          <p:nvPr>
            <p:ph type="sldNum" sz="quarter" idx="5"/>
          </p:nvPr>
        </p:nvSpPr>
        <p:spPr/>
        <p:txBody>
          <a:bodyPr/>
          <a:lstStyle/>
          <a:p>
            <a:fld id="{903E501C-3578-4FB5-BB32-1D21FA0C6994}" type="slidenum">
              <a:rPr lang="en-US" smtClean="0"/>
              <a:t>1</a:t>
            </a:fld>
            <a:endParaRPr lang="en-US" dirty="0"/>
          </a:p>
        </p:txBody>
      </p:sp>
    </p:spTree>
    <p:extLst>
      <p:ext uri="{BB962C8B-B14F-4D97-AF65-F5344CB8AC3E}">
        <p14:creationId xmlns:p14="http://schemas.microsoft.com/office/powerpoint/2010/main" val="367145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 an example of the impact of the increase of property tax relief funds will have to the homeowners who qualify for the Homestead exemption. The median assessed value of a property in the District that qualifies for the homestead exemption is $54,600. That median assessed value is what has been used for this example. As you can see, the Homestead Exclusion Amount (the amount excluded from taxes) is much higher 2024-25 than in 2023-24. This increase in the exclusion reduces the amount subject to the tax rate. As such, the tax bill on this example property would be $112 less in 2024-25 than in 2023-24.</a:t>
            </a:r>
          </a:p>
        </p:txBody>
      </p:sp>
      <p:sp>
        <p:nvSpPr>
          <p:cNvPr id="4" name="Slide Number Placeholder 3"/>
          <p:cNvSpPr>
            <a:spLocks noGrp="1"/>
          </p:cNvSpPr>
          <p:nvPr>
            <p:ph type="sldNum" sz="quarter" idx="5"/>
          </p:nvPr>
        </p:nvSpPr>
        <p:spPr/>
        <p:txBody>
          <a:bodyPr/>
          <a:lstStyle/>
          <a:p>
            <a:fld id="{903E501C-3578-4FB5-BB32-1D21FA0C6994}" type="slidenum">
              <a:rPr lang="en-US" smtClean="0"/>
              <a:t>10</a:t>
            </a:fld>
            <a:endParaRPr lang="en-US" dirty="0"/>
          </a:p>
        </p:txBody>
      </p:sp>
    </p:spTree>
    <p:extLst>
      <p:ext uri="{BB962C8B-B14F-4D97-AF65-F5344CB8AC3E}">
        <p14:creationId xmlns:p14="http://schemas.microsoft.com/office/powerpoint/2010/main" val="231993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the mill rates and increases for the past 10 years. The average mill increase over the past 10 years has been .29 mills. The increases in 2018-19 and 2019-20 were to the Act 1 Index. The proposed 2024-2025 increase 0% is 8.1% less than the Act 1 index.</a:t>
            </a:r>
          </a:p>
        </p:txBody>
      </p:sp>
      <p:sp>
        <p:nvSpPr>
          <p:cNvPr id="4" name="Slide Number Placeholder 3"/>
          <p:cNvSpPr>
            <a:spLocks noGrp="1"/>
          </p:cNvSpPr>
          <p:nvPr>
            <p:ph type="sldNum" sz="quarter" idx="5"/>
          </p:nvPr>
        </p:nvSpPr>
        <p:spPr/>
        <p:txBody>
          <a:bodyPr/>
          <a:lstStyle/>
          <a:p>
            <a:fld id="{903E501C-3578-4FB5-BB32-1D21FA0C6994}" type="slidenum">
              <a:rPr lang="en-US" smtClean="0"/>
              <a:t>11</a:t>
            </a:fld>
            <a:endParaRPr lang="en-US" dirty="0"/>
          </a:p>
        </p:txBody>
      </p:sp>
    </p:spTree>
    <p:extLst>
      <p:ext uri="{BB962C8B-B14F-4D97-AF65-F5344CB8AC3E}">
        <p14:creationId xmlns:p14="http://schemas.microsoft.com/office/powerpoint/2010/main" val="349249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50 percent of the properties located within the school district are exempt from real property taxes.  As you can see by this chart, assessment growth over the past 15 years has been relatively flat at an average of .01% increase per year. The taxable assessed value for 24-25 has decreased by $5.4 million or .34%.  Our taxable assessed value for 24-25 is nearly the same as it was in 2014.</a:t>
            </a:r>
          </a:p>
        </p:txBody>
      </p:sp>
      <p:sp>
        <p:nvSpPr>
          <p:cNvPr id="4" name="Slide Number Placeholder 3"/>
          <p:cNvSpPr>
            <a:spLocks noGrp="1"/>
          </p:cNvSpPr>
          <p:nvPr>
            <p:ph type="sldNum" sz="quarter" idx="5"/>
          </p:nvPr>
        </p:nvSpPr>
        <p:spPr/>
        <p:txBody>
          <a:bodyPr/>
          <a:lstStyle/>
          <a:p>
            <a:fld id="{903E501C-3578-4FB5-BB32-1D21FA0C6994}" type="slidenum">
              <a:rPr lang="en-US" smtClean="0"/>
              <a:t>12</a:t>
            </a:fld>
            <a:endParaRPr lang="en-US" dirty="0"/>
          </a:p>
        </p:txBody>
      </p:sp>
    </p:spTree>
    <p:extLst>
      <p:ext uri="{BB962C8B-B14F-4D97-AF65-F5344CB8AC3E}">
        <p14:creationId xmlns:p14="http://schemas.microsoft.com/office/powerpoint/2010/main" val="256082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revenues can be found on page 9 of the budget pamphlet. As mentioned early, the district relies heavily on state revenue sources. We are estimating a 9.29% increase in state revenues with the majority of this increase in the 7111 Basic Education Funding line. This is based on the district receiving 50% of the increase proposed in the Governor’s budget. We will continue to watch the state budget process closely in hopes that it will adopted prior to the adoption of our budget on June 27</a:t>
            </a:r>
            <a:r>
              <a:rPr lang="en-US" baseline="30000" dirty="0"/>
              <a:t>th</a:t>
            </a:r>
            <a:r>
              <a:rPr lang="en-US" dirty="0"/>
              <a:t>. You will see the increase in Property Tax relief funds in the 7340 account line.</a:t>
            </a:r>
          </a:p>
        </p:txBody>
      </p:sp>
      <p:sp>
        <p:nvSpPr>
          <p:cNvPr id="4" name="Slide Number Placeholder 3"/>
          <p:cNvSpPr>
            <a:spLocks noGrp="1"/>
          </p:cNvSpPr>
          <p:nvPr>
            <p:ph type="sldNum" sz="quarter" idx="5"/>
          </p:nvPr>
        </p:nvSpPr>
        <p:spPr/>
        <p:txBody>
          <a:bodyPr/>
          <a:lstStyle/>
          <a:p>
            <a:fld id="{903E501C-3578-4FB5-BB32-1D21FA0C6994}" type="slidenum">
              <a:rPr lang="en-US" smtClean="0"/>
              <a:t>13</a:t>
            </a:fld>
            <a:endParaRPr lang="en-US" dirty="0"/>
          </a:p>
        </p:txBody>
      </p:sp>
    </p:spTree>
    <p:extLst>
      <p:ext uri="{BB962C8B-B14F-4D97-AF65-F5344CB8AC3E}">
        <p14:creationId xmlns:p14="http://schemas.microsoft.com/office/powerpoint/2010/main" val="419433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9.8% of the 24-25 estimated revenues will be coming from Federal sources. The $20,827,115 of federal revenues represents a decrease of 123.57% over the current year. The large decrease is reflective of the end of the ESSER funding on 9/30/2024. You can see the dramatic changes in federal revenues over the past 5 years on page 10 of the budget pamphlet. </a:t>
            </a:r>
          </a:p>
        </p:txBody>
      </p:sp>
      <p:sp>
        <p:nvSpPr>
          <p:cNvPr id="4" name="Slide Number Placeholder 3"/>
          <p:cNvSpPr>
            <a:spLocks noGrp="1"/>
          </p:cNvSpPr>
          <p:nvPr>
            <p:ph type="sldNum" sz="quarter" idx="5"/>
          </p:nvPr>
        </p:nvSpPr>
        <p:spPr/>
        <p:txBody>
          <a:bodyPr/>
          <a:lstStyle/>
          <a:p>
            <a:fld id="{903E501C-3578-4FB5-BB32-1D21FA0C6994}" type="slidenum">
              <a:rPr lang="en-US" smtClean="0"/>
              <a:t>14</a:t>
            </a:fld>
            <a:endParaRPr lang="en-US" dirty="0"/>
          </a:p>
        </p:txBody>
      </p:sp>
    </p:spTree>
    <p:extLst>
      <p:ext uri="{BB962C8B-B14F-4D97-AF65-F5344CB8AC3E}">
        <p14:creationId xmlns:p14="http://schemas.microsoft.com/office/powerpoint/2010/main" val="240921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take you through the $211,714,679 in proposed expenditures. The expenditure details start on page 15 of the budget pamphlet. This graph reflects the expenditures by functional area. As expected, our largest  functional area for expenditures is the Regular Instructional Program at </a:t>
            </a:r>
            <a:r>
              <a:rPr lang="en-US"/>
              <a:t>$68.7 million </a:t>
            </a:r>
            <a:r>
              <a:rPr lang="en-US" dirty="0"/>
              <a:t>or 32%. This is followed by our Special Education Programs at $37.2 million or 18%. The 3</a:t>
            </a:r>
            <a:r>
              <a:rPr lang="en-US" baseline="30000" dirty="0"/>
              <a:t>rd</a:t>
            </a:r>
            <a:r>
              <a:rPr lang="en-US" dirty="0"/>
              <a:t> largest functional area for expenditures is Debt Service and Transfers at $26.2 million or 12%. </a:t>
            </a:r>
          </a:p>
        </p:txBody>
      </p:sp>
      <p:sp>
        <p:nvSpPr>
          <p:cNvPr id="4" name="Slide Number Placeholder 3"/>
          <p:cNvSpPr>
            <a:spLocks noGrp="1"/>
          </p:cNvSpPr>
          <p:nvPr>
            <p:ph type="sldNum" sz="quarter" idx="5"/>
          </p:nvPr>
        </p:nvSpPr>
        <p:spPr/>
        <p:txBody>
          <a:bodyPr/>
          <a:lstStyle/>
          <a:p>
            <a:fld id="{903E501C-3578-4FB5-BB32-1D21FA0C6994}" type="slidenum">
              <a:rPr lang="en-US" smtClean="0"/>
              <a:t>15</a:t>
            </a:fld>
            <a:endParaRPr lang="en-US" dirty="0"/>
          </a:p>
        </p:txBody>
      </p:sp>
    </p:spTree>
    <p:extLst>
      <p:ext uri="{BB962C8B-B14F-4D97-AF65-F5344CB8AC3E}">
        <p14:creationId xmlns:p14="http://schemas.microsoft.com/office/powerpoint/2010/main" val="389750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breaks down the proposed expenditures by the object code. Explanations on what types of expenses are include in the various object codes can be found on page 14 of the budget pamphlet. Salaries and benefits make up the largest portion of our expenditures at 49% or $102.8 million. The 2nd largest expenditure is in the 500 codes. This is due largely by the tuition paid to charter schools of $29.1 million. Property services make up the 3rd largest expenditures in 23-24 due to the renovation on Steele Elementary School and the HVAC equipment replacements funded by ESSER.</a:t>
            </a:r>
          </a:p>
        </p:txBody>
      </p:sp>
      <p:sp>
        <p:nvSpPr>
          <p:cNvPr id="4" name="Slide Number Placeholder 3"/>
          <p:cNvSpPr>
            <a:spLocks noGrp="1"/>
          </p:cNvSpPr>
          <p:nvPr>
            <p:ph type="sldNum" sz="quarter" idx="5"/>
          </p:nvPr>
        </p:nvSpPr>
        <p:spPr/>
        <p:txBody>
          <a:bodyPr/>
          <a:lstStyle/>
          <a:p>
            <a:fld id="{903E501C-3578-4FB5-BB32-1D21FA0C6994}" type="slidenum">
              <a:rPr lang="en-US" smtClean="0"/>
              <a:t>16</a:t>
            </a:fld>
            <a:endParaRPr lang="en-US" dirty="0"/>
          </a:p>
        </p:txBody>
      </p:sp>
    </p:spTree>
    <p:extLst>
      <p:ext uri="{BB962C8B-B14F-4D97-AF65-F5344CB8AC3E}">
        <p14:creationId xmlns:p14="http://schemas.microsoft.com/office/powerpoint/2010/main" val="259582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instructional area, found on pages 15 through 17 of the budget pamphlet, you will find the costs for regular education program, special education programs, the Dauphin County Technical School tuition payments, summer school, alternative education programs, nonpublic school contributions, HACC sponsorship, and our PreK program costs.  You will notice that the cost of charter school tuition is showing in the 500 other purchased services code.  We are estimating our charter school tuition expense to be $29.1 million in 24-25. </a:t>
            </a:r>
          </a:p>
        </p:txBody>
      </p:sp>
      <p:sp>
        <p:nvSpPr>
          <p:cNvPr id="4" name="Slide Number Placeholder 3"/>
          <p:cNvSpPr>
            <a:spLocks noGrp="1"/>
          </p:cNvSpPr>
          <p:nvPr>
            <p:ph type="sldNum" sz="quarter" idx="5"/>
          </p:nvPr>
        </p:nvSpPr>
        <p:spPr/>
        <p:txBody>
          <a:bodyPr/>
          <a:lstStyle/>
          <a:p>
            <a:fld id="{903E501C-3578-4FB5-BB32-1D21FA0C6994}" type="slidenum">
              <a:rPr lang="en-US" smtClean="0"/>
              <a:t>17</a:t>
            </a:fld>
            <a:endParaRPr lang="en-US" dirty="0"/>
          </a:p>
        </p:txBody>
      </p:sp>
    </p:spTree>
    <p:extLst>
      <p:ext uri="{BB962C8B-B14F-4D97-AF65-F5344CB8AC3E}">
        <p14:creationId xmlns:p14="http://schemas.microsoft.com/office/powerpoint/2010/main" val="286390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detail on the support services portion of the budget can be found on pages 18 through 22 of the budget pamphlet. Included in the support service areas are guidance counseling, social work, psychological services, technology, library, staff development, administration, nursing, business services, operations and maintenance, student transportation, and human resources. </a:t>
            </a:r>
          </a:p>
        </p:txBody>
      </p:sp>
      <p:sp>
        <p:nvSpPr>
          <p:cNvPr id="4" name="Slide Number Placeholder 3"/>
          <p:cNvSpPr>
            <a:spLocks noGrp="1"/>
          </p:cNvSpPr>
          <p:nvPr>
            <p:ph type="sldNum" sz="quarter" idx="5"/>
          </p:nvPr>
        </p:nvSpPr>
        <p:spPr/>
        <p:txBody>
          <a:bodyPr/>
          <a:lstStyle/>
          <a:p>
            <a:fld id="{903E501C-3578-4FB5-BB32-1D21FA0C6994}" type="slidenum">
              <a:rPr lang="en-US" smtClean="0"/>
              <a:t>18</a:t>
            </a:fld>
            <a:endParaRPr lang="en-US" dirty="0"/>
          </a:p>
        </p:txBody>
      </p:sp>
    </p:spTree>
    <p:extLst>
      <p:ext uri="{BB962C8B-B14F-4D97-AF65-F5344CB8AC3E}">
        <p14:creationId xmlns:p14="http://schemas.microsoft.com/office/powerpoint/2010/main" val="157864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3000 section of the expenditure budget, found on pages 22 &amp; 23 of the budget pamphlet. This includes our athletic programs at the middle school and high school level, extracurricular clubs and activities as well as family and community engagement.</a:t>
            </a:r>
          </a:p>
          <a:p>
            <a:endParaRPr lang="en-US" dirty="0"/>
          </a:p>
        </p:txBody>
      </p:sp>
      <p:sp>
        <p:nvSpPr>
          <p:cNvPr id="4" name="Slide Number Placeholder 3"/>
          <p:cNvSpPr>
            <a:spLocks noGrp="1"/>
          </p:cNvSpPr>
          <p:nvPr>
            <p:ph type="sldNum" sz="quarter" idx="5"/>
          </p:nvPr>
        </p:nvSpPr>
        <p:spPr/>
        <p:txBody>
          <a:bodyPr/>
          <a:lstStyle/>
          <a:p>
            <a:fld id="{903E501C-3578-4FB5-BB32-1D21FA0C6994}" type="slidenum">
              <a:rPr lang="en-US" smtClean="0"/>
              <a:t>19</a:t>
            </a:fld>
            <a:endParaRPr lang="en-US" dirty="0"/>
          </a:p>
        </p:txBody>
      </p:sp>
    </p:spTree>
    <p:extLst>
      <p:ext uri="{BB962C8B-B14F-4D97-AF65-F5344CB8AC3E}">
        <p14:creationId xmlns:p14="http://schemas.microsoft.com/office/powerpoint/2010/main" val="117996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evening I will be reviewing the process we underwent to develop the product that I will be presenting this evening. I will be reviewing the entire budget-both revenues and expenditures. I will also summarize the changes since the preliminary budget was presented last month. In addition, I will be reviewing the ESSER funded initiatives planned for the 24-25 school year. All ESSER Funds must be obligated by September 30, 2024.</a:t>
            </a:r>
          </a:p>
        </p:txBody>
      </p:sp>
      <p:sp>
        <p:nvSpPr>
          <p:cNvPr id="4" name="Slide Number Placeholder 3"/>
          <p:cNvSpPr>
            <a:spLocks noGrp="1"/>
          </p:cNvSpPr>
          <p:nvPr>
            <p:ph type="sldNum" sz="quarter" idx="5"/>
          </p:nvPr>
        </p:nvSpPr>
        <p:spPr/>
        <p:txBody>
          <a:bodyPr/>
          <a:lstStyle/>
          <a:p>
            <a:fld id="{903E501C-3578-4FB5-BB32-1D21FA0C6994}" type="slidenum">
              <a:rPr lang="en-US" smtClean="0"/>
              <a:t>2</a:t>
            </a:fld>
            <a:endParaRPr lang="en-US" dirty="0"/>
          </a:p>
        </p:txBody>
      </p:sp>
    </p:spTree>
    <p:extLst>
      <p:ext uri="{BB962C8B-B14F-4D97-AF65-F5344CB8AC3E}">
        <p14:creationId xmlns:p14="http://schemas.microsoft.com/office/powerpoint/2010/main" val="3572675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4000 section on the budget, found on page 23 of the budget pamphlet. This reflects the costs associated with the Steele Elementary renovation not occurring in the current year as well as replacement of HVAC equipment throughout the district paid for by ESSER funding.</a:t>
            </a:r>
          </a:p>
        </p:txBody>
      </p:sp>
      <p:sp>
        <p:nvSpPr>
          <p:cNvPr id="4" name="Slide Number Placeholder 3"/>
          <p:cNvSpPr>
            <a:spLocks noGrp="1"/>
          </p:cNvSpPr>
          <p:nvPr>
            <p:ph type="sldNum" sz="quarter" idx="5"/>
          </p:nvPr>
        </p:nvSpPr>
        <p:spPr/>
        <p:txBody>
          <a:bodyPr/>
          <a:lstStyle/>
          <a:p>
            <a:fld id="{903E501C-3578-4FB5-BB32-1D21FA0C6994}" type="slidenum">
              <a:rPr lang="en-US" smtClean="0"/>
              <a:t>20</a:t>
            </a:fld>
            <a:endParaRPr lang="en-US" dirty="0"/>
          </a:p>
        </p:txBody>
      </p:sp>
    </p:spTree>
    <p:extLst>
      <p:ext uri="{BB962C8B-B14F-4D97-AF65-F5344CB8AC3E}">
        <p14:creationId xmlns:p14="http://schemas.microsoft.com/office/powerpoint/2010/main" val="1076818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5000 section of the budget can be found on pages 24 of the budget pamphlet. This section includes debt service payments, transfers to other funds, and budgetary reserve. The district will make $19.2 million in principal and interest payments on the debt during the 24-25 school year. This will generate subsidy of $2.2 million from the state and $404 thousand from the federal government. After these payment, the district will have an outstanding principal balance of </a:t>
            </a:r>
            <a:r>
              <a:rPr lang="en-US" dirty="0">
                <a:solidFill>
                  <a:srgbClr val="FF0000"/>
                </a:solidFill>
                <a:highlight>
                  <a:srgbClr val="FFFF00"/>
                </a:highlight>
              </a:rPr>
              <a:t>$</a:t>
            </a:r>
            <a:r>
              <a:rPr lang="en-US" b="1" dirty="0">
                <a:solidFill>
                  <a:srgbClr val="FF0000"/>
                </a:solidFill>
                <a:highlight>
                  <a:srgbClr val="FFFF00"/>
                </a:highlight>
              </a:rPr>
              <a:t>172 </a:t>
            </a:r>
            <a:r>
              <a:rPr lang="en-US" dirty="0">
                <a:solidFill>
                  <a:srgbClr val="FF0000"/>
                </a:solidFill>
                <a:highlight>
                  <a:srgbClr val="FFFF00"/>
                </a:highlight>
              </a:rPr>
              <a:t>million</a:t>
            </a:r>
            <a:r>
              <a:rPr lang="en-US" dirty="0"/>
              <a:t>. A budgetary reserve in the amount of 2.16% of the budget is included for operating contingencies. In addition, a budgeted transfer to the Capital Reserve Fund of $2.5 million is included. </a:t>
            </a:r>
          </a:p>
        </p:txBody>
      </p:sp>
      <p:sp>
        <p:nvSpPr>
          <p:cNvPr id="4" name="Slide Number Placeholder 3"/>
          <p:cNvSpPr>
            <a:spLocks noGrp="1"/>
          </p:cNvSpPr>
          <p:nvPr>
            <p:ph type="sldNum" sz="quarter" idx="5"/>
          </p:nvPr>
        </p:nvSpPr>
        <p:spPr/>
        <p:txBody>
          <a:bodyPr/>
          <a:lstStyle/>
          <a:p>
            <a:fld id="{903E501C-3578-4FB5-BB32-1D21FA0C6994}" type="slidenum">
              <a:rPr lang="en-US" smtClean="0"/>
              <a:t>21</a:t>
            </a:fld>
            <a:endParaRPr lang="en-US" dirty="0"/>
          </a:p>
        </p:txBody>
      </p:sp>
    </p:spTree>
    <p:extLst>
      <p:ext uri="{BB962C8B-B14F-4D97-AF65-F5344CB8AC3E}">
        <p14:creationId xmlns:p14="http://schemas.microsoft.com/office/powerpoint/2010/main" val="251333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recently were notified that we will be receiving the 21</a:t>
            </a:r>
            <a:r>
              <a:rPr lang="en-US" baseline="30000" dirty="0"/>
              <a:t>st</a:t>
            </a:r>
            <a:r>
              <a:rPr lang="en-US" dirty="0"/>
              <a:t> century grant to help support afterschool and summer programs starting in the Fall of 2024. We do not know our allocation at this time, but hope to be able to have that in time to make adjustments before the final budget adoption. It is highly unlikely that the State will adopt an on-time budget, so we will likely have to adopt our budget based on estimates for BEF and SEF. </a:t>
            </a:r>
          </a:p>
        </p:txBody>
      </p:sp>
      <p:sp>
        <p:nvSpPr>
          <p:cNvPr id="4" name="Slide Number Placeholder 3"/>
          <p:cNvSpPr>
            <a:spLocks noGrp="1"/>
          </p:cNvSpPr>
          <p:nvPr>
            <p:ph type="sldNum" sz="quarter" idx="5"/>
          </p:nvPr>
        </p:nvSpPr>
        <p:spPr/>
        <p:txBody>
          <a:bodyPr/>
          <a:lstStyle/>
          <a:p>
            <a:fld id="{903E501C-3578-4FB5-BB32-1D21FA0C6994}" type="slidenum">
              <a:rPr lang="en-US" smtClean="0"/>
              <a:t>22</a:t>
            </a:fld>
            <a:endParaRPr lang="en-US" dirty="0"/>
          </a:p>
        </p:txBody>
      </p:sp>
    </p:spTree>
    <p:extLst>
      <p:ext uri="{BB962C8B-B14F-4D97-AF65-F5344CB8AC3E}">
        <p14:creationId xmlns:p14="http://schemas.microsoft.com/office/powerpoint/2010/main" val="2973367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the federal revenue section, we are budgeting for $8.5 in ESSER funding during the 24-25 school year. All ESSER expenditures must be obligated by 9/30/24. We then have 90 days to expend those obligations. A late liquidation period can be applied for, if needed.</a:t>
            </a:r>
          </a:p>
        </p:txBody>
      </p:sp>
      <p:sp>
        <p:nvSpPr>
          <p:cNvPr id="4" name="Slide Number Placeholder 3"/>
          <p:cNvSpPr>
            <a:spLocks noGrp="1"/>
          </p:cNvSpPr>
          <p:nvPr>
            <p:ph type="sldNum" sz="quarter" idx="5"/>
          </p:nvPr>
        </p:nvSpPr>
        <p:spPr/>
        <p:txBody>
          <a:bodyPr/>
          <a:lstStyle/>
          <a:p>
            <a:fld id="{903E501C-3578-4FB5-BB32-1D21FA0C6994}" type="slidenum">
              <a:rPr lang="en-US" smtClean="0"/>
              <a:t>23</a:t>
            </a:fld>
            <a:endParaRPr lang="en-US" dirty="0"/>
          </a:p>
        </p:txBody>
      </p:sp>
    </p:spTree>
    <p:extLst>
      <p:ext uri="{BB962C8B-B14F-4D97-AF65-F5344CB8AC3E}">
        <p14:creationId xmlns:p14="http://schemas.microsoft.com/office/powerpoint/2010/main" val="3919596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planned uses of the ESSER III and ESSER Set Aside grant funds during the 2024-25 school year. With the obligation date of 9/30/24 for all ESSER funds, the 24-25 expenditures are limited to the completion of the Steele Elementary renovation project and the HVAC projects for Camp Curtin and Hamilton as well as the 2</a:t>
            </a:r>
            <a:r>
              <a:rPr lang="en-US" baseline="30000" dirty="0"/>
              <a:t>nd</a:t>
            </a:r>
            <a:r>
              <a:rPr lang="en-US" dirty="0"/>
              <a:t> and 3</a:t>
            </a:r>
            <a:r>
              <a:rPr lang="en-US" baseline="30000" dirty="0"/>
              <a:t>rd</a:t>
            </a:r>
            <a:r>
              <a:rPr lang="en-US" dirty="0"/>
              <a:t> phase of the curriculum audit and the Unbound Ed staff training in August. ESSER III also includes Dr. Thompson’s salary and benefits for a partial year. </a:t>
            </a:r>
          </a:p>
        </p:txBody>
      </p:sp>
      <p:sp>
        <p:nvSpPr>
          <p:cNvPr id="4" name="Slide Number Placeholder 3"/>
          <p:cNvSpPr>
            <a:spLocks noGrp="1"/>
          </p:cNvSpPr>
          <p:nvPr>
            <p:ph type="sldNum" sz="quarter" idx="5"/>
          </p:nvPr>
        </p:nvSpPr>
        <p:spPr/>
        <p:txBody>
          <a:bodyPr/>
          <a:lstStyle/>
          <a:p>
            <a:fld id="{903E501C-3578-4FB5-BB32-1D21FA0C6994}" type="slidenum">
              <a:rPr lang="en-US" smtClean="0"/>
              <a:t>24</a:t>
            </a:fld>
            <a:endParaRPr lang="en-US" dirty="0"/>
          </a:p>
        </p:txBody>
      </p:sp>
    </p:spTree>
    <p:extLst>
      <p:ext uri="{BB962C8B-B14F-4D97-AF65-F5344CB8AC3E}">
        <p14:creationId xmlns:p14="http://schemas.microsoft.com/office/powerpoint/2010/main" val="4284016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stated at the beginning of this presentation, I outlined that the mission of the Harrisburg School District  is to Empower Academic Achievers and Lifelong learners. I hope this 2024-25 proposed budget presentation explained the financial investment we are making in achieving our mission. The adoption of the 2024-25 budget and setting of the tax rate is planned for June 27, 2024. Please note that this is a Thursday. Copies of this presentation, the budget pamphlet and the budget in the official form of the PDE 2028 will all be available on the district website. </a:t>
            </a:r>
          </a:p>
          <a:p>
            <a:endParaRPr lang="en-US" dirty="0"/>
          </a:p>
        </p:txBody>
      </p:sp>
      <p:sp>
        <p:nvSpPr>
          <p:cNvPr id="4" name="Slide Number Placeholder 3"/>
          <p:cNvSpPr>
            <a:spLocks noGrp="1"/>
          </p:cNvSpPr>
          <p:nvPr>
            <p:ph type="sldNum" sz="quarter" idx="5"/>
          </p:nvPr>
        </p:nvSpPr>
        <p:spPr/>
        <p:txBody>
          <a:bodyPr/>
          <a:lstStyle/>
          <a:p>
            <a:fld id="{903E501C-3578-4FB5-BB32-1D21FA0C6994}" type="slidenum">
              <a:rPr lang="en-US" smtClean="0"/>
              <a:t>25</a:t>
            </a:fld>
            <a:endParaRPr lang="en-US" dirty="0"/>
          </a:p>
        </p:txBody>
      </p:sp>
    </p:spTree>
    <p:extLst>
      <p:ext uri="{BB962C8B-B14F-4D97-AF65-F5344CB8AC3E}">
        <p14:creationId xmlns:p14="http://schemas.microsoft.com/office/powerpoint/2010/main" val="366667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24-25 proposed final budget was developed using the zero-based budgeting method. Under this approach, all principals and department leaders were given budget worksheets that required them to make their budget allocation requests from zero. In addition, we added in a significant staffing review process this year, that include the evaluation of every position in the district to determine the personnel needs for next year. There has been a substantial amount of input from many Harrisburg team members throughout this extensive processes. The Cabinet team has spent months reviewing budget requests and positions requests. This year’s budget development had some significant challenges including trying to capture all the changes associated with the district’s reconfiguration including all the personnel changes and the end of ESSER funding. In addition, the unknown of the Commonwealth budget and what we can anticipate in our state subsidies. I will highlight the assumptions we are making around state subsidies later in this presentation. </a:t>
            </a:r>
          </a:p>
        </p:txBody>
      </p:sp>
      <p:sp>
        <p:nvSpPr>
          <p:cNvPr id="4" name="Slide Number Placeholder 3"/>
          <p:cNvSpPr>
            <a:spLocks noGrp="1"/>
          </p:cNvSpPr>
          <p:nvPr>
            <p:ph type="sldNum" sz="quarter" idx="5"/>
          </p:nvPr>
        </p:nvSpPr>
        <p:spPr/>
        <p:txBody>
          <a:bodyPr/>
          <a:lstStyle/>
          <a:p>
            <a:fld id="{903E501C-3578-4FB5-BB32-1D21FA0C6994}" type="slidenum">
              <a:rPr lang="en-US" smtClean="0"/>
              <a:t>3</a:t>
            </a:fld>
            <a:endParaRPr lang="en-US" dirty="0"/>
          </a:p>
        </p:txBody>
      </p:sp>
    </p:spTree>
    <p:extLst>
      <p:ext uri="{BB962C8B-B14F-4D97-AF65-F5344CB8AC3E}">
        <p14:creationId xmlns:p14="http://schemas.microsoft.com/office/powerpoint/2010/main" val="221817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budget pamphlet, you will find this budget summary on page </a:t>
            </a:r>
            <a:r>
              <a:rPr lang="en-US" b="1" dirty="0"/>
              <a:t>5</a:t>
            </a:r>
            <a:r>
              <a:rPr lang="en-US" dirty="0"/>
              <a:t>. Throughout the presentation, I will be providing the data on the current year budget and the 24-25 proposed budget, however you have 5 years of data available in the budget pamphlet. All information presented will be in accordance with the PA Chart of Accounts, which outlines how each school district must classify every dollar that goes in or out of the district each year.  As you can see, there is a large decrease from the current budget to the proposed final budget </a:t>
            </a:r>
            <a:r>
              <a:rPr lang="en-US" b="1" dirty="0"/>
              <a:t>of $11,115,054 or 5.25%. </a:t>
            </a:r>
            <a:r>
              <a:rPr lang="en-US" dirty="0"/>
              <a:t>This decrease is directly related to the end of the federal ESSER grant funds. We will be reviewing this in more detail shortly. </a:t>
            </a:r>
          </a:p>
        </p:txBody>
      </p:sp>
      <p:sp>
        <p:nvSpPr>
          <p:cNvPr id="4" name="Slide Number Placeholder 3"/>
          <p:cNvSpPr>
            <a:spLocks noGrp="1"/>
          </p:cNvSpPr>
          <p:nvPr>
            <p:ph type="sldNum" sz="quarter" idx="5"/>
          </p:nvPr>
        </p:nvSpPr>
        <p:spPr/>
        <p:txBody>
          <a:bodyPr/>
          <a:lstStyle/>
          <a:p>
            <a:fld id="{903E501C-3578-4FB5-BB32-1D21FA0C6994}" type="slidenum">
              <a:rPr lang="en-US" smtClean="0"/>
              <a:t>4</a:t>
            </a:fld>
            <a:endParaRPr lang="en-US" dirty="0"/>
          </a:p>
        </p:txBody>
      </p:sp>
    </p:spTree>
    <p:extLst>
      <p:ext uri="{BB962C8B-B14F-4D97-AF65-F5344CB8AC3E}">
        <p14:creationId xmlns:p14="http://schemas.microsoft.com/office/powerpoint/2010/main" val="140839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the breakdown of the district’s revenue sources. The majority, </a:t>
            </a:r>
            <a:r>
              <a:rPr lang="en-US" b="1" dirty="0"/>
              <a:t>60%, </a:t>
            </a:r>
            <a:r>
              <a:rPr lang="en-US" dirty="0"/>
              <a:t>of our revenues from the Commonwealth in the forms of various subsidies. For 24-25, we are estimating </a:t>
            </a:r>
            <a:r>
              <a:rPr lang="en-US" b="1" dirty="0"/>
              <a:t>10% </a:t>
            </a:r>
            <a:r>
              <a:rPr lang="en-US" dirty="0"/>
              <a:t>of our revenue to come from federal sources , </a:t>
            </a:r>
            <a:r>
              <a:rPr lang="en-US" b="1" dirty="0"/>
              <a:t>29% </a:t>
            </a:r>
            <a:r>
              <a:rPr lang="en-US" dirty="0"/>
              <a:t>from local sources, and 1% from an interfund transfer in.</a:t>
            </a:r>
          </a:p>
        </p:txBody>
      </p:sp>
      <p:sp>
        <p:nvSpPr>
          <p:cNvPr id="4" name="Slide Number Placeholder 3"/>
          <p:cNvSpPr>
            <a:spLocks noGrp="1"/>
          </p:cNvSpPr>
          <p:nvPr>
            <p:ph type="sldNum" sz="quarter" idx="5"/>
          </p:nvPr>
        </p:nvSpPr>
        <p:spPr/>
        <p:txBody>
          <a:bodyPr/>
          <a:lstStyle/>
          <a:p>
            <a:fld id="{903E501C-3578-4FB5-BB32-1D21FA0C6994}" type="slidenum">
              <a:rPr lang="en-US" smtClean="0"/>
              <a:t>5</a:t>
            </a:fld>
            <a:endParaRPr lang="en-US" dirty="0"/>
          </a:p>
        </p:txBody>
      </p:sp>
    </p:spTree>
    <p:extLst>
      <p:ext uri="{BB962C8B-B14F-4D97-AF65-F5344CB8AC3E}">
        <p14:creationId xmlns:p14="http://schemas.microsoft.com/office/powerpoint/2010/main" val="2792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found on page 6 of the budget pamphlet. It provides a breakdown of local, state, and federal revenues. As you can see by the graph, our largest revenue source is Basic Education Funding at 43%. Since the State Budget is not approved yet, we are estimating our BEF and SEF at 50% of the Governor’s proposed budget allocations. . You will see that our second largest source of revenue is property taxes at 19% followed by PDE Reimbursements at 9%. PDE Reimbursement include our subsidy on our debt payments, social security payments and PSERS payments. </a:t>
            </a:r>
          </a:p>
        </p:txBody>
      </p:sp>
      <p:sp>
        <p:nvSpPr>
          <p:cNvPr id="4" name="Slide Number Placeholder 3"/>
          <p:cNvSpPr>
            <a:spLocks noGrp="1"/>
          </p:cNvSpPr>
          <p:nvPr>
            <p:ph type="sldNum" sz="quarter" idx="5"/>
          </p:nvPr>
        </p:nvSpPr>
        <p:spPr/>
        <p:txBody>
          <a:bodyPr/>
          <a:lstStyle/>
          <a:p>
            <a:fld id="{903E501C-3578-4FB5-BB32-1D21FA0C6994}" type="slidenum">
              <a:rPr lang="en-US" smtClean="0"/>
              <a:t>6</a:t>
            </a:fld>
            <a:endParaRPr lang="en-US" dirty="0"/>
          </a:p>
        </p:txBody>
      </p:sp>
    </p:spTree>
    <p:extLst>
      <p:ext uri="{BB962C8B-B14F-4D97-AF65-F5344CB8AC3E}">
        <p14:creationId xmlns:p14="http://schemas.microsoft.com/office/powerpoint/2010/main" val="300438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estimated local revenues and is found on page 8 of the budget pamphlet. For a description on what is included in each of the various revenue lines, please refer to details starting on page 11. Local revenues are estimated at </a:t>
            </a:r>
            <a:r>
              <a:rPr lang="en-US" b="1" dirty="0"/>
              <a:t>$62,714,512, </a:t>
            </a:r>
            <a:r>
              <a:rPr lang="en-US" dirty="0"/>
              <a:t>representing a $1,260,596 </a:t>
            </a:r>
            <a:r>
              <a:rPr lang="en-US" b="1" dirty="0"/>
              <a:t>, or a 2.01% increase. </a:t>
            </a:r>
            <a:r>
              <a:rPr lang="en-US" dirty="0"/>
              <a:t>You will see the largest increase is in in investment earning due to the high interest rate market.  The real property tax increase represents a</a:t>
            </a:r>
            <a:r>
              <a:rPr lang="en-US" b="1" dirty="0"/>
              <a:t> 0 mill increase.  </a:t>
            </a:r>
            <a:r>
              <a:rPr lang="en-US" b="0" u="none" dirty="0"/>
              <a:t>The decrease in real estate taxes is because of a decrease in the District’s overall assessed values. </a:t>
            </a:r>
            <a:r>
              <a:rPr lang="en-US" dirty="0"/>
              <a:t>Additional details on the proposed real property tax increase is forthcoming. </a:t>
            </a:r>
          </a:p>
        </p:txBody>
      </p:sp>
      <p:sp>
        <p:nvSpPr>
          <p:cNvPr id="4" name="Slide Number Placeholder 3"/>
          <p:cNvSpPr>
            <a:spLocks noGrp="1"/>
          </p:cNvSpPr>
          <p:nvPr>
            <p:ph type="sldNum" sz="quarter" idx="5"/>
          </p:nvPr>
        </p:nvSpPr>
        <p:spPr/>
        <p:txBody>
          <a:bodyPr/>
          <a:lstStyle/>
          <a:p>
            <a:fld id="{903E501C-3578-4FB5-BB32-1D21FA0C6994}" type="slidenum">
              <a:rPr lang="en-US" smtClean="0"/>
              <a:t>7</a:t>
            </a:fld>
            <a:endParaRPr lang="en-US" dirty="0"/>
          </a:p>
        </p:txBody>
      </p:sp>
    </p:spTree>
    <p:extLst>
      <p:ext uri="{BB962C8B-B14F-4D97-AF65-F5344CB8AC3E}">
        <p14:creationId xmlns:p14="http://schemas.microsoft.com/office/powerpoint/2010/main" val="255169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Amended Recovery Plan recommends the district evaluate the need to raise taxes annually. The 24-25 Act 1 index for the District is 8.1%. The proposed final budget reflects a property tax increase of 0%. The increase in Property Tax Relief funds received in 24-25 represents and increase of approximately $600,000.  This will result in an increase in the Homestead exemption amount for eligible properties , thus reducing the taxes due for qualifying taxpayers. </a:t>
            </a:r>
          </a:p>
        </p:txBody>
      </p:sp>
      <p:sp>
        <p:nvSpPr>
          <p:cNvPr id="4" name="Slide Number Placeholder 3"/>
          <p:cNvSpPr>
            <a:spLocks noGrp="1"/>
          </p:cNvSpPr>
          <p:nvPr>
            <p:ph type="sldNum" sz="quarter" idx="5"/>
          </p:nvPr>
        </p:nvSpPr>
        <p:spPr/>
        <p:txBody>
          <a:bodyPr/>
          <a:lstStyle/>
          <a:p>
            <a:fld id="{903E501C-3578-4FB5-BB32-1D21FA0C6994}" type="slidenum">
              <a:rPr lang="en-US" smtClean="0"/>
              <a:t>8</a:t>
            </a:fld>
            <a:endParaRPr lang="en-US" dirty="0"/>
          </a:p>
        </p:txBody>
      </p:sp>
    </p:spTree>
    <p:extLst>
      <p:ext uri="{BB962C8B-B14F-4D97-AF65-F5344CB8AC3E}">
        <p14:creationId xmlns:p14="http://schemas.microsoft.com/office/powerpoint/2010/main" val="115677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in Property Tax Relief funding will provide an estimated exemption amount of</a:t>
            </a:r>
            <a:r>
              <a:rPr lang="en-US" b="1" dirty="0">
                <a:highlight>
                  <a:srgbClr val="FFFF00"/>
                </a:highlight>
              </a:rPr>
              <a:t> $24,140  </a:t>
            </a:r>
            <a:r>
              <a:rPr lang="en-US" dirty="0"/>
              <a:t>creating an exemption value of approximately $743. The $4.1 million on Property Tax Relief funds will be divided among the 5,541 property owners who qualified for the Homestead exemption. This will result in a tax bill reduction amount of approximately </a:t>
            </a:r>
            <a:r>
              <a:rPr lang="en-US" b="1" dirty="0"/>
              <a:t>$743</a:t>
            </a:r>
            <a:r>
              <a:rPr lang="en-US" dirty="0"/>
              <a:t>.  </a:t>
            </a:r>
          </a:p>
        </p:txBody>
      </p:sp>
      <p:sp>
        <p:nvSpPr>
          <p:cNvPr id="4" name="Slide Number Placeholder 3"/>
          <p:cNvSpPr>
            <a:spLocks noGrp="1"/>
          </p:cNvSpPr>
          <p:nvPr>
            <p:ph type="sldNum" sz="quarter" idx="5"/>
          </p:nvPr>
        </p:nvSpPr>
        <p:spPr/>
        <p:txBody>
          <a:bodyPr/>
          <a:lstStyle/>
          <a:p>
            <a:fld id="{903E501C-3578-4FB5-BB32-1D21FA0C6994}" type="slidenum">
              <a:rPr lang="en-US" smtClean="0"/>
              <a:t>9</a:t>
            </a:fld>
            <a:endParaRPr lang="en-US" dirty="0"/>
          </a:p>
        </p:txBody>
      </p:sp>
    </p:spTree>
    <p:extLst>
      <p:ext uri="{BB962C8B-B14F-4D97-AF65-F5344CB8AC3E}">
        <p14:creationId xmlns:p14="http://schemas.microsoft.com/office/powerpoint/2010/main" val="382342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399990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328259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103400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200191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3727585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1612198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421738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253970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56944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61956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35819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319142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123627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346593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373670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108214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A40E6-D43C-4ED5-B010-B48DBB8723FF}" type="datetimeFigureOut">
              <a:rPr lang="en-US"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A1AA9F-6FA1-4644-9493-614D5188FA26}" type="slidenum">
              <a:rPr lang="en-US" smtClean="0"/>
              <a:t>‹#›</a:t>
            </a:fld>
            <a:endParaRPr lang="en-US" dirty="0"/>
          </a:p>
        </p:txBody>
      </p:sp>
    </p:spTree>
    <p:extLst>
      <p:ext uri="{BB962C8B-B14F-4D97-AF65-F5344CB8AC3E}">
        <p14:creationId xmlns:p14="http://schemas.microsoft.com/office/powerpoint/2010/main" val="401742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4A40E6-D43C-4ED5-B010-B48DBB8723FF}" type="datetimeFigureOut">
              <a:rPr lang="en-US" smtClean="0"/>
              <a:t>5/24/2024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A1AA9F-6FA1-4644-9493-614D5188FA26}" type="slidenum">
              <a:rPr lang="en-US" smtClean="0"/>
              <a:t>‹#›</a:t>
            </a:fld>
            <a:endParaRPr lang="en-US" dirty="0"/>
          </a:p>
        </p:txBody>
      </p:sp>
    </p:spTree>
    <p:extLst>
      <p:ext uri="{BB962C8B-B14F-4D97-AF65-F5344CB8AC3E}">
        <p14:creationId xmlns:p14="http://schemas.microsoft.com/office/powerpoint/2010/main" val="117732300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4140-4DF0-B635-34FA-298DC1D00FF4}"/>
              </a:ext>
            </a:extLst>
          </p:cNvPr>
          <p:cNvSpPr>
            <a:spLocks noGrp="1"/>
          </p:cNvSpPr>
          <p:nvPr>
            <p:ph type="ctrTitle"/>
          </p:nvPr>
        </p:nvSpPr>
        <p:spPr>
          <a:xfrm>
            <a:off x="2253785" y="1380068"/>
            <a:ext cx="4978303" cy="2616199"/>
          </a:xfrm>
        </p:spPr>
        <p:txBody>
          <a:bodyPr>
            <a:normAutofit/>
          </a:bodyPr>
          <a:lstStyle/>
          <a:p>
            <a:pPr>
              <a:lnSpc>
                <a:spcPct val="90000"/>
              </a:lnSpc>
            </a:pPr>
            <a:r>
              <a:rPr lang="en-US" dirty="0">
                <a:latin typeface="Times New Roman" panose="02020603050405020304" pitchFamily="18" charset="0"/>
                <a:cs typeface="Times New Roman" panose="02020603050405020304" pitchFamily="18" charset="0"/>
              </a:rPr>
              <a:t>2024-2025 Proposed Final Budget</a:t>
            </a:r>
          </a:p>
        </p:txBody>
      </p:sp>
      <p:sp>
        <p:nvSpPr>
          <p:cNvPr id="3" name="Subtitle 2">
            <a:extLst>
              <a:ext uri="{FF2B5EF4-FFF2-40B4-BE49-F238E27FC236}">
                <a16:creationId xmlns:a16="http://schemas.microsoft.com/office/drawing/2014/main" id="{C64547A9-F1C0-8EB1-4C6A-77176E5FDAD7}"/>
              </a:ext>
            </a:extLst>
          </p:cNvPr>
          <p:cNvSpPr>
            <a:spLocks noGrp="1"/>
          </p:cNvSpPr>
          <p:nvPr>
            <p:ph type="subTitle" idx="1"/>
          </p:nvPr>
        </p:nvSpPr>
        <p:spPr>
          <a:xfrm>
            <a:off x="3151575" y="3996267"/>
            <a:ext cx="4080514" cy="1139151"/>
          </a:xfrm>
        </p:spPr>
        <p:txBody>
          <a:bodyPr>
            <a:normAutofit/>
          </a:bodyPr>
          <a:lstStyle/>
          <a:p>
            <a:pPr>
              <a:lnSpc>
                <a:spcPct val="90000"/>
              </a:lnSpc>
            </a:pPr>
            <a:r>
              <a:rPr lang="en-US" sz="1800" dirty="0">
                <a:latin typeface="Times New Roman" panose="02020603050405020304" pitchFamily="18" charset="0"/>
                <a:cs typeface="Times New Roman" panose="02020603050405020304" pitchFamily="18" charset="0"/>
              </a:rPr>
              <a:t>May 28, 2024</a:t>
            </a:r>
          </a:p>
          <a:p>
            <a:pPr>
              <a:lnSpc>
                <a:spcPct val="90000"/>
              </a:lnSpc>
            </a:pPr>
            <a:endParaRPr lang="en-US" sz="1800" dirty="0">
              <a:latin typeface="Times New Roman" panose="02020603050405020304" pitchFamily="18" charset="0"/>
              <a:cs typeface="Times New Roman" panose="02020603050405020304" pitchFamily="18" charset="0"/>
            </a:endParaRPr>
          </a:p>
          <a:p>
            <a:pPr>
              <a:lnSpc>
                <a:spcPct val="90000"/>
              </a:lnSpc>
            </a:pPr>
            <a:r>
              <a:rPr lang="en-US" sz="1800" dirty="0">
                <a:latin typeface="Times New Roman" panose="02020603050405020304" pitchFamily="18" charset="0"/>
                <a:cs typeface="Times New Roman" panose="02020603050405020304" pitchFamily="18" charset="0"/>
              </a:rPr>
              <a:t>Dr. Marcia Stokes, SFO</a:t>
            </a:r>
          </a:p>
        </p:txBody>
      </p:sp>
      <p:sp>
        <p:nvSpPr>
          <p:cNvPr id="12"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927E0D0-F970-0F04-D4F8-44D7BCB31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563" y="1499955"/>
            <a:ext cx="3200847" cy="3324689"/>
          </a:xfrm>
          <a:prstGeom prst="rect">
            <a:avLst/>
          </a:prstGeom>
        </p:spPr>
      </p:pic>
    </p:spTree>
    <p:extLst>
      <p:ext uri="{BB962C8B-B14F-4D97-AF65-F5344CB8AC3E}">
        <p14:creationId xmlns:p14="http://schemas.microsoft.com/office/powerpoint/2010/main" val="308965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5B93-C54D-2D5D-4604-17723D571C4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 Tax Bill Comparison</a:t>
            </a:r>
          </a:p>
        </p:txBody>
      </p:sp>
      <p:pic>
        <p:nvPicPr>
          <p:cNvPr id="3" name="Picture 2">
            <a:extLst>
              <a:ext uri="{FF2B5EF4-FFF2-40B4-BE49-F238E27FC236}">
                <a16:creationId xmlns:a16="http://schemas.microsoft.com/office/drawing/2014/main" id="{31A6FA8E-6304-B9BD-4B68-FEFC1AC0707E}"/>
              </a:ext>
            </a:extLst>
          </p:cNvPr>
          <p:cNvPicPr>
            <a:picLocks noChangeAspect="1"/>
          </p:cNvPicPr>
          <p:nvPr/>
        </p:nvPicPr>
        <p:blipFill>
          <a:blip r:embed="rId3"/>
          <a:stretch>
            <a:fillRect/>
          </a:stretch>
        </p:blipFill>
        <p:spPr>
          <a:xfrm>
            <a:off x="2192483" y="2348346"/>
            <a:ext cx="7813962" cy="2888672"/>
          </a:xfrm>
          <a:prstGeom prst="rect">
            <a:avLst/>
          </a:prstGeom>
        </p:spPr>
      </p:pic>
    </p:spTree>
    <p:extLst>
      <p:ext uri="{BB962C8B-B14F-4D97-AF65-F5344CB8AC3E}">
        <p14:creationId xmlns:p14="http://schemas.microsoft.com/office/powerpoint/2010/main" val="320012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336871-0118-4F6E-8DBD-20AEFC62A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6306" y="1"/>
            <a:ext cx="4455694"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462FB1-7183-7E72-A746-34308A27C204}"/>
              </a:ext>
            </a:extLst>
          </p:cNvPr>
          <p:cNvSpPr>
            <a:spLocks noGrp="1"/>
          </p:cNvSpPr>
          <p:nvPr>
            <p:ph type="title"/>
          </p:nvPr>
        </p:nvSpPr>
        <p:spPr>
          <a:xfrm>
            <a:off x="9171392" y="1074392"/>
            <a:ext cx="2443433" cy="4377961"/>
          </a:xfrm>
        </p:spPr>
        <p:txBody>
          <a:bodyPr>
            <a:normAutofit/>
          </a:bodyPr>
          <a:lstStyle/>
          <a:p>
            <a:r>
              <a:rPr lang="en-US" dirty="0">
                <a:solidFill>
                  <a:srgbClr val="000000"/>
                </a:solidFill>
                <a:latin typeface="Times New Roman" panose="02020603050405020304" pitchFamily="18" charset="0"/>
                <a:cs typeface="Times New Roman" panose="02020603050405020304" pitchFamily="18" charset="0"/>
              </a:rPr>
              <a:t>Mill Rate History</a:t>
            </a:r>
          </a:p>
        </p:txBody>
      </p:sp>
      <p:sp useBgFill="1">
        <p:nvSpPr>
          <p:cNvPr id="11" name="Freeform: Shape 10">
            <a:extLst>
              <a:ext uri="{FF2B5EF4-FFF2-40B4-BE49-F238E27FC236}">
                <a16:creationId xmlns:a16="http://schemas.microsoft.com/office/drawing/2014/main" id="{F03CC8D0-33AF-417F-8454-1FDB6C22D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 name="Group 12">
            <a:extLst>
              <a:ext uri="{FF2B5EF4-FFF2-40B4-BE49-F238E27FC236}">
                <a16:creationId xmlns:a16="http://schemas.microsoft.com/office/drawing/2014/main" id="{B5A08A69-9EE1-4A9E-96B6-D769D87C2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667" y="0"/>
            <a:ext cx="2436813" cy="6858001"/>
            <a:chOff x="1320800" y="0"/>
            <a:chExt cx="2436813" cy="6858001"/>
          </a:xfrm>
        </p:grpSpPr>
        <p:sp>
          <p:nvSpPr>
            <p:cNvPr id="14"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5" name="Content Placeholder 4">
            <a:extLst>
              <a:ext uri="{FF2B5EF4-FFF2-40B4-BE49-F238E27FC236}">
                <a16:creationId xmlns:a16="http://schemas.microsoft.com/office/drawing/2014/main" id="{5AA55D6A-C9B1-85D4-EDB8-269B4EE52EB7}"/>
              </a:ext>
            </a:extLst>
          </p:cNvPr>
          <p:cNvPicPr>
            <a:picLocks noGrp="1" noChangeAspect="1"/>
          </p:cNvPicPr>
          <p:nvPr>
            <p:ph idx="1"/>
          </p:nvPr>
        </p:nvPicPr>
        <p:blipFill>
          <a:blip r:embed="rId3"/>
          <a:stretch>
            <a:fillRect/>
          </a:stretch>
        </p:blipFill>
        <p:spPr>
          <a:xfrm>
            <a:off x="1944745" y="837095"/>
            <a:ext cx="4917295" cy="4852554"/>
          </a:xfrm>
          <a:prstGeom prst="rect">
            <a:avLst/>
          </a:prstGeom>
        </p:spPr>
      </p:pic>
    </p:spTree>
    <p:extLst>
      <p:ext uri="{BB962C8B-B14F-4D97-AF65-F5344CB8AC3E}">
        <p14:creationId xmlns:p14="http://schemas.microsoft.com/office/powerpoint/2010/main" val="221982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2E99-5A3D-C193-0ACC-9C334A2C11A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Assessment Growth History</a:t>
            </a:r>
          </a:p>
        </p:txBody>
      </p:sp>
      <p:graphicFrame>
        <p:nvGraphicFramePr>
          <p:cNvPr id="5" name="Content Placeholder 4">
            <a:extLst>
              <a:ext uri="{FF2B5EF4-FFF2-40B4-BE49-F238E27FC236}">
                <a16:creationId xmlns:a16="http://schemas.microsoft.com/office/drawing/2014/main" id="{2DDCB713-A5AA-486D-922D-194E6D275A04}"/>
              </a:ext>
            </a:extLst>
          </p:cNvPr>
          <p:cNvGraphicFramePr>
            <a:graphicFrameLocks noGrp="1"/>
          </p:cNvGraphicFramePr>
          <p:nvPr>
            <p:ph idx="1"/>
          </p:nvPr>
        </p:nvGraphicFramePr>
        <p:xfrm>
          <a:off x="1484313" y="2667000"/>
          <a:ext cx="10018712"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19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7091FDA-607D-A2BB-AD3D-B306805A75FA}"/>
              </a:ext>
            </a:extLst>
          </p:cNvPr>
          <p:cNvSpPr>
            <a:spLocks noGrp="1"/>
          </p:cNvSpPr>
          <p:nvPr>
            <p:ph type="title"/>
          </p:nvPr>
        </p:nvSpPr>
        <p:spPr>
          <a:xfrm>
            <a:off x="535021" y="685800"/>
            <a:ext cx="2639962" cy="5105400"/>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Revenues-State</a:t>
            </a:r>
          </a:p>
        </p:txBody>
      </p:sp>
      <p:grpSp>
        <p:nvGrpSpPr>
          <p:cNvPr id="51" name="Group 5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6" name="Content Placeholder 5">
            <a:extLst>
              <a:ext uri="{FF2B5EF4-FFF2-40B4-BE49-F238E27FC236}">
                <a16:creationId xmlns:a16="http://schemas.microsoft.com/office/drawing/2014/main" id="{1EB15F73-06AA-04FA-DFFC-45D863FAB24E}"/>
              </a:ext>
            </a:extLst>
          </p:cNvPr>
          <p:cNvPicPr>
            <a:picLocks noGrp="1" noChangeAspect="1"/>
          </p:cNvPicPr>
          <p:nvPr>
            <p:ph idx="1"/>
          </p:nvPr>
        </p:nvPicPr>
        <p:blipFill>
          <a:blip r:embed="rId3"/>
          <a:stretch>
            <a:fillRect/>
          </a:stretch>
        </p:blipFill>
        <p:spPr>
          <a:xfrm>
            <a:off x="4851675" y="771526"/>
            <a:ext cx="6015268" cy="5276849"/>
          </a:xfrm>
          <a:prstGeom prst="rect">
            <a:avLst/>
          </a:prstGeom>
        </p:spPr>
      </p:pic>
    </p:spTree>
    <p:extLst>
      <p:ext uri="{BB962C8B-B14F-4D97-AF65-F5344CB8AC3E}">
        <p14:creationId xmlns:p14="http://schemas.microsoft.com/office/powerpoint/2010/main" val="397893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3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931777-A0F4-13D4-B6F2-4851661728EA}"/>
              </a:ext>
            </a:extLst>
          </p:cNvPr>
          <p:cNvSpPr>
            <a:spLocks noGrp="1"/>
          </p:cNvSpPr>
          <p:nvPr>
            <p:ph type="title"/>
          </p:nvPr>
        </p:nvSpPr>
        <p:spPr>
          <a:xfrm>
            <a:off x="535021" y="685800"/>
            <a:ext cx="2639962" cy="5105400"/>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Revenues-Federal</a:t>
            </a:r>
          </a:p>
        </p:txBody>
      </p:sp>
      <p:grpSp>
        <p:nvGrpSpPr>
          <p:cNvPr id="41"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5" name="Content Placeholder 4">
            <a:extLst>
              <a:ext uri="{FF2B5EF4-FFF2-40B4-BE49-F238E27FC236}">
                <a16:creationId xmlns:a16="http://schemas.microsoft.com/office/drawing/2014/main" id="{4C00BABE-0906-2550-E006-49AE66E5D944}"/>
              </a:ext>
            </a:extLst>
          </p:cNvPr>
          <p:cNvPicPr>
            <a:picLocks noGrp="1" noChangeAspect="1"/>
          </p:cNvPicPr>
          <p:nvPr>
            <p:ph idx="1"/>
          </p:nvPr>
        </p:nvPicPr>
        <p:blipFill>
          <a:blip r:embed="rId3"/>
          <a:stretch>
            <a:fillRect/>
          </a:stretch>
        </p:blipFill>
        <p:spPr>
          <a:xfrm>
            <a:off x="5650285" y="371994"/>
            <a:ext cx="5430876" cy="6114009"/>
          </a:xfrm>
          <a:prstGeom prst="rect">
            <a:avLst/>
          </a:prstGeom>
        </p:spPr>
      </p:pic>
    </p:spTree>
    <p:extLst>
      <p:ext uri="{BB962C8B-B14F-4D97-AF65-F5344CB8AC3E}">
        <p14:creationId xmlns:p14="http://schemas.microsoft.com/office/powerpoint/2010/main" val="354474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8"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9"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0"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1"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2"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3"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23B6A805-9188-EA49-7A50-F299B093455E}"/>
              </a:ext>
            </a:extLst>
          </p:cNvPr>
          <p:cNvSpPr>
            <a:spLocks noGrp="1"/>
          </p:cNvSpPr>
          <p:nvPr>
            <p:ph type="title"/>
          </p:nvPr>
        </p:nvSpPr>
        <p:spPr>
          <a:xfrm>
            <a:off x="630570" y="1874173"/>
            <a:ext cx="2812385" cy="3723836"/>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Expenditures</a:t>
            </a:r>
            <a:br>
              <a:rPr lang="en-US" sz="3600" dirty="0">
                <a:solidFill>
                  <a:srgbClr val="000000"/>
                </a:solidFill>
                <a:latin typeface="Times New Roman" panose="02020603050405020304" pitchFamily="18" charset="0"/>
                <a:cs typeface="Times New Roman" panose="02020603050405020304" pitchFamily="18" charset="0"/>
              </a:rPr>
            </a:br>
            <a:r>
              <a:rPr lang="en-US" sz="3600" dirty="0">
                <a:solidFill>
                  <a:srgbClr val="000000"/>
                </a:solidFill>
                <a:latin typeface="Times New Roman" panose="02020603050405020304" pitchFamily="18" charset="0"/>
                <a:cs typeface="Times New Roman" panose="02020603050405020304" pitchFamily="18" charset="0"/>
              </a:rPr>
              <a:t>-Function</a:t>
            </a:r>
          </a:p>
        </p:txBody>
      </p:sp>
      <p:sp useBgFill="1">
        <p:nvSpPr>
          <p:cNvPr id="35"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48B8388-B9E5-0737-ACFA-D43E8EC3965D}"/>
              </a:ext>
            </a:extLst>
          </p:cNvPr>
          <p:cNvPicPr>
            <a:picLocks noChangeAspect="1"/>
          </p:cNvPicPr>
          <p:nvPr/>
        </p:nvPicPr>
        <p:blipFill>
          <a:blip r:embed="rId3"/>
          <a:stretch>
            <a:fillRect/>
          </a:stretch>
        </p:blipFill>
        <p:spPr>
          <a:xfrm>
            <a:off x="3409244" y="167357"/>
            <a:ext cx="8688788" cy="6504375"/>
          </a:xfrm>
          <a:prstGeom prst="rect">
            <a:avLst/>
          </a:prstGeom>
        </p:spPr>
      </p:pic>
    </p:spTree>
    <p:extLst>
      <p:ext uri="{BB962C8B-B14F-4D97-AF65-F5344CB8AC3E}">
        <p14:creationId xmlns:p14="http://schemas.microsoft.com/office/powerpoint/2010/main" val="141857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23B6A805-9188-EA49-7A50-F299B093455E}"/>
              </a:ext>
            </a:extLst>
          </p:cNvPr>
          <p:cNvSpPr>
            <a:spLocks noGrp="1"/>
          </p:cNvSpPr>
          <p:nvPr>
            <p:ph type="title"/>
          </p:nvPr>
        </p:nvSpPr>
        <p:spPr>
          <a:xfrm>
            <a:off x="938488" y="1298440"/>
            <a:ext cx="2812385" cy="3723836"/>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Expenditures</a:t>
            </a:r>
            <a:br>
              <a:rPr lang="en-US" sz="3600" dirty="0">
                <a:solidFill>
                  <a:srgbClr val="000000"/>
                </a:solidFill>
                <a:latin typeface="Times New Roman" panose="02020603050405020304" pitchFamily="18" charset="0"/>
                <a:cs typeface="Times New Roman" panose="02020603050405020304" pitchFamily="18" charset="0"/>
              </a:rPr>
            </a:br>
            <a:r>
              <a:rPr lang="en-US" sz="3600" dirty="0">
                <a:solidFill>
                  <a:srgbClr val="000000"/>
                </a:solidFill>
                <a:latin typeface="Times New Roman" panose="02020603050405020304" pitchFamily="18" charset="0"/>
                <a:cs typeface="Times New Roman" panose="02020603050405020304" pitchFamily="18" charset="0"/>
              </a:rPr>
              <a:t>-Object</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00000000-0008-0000-0200-000004000000}"/>
              </a:ext>
            </a:extLst>
          </p:cNvPr>
          <p:cNvGraphicFramePr>
            <a:graphicFrameLocks noGrp="1"/>
          </p:cNvGraphicFramePr>
          <p:nvPr>
            <p:ph idx="1"/>
          </p:nvPr>
        </p:nvGraphicFramePr>
        <p:xfrm>
          <a:off x="4941201" y="992181"/>
          <a:ext cx="6237359" cy="45662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246342713"/>
              </p:ext>
            </p:extLst>
          </p:nvPr>
        </p:nvGraphicFramePr>
        <p:xfrm>
          <a:off x="4941201" y="781050"/>
          <a:ext cx="6133993" cy="4913168"/>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2F6AAA79-2A8F-890E-EA4B-328E483C4349}"/>
              </a:ext>
            </a:extLst>
          </p:cNvPr>
          <p:cNvPicPr>
            <a:picLocks noChangeAspect="1"/>
          </p:cNvPicPr>
          <p:nvPr/>
        </p:nvPicPr>
        <p:blipFill>
          <a:blip r:embed="rId5"/>
          <a:stretch>
            <a:fillRect/>
          </a:stretch>
        </p:blipFill>
        <p:spPr>
          <a:xfrm>
            <a:off x="3750872" y="541867"/>
            <a:ext cx="8347903" cy="5535083"/>
          </a:xfrm>
          <a:prstGeom prst="rect">
            <a:avLst/>
          </a:prstGeom>
        </p:spPr>
      </p:pic>
    </p:spTree>
    <p:extLst>
      <p:ext uri="{BB962C8B-B14F-4D97-AF65-F5344CB8AC3E}">
        <p14:creationId xmlns:p14="http://schemas.microsoft.com/office/powerpoint/2010/main" val="104108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48E21E3B-8C07-0398-543C-C5C47606185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Expenditures-Instruction</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B1639294-0BBF-F084-4647-8275AE01FFB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7593F65-DA87-55DB-87B0-CD988DE74203}"/>
              </a:ext>
            </a:extLst>
          </p:cNvPr>
          <p:cNvPicPr>
            <a:picLocks noChangeAspect="1"/>
          </p:cNvPicPr>
          <p:nvPr/>
        </p:nvPicPr>
        <p:blipFill>
          <a:blip r:embed="rId3"/>
          <a:stretch>
            <a:fillRect/>
          </a:stretch>
        </p:blipFill>
        <p:spPr>
          <a:xfrm>
            <a:off x="4887862" y="857379"/>
            <a:ext cx="6396666" cy="4753712"/>
          </a:xfrm>
          <a:prstGeom prst="rect">
            <a:avLst/>
          </a:prstGeom>
        </p:spPr>
      </p:pic>
    </p:spTree>
    <p:extLst>
      <p:ext uri="{BB962C8B-B14F-4D97-AF65-F5344CB8AC3E}">
        <p14:creationId xmlns:p14="http://schemas.microsoft.com/office/powerpoint/2010/main" val="162306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3A65438C-A58A-9E85-C028-3E73B3272E9D}"/>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Expenditures-Support Services</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E2AC9E6C-A31B-6DF0-7856-7B8972A0CB7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9526102-0C0E-49B2-44E8-E8458082E40A}"/>
              </a:ext>
            </a:extLst>
          </p:cNvPr>
          <p:cNvPicPr>
            <a:picLocks noChangeAspect="1"/>
          </p:cNvPicPr>
          <p:nvPr/>
        </p:nvPicPr>
        <p:blipFill>
          <a:blip r:embed="rId3"/>
          <a:stretch>
            <a:fillRect/>
          </a:stretch>
        </p:blipFill>
        <p:spPr>
          <a:xfrm>
            <a:off x="5081155" y="896805"/>
            <a:ext cx="6099463" cy="4568813"/>
          </a:xfrm>
          <a:prstGeom prst="rect">
            <a:avLst/>
          </a:prstGeom>
        </p:spPr>
      </p:pic>
    </p:spTree>
    <p:extLst>
      <p:ext uri="{BB962C8B-B14F-4D97-AF65-F5344CB8AC3E}">
        <p14:creationId xmlns:p14="http://schemas.microsoft.com/office/powerpoint/2010/main" val="30526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E54FBF87-8B19-8F85-35F4-F16059EFBE8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Expenditures-Operation of Non-Instructional Services</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3C86FB1-B89A-F51E-A324-2491C374B1F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D5782D-012A-9BBB-210A-856F76D4EFAE}"/>
              </a:ext>
            </a:extLst>
          </p:cNvPr>
          <p:cNvPicPr>
            <a:picLocks noChangeAspect="1"/>
          </p:cNvPicPr>
          <p:nvPr/>
        </p:nvPicPr>
        <p:blipFill>
          <a:blip r:embed="rId3"/>
          <a:stretch>
            <a:fillRect/>
          </a:stretch>
        </p:blipFill>
        <p:spPr>
          <a:xfrm>
            <a:off x="5094576" y="862446"/>
            <a:ext cx="5992524" cy="4644736"/>
          </a:xfrm>
          <a:prstGeom prst="rect">
            <a:avLst/>
          </a:prstGeom>
        </p:spPr>
      </p:pic>
    </p:spTree>
    <p:extLst>
      <p:ext uri="{BB962C8B-B14F-4D97-AF65-F5344CB8AC3E}">
        <p14:creationId xmlns:p14="http://schemas.microsoft.com/office/powerpoint/2010/main" val="152241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D871-48B9-A899-5EBA-7D2770E1981F}"/>
              </a:ext>
            </a:extLst>
          </p:cNvPr>
          <p:cNvSpPr>
            <a:spLocks noGrp="1"/>
          </p:cNvSpPr>
          <p:nvPr>
            <p:ph type="title"/>
          </p:nvPr>
        </p:nvSpPr>
        <p:spPr/>
        <p:txBody>
          <a:bodyPr/>
          <a:lstStyle/>
          <a:p>
            <a:pPr algn="l"/>
            <a:r>
              <a:rPr lang="en-US" dirty="0">
                <a:latin typeface="Times New Roman" panose="02020603050405020304" pitchFamily="18" charset="0"/>
                <a:cs typeface="Times New Roman" panose="02020603050405020304" pitchFamily="18" charset="0"/>
              </a:rPr>
              <a:t>Agenda</a:t>
            </a:r>
          </a:p>
        </p:txBody>
      </p:sp>
      <p:sp>
        <p:nvSpPr>
          <p:cNvPr id="4" name="Content Placeholder 3">
            <a:extLst>
              <a:ext uri="{FF2B5EF4-FFF2-40B4-BE49-F238E27FC236}">
                <a16:creationId xmlns:a16="http://schemas.microsoft.com/office/drawing/2014/main" id="{4A07A4EC-100A-ACCA-2517-462D0399DCF0}"/>
              </a:ext>
            </a:extLst>
          </p:cNvPr>
          <p:cNvSpPr>
            <a:spLocks noGrp="1"/>
          </p:cNvSpPr>
          <p:nvPr>
            <p:ph idx="1"/>
          </p:nvPr>
        </p:nvSpPr>
        <p:spPr>
          <a:xfrm>
            <a:off x="1484310" y="1828800"/>
            <a:ext cx="10018713" cy="4444999"/>
          </a:xfrm>
        </p:spPr>
        <p:txBody>
          <a:bodyPr>
            <a:norm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Budget Development Process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Budget Overview</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Proposed Expenditures</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Function and by Object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Anticipated Revenues</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Local, State, and Federal</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24-25 Proposed ESSER Expenditures</a:t>
            </a:r>
            <a:endParaRPr lang="en-US" dirty="0"/>
          </a:p>
        </p:txBody>
      </p:sp>
    </p:spTree>
    <p:extLst>
      <p:ext uri="{BB962C8B-B14F-4D97-AF65-F5344CB8AC3E}">
        <p14:creationId xmlns:p14="http://schemas.microsoft.com/office/powerpoint/2010/main" val="303565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5"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7"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8"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9"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A2B0A1F3-94D0-36F0-225E-902619B21D8D}"/>
              </a:ext>
            </a:extLst>
          </p:cNvPr>
          <p:cNvSpPr>
            <a:spLocks noGrp="1"/>
          </p:cNvSpPr>
          <p:nvPr>
            <p:ph type="title"/>
          </p:nvPr>
        </p:nvSpPr>
        <p:spPr>
          <a:xfrm>
            <a:off x="1484312" y="1284051"/>
            <a:ext cx="2812385" cy="3723836"/>
          </a:xfrm>
        </p:spPr>
        <p:txBody>
          <a:bodyPr>
            <a:normAutofit/>
          </a:bodyPr>
          <a:lstStyle/>
          <a:p>
            <a:pPr>
              <a:lnSpc>
                <a:spcPct val="90000"/>
              </a:lnSpc>
            </a:pPr>
            <a:r>
              <a:rPr lang="en-US" sz="3600" dirty="0">
                <a:solidFill>
                  <a:srgbClr val="000000"/>
                </a:solidFill>
                <a:latin typeface="Times New Roman" panose="02020603050405020304" pitchFamily="18" charset="0"/>
                <a:cs typeface="Times New Roman" panose="02020603050405020304" pitchFamily="18" charset="0"/>
              </a:rPr>
              <a:t>Expenditures-Facilities Acquisition, Construction, &amp; Improvement Services</a:t>
            </a:r>
          </a:p>
        </p:txBody>
      </p:sp>
      <p:sp useBgFill="1">
        <p:nvSpPr>
          <p:cNvPr id="22"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6B214879-D783-E0F1-785C-E4C61611843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B17EAE9-8C8D-21AC-ACAF-7963A601A0E2}"/>
              </a:ext>
            </a:extLst>
          </p:cNvPr>
          <p:cNvPicPr>
            <a:picLocks noChangeAspect="1"/>
          </p:cNvPicPr>
          <p:nvPr/>
        </p:nvPicPr>
        <p:blipFill>
          <a:blip r:embed="rId3"/>
          <a:stretch>
            <a:fillRect/>
          </a:stretch>
        </p:blipFill>
        <p:spPr>
          <a:xfrm>
            <a:off x="4967026" y="904009"/>
            <a:ext cx="6265547" cy="4623955"/>
          </a:xfrm>
          <a:prstGeom prst="rect">
            <a:avLst/>
          </a:prstGeom>
        </p:spPr>
      </p:pic>
    </p:spTree>
    <p:extLst>
      <p:ext uri="{BB962C8B-B14F-4D97-AF65-F5344CB8AC3E}">
        <p14:creationId xmlns:p14="http://schemas.microsoft.com/office/powerpoint/2010/main" val="380094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5"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7"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8"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9"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C839D995-F27A-151A-A498-8BB321DC545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Expenditures-Other Expenditures &amp; Financing Uses</a:t>
            </a:r>
          </a:p>
        </p:txBody>
      </p:sp>
      <p:sp useBgFill="1">
        <p:nvSpPr>
          <p:cNvPr id="22"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7C821700-3CEC-6CE7-2BB8-E855FA901DC2}"/>
              </a:ext>
            </a:extLst>
          </p:cNvPr>
          <p:cNvPicPr>
            <a:picLocks noGrp="1" noChangeAspect="1"/>
          </p:cNvPicPr>
          <p:nvPr>
            <p:ph idx="1"/>
          </p:nvPr>
        </p:nvPicPr>
        <p:blipFill>
          <a:blip r:embed="rId3"/>
          <a:stretch>
            <a:fillRect/>
          </a:stretch>
        </p:blipFill>
        <p:spPr>
          <a:xfrm>
            <a:off x="4879181" y="1284051"/>
            <a:ext cx="6383739" cy="4002324"/>
          </a:xfrm>
          <a:prstGeom prst="rect">
            <a:avLst/>
          </a:prstGeom>
        </p:spPr>
      </p:pic>
    </p:spTree>
    <p:extLst>
      <p:ext uri="{BB962C8B-B14F-4D97-AF65-F5344CB8AC3E}">
        <p14:creationId xmlns:p14="http://schemas.microsoft.com/office/powerpoint/2010/main" val="113507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03AC-3BE0-A909-DE3D-3ABF5F4478C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Revenues Assumptions</a:t>
            </a:r>
          </a:p>
        </p:txBody>
      </p:sp>
      <p:sp>
        <p:nvSpPr>
          <p:cNvPr id="3" name="Content Placeholder 2">
            <a:extLst>
              <a:ext uri="{FF2B5EF4-FFF2-40B4-BE49-F238E27FC236}">
                <a16:creationId xmlns:a16="http://schemas.microsoft.com/office/drawing/2014/main" id="{B393A373-D04B-32AA-58A9-D398223326DE}"/>
              </a:ext>
            </a:extLst>
          </p:cNvPr>
          <p:cNvSpPr>
            <a:spLocks noGrp="1"/>
          </p:cNvSpPr>
          <p:nvPr>
            <p:ph idx="1"/>
          </p:nvPr>
        </p:nvSpPr>
        <p:spPr>
          <a:xfrm>
            <a:off x="1484310" y="2666999"/>
            <a:ext cx="10018713" cy="4014356"/>
          </a:xfrm>
        </p:spPr>
        <p:txBody>
          <a:bodyPr>
            <a:normAutofit/>
          </a:bodyPr>
          <a:lstStyle/>
          <a:p>
            <a:r>
              <a:rPr lang="en-US" sz="2600" dirty="0">
                <a:latin typeface="Times New Roman" panose="02020603050405020304" pitchFamily="18" charset="0"/>
                <a:cs typeface="Times New Roman" panose="02020603050405020304" pitchFamily="18" charset="0"/>
              </a:rPr>
              <a:t>Property Taxes-0 Mill increase</a:t>
            </a:r>
          </a:p>
          <a:p>
            <a:r>
              <a:rPr lang="en-US" sz="2600" dirty="0">
                <a:latin typeface="Times New Roman" panose="02020603050405020304" pitchFamily="18" charset="0"/>
                <a:cs typeface="Times New Roman" panose="02020603050405020304" pitchFamily="18" charset="0"/>
              </a:rPr>
              <a:t>Basic Education Funding-50% of the Governor’s proposed budget</a:t>
            </a:r>
          </a:p>
          <a:p>
            <a:r>
              <a:rPr lang="en-US" sz="2600" dirty="0">
                <a:latin typeface="Times New Roman" panose="02020603050405020304" pitchFamily="18" charset="0"/>
                <a:cs typeface="Times New Roman" panose="02020603050405020304" pitchFamily="18" charset="0"/>
              </a:rPr>
              <a:t>Special Education Funding-50% of the Governor’s proposed budget</a:t>
            </a:r>
          </a:p>
          <a:p>
            <a:r>
              <a:rPr lang="en-US" sz="2600" dirty="0">
                <a:latin typeface="Times New Roman" panose="02020603050405020304" pitchFamily="18" charset="0"/>
                <a:cs typeface="Times New Roman" panose="02020603050405020304" pitchFamily="18" charset="0"/>
              </a:rPr>
              <a:t>Additional rental income-1010 N. 7</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Street Leases</a:t>
            </a:r>
          </a:p>
          <a:p>
            <a:r>
              <a:rPr lang="en-US" sz="2600" dirty="0">
                <a:latin typeface="Times New Roman" panose="02020603050405020304" pitchFamily="18" charset="0"/>
                <a:cs typeface="Times New Roman" panose="02020603050405020304" pitchFamily="18" charset="0"/>
              </a:rPr>
              <a:t>Investment earnings-rates remain close to current rates</a:t>
            </a:r>
          </a:p>
          <a:p>
            <a:r>
              <a:rPr lang="en-US" sz="2600" dirty="0">
                <a:latin typeface="Times New Roman" panose="02020603050405020304" pitchFamily="18" charset="0"/>
                <a:cs typeface="Times New Roman" panose="02020603050405020304" pitchFamily="18" charset="0"/>
              </a:rPr>
              <a:t>Grants: COPS Grant, STOP grant, Title Grants, CSI Grant, Stronger Communities Grant, ESSER III, ARP ESSER Learning Loss</a:t>
            </a:r>
          </a:p>
          <a:p>
            <a:pPr marL="0" indent="0">
              <a:buNone/>
            </a:pPr>
            <a:endParaRPr lang="en-US" dirty="0"/>
          </a:p>
          <a:p>
            <a:endParaRPr lang="en-US" dirty="0"/>
          </a:p>
        </p:txBody>
      </p:sp>
    </p:spTree>
    <p:extLst>
      <p:ext uri="{BB962C8B-B14F-4D97-AF65-F5344CB8AC3E}">
        <p14:creationId xmlns:p14="http://schemas.microsoft.com/office/powerpoint/2010/main" val="184074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575D-34D5-DFC7-576F-5A97B2A72C44}"/>
              </a:ext>
            </a:extLst>
          </p:cNvPr>
          <p:cNvSpPr>
            <a:spLocks noGrp="1"/>
          </p:cNvSpPr>
          <p:nvPr>
            <p:ph type="title"/>
          </p:nvPr>
        </p:nvSpPr>
        <p:spPr>
          <a:xfrm>
            <a:off x="1484310" y="190500"/>
            <a:ext cx="10018713" cy="1752599"/>
          </a:xfrm>
        </p:spPr>
        <p:txBody>
          <a:bodyPr/>
          <a:lstStyle/>
          <a:p>
            <a:r>
              <a:rPr lang="en-US" dirty="0">
                <a:latin typeface="Times New Roman" panose="02020603050405020304" pitchFamily="18" charset="0"/>
                <a:cs typeface="Times New Roman" panose="02020603050405020304" pitchFamily="18" charset="0"/>
              </a:rPr>
              <a:t>ESSER Funding</a:t>
            </a:r>
          </a:p>
        </p:txBody>
      </p:sp>
      <p:sp>
        <p:nvSpPr>
          <p:cNvPr id="3" name="Content Placeholder 2">
            <a:extLst>
              <a:ext uri="{FF2B5EF4-FFF2-40B4-BE49-F238E27FC236}">
                <a16:creationId xmlns:a16="http://schemas.microsoft.com/office/drawing/2014/main" id="{769FE9D8-A4B4-2866-5AF8-9AF070638760}"/>
              </a:ext>
            </a:extLst>
          </p:cNvPr>
          <p:cNvSpPr>
            <a:spLocks noGrp="1"/>
          </p:cNvSpPr>
          <p:nvPr>
            <p:ph idx="1"/>
          </p:nvPr>
        </p:nvSpPr>
        <p:spPr>
          <a:xfrm>
            <a:off x="1484310" y="2065867"/>
            <a:ext cx="10018713" cy="3725333"/>
          </a:xfrm>
        </p:spPr>
        <p:txBody>
          <a:bodyPr>
            <a:normAutofit/>
          </a:bodyPr>
          <a:lstStyle/>
          <a:p>
            <a:r>
              <a:rPr lang="en-US" sz="3200" dirty="0">
                <a:latin typeface="Times New Roman" panose="02020603050405020304" pitchFamily="18" charset="0"/>
                <a:cs typeface="Times New Roman" panose="02020603050405020304" pitchFamily="18" charset="0"/>
              </a:rPr>
              <a:t>2024-2025 Budget: $8,540,300</a:t>
            </a:r>
          </a:p>
          <a:p>
            <a:r>
              <a:rPr lang="en-US" sz="3200" dirty="0">
                <a:latin typeface="Times New Roman" panose="02020603050405020304" pitchFamily="18" charset="0"/>
                <a:cs typeface="Times New Roman" panose="02020603050405020304" pitchFamily="18" charset="0"/>
              </a:rPr>
              <a:t>One time source of funding-9/30/2024</a:t>
            </a:r>
          </a:p>
          <a:p>
            <a:pPr lvl="1"/>
            <a:r>
              <a:rPr lang="en-US" dirty="0">
                <a:latin typeface="Times New Roman" panose="02020603050405020304" pitchFamily="18" charset="0"/>
                <a:cs typeface="Times New Roman" panose="02020603050405020304" pitchFamily="18" charset="0"/>
              </a:rPr>
              <a:t>ESSER III </a:t>
            </a:r>
          </a:p>
          <a:p>
            <a:pPr lvl="1"/>
            <a:r>
              <a:rPr lang="en-US" dirty="0">
                <a:latin typeface="Times New Roman" panose="02020603050405020304" pitchFamily="18" charset="0"/>
                <a:cs typeface="Times New Roman" panose="02020603050405020304" pitchFamily="18" charset="0"/>
              </a:rPr>
              <a:t>ARP ESSER Set Asides-Learning Loss</a:t>
            </a:r>
          </a:p>
          <a:p>
            <a:endParaRPr lang="en-US" dirty="0"/>
          </a:p>
        </p:txBody>
      </p:sp>
    </p:spTree>
    <p:extLst>
      <p:ext uri="{BB962C8B-B14F-4D97-AF65-F5344CB8AC3E}">
        <p14:creationId xmlns:p14="http://schemas.microsoft.com/office/powerpoint/2010/main" val="77491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82B1-6FE0-64F5-FF02-E6E69219B19B}"/>
              </a:ext>
            </a:extLst>
          </p:cNvPr>
          <p:cNvSpPr>
            <a:spLocks noGrp="1"/>
          </p:cNvSpPr>
          <p:nvPr>
            <p:ph type="title"/>
          </p:nvPr>
        </p:nvSpPr>
        <p:spPr>
          <a:xfrm>
            <a:off x="1484311" y="152122"/>
            <a:ext cx="10018713" cy="1752599"/>
          </a:xfrm>
        </p:spPr>
        <p:txBody>
          <a:bodyPr>
            <a:normAutofit/>
          </a:bodyPr>
          <a:lstStyle/>
          <a:p>
            <a:r>
              <a:rPr lang="en-US" dirty="0">
                <a:latin typeface="Times New Roman" panose="02020603050405020304" pitchFamily="18" charset="0"/>
                <a:cs typeface="Times New Roman" panose="02020603050405020304" pitchFamily="18" charset="0"/>
              </a:rPr>
              <a:t>2024-2025 ESSER Funded Expenditures</a:t>
            </a:r>
          </a:p>
        </p:txBody>
      </p:sp>
      <p:sp>
        <p:nvSpPr>
          <p:cNvPr id="3" name="Text Placeholder 2">
            <a:extLst>
              <a:ext uri="{FF2B5EF4-FFF2-40B4-BE49-F238E27FC236}">
                <a16:creationId xmlns:a16="http://schemas.microsoft.com/office/drawing/2014/main" id="{892E2D08-E28E-6639-E4E8-C12287948A7D}"/>
              </a:ext>
            </a:extLst>
          </p:cNvPr>
          <p:cNvSpPr>
            <a:spLocks noGrp="1"/>
          </p:cNvSpPr>
          <p:nvPr>
            <p:ph type="body" idx="1"/>
          </p:nvPr>
        </p:nvSpPr>
        <p:spPr>
          <a:xfrm>
            <a:off x="1628245" y="1748196"/>
            <a:ext cx="4607188" cy="576262"/>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ESSER III    $8,000,000</a:t>
            </a:r>
          </a:p>
        </p:txBody>
      </p:sp>
      <p:sp>
        <p:nvSpPr>
          <p:cNvPr id="4" name="Content Placeholder 3">
            <a:extLst>
              <a:ext uri="{FF2B5EF4-FFF2-40B4-BE49-F238E27FC236}">
                <a16:creationId xmlns:a16="http://schemas.microsoft.com/office/drawing/2014/main" id="{4390FD0D-072F-E37A-20C2-241AFA8B3AC7}"/>
              </a:ext>
            </a:extLst>
          </p:cNvPr>
          <p:cNvSpPr>
            <a:spLocks noGrp="1"/>
          </p:cNvSpPr>
          <p:nvPr>
            <p:ph sz="half" idx="2"/>
          </p:nvPr>
        </p:nvSpPr>
        <p:spPr>
          <a:xfrm>
            <a:off x="1484311" y="2493264"/>
            <a:ext cx="4895056" cy="4159463"/>
          </a:xfrm>
        </p:spPr>
        <p:txBody>
          <a:bodyPr>
            <a:normAutofit/>
          </a:bodyPr>
          <a:lstStyle/>
          <a:p>
            <a:r>
              <a:rPr lang="en-US" sz="2000" dirty="0">
                <a:latin typeface="Times New Roman" panose="02020603050405020304" pitchFamily="18" charset="0"/>
                <a:cs typeface="Times New Roman" panose="02020603050405020304" pitchFamily="18" charset="0"/>
              </a:rPr>
              <a:t>Salaries &amp; Benefits for ESSER Administrator</a:t>
            </a:r>
          </a:p>
          <a:p>
            <a:r>
              <a:rPr lang="en-US" sz="2000" dirty="0">
                <a:latin typeface="Times New Roman" panose="02020603050405020304" pitchFamily="18" charset="0"/>
                <a:cs typeface="Times New Roman" panose="02020603050405020304" pitchFamily="18" charset="0"/>
              </a:rPr>
              <a:t>HVAC equipment replacements</a:t>
            </a:r>
          </a:p>
          <a:p>
            <a:r>
              <a:rPr lang="en-US" sz="2000" dirty="0">
                <a:latin typeface="Times New Roman" panose="02020603050405020304" pitchFamily="18" charset="0"/>
                <a:cs typeface="Times New Roman" panose="02020603050405020304" pitchFamily="18" charset="0"/>
              </a:rPr>
              <a:t>Steele Elementary renovation</a:t>
            </a:r>
          </a:p>
          <a:p>
            <a:endParaRPr lang="en-US" dirty="0"/>
          </a:p>
        </p:txBody>
      </p:sp>
      <p:sp>
        <p:nvSpPr>
          <p:cNvPr id="5" name="Text Placeholder 4">
            <a:extLst>
              <a:ext uri="{FF2B5EF4-FFF2-40B4-BE49-F238E27FC236}">
                <a16:creationId xmlns:a16="http://schemas.microsoft.com/office/drawing/2014/main" id="{15558FDF-7207-F248-B9E8-525E44E912FF}"/>
              </a:ext>
            </a:extLst>
          </p:cNvPr>
          <p:cNvSpPr>
            <a:spLocks noGrp="1"/>
          </p:cNvSpPr>
          <p:nvPr>
            <p:ph type="body" sz="quarter" idx="3"/>
          </p:nvPr>
        </p:nvSpPr>
        <p:spPr>
          <a:xfrm>
            <a:off x="6744226" y="1723576"/>
            <a:ext cx="4622537" cy="576262"/>
          </a:xfrm>
        </p:spPr>
        <p:txBody>
          <a:bodyPr/>
          <a:lstStyle/>
          <a:p>
            <a:r>
              <a:rPr lang="en-US" dirty="0">
                <a:solidFill>
                  <a:schemeClr val="tx1"/>
                </a:solidFill>
                <a:latin typeface="Times New Roman" panose="02020603050405020304" pitchFamily="18" charset="0"/>
                <a:cs typeface="Times New Roman" panose="02020603050405020304" pitchFamily="18" charset="0"/>
              </a:rPr>
              <a:t>ESSER Set Aside: $540,300</a:t>
            </a:r>
          </a:p>
        </p:txBody>
      </p:sp>
      <p:sp>
        <p:nvSpPr>
          <p:cNvPr id="6" name="Content Placeholder 5">
            <a:extLst>
              <a:ext uri="{FF2B5EF4-FFF2-40B4-BE49-F238E27FC236}">
                <a16:creationId xmlns:a16="http://schemas.microsoft.com/office/drawing/2014/main" id="{1A2FBA1E-367C-811E-D3E8-5C7311556D13}"/>
              </a:ext>
            </a:extLst>
          </p:cNvPr>
          <p:cNvSpPr>
            <a:spLocks noGrp="1"/>
          </p:cNvSpPr>
          <p:nvPr>
            <p:ph sz="quarter" idx="4"/>
          </p:nvPr>
        </p:nvSpPr>
        <p:spPr>
          <a:xfrm>
            <a:off x="6607967" y="2493264"/>
            <a:ext cx="4895056" cy="3926197"/>
          </a:xfrm>
        </p:spPr>
        <p:txBody>
          <a:bodyPr>
            <a:noAutofit/>
          </a:bodyPr>
          <a:lstStyle/>
          <a:p>
            <a:r>
              <a:rPr lang="en-US" sz="2000" dirty="0">
                <a:latin typeface="Times New Roman" panose="02020603050405020304" pitchFamily="18" charset="0"/>
                <a:cs typeface="Times New Roman" panose="02020603050405020304" pitchFamily="18" charset="0"/>
              </a:rPr>
              <a:t>Phase II and Phase III of the Curriculum Audit</a:t>
            </a:r>
          </a:p>
          <a:p>
            <a:r>
              <a:rPr lang="en-US" sz="2000" dirty="0" err="1">
                <a:latin typeface="Times New Roman" panose="02020603050405020304" pitchFamily="18" charset="0"/>
                <a:cs typeface="Times New Roman" panose="02020603050405020304" pitchFamily="18" charset="0"/>
              </a:rPr>
              <a:t>UnboundEd</a:t>
            </a:r>
            <a:r>
              <a:rPr lang="en-US" sz="2000" dirty="0">
                <a:latin typeface="Times New Roman" panose="02020603050405020304" pitchFamily="18" charset="0"/>
                <a:cs typeface="Times New Roman" panose="02020603050405020304" pitchFamily="18" charset="0"/>
              </a:rPr>
              <a:t> Standards Training</a:t>
            </a:r>
          </a:p>
          <a:p>
            <a:r>
              <a:rPr lang="en-US" sz="2000" dirty="0">
                <a:latin typeface="Times New Roman" panose="02020603050405020304" pitchFamily="18" charset="0"/>
                <a:cs typeface="Times New Roman" panose="02020603050405020304" pitchFamily="18" charset="0"/>
              </a:rPr>
              <a:t>Academic supplies</a:t>
            </a:r>
          </a:p>
          <a:p>
            <a:r>
              <a:rPr lang="en-US" sz="2000" dirty="0">
                <a:latin typeface="Times New Roman" panose="02020603050405020304" pitchFamily="18" charset="0"/>
                <a:cs typeface="Times New Roman" panose="02020603050405020304" pitchFamily="18" charset="0"/>
              </a:rPr>
              <a:t>Teacher salaries and benefits for curriculum work</a:t>
            </a:r>
          </a:p>
          <a:p>
            <a:pPr marL="0" indent="0">
              <a:buNone/>
            </a:pPr>
            <a:endParaRPr lang="en-US" sz="17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21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18" name="Rectangle 17">
            <a:extLst>
              <a:ext uri="{FF2B5EF4-FFF2-40B4-BE49-F238E27FC236}">
                <a16:creationId xmlns:a16="http://schemas.microsoft.com/office/drawing/2014/main" id="{1D4477A3-7936-4C6B-B46C-52E995312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44DEACC-B2E6-413E-B2B5-3202259527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1" name="Freeform 6">
              <a:extLst>
                <a:ext uri="{FF2B5EF4-FFF2-40B4-BE49-F238E27FC236}">
                  <a16:creationId xmlns:a16="http://schemas.microsoft.com/office/drawing/2014/main" id="{B2924236-7127-4774-B233-D9124F0C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AD053C6F-7187-4EE6-BAD9-1C484F29F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3" name="Freeform 25">
              <a:extLst>
                <a:ext uri="{FF2B5EF4-FFF2-40B4-BE49-F238E27FC236}">
                  <a16:creationId xmlns:a16="http://schemas.microsoft.com/office/drawing/2014/main" id="{226FAE39-4CC5-465A-ACFE-BE1C0E2F7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4" name="Freeform 26">
              <a:extLst>
                <a:ext uri="{FF2B5EF4-FFF2-40B4-BE49-F238E27FC236}">
                  <a16:creationId xmlns:a16="http://schemas.microsoft.com/office/drawing/2014/main" id="{521EE7A0-BD65-4FD1-BD1D-B4674892A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5" name="Freeform 27">
              <a:extLst>
                <a:ext uri="{FF2B5EF4-FFF2-40B4-BE49-F238E27FC236}">
                  <a16:creationId xmlns:a16="http://schemas.microsoft.com/office/drawing/2014/main" id="{334E0A56-DA50-4F91-9938-4CDBECA7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6" name="Freeform 28">
              <a:extLst>
                <a:ext uri="{FF2B5EF4-FFF2-40B4-BE49-F238E27FC236}">
                  <a16:creationId xmlns:a16="http://schemas.microsoft.com/office/drawing/2014/main" id="{CD203DCD-B4AF-4693-A330-F23545344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08FB7805-3C17-136F-2DE9-0F7F44F94C08}"/>
              </a:ext>
            </a:extLst>
          </p:cNvPr>
          <p:cNvSpPr>
            <a:spLocks noGrp="1"/>
          </p:cNvSpPr>
          <p:nvPr>
            <p:ph type="title"/>
          </p:nvPr>
        </p:nvSpPr>
        <p:spPr>
          <a:xfrm>
            <a:off x="5112300" y="648930"/>
            <a:ext cx="6390723" cy="3347337"/>
          </a:xfrm>
        </p:spPr>
        <p:txBody>
          <a:bodyPr vert="horz" lIns="91440" tIns="45720" rIns="91440" bIns="45720" rtlCol="0" anchor="b">
            <a:normAutofit/>
          </a:bodyPr>
          <a:lstStyle/>
          <a:p>
            <a:pPr algn="r">
              <a:lnSpc>
                <a:spcPct val="90000"/>
              </a:lnSpc>
            </a:pPr>
            <a:r>
              <a:rPr lang="en-US" sz="5600" dirty="0">
                <a:latin typeface="Times New Roman" panose="02020603050405020304" pitchFamily="18" charset="0"/>
                <a:cs typeface="Times New Roman" panose="02020603050405020304" pitchFamily="18" charset="0"/>
              </a:rPr>
              <a:t>Empowering Academic Achievers and Lifelong Learners</a:t>
            </a:r>
          </a:p>
        </p:txBody>
      </p:sp>
      <p:sp>
        <p:nvSpPr>
          <p:cNvPr id="28" name="Rounded Rectangle 16">
            <a:extLst>
              <a:ext uri="{FF2B5EF4-FFF2-40B4-BE49-F238E27FC236}">
                <a16:creationId xmlns:a16="http://schemas.microsoft.com/office/drawing/2014/main" id="{C29A1D40-470D-401E-8548-6FF3CF377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Group">
            <a:extLst>
              <a:ext uri="{FF2B5EF4-FFF2-40B4-BE49-F238E27FC236}">
                <a16:creationId xmlns:a16="http://schemas.microsoft.com/office/drawing/2014/main" id="{74BFC784-C515-75B0-A631-788C63DFBB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551" y="1614524"/>
            <a:ext cx="3341190" cy="3341190"/>
          </a:xfrm>
          <a:prstGeom prst="rect">
            <a:avLst/>
          </a:prstGeom>
        </p:spPr>
      </p:pic>
      <p:pic>
        <p:nvPicPr>
          <p:cNvPr id="5" name="Picture 4" descr="Logo&#10;&#10;Description automatically generated">
            <a:extLst>
              <a:ext uri="{FF2B5EF4-FFF2-40B4-BE49-F238E27FC236}">
                <a16:creationId xmlns:a16="http://schemas.microsoft.com/office/drawing/2014/main" id="{F118F6C1-BA75-F63E-045E-46ECA1A07C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873" y="1317437"/>
            <a:ext cx="5032629" cy="3926039"/>
          </a:xfrm>
          <a:prstGeom prst="rect">
            <a:avLst/>
          </a:prstGeom>
        </p:spPr>
      </p:pic>
      <p:sp>
        <p:nvSpPr>
          <p:cNvPr id="6" name="TextBox 5">
            <a:extLst>
              <a:ext uri="{FF2B5EF4-FFF2-40B4-BE49-F238E27FC236}">
                <a16:creationId xmlns:a16="http://schemas.microsoft.com/office/drawing/2014/main" id="{E72F5F09-4553-8215-3FE5-1A9245077660}"/>
              </a:ext>
            </a:extLst>
          </p:cNvPr>
          <p:cNvSpPr txBox="1"/>
          <p:nvPr/>
        </p:nvSpPr>
        <p:spPr>
          <a:xfrm>
            <a:off x="6229350" y="4857750"/>
            <a:ext cx="479107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2024-2025 Budget Adoption </a:t>
            </a:r>
          </a:p>
          <a:p>
            <a:r>
              <a:rPr lang="en-US" sz="2400" dirty="0">
                <a:latin typeface="Times New Roman" panose="02020603050405020304" pitchFamily="18" charset="0"/>
                <a:cs typeface="Times New Roman" panose="02020603050405020304" pitchFamily="18" charset="0"/>
              </a:rPr>
              <a:t>June 27, 2024</a:t>
            </a:r>
          </a:p>
        </p:txBody>
      </p:sp>
    </p:spTree>
    <p:extLst>
      <p:ext uri="{BB962C8B-B14F-4D97-AF65-F5344CB8AC3E}">
        <p14:creationId xmlns:p14="http://schemas.microsoft.com/office/powerpoint/2010/main" val="139544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687B-B436-3BF8-49AA-298BE7306A26}"/>
              </a:ext>
            </a:extLst>
          </p:cNvPr>
          <p:cNvSpPr>
            <a:spLocks noGrp="1"/>
          </p:cNvSpPr>
          <p:nvPr>
            <p:ph type="title"/>
          </p:nvPr>
        </p:nvSpPr>
        <p:spPr>
          <a:xfrm>
            <a:off x="1458911" y="0"/>
            <a:ext cx="10018713" cy="1752599"/>
          </a:xfrm>
        </p:spPr>
        <p:txBody>
          <a:bodyPr/>
          <a:lstStyle/>
          <a:p>
            <a:r>
              <a:rPr lang="en-US" dirty="0">
                <a:latin typeface="Times New Roman" panose="02020603050405020304" pitchFamily="18" charset="0"/>
                <a:cs typeface="Times New Roman" panose="02020603050405020304" pitchFamily="18" charset="0"/>
              </a:rPr>
              <a:t>Budget Development Process</a:t>
            </a:r>
          </a:p>
        </p:txBody>
      </p:sp>
      <p:pic>
        <p:nvPicPr>
          <p:cNvPr id="6" name="Content Placeholder 5">
            <a:extLst>
              <a:ext uri="{FF2B5EF4-FFF2-40B4-BE49-F238E27FC236}">
                <a16:creationId xmlns:a16="http://schemas.microsoft.com/office/drawing/2014/main" id="{2E33C5FE-5CBD-08FB-26F6-E6A0E43975FB}"/>
              </a:ext>
            </a:extLst>
          </p:cNvPr>
          <p:cNvPicPr>
            <a:picLocks noGrp="1" noChangeAspect="1"/>
          </p:cNvPicPr>
          <p:nvPr>
            <p:ph idx="1"/>
          </p:nvPr>
        </p:nvPicPr>
        <p:blipFill>
          <a:blip r:embed="rId3"/>
          <a:stretch>
            <a:fillRect/>
          </a:stretch>
        </p:blipFill>
        <p:spPr>
          <a:xfrm>
            <a:off x="2006341" y="1260314"/>
            <a:ext cx="8800138" cy="5431432"/>
          </a:xfrm>
        </p:spPr>
      </p:pic>
    </p:spTree>
    <p:extLst>
      <p:ext uri="{BB962C8B-B14F-4D97-AF65-F5344CB8AC3E}">
        <p14:creationId xmlns:p14="http://schemas.microsoft.com/office/powerpoint/2010/main" val="29567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B07B67D-F14A-24D2-E2BD-828A8228A483}"/>
              </a:ext>
            </a:extLst>
          </p:cNvPr>
          <p:cNvSpPr>
            <a:spLocks noGrp="1"/>
          </p:cNvSpPr>
          <p:nvPr>
            <p:ph type="title"/>
          </p:nvPr>
        </p:nvSpPr>
        <p:spPr>
          <a:xfrm>
            <a:off x="535021" y="685800"/>
            <a:ext cx="2639962" cy="5105400"/>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Budget Overview</a:t>
            </a:r>
          </a:p>
        </p:txBody>
      </p:sp>
      <p:grpSp>
        <p:nvGrpSpPr>
          <p:cNvPr id="43" name="Group 4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0" name="Content Placeholder 9">
            <a:extLst>
              <a:ext uri="{FF2B5EF4-FFF2-40B4-BE49-F238E27FC236}">
                <a16:creationId xmlns:a16="http://schemas.microsoft.com/office/drawing/2014/main" id="{9C41F5D9-B128-8FCF-07C9-B547D9F4731F}"/>
              </a:ext>
            </a:extLst>
          </p:cNvPr>
          <p:cNvPicPr>
            <a:picLocks noGrp="1" noChangeAspect="1"/>
          </p:cNvPicPr>
          <p:nvPr>
            <p:ph idx="1"/>
          </p:nvPr>
        </p:nvPicPr>
        <p:blipFill>
          <a:blip r:embed="rId3"/>
          <a:stretch>
            <a:fillRect/>
          </a:stretch>
        </p:blipFill>
        <p:spPr>
          <a:xfrm>
            <a:off x="4679172" y="418039"/>
            <a:ext cx="5503920" cy="6169797"/>
          </a:xfrm>
          <a:prstGeom prst="rect">
            <a:avLst/>
          </a:prstGeom>
        </p:spPr>
      </p:pic>
    </p:spTree>
    <p:extLst>
      <p:ext uri="{BB962C8B-B14F-4D97-AF65-F5344CB8AC3E}">
        <p14:creationId xmlns:p14="http://schemas.microsoft.com/office/powerpoint/2010/main" val="366878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23B6A805-9188-EA49-7A50-F299B093455E}"/>
              </a:ext>
            </a:extLst>
          </p:cNvPr>
          <p:cNvSpPr>
            <a:spLocks noGrp="1"/>
          </p:cNvSpPr>
          <p:nvPr>
            <p:ph type="title"/>
          </p:nvPr>
        </p:nvSpPr>
        <p:spPr>
          <a:xfrm>
            <a:off x="590999" y="1272247"/>
            <a:ext cx="2812385" cy="3723836"/>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Revenues</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B4415C3E-91C5-CCB0-86B4-CB40EF44C209}"/>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A42A4832-6CB9-39B5-3FC4-657FA131502B}"/>
              </a:ext>
            </a:extLst>
          </p:cNvPr>
          <p:cNvPicPr>
            <a:picLocks noChangeAspect="1"/>
          </p:cNvPicPr>
          <p:nvPr/>
        </p:nvPicPr>
        <p:blipFill>
          <a:blip r:embed="rId3"/>
          <a:stretch>
            <a:fillRect/>
          </a:stretch>
        </p:blipFill>
        <p:spPr>
          <a:xfrm>
            <a:off x="4323643" y="633741"/>
            <a:ext cx="7515285" cy="5699326"/>
          </a:xfrm>
          <a:prstGeom prst="rect">
            <a:avLst/>
          </a:prstGeom>
        </p:spPr>
      </p:pic>
    </p:spTree>
    <p:extLst>
      <p:ext uri="{BB962C8B-B14F-4D97-AF65-F5344CB8AC3E}">
        <p14:creationId xmlns:p14="http://schemas.microsoft.com/office/powerpoint/2010/main" val="46067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9AC4B8F5-37EB-BBE2-4767-C2FE14C13A28}"/>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latin typeface="Times New Roman" panose="02020603050405020304" pitchFamily="18" charset="0"/>
                <a:cs typeface="Times New Roman" panose="02020603050405020304" pitchFamily="18" charset="0"/>
              </a:rPr>
              <a:t>2024-25 Estimated Revenues</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00000000-0008-0000-0200-000003000000}"/>
              </a:ext>
            </a:extLst>
          </p:cNvPr>
          <p:cNvGraphicFramePr>
            <a:graphicFrameLocks noGrp="1"/>
          </p:cNvGraphicFramePr>
          <p:nvPr>
            <p:ph idx="1"/>
            <p:extLst>
              <p:ext uri="{D42A27DB-BD31-4B8C-83A1-F6EECF244321}">
                <p14:modId xmlns:p14="http://schemas.microsoft.com/office/powerpoint/2010/main" val="3459559788"/>
              </p:ext>
            </p:extLst>
          </p:nvPr>
        </p:nvGraphicFramePr>
        <p:xfrm>
          <a:off x="4941201" y="992181"/>
          <a:ext cx="6237359" cy="456629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F2750576-586F-6A2F-D161-E76327019D3B}"/>
              </a:ext>
            </a:extLst>
          </p:cNvPr>
          <p:cNvPicPr>
            <a:picLocks noChangeAspect="1"/>
          </p:cNvPicPr>
          <p:nvPr/>
        </p:nvPicPr>
        <p:blipFill>
          <a:blip r:embed="rId4"/>
          <a:stretch>
            <a:fillRect/>
          </a:stretch>
        </p:blipFill>
        <p:spPr>
          <a:xfrm>
            <a:off x="4421135" y="324465"/>
            <a:ext cx="7185509" cy="6209069"/>
          </a:xfrm>
          <a:prstGeom prst="rect">
            <a:avLst/>
          </a:prstGeom>
        </p:spPr>
      </p:pic>
    </p:spTree>
    <p:extLst>
      <p:ext uri="{BB962C8B-B14F-4D97-AF65-F5344CB8AC3E}">
        <p14:creationId xmlns:p14="http://schemas.microsoft.com/office/powerpoint/2010/main" val="101960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45E3F19-F4C8-B5F6-5DF5-1EF374FC88B0}"/>
              </a:ext>
            </a:extLst>
          </p:cNvPr>
          <p:cNvSpPr>
            <a:spLocks noGrp="1"/>
          </p:cNvSpPr>
          <p:nvPr>
            <p:ph type="title"/>
          </p:nvPr>
        </p:nvSpPr>
        <p:spPr>
          <a:xfrm>
            <a:off x="535021" y="685800"/>
            <a:ext cx="2639962" cy="5105400"/>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Revenues-Local</a:t>
            </a:r>
          </a:p>
        </p:txBody>
      </p:sp>
      <p:grpSp>
        <p:nvGrpSpPr>
          <p:cNvPr id="29" name="Group 2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6" name="Content Placeholder 5">
            <a:extLst>
              <a:ext uri="{FF2B5EF4-FFF2-40B4-BE49-F238E27FC236}">
                <a16:creationId xmlns:a16="http://schemas.microsoft.com/office/drawing/2014/main" id="{B503E7FA-A4D1-EA03-5903-1611A75188BB}"/>
              </a:ext>
            </a:extLst>
          </p:cNvPr>
          <p:cNvPicPr>
            <a:picLocks noGrp="1" noChangeAspect="1"/>
          </p:cNvPicPr>
          <p:nvPr>
            <p:ph idx="1"/>
          </p:nvPr>
        </p:nvPicPr>
        <p:blipFill>
          <a:blip r:embed="rId3"/>
          <a:stretch>
            <a:fillRect/>
          </a:stretch>
        </p:blipFill>
        <p:spPr>
          <a:xfrm>
            <a:off x="4812505" y="614546"/>
            <a:ext cx="6336939" cy="5636824"/>
          </a:xfrm>
          <a:prstGeom prst="rect">
            <a:avLst/>
          </a:prstGeom>
        </p:spPr>
      </p:pic>
    </p:spTree>
    <p:extLst>
      <p:ext uri="{BB962C8B-B14F-4D97-AF65-F5344CB8AC3E}">
        <p14:creationId xmlns:p14="http://schemas.microsoft.com/office/powerpoint/2010/main" val="4015992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5BE3-3F6F-632C-D675-6A4A3A53E27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Property Taxes</a:t>
            </a:r>
          </a:p>
        </p:txBody>
      </p:sp>
      <p:sp>
        <p:nvSpPr>
          <p:cNvPr id="3" name="Content Placeholder 2">
            <a:extLst>
              <a:ext uri="{FF2B5EF4-FFF2-40B4-BE49-F238E27FC236}">
                <a16:creationId xmlns:a16="http://schemas.microsoft.com/office/drawing/2014/main" id="{DB89314D-5AA7-BD0B-30A7-5CD76917601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Proposed Mill Increase 0%</a:t>
            </a:r>
            <a:endParaRPr lang="en-US" dirty="0">
              <a:solidFill>
                <a:srgbClr val="FF0000"/>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Mill rate remains at 30.78</a:t>
            </a:r>
          </a:p>
          <a:p>
            <a:r>
              <a:rPr lang="en-US" dirty="0">
                <a:latin typeface="Times New Roman" panose="02020603050405020304" pitchFamily="18" charset="0"/>
                <a:cs typeface="Times New Roman" panose="02020603050405020304" pitchFamily="18" charset="0"/>
              </a:rPr>
              <a:t>Property Tax Relief funds of $4,101,390 (State Revenue) </a:t>
            </a:r>
          </a:p>
          <a:p>
            <a:r>
              <a:rPr lang="en-US" dirty="0">
                <a:latin typeface="Times New Roman" panose="02020603050405020304" pitchFamily="18" charset="0"/>
                <a:cs typeface="Times New Roman" panose="02020603050405020304" pitchFamily="18" charset="0"/>
              </a:rPr>
              <a:t>Increase in the amount of the Homestead Exemption for qualified taxpayers due to a lesser number of qualified properties (5,541 for 24-25 vs. 5,561 for 23-24) and an increase in the Property Tax Relief funds.</a:t>
            </a:r>
          </a:p>
          <a:p>
            <a:pPr marL="457200" lvl="1" indent="0">
              <a:buNone/>
            </a:pPr>
            <a:endParaRPr lang="en-US" dirty="0">
              <a:latin typeface="Times New Roman" panose="02020603050405020304" pitchFamily="18" charset="0"/>
              <a:cs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343495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B43A-DDCB-4EF5-F436-C06147DA6E6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Homestead Exemption</a:t>
            </a:r>
          </a:p>
        </p:txBody>
      </p:sp>
      <p:sp>
        <p:nvSpPr>
          <p:cNvPr id="3" name="Text Placeholder 2">
            <a:extLst>
              <a:ext uri="{FF2B5EF4-FFF2-40B4-BE49-F238E27FC236}">
                <a16:creationId xmlns:a16="http://schemas.microsoft.com/office/drawing/2014/main" id="{77DE3D05-CD93-01F9-36D3-826824F6480C}"/>
              </a:ext>
            </a:extLst>
          </p:cNvPr>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2023-2024</a:t>
            </a:r>
          </a:p>
        </p:txBody>
      </p:sp>
      <p:sp>
        <p:nvSpPr>
          <p:cNvPr id="4" name="Content Placeholder 3">
            <a:extLst>
              <a:ext uri="{FF2B5EF4-FFF2-40B4-BE49-F238E27FC236}">
                <a16:creationId xmlns:a16="http://schemas.microsoft.com/office/drawing/2014/main" id="{581857AF-1046-94BD-57CF-FBE45515AC92}"/>
              </a:ext>
            </a:extLst>
          </p:cNvPr>
          <p:cNvSpPr>
            <a:spLocks noGrp="1"/>
          </p:cNvSpPr>
          <p:nvPr>
            <p:ph sz="half" idx="2"/>
          </p:nvPr>
        </p:nvSpPr>
        <p:spPr/>
        <p:txBody>
          <a:bodyPr/>
          <a:lstStyle/>
          <a:p>
            <a:pPr lvl="1"/>
            <a:r>
              <a:rPr lang="en-US" sz="2000" dirty="0">
                <a:latin typeface="Times New Roman" panose="02020603050405020304" pitchFamily="18" charset="0"/>
                <a:cs typeface="Times New Roman" panose="02020603050405020304" pitchFamily="18" charset="0"/>
              </a:rPr>
              <a:t>Qualified for Homestead exemption 5,561</a:t>
            </a:r>
          </a:p>
          <a:p>
            <a:pPr lvl="1"/>
            <a:r>
              <a:rPr lang="en-US" sz="2000" dirty="0">
                <a:latin typeface="Times New Roman" panose="02020603050405020304" pitchFamily="18" charset="0"/>
                <a:cs typeface="Times New Roman" panose="02020603050405020304" pitchFamily="18" charset="0"/>
              </a:rPr>
              <a:t>Estimated Exemption Amount $20,496</a:t>
            </a:r>
          </a:p>
          <a:p>
            <a:pPr lvl="1"/>
            <a:r>
              <a:rPr lang="en-US" sz="2000" dirty="0">
                <a:latin typeface="Times New Roman" panose="02020603050405020304" pitchFamily="18" charset="0"/>
                <a:cs typeface="Times New Roman" panose="02020603050405020304" pitchFamily="18" charset="0"/>
              </a:rPr>
              <a:t>Estimated Value of Exemption $631</a:t>
            </a:r>
          </a:p>
          <a:p>
            <a:pPr marL="0" indent="0">
              <a:buNone/>
            </a:pPr>
            <a:endParaRPr lang="en-US" dirty="0"/>
          </a:p>
        </p:txBody>
      </p:sp>
      <p:sp>
        <p:nvSpPr>
          <p:cNvPr id="5" name="Text Placeholder 4">
            <a:extLst>
              <a:ext uri="{FF2B5EF4-FFF2-40B4-BE49-F238E27FC236}">
                <a16:creationId xmlns:a16="http://schemas.microsoft.com/office/drawing/2014/main" id="{2362714D-435C-F874-06C9-D1193CC8A89F}"/>
              </a:ext>
            </a:extLst>
          </p:cNvPr>
          <p:cNvSpPr>
            <a:spLocks noGrp="1"/>
          </p:cNvSpPr>
          <p:nvPr>
            <p:ph type="body" sz="quarter" idx="3"/>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2024-2025</a:t>
            </a:r>
          </a:p>
        </p:txBody>
      </p:sp>
      <p:sp>
        <p:nvSpPr>
          <p:cNvPr id="6" name="Content Placeholder 5">
            <a:extLst>
              <a:ext uri="{FF2B5EF4-FFF2-40B4-BE49-F238E27FC236}">
                <a16:creationId xmlns:a16="http://schemas.microsoft.com/office/drawing/2014/main" id="{3DF4CCD8-BF0A-F5AE-2841-A8AAF0F063C6}"/>
              </a:ext>
            </a:extLst>
          </p:cNvPr>
          <p:cNvSpPr>
            <a:spLocks noGrp="1"/>
          </p:cNvSpPr>
          <p:nvPr>
            <p:ph sz="quarter" idx="4"/>
          </p:nvPr>
        </p:nvSpPr>
        <p:spPr/>
        <p:txBody>
          <a:bodyPr/>
          <a:lstStyle/>
          <a:p>
            <a:pPr lvl="1"/>
            <a:r>
              <a:rPr lang="en-US" sz="2000" dirty="0">
                <a:latin typeface="Times New Roman" panose="02020603050405020304" pitchFamily="18" charset="0"/>
                <a:cs typeface="Times New Roman" panose="02020603050405020304" pitchFamily="18" charset="0"/>
              </a:rPr>
              <a:t>Qualified for Homestead exemption 5,541 </a:t>
            </a:r>
          </a:p>
          <a:p>
            <a:pPr lvl="1"/>
            <a:r>
              <a:rPr lang="en-US" sz="2000" dirty="0">
                <a:latin typeface="Times New Roman" panose="02020603050405020304" pitchFamily="18" charset="0"/>
                <a:cs typeface="Times New Roman" panose="02020603050405020304" pitchFamily="18" charset="0"/>
              </a:rPr>
              <a:t>Estimated Exemption Amount $24,140</a:t>
            </a:r>
          </a:p>
          <a:p>
            <a:pPr lvl="1"/>
            <a:r>
              <a:rPr lang="en-US" sz="2000" dirty="0">
                <a:latin typeface="Times New Roman" panose="02020603050405020304" pitchFamily="18" charset="0"/>
                <a:cs typeface="Times New Roman" panose="02020603050405020304" pitchFamily="18" charset="0"/>
              </a:rPr>
              <a:t>Estimated Value of Exemption $743</a:t>
            </a:r>
          </a:p>
          <a:p>
            <a:pPr marL="0" indent="0">
              <a:buNone/>
            </a:pPr>
            <a:endParaRPr lang="en-US" dirty="0"/>
          </a:p>
        </p:txBody>
      </p:sp>
    </p:spTree>
    <p:extLst>
      <p:ext uri="{BB962C8B-B14F-4D97-AF65-F5344CB8AC3E}">
        <p14:creationId xmlns:p14="http://schemas.microsoft.com/office/powerpoint/2010/main" val="975951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TM03457496[[fn=Parallax]]</Template>
  <TotalTime>18133</TotalTime>
  <Words>2616</Words>
  <Application>Microsoft Office PowerPoint</Application>
  <PresentationFormat>Widescreen</PresentationFormat>
  <Paragraphs>122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Corbel</vt:lpstr>
      <vt:lpstr>Times New Roman</vt:lpstr>
      <vt:lpstr>Parallax</vt:lpstr>
      <vt:lpstr>2024-2025 Proposed Final Budget</vt:lpstr>
      <vt:lpstr>Agenda</vt:lpstr>
      <vt:lpstr>Budget Development Process</vt:lpstr>
      <vt:lpstr>Budget Overview</vt:lpstr>
      <vt:lpstr>Revenues</vt:lpstr>
      <vt:lpstr>2024-25 Estimated Revenues</vt:lpstr>
      <vt:lpstr>Revenues-Local</vt:lpstr>
      <vt:lpstr>Property Taxes</vt:lpstr>
      <vt:lpstr>Homestead Exemption</vt:lpstr>
      <vt:lpstr>Example Tax Bill Comparison</vt:lpstr>
      <vt:lpstr>Mill Rate History</vt:lpstr>
      <vt:lpstr>Assessment Growth History</vt:lpstr>
      <vt:lpstr>Revenues-State</vt:lpstr>
      <vt:lpstr>Revenues-Federal</vt:lpstr>
      <vt:lpstr>Expenditures -Function</vt:lpstr>
      <vt:lpstr>Expenditures -Object</vt:lpstr>
      <vt:lpstr>Expenditures-Instruction</vt:lpstr>
      <vt:lpstr>Expenditures-Support Services</vt:lpstr>
      <vt:lpstr>Expenditures-Operation of Non-Instructional Services</vt:lpstr>
      <vt:lpstr>Expenditures-Facilities Acquisition, Construction, &amp; Improvement Services</vt:lpstr>
      <vt:lpstr>Expenditures-Other Expenditures &amp; Financing Uses</vt:lpstr>
      <vt:lpstr>Revenues Assumptions</vt:lpstr>
      <vt:lpstr>ESSER Funding</vt:lpstr>
      <vt:lpstr>2024-2025 ESSER Funded Expenditures</vt:lpstr>
      <vt:lpstr>Empowering Academic Achievers and Lifelong Learners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2022-2023 Proposed Final Budget</dc:title>
  <dc:creator>Marcia Stokes</dc:creator>
  <cp:lastModifiedBy>Marcia Stokes</cp:lastModifiedBy>
  <cp:revision>3</cp:revision>
  <cp:lastPrinted>2024-05-23T14:05:49Z</cp:lastPrinted>
  <dcterms:created xsi:type="dcterms:W3CDTF">2022-05-27T12:10:36Z</dcterms:created>
  <dcterms:modified xsi:type="dcterms:W3CDTF">2024-05-24T20:45:12Z</dcterms:modified>
</cp:coreProperties>
</file>