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6" r:id="rId1"/>
    <p:sldMasterId id="2147483777" r:id="rId2"/>
    <p:sldMasterId id="2147483778" r:id="rId3"/>
    <p:sldMasterId id="2147483779" r:id="rId4"/>
    <p:sldMasterId id="2147483780" r:id="rId5"/>
  </p:sldMasterIdLst>
  <p:notesMasterIdLst>
    <p:notesMasterId r:id="rId6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x="18288000" cy="10240963"/>
  <p:notesSz cx="6858000" cy="9144000"/>
  <p:embeddedFontLst>
    <p:embeddedFont>
      <p:font typeface="Corbel" panose="020B0503020204020204" pitchFamily="34" charset="0"/>
      <p:regular r:id="rId64"/>
      <p:bold r:id="rId65"/>
      <p:italic r:id="rId66"/>
      <p:boldItalic r:id="rId67"/>
    </p:embeddedFont>
    <p:embeddedFont>
      <p:font typeface="Helvetica Neue" panose="020B0604020202020204" charset="0"/>
      <p:regular r:id="rId68"/>
      <p:bold r:id="rId69"/>
      <p:italic r:id="rId70"/>
      <p:boldItalic r:id="rId71"/>
    </p:embeddedFont>
    <p:embeddedFont>
      <p:font typeface="Nunito Sans" pitchFamily="2" charset="0"/>
      <p:regular r:id="rId72"/>
      <p:bold r:id="rId73"/>
      <p:italic r:id="rId74"/>
      <p:boldItalic r:id="rId75"/>
    </p:embeddedFont>
    <p:embeddedFont>
      <p:font typeface="Nunito Sans Black" pitchFamily="2" charset="0"/>
      <p:bold r:id="rId76"/>
      <p:boldItalic r:id="rId77"/>
    </p:embeddedFont>
    <p:embeddedFont>
      <p:font typeface="Nunito Sans Light" pitchFamily="2" charset="0"/>
      <p:regular r:id="rId78"/>
      <p:bold r:id="rId79"/>
      <p:italic r:id="rId80"/>
      <p:boldItalic r:id="rId81"/>
    </p:embeddedFont>
    <p:embeddedFont>
      <p:font typeface="Open Sans" panose="020B0606030504020204" pitchFamily="34" charset="0"/>
      <p:regular r:id="rId82"/>
      <p:bold r:id="rId83"/>
      <p:italic r:id="rId84"/>
      <p:boldItalic r:id="rId85"/>
    </p:embeddedFont>
    <p:embeddedFont>
      <p:font typeface="Open Sans ExtraBold" panose="020B0906030804020204" pitchFamily="34" charset="0"/>
      <p:bold r:id="rId86"/>
      <p:boldItalic r:id="rId87"/>
    </p:embeddedFont>
    <p:embeddedFont>
      <p:font typeface="Open Sans Light" panose="020B0306030504020204" pitchFamily="34" charset="0"/>
      <p:regular r:id="rId88"/>
      <p:bold r:id="rId89"/>
      <p:italic r:id="rId90"/>
      <p:boldItalic r:id="rId91"/>
    </p:embeddedFont>
    <p:embeddedFont>
      <p:font typeface="Open Sans SemiBold" panose="020B0706030804020204" pitchFamily="34" charset="0"/>
      <p:regular r:id="rId92"/>
      <p:bold r:id="rId93"/>
      <p:italic r:id="rId94"/>
      <p:boldItalic r:id="rId95"/>
    </p:embeddedFont>
    <p:embeddedFont>
      <p:font typeface="Roboto" panose="02000000000000000000" pitchFamily="2"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26">
          <p15:clr>
            <a:srgbClr val="A4A3A4"/>
          </p15:clr>
        </p15:guide>
        <p15:guide id="2" pos="5760">
          <p15:clr>
            <a:srgbClr val="A4A3A4"/>
          </p15:clr>
        </p15:guide>
        <p15:guide id="3" orient="horz" pos="43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054" y="126"/>
      </p:cViewPr>
      <p:guideLst>
        <p:guide orient="horz" pos="3226"/>
        <p:guide pos="5760"/>
        <p:guide orient="horz" pos="4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4.fntdata"/><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3.fntdata"/><Relationship Id="rId97" Type="http://schemas.openxmlformats.org/officeDocument/2006/relationships/font" Target="fonts/font34.fntdata"/><Relationship Id="rId7" Type="http://schemas.openxmlformats.org/officeDocument/2006/relationships/slide" Target="slides/slide2.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6.xml"/><Relationship Id="rId82" Type="http://schemas.openxmlformats.org/officeDocument/2006/relationships/font" Target="fonts/font19.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4.fntdata"/><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fa209da015_0_128: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fa209da01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bf07f4936b_2_0: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bf07f4936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 of 2022 Top Ten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bea1dfd58e_0_83: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1bea1dfd58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fa209da015_0_1279: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fa209da015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fa209da015_0_1305: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1fa209da015_0_1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fa209da015_0_1312: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fa209da015_0_1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fa209da015_0_1318: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1fa209da015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fa209da015_0_1330: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fa209da015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fa209da015_0_1352: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fa209da015_0_1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fa209da015_0_1295: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fa209da015_0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fa209da015_0_2562: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fa209da015_0_2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f262245e54_0_128: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f262245e5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replace photos inside the shapes, right click on the image &gt; Replace Image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fa209da015_0_1283:notes"/>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fa209da015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fa209da015_0_2566: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fa209da015_0_2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fa209da015_0_2571: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fa209da015_0_2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fa209da015_0_2577: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fa209da015_0_2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fa209da015_0_2759: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fa209da015_0_2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1fa209da015_0_2587:notes"/>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1fa209da015_0_2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fa209da015_0_2613: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1fa209da015_0_2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fa209da015_0_2620: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fa209da015_0_2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1fa209da015_0_2606: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1fa209da015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1fa209da015_0_2627: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1fa209da015_0_2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chemeClr val="dk1"/>
                </a:solidFill>
                <a:highlight>
                  <a:srgbClr val="FFFFFF"/>
                </a:highlight>
                <a:latin typeface="Roboto"/>
                <a:ea typeface="Roboto"/>
                <a:cs typeface="Roboto"/>
                <a:sym typeface="Roboto"/>
              </a:rPr>
              <a:t>A speaker note in response to "But it clears out links.." While yes, it does, it behooves you to use the "Site Page" linking option so that links do not break over time.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fa209da015_0_413: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fa209da015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fc1051baa2_0_0: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fc1051ba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272cbed005a_0_1054: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272cbed005a_0_1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fc1051baa2_0_828: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fc1051baa2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1fc1051baa2_0_1261: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1fc1051baa2_0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fc1051baa2_0_1268: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fc1051baa2_0_1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72cbed005a_0_1195: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272cbed005a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fc1051baa2_0_430: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1fc1051baa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fc1051baa2_0_438: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fc1051baa2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fc1051baa2_1_330: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fc1051baa2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1fc1051baa2_0_1874: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1fc1051baa2_0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fa209da015_0_417: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fa209da015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fc1051baa2_0_1882: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1fc1051baa2_0_1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fc1051baa2_1_334: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1fc1051baa2_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fc1051baa2_0_1911: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fc1051baa2_0_1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1fc1051baa2_0_1891: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1fc1051baa2_0_1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26c9441c903_0_609: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26c9441c903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72cbed005a_0_474:notes"/>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72cbed005a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6c9441c903_0_613:notes"/>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26c9441c903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72cbed005a_0_614: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272cbed005a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6c9441c903_0_619:notes"/>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26c9441c903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6c9441c903_0_625:notes"/>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26c9441c903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fa209da015_0_424: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fa209da015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272cbed005a_0_761: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272cbed005a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72cbed005a_0_904: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272cbed005a_0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301142e25da_0_296: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301142e25da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301142e25da_0_419:notes"/>
          <p:cNvSpPr>
            <a:spLocks noGrp="1" noRot="1" noChangeAspect="1"/>
          </p:cNvSpPr>
          <p:nvPr>
            <p:ph type="sldImg" idx="2"/>
          </p:nvPr>
        </p:nvSpPr>
        <p:spPr>
          <a:xfrm>
            <a:off x="367691"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301142e25da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01142e25da_0_0: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301142e25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301142e25da_0_30: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301142e25d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01142e25da_0_11: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01142e25d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301142e25da_0_18: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301142e25d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fc1051baa2_0_2185: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fc1051baa2_0_2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fa209da015_0_445:notes"/>
          <p:cNvSpPr>
            <a:spLocks noGrp="1" noRot="1" noChangeAspect="1"/>
          </p:cNvSpPr>
          <p:nvPr>
            <p:ph type="sldImg" idx="2"/>
          </p:nvPr>
        </p:nvSpPr>
        <p:spPr>
          <a:xfrm>
            <a:off x="367781" y="685800"/>
            <a:ext cx="612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fa209da015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fa209da015_0_570: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fa209da015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bea1dfd58e_0_69:notes"/>
          <p:cNvSpPr>
            <a:spLocks noGrp="1" noRot="1" noChangeAspect="1"/>
          </p:cNvSpPr>
          <p:nvPr>
            <p:ph type="sldImg" idx="2"/>
          </p:nvPr>
        </p:nvSpPr>
        <p:spPr>
          <a:xfrm>
            <a:off x="367695" y="685800"/>
            <a:ext cx="6123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bea1dfd58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2">
  <p:cSld name="CUSTOM_19">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10" name="Google Shape;10;p2"/>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SzPts val="3600"/>
              <a:buFont typeface="Nunito Sans"/>
              <a:buNone/>
              <a:defRPr sz="3600">
                <a:latin typeface="Nunito Sans"/>
                <a:ea typeface="Nunito Sans"/>
                <a:cs typeface="Nunito Sans"/>
                <a:sym typeface="Nunito Sans"/>
              </a:defRPr>
            </a:lvl2pPr>
            <a:lvl3pPr lvl="2" rtl="0">
              <a:spcBef>
                <a:spcPts val="1600"/>
              </a:spcBef>
              <a:spcAft>
                <a:spcPts val="0"/>
              </a:spcAft>
              <a:buSzPts val="3600"/>
              <a:buFont typeface="Nunito Sans"/>
              <a:buNone/>
              <a:defRPr sz="3600">
                <a:latin typeface="Nunito Sans"/>
                <a:ea typeface="Nunito Sans"/>
                <a:cs typeface="Nunito Sans"/>
                <a:sym typeface="Nunito Sans"/>
              </a:defRPr>
            </a:lvl3pPr>
            <a:lvl4pPr lvl="3" rtl="0">
              <a:spcBef>
                <a:spcPts val="1600"/>
              </a:spcBef>
              <a:spcAft>
                <a:spcPts val="0"/>
              </a:spcAft>
              <a:buSzPts val="3600"/>
              <a:buFont typeface="Nunito Sans"/>
              <a:buNone/>
              <a:defRPr sz="3600">
                <a:latin typeface="Nunito Sans"/>
                <a:ea typeface="Nunito Sans"/>
                <a:cs typeface="Nunito Sans"/>
                <a:sym typeface="Nunito Sans"/>
              </a:defRPr>
            </a:lvl4pPr>
            <a:lvl5pPr lvl="4" rtl="0">
              <a:spcBef>
                <a:spcPts val="1600"/>
              </a:spcBef>
              <a:spcAft>
                <a:spcPts val="0"/>
              </a:spcAft>
              <a:buSzPts val="3600"/>
              <a:buFont typeface="Nunito Sans"/>
              <a:buNone/>
              <a:defRPr sz="3600">
                <a:latin typeface="Nunito Sans"/>
                <a:ea typeface="Nunito Sans"/>
                <a:cs typeface="Nunito Sans"/>
                <a:sym typeface="Nunito Sans"/>
              </a:defRPr>
            </a:lvl5pPr>
            <a:lvl6pPr lvl="5" rtl="0">
              <a:spcBef>
                <a:spcPts val="1600"/>
              </a:spcBef>
              <a:spcAft>
                <a:spcPts val="0"/>
              </a:spcAft>
              <a:buSzPts val="3600"/>
              <a:buFont typeface="Nunito Sans"/>
              <a:buNone/>
              <a:defRPr sz="3600">
                <a:latin typeface="Nunito Sans"/>
                <a:ea typeface="Nunito Sans"/>
                <a:cs typeface="Nunito Sans"/>
                <a:sym typeface="Nunito Sans"/>
              </a:defRPr>
            </a:lvl6pPr>
            <a:lvl7pPr lvl="6" rtl="0">
              <a:spcBef>
                <a:spcPts val="1600"/>
              </a:spcBef>
              <a:spcAft>
                <a:spcPts val="0"/>
              </a:spcAft>
              <a:buSzPts val="3600"/>
              <a:buFont typeface="Nunito Sans"/>
              <a:buNone/>
              <a:defRPr sz="3600">
                <a:latin typeface="Nunito Sans"/>
                <a:ea typeface="Nunito Sans"/>
                <a:cs typeface="Nunito Sans"/>
                <a:sym typeface="Nunito Sans"/>
              </a:defRPr>
            </a:lvl7pPr>
            <a:lvl8pPr lvl="7" rtl="0">
              <a:spcBef>
                <a:spcPts val="1600"/>
              </a:spcBef>
              <a:spcAft>
                <a:spcPts val="0"/>
              </a:spcAft>
              <a:buSzPts val="3600"/>
              <a:buFont typeface="Nunito Sans"/>
              <a:buNone/>
              <a:defRPr sz="3600">
                <a:latin typeface="Nunito Sans"/>
                <a:ea typeface="Nunito Sans"/>
                <a:cs typeface="Nunito Sans"/>
                <a:sym typeface="Nunito Sans"/>
              </a:defRPr>
            </a:lvl8pPr>
            <a:lvl9pPr lvl="8" rtl="0">
              <a:spcBef>
                <a:spcPts val="1600"/>
              </a:spcBef>
              <a:spcAft>
                <a:spcPts val="1600"/>
              </a:spcAft>
              <a:buSzPts val="3600"/>
              <a:buFont typeface="Nunito Sans"/>
              <a:buNone/>
              <a:defRPr sz="3600">
                <a:latin typeface="Nunito Sans"/>
                <a:ea typeface="Nunito Sans"/>
                <a:cs typeface="Nunito Sans"/>
                <a:sym typeface="Nunito Sans"/>
              </a:defRPr>
            </a:lvl9pPr>
          </a:lstStyle>
          <a:p>
            <a:endParaRPr/>
          </a:p>
        </p:txBody>
      </p:sp>
      <p:pic>
        <p:nvPicPr>
          <p:cNvPr id="11" name="Google Shape;11;p2"/>
          <p:cNvPicPr preferRelativeResize="0"/>
          <p:nvPr/>
        </p:nvPicPr>
        <p:blipFill rotWithShape="1">
          <a:blip r:embed="rId2">
            <a:alphaModFix/>
          </a:blip>
          <a:srcRect l="14948" r="16100" b="18646"/>
          <a:stretch/>
        </p:blipFill>
        <p:spPr>
          <a:xfrm>
            <a:off x="0" y="5802493"/>
            <a:ext cx="18288000" cy="4475319"/>
          </a:xfrm>
          <a:prstGeom prst="rect">
            <a:avLst/>
          </a:prstGeom>
          <a:noFill/>
          <a:ln>
            <a:noFill/>
          </a:ln>
        </p:spPr>
      </p:pic>
      <p:pic>
        <p:nvPicPr>
          <p:cNvPr id="12" name="Google Shape;12;p2"/>
          <p:cNvPicPr preferRelativeResize="0"/>
          <p:nvPr/>
        </p:nvPicPr>
        <p:blipFill rotWithShape="1">
          <a:blip r:embed="rId3">
            <a:alphaModFix/>
          </a:blip>
          <a:srcRect l="-1122"/>
          <a:stretch/>
        </p:blipFill>
        <p:spPr>
          <a:xfrm>
            <a:off x="995500" y="1148223"/>
            <a:ext cx="5170216" cy="7472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 Content 2">
  <p:cSld name="CUSTOM_16_1_2">
    <p:spTree>
      <p:nvGrpSpPr>
        <p:cNvPr id="1" name="Shape 61"/>
        <p:cNvGrpSpPr/>
        <p:nvPr/>
      </p:nvGrpSpPr>
      <p:grpSpPr>
        <a:xfrm>
          <a:off x="0" y="0"/>
          <a:ext cx="0" cy="0"/>
          <a:chOff x="0" y="0"/>
          <a:chExt cx="0" cy="0"/>
        </a:xfrm>
      </p:grpSpPr>
      <p:sp>
        <p:nvSpPr>
          <p:cNvPr id="62" name="Google Shape;62;p11"/>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63" name="Google Shape;63;p11"/>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2"/>
              </a:buClr>
              <a:buSzPts val="6000"/>
              <a:buNone/>
              <a:defRPr sz="60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64" name="Google Shape;64;p11"/>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65" name="Google Shape;65;p11"/>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66" name="Google Shape;66;p11"/>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3">
  <p:cSld name="CUSTOM_2_2">
    <p:spTree>
      <p:nvGrpSpPr>
        <p:cNvPr id="1" name="Shape 521"/>
        <p:cNvGrpSpPr/>
        <p:nvPr/>
      </p:nvGrpSpPr>
      <p:grpSpPr>
        <a:xfrm>
          <a:off x="0" y="0"/>
          <a:ext cx="0" cy="0"/>
          <a:chOff x="0" y="0"/>
          <a:chExt cx="0" cy="0"/>
        </a:xfrm>
      </p:grpSpPr>
      <p:pic>
        <p:nvPicPr>
          <p:cNvPr id="522" name="Google Shape;522;p104"/>
          <p:cNvPicPr preferRelativeResize="0"/>
          <p:nvPr/>
        </p:nvPicPr>
        <p:blipFill>
          <a:blip r:embed="rId2">
            <a:alphaModFix/>
          </a:blip>
          <a:stretch>
            <a:fillRect/>
          </a:stretch>
        </p:blipFill>
        <p:spPr>
          <a:xfrm>
            <a:off x="0" y="0"/>
            <a:ext cx="18190531" cy="10232185"/>
          </a:xfrm>
          <a:prstGeom prst="rect">
            <a:avLst/>
          </a:prstGeom>
          <a:noFill/>
          <a:ln>
            <a:noFill/>
          </a:ln>
        </p:spPr>
      </p:pic>
      <p:sp>
        <p:nvSpPr>
          <p:cNvPr id="523" name="Google Shape;523;p104"/>
          <p:cNvSpPr txBox="1">
            <a:spLocks noGrp="1"/>
          </p:cNvSpPr>
          <p:nvPr>
            <p:ph type="body" idx="1"/>
          </p:nvPr>
        </p:nvSpPr>
        <p:spPr>
          <a:xfrm>
            <a:off x="2299450" y="3600325"/>
            <a:ext cx="14174400" cy="5055300"/>
          </a:xfrm>
          <a:prstGeom prst="rect">
            <a:avLst/>
          </a:prstGeom>
        </p:spPr>
        <p:txBody>
          <a:bodyPr spcFirstLastPara="1" wrap="square" lIns="182575" tIns="182575" rIns="182575" bIns="182575" anchor="t" anchorCtr="0">
            <a:noAutofit/>
          </a:bodyPr>
          <a:lstStyle>
            <a:lvl1pPr marL="457200" lvl="0" indent="-431800" rtl="0">
              <a:lnSpc>
                <a:spcPct val="115000"/>
              </a:lnSpc>
              <a:spcBef>
                <a:spcPts val="0"/>
              </a:spcBef>
              <a:spcAft>
                <a:spcPts val="0"/>
              </a:spcAft>
              <a:buClr>
                <a:srgbClr val="163052"/>
              </a:buClr>
              <a:buSzPts val="3200"/>
              <a:buFont typeface="Open Sans SemiBold"/>
              <a:buChar char="●"/>
              <a:defRPr>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24" name="Google Shape;524;p104"/>
          <p:cNvSpPr txBox="1">
            <a:spLocks noGrp="1"/>
          </p:cNvSpPr>
          <p:nvPr>
            <p:ph type="title"/>
          </p:nvPr>
        </p:nvSpPr>
        <p:spPr>
          <a:xfrm>
            <a:off x="2299450" y="1806385"/>
            <a:ext cx="14174400" cy="14538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163052"/>
              </a:buClr>
              <a:buSzPts val="7000"/>
              <a:buFont typeface="Open Sans ExtraBold"/>
              <a:buNone/>
              <a:defRPr sz="7000">
                <a:solidFill>
                  <a:srgbClr val="163052"/>
                </a:solidFill>
                <a:latin typeface="Open Sans ExtraBold"/>
                <a:ea typeface="Open Sans ExtraBold"/>
                <a:cs typeface="Open Sans ExtraBold"/>
                <a:sym typeface="Open Sans ExtraBold"/>
              </a:defRPr>
            </a:lvl1pPr>
            <a:lvl2pPr lvl="1" algn="ctr" rtl="0">
              <a:spcBef>
                <a:spcPts val="0"/>
              </a:spcBef>
              <a:spcAft>
                <a:spcPts val="0"/>
              </a:spcAft>
              <a:buClr>
                <a:srgbClr val="163052"/>
              </a:buClr>
              <a:buSzPts val="2800"/>
              <a:buNone/>
              <a:defRPr sz="2800">
                <a:solidFill>
                  <a:srgbClr val="163052"/>
                </a:solidFill>
              </a:defRPr>
            </a:lvl2pPr>
            <a:lvl3pPr lvl="2" algn="ctr" rtl="0">
              <a:spcBef>
                <a:spcPts val="0"/>
              </a:spcBef>
              <a:spcAft>
                <a:spcPts val="0"/>
              </a:spcAft>
              <a:buClr>
                <a:srgbClr val="163052"/>
              </a:buClr>
              <a:buSzPts val="2800"/>
              <a:buNone/>
              <a:defRPr sz="2800">
                <a:solidFill>
                  <a:srgbClr val="163052"/>
                </a:solidFill>
              </a:defRPr>
            </a:lvl3pPr>
            <a:lvl4pPr lvl="3" algn="ctr" rtl="0">
              <a:spcBef>
                <a:spcPts val="0"/>
              </a:spcBef>
              <a:spcAft>
                <a:spcPts val="0"/>
              </a:spcAft>
              <a:buClr>
                <a:srgbClr val="163052"/>
              </a:buClr>
              <a:buSzPts val="2800"/>
              <a:buNone/>
              <a:defRPr sz="2800">
                <a:solidFill>
                  <a:srgbClr val="163052"/>
                </a:solidFill>
              </a:defRPr>
            </a:lvl4pPr>
            <a:lvl5pPr lvl="4" algn="ctr" rtl="0">
              <a:spcBef>
                <a:spcPts val="0"/>
              </a:spcBef>
              <a:spcAft>
                <a:spcPts val="0"/>
              </a:spcAft>
              <a:buClr>
                <a:srgbClr val="163052"/>
              </a:buClr>
              <a:buSzPts val="2800"/>
              <a:buNone/>
              <a:defRPr sz="2800">
                <a:solidFill>
                  <a:srgbClr val="163052"/>
                </a:solidFill>
              </a:defRPr>
            </a:lvl5pPr>
            <a:lvl6pPr lvl="5" algn="ctr" rtl="0">
              <a:spcBef>
                <a:spcPts val="0"/>
              </a:spcBef>
              <a:spcAft>
                <a:spcPts val="0"/>
              </a:spcAft>
              <a:buClr>
                <a:srgbClr val="163052"/>
              </a:buClr>
              <a:buSzPts val="2800"/>
              <a:buNone/>
              <a:defRPr sz="2800">
                <a:solidFill>
                  <a:srgbClr val="163052"/>
                </a:solidFill>
              </a:defRPr>
            </a:lvl6pPr>
            <a:lvl7pPr lvl="6" algn="ctr" rtl="0">
              <a:spcBef>
                <a:spcPts val="0"/>
              </a:spcBef>
              <a:spcAft>
                <a:spcPts val="0"/>
              </a:spcAft>
              <a:buClr>
                <a:srgbClr val="163052"/>
              </a:buClr>
              <a:buSzPts val="2800"/>
              <a:buNone/>
              <a:defRPr sz="2800">
                <a:solidFill>
                  <a:srgbClr val="163052"/>
                </a:solidFill>
              </a:defRPr>
            </a:lvl7pPr>
            <a:lvl8pPr lvl="7" algn="ctr" rtl="0">
              <a:spcBef>
                <a:spcPts val="0"/>
              </a:spcBef>
              <a:spcAft>
                <a:spcPts val="0"/>
              </a:spcAft>
              <a:buClr>
                <a:srgbClr val="163052"/>
              </a:buClr>
              <a:buSzPts val="2800"/>
              <a:buNone/>
              <a:defRPr sz="2800">
                <a:solidFill>
                  <a:srgbClr val="163052"/>
                </a:solidFill>
              </a:defRPr>
            </a:lvl8pPr>
            <a:lvl9pPr lvl="8" algn="ctr" rtl="0">
              <a:spcBef>
                <a:spcPts val="0"/>
              </a:spcBef>
              <a:spcAft>
                <a:spcPts val="0"/>
              </a:spcAft>
              <a:buClr>
                <a:srgbClr val="163052"/>
              </a:buClr>
              <a:buSzPts val="2800"/>
              <a:buNone/>
              <a:defRPr sz="2800">
                <a:solidFill>
                  <a:srgbClr val="163052"/>
                </a:solidFil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ustom Layout 2">
  <p:cSld name="CUSTOM_19">
    <p:bg>
      <p:bgPr>
        <a:solidFill>
          <a:schemeClr val="dk1"/>
        </a:solidFill>
        <a:effectLst/>
      </p:bgPr>
    </p:bg>
    <p:spTree>
      <p:nvGrpSpPr>
        <p:cNvPr id="1" name="Shape 528"/>
        <p:cNvGrpSpPr/>
        <p:nvPr/>
      </p:nvGrpSpPr>
      <p:grpSpPr>
        <a:xfrm>
          <a:off x="0" y="0"/>
          <a:ext cx="0" cy="0"/>
          <a:chOff x="0" y="0"/>
          <a:chExt cx="0" cy="0"/>
        </a:xfrm>
      </p:grpSpPr>
      <p:sp>
        <p:nvSpPr>
          <p:cNvPr id="529" name="Google Shape;529;p106"/>
          <p:cNvSpPr txBox="1">
            <a:spLocks noGrp="1"/>
          </p:cNvSpPr>
          <p:nvPr>
            <p:ph type="title"/>
          </p:nvPr>
        </p:nvSpPr>
        <p:spPr>
          <a:xfrm>
            <a:off x="919500" y="2707064"/>
            <a:ext cx="164490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400"/>
              <a:buFont typeface="Nunito Sans"/>
              <a:buNone/>
              <a:defRPr sz="7400" b="1">
                <a:solidFill>
                  <a:schemeClr val="lt1"/>
                </a:solidFill>
                <a:latin typeface="Nunito Sans"/>
                <a:ea typeface="Nunito Sans"/>
                <a:cs typeface="Nunito Sans"/>
                <a:sym typeface="Nunito Sans"/>
              </a:defRPr>
            </a:lvl9pPr>
          </a:lstStyle>
          <a:p>
            <a:endParaRPr/>
          </a:p>
        </p:txBody>
      </p:sp>
      <p:sp>
        <p:nvSpPr>
          <p:cNvPr id="530" name="Google Shape;530;p106"/>
          <p:cNvSpPr txBox="1">
            <a:spLocks noGrp="1"/>
          </p:cNvSpPr>
          <p:nvPr>
            <p:ph type="subTitle" idx="1"/>
          </p:nvPr>
        </p:nvSpPr>
        <p:spPr>
          <a:xfrm>
            <a:off x="919500" y="4103728"/>
            <a:ext cx="11866200" cy="1365600"/>
          </a:xfrm>
          <a:prstGeom prst="rect">
            <a:avLst/>
          </a:prstGeom>
        </p:spPr>
        <p:txBody>
          <a:bodyPr spcFirstLastPara="1" wrap="square" lIns="186925" tIns="186925" rIns="186925" bIns="186925" anchor="t" anchorCtr="0">
            <a:noAutofit/>
          </a:bodyPr>
          <a:lstStyle>
            <a:lvl1pPr lvl="0" rtl="0">
              <a:spcBef>
                <a:spcPts val="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1pPr>
            <a:lvl2pPr lvl="1" rtl="0">
              <a:spcBef>
                <a:spcPts val="1600"/>
              </a:spcBef>
              <a:spcAft>
                <a:spcPts val="0"/>
              </a:spcAft>
              <a:buSzPts val="3700"/>
              <a:buFont typeface="Nunito Sans"/>
              <a:buNone/>
              <a:defRPr sz="3700">
                <a:latin typeface="Nunito Sans"/>
                <a:ea typeface="Nunito Sans"/>
                <a:cs typeface="Nunito Sans"/>
                <a:sym typeface="Nunito Sans"/>
              </a:defRPr>
            </a:lvl2pPr>
            <a:lvl3pPr lvl="2" rtl="0">
              <a:spcBef>
                <a:spcPts val="1600"/>
              </a:spcBef>
              <a:spcAft>
                <a:spcPts val="0"/>
              </a:spcAft>
              <a:buSzPts val="3700"/>
              <a:buFont typeface="Nunito Sans"/>
              <a:buNone/>
              <a:defRPr sz="3700">
                <a:latin typeface="Nunito Sans"/>
                <a:ea typeface="Nunito Sans"/>
                <a:cs typeface="Nunito Sans"/>
                <a:sym typeface="Nunito Sans"/>
              </a:defRPr>
            </a:lvl3pPr>
            <a:lvl4pPr lvl="3" rtl="0">
              <a:spcBef>
                <a:spcPts val="1600"/>
              </a:spcBef>
              <a:spcAft>
                <a:spcPts val="0"/>
              </a:spcAft>
              <a:buSzPts val="3700"/>
              <a:buFont typeface="Nunito Sans"/>
              <a:buNone/>
              <a:defRPr sz="3700">
                <a:latin typeface="Nunito Sans"/>
                <a:ea typeface="Nunito Sans"/>
                <a:cs typeface="Nunito Sans"/>
                <a:sym typeface="Nunito Sans"/>
              </a:defRPr>
            </a:lvl4pPr>
            <a:lvl5pPr lvl="4" rtl="0">
              <a:spcBef>
                <a:spcPts val="1600"/>
              </a:spcBef>
              <a:spcAft>
                <a:spcPts val="0"/>
              </a:spcAft>
              <a:buSzPts val="3700"/>
              <a:buFont typeface="Nunito Sans"/>
              <a:buNone/>
              <a:defRPr sz="3700">
                <a:latin typeface="Nunito Sans"/>
                <a:ea typeface="Nunito Sans"/>
                <a:cs typeface="Nunito Sans"/>
                <a:sym typeface="Nunito Sans"/>
              </a:defRPr>
            </a:lvl5pPr>
            <a:lvl6pPr lvl="5" rtl="0">
              <a:spcBef>
                <a:spcPts val="1600"/>
              </a:spcBef>
              <a:spcAft>
                <a:spcPts val="0"/>
              </a:spcAft>
              <a:buSzPts val="3700"/>
              <a:buFont typeface="Nunito Sans"/>
              <a:buNone/>
              <a:defRPr sz="3700">
                <a:latin typeface="Nunito Sans"/>
                <a:ea typeface="Nunito Sans"/>
                <a:cs typeface="Nunito Sans"/>
                <a:sym typeface="Nunito Sans"/>
              </a:defRPr>
            </a:lvl6pPr>
            <a:lvl7pPr lvl="6" rtl="0">
              <a:spcBef>
                <a:spcPts val="1600"/>
              </a:spcBef>
              <a:spcAft>
                <a:spcPts val="0"/>
              </a:spcAft>
              <a:buSzPts val="3700"/>
              <a:buFont typeface="Nunito Sans"/>
              <a:buNone/>
              <a:defRPr sz="3700">
                <a:latin typeface="Nunito Sans"/>
                <a:ea typeface="Nunito Sans"/>
                <a:cs typeface="Nunito Sans"/>
                <a:sym typeface="Nunito Sans"/>
              </a:defRPr>
            </a:lvl7pPr>
            <a:lvl8pPr lvl="7" rtl="0">
              <a:spcBef>
                <a:spcPts val="1600"/>
              </a:spcBef>
              <a:spcAft>
                <a:spcPts val="0"/>
              </a:spcAft>
              <a:buSzPts val="3700"/>
              <a:buFont typeface="Nunito Sans"/>
              <a:buNone/>
              <a:defRPr sz="3700">
                <a:latin typeface="Nunito Sans"/>
                <a:ea typeface="Nunito Sans"/>
                <a:cs typeface="Nunito Sans"/>
                <a:sym typeface="Nunito Sans"/>
              </a:defRPr>
            </a:lvl8pPr>
            <a:lvl9pPr lvl="8" rtl="0">
              <a:spcBef>
                <a:spcPts val="1600"/>
              </a:spcBef>
              <a:spcAft>
                <a:spcPts val="1600"/>
              </a:spcAft>
              <a:buSzPts val="3700"/>
              <a:buFont typeface="Nunito Sans"/>
              <a:buNone/>
              <a:defRPr sz="3700">
                <a:latin typeface="Nunito Sans"/>
                <a:ea typeface="Nunito Sans"/>
                <a:cs typeface="Nunito Sans"/>
                <a:sym typeface="Nunito Sans"/>
              </a:defRPr>
            </a:lvl9pPr>
          </a:lstStyle>
          <a:p>
            <a:endParaRPr/>
          </a:p>
        </p:txBody>
      </p:sp>
      <p:pic>
        <p:nvPicPr>
          <p:cNvPr id="531" name="Google Shape;531;p106"/>
          <p:cNvPicPr preferRelativeResize="0"/>
          <p:nvPr/>
        </p:nvPicPr>
        <p:blipFill rotWithShape="1">
          <a:blip r:embed="rId2">
            <a:alphaModFix/>
          </a:blip>
          <a:srcRect l="14948" r="16100" b="18646"/>
          <a:stretch/>
        </p:blipFill>
        <p:spPr>
          <a:xfrm>
            <a:off x="0" y="5802493"/>
            <a:ext cx="18288000" cy="4475319"/>
          </a:xfrm>
          <a:prstGeom prst="rect">
            <a:avLst/>
          </a:prstGeom>
          <a:noFill/>
          <a:ln>
            <a:noFill/>
          </a:ln>
        </p:spPr>
      </p:pic>
      <p:pic>
        <p:nvPicPr>
          <p:cNvPr id="532" name="Google Shape;532;p106"/>
          <p:cNvPicPr preferRelativeResize="0"/>
          <p:nvPr/>
        </p:nvPicPr>
        <p:blipFill rotWithShape="1">
          <a:blip r:embed="rId3">
            <a:alphaModFix/>
          </a:blip>
          <a:srcRect l="-1122"/>
          <a:stretch/>
        </p:blipFill>
        <p:spPr>
          <a:xfrm>
            <a:off x="995500" y="1148223"/>
            <a:ext cx="4847078" cy="70056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ustom Layout 2 1">
  <p:cSld name="CUSTOM_19_1">
    <p:bg>
      <p:bgPr>
        <a:solidFill>
          <a:schemeClr val="lt1"/>
        </a:solidFill>
        <a:effectLst/>
      </p:bgPr>
    </p:bg>
    <p:spTree>
      <p:nvGrpSpPr>
        <p:cNvPr id="1" name="Shape 533"/>
        <p:cNvGrpSpPr/>
        <p:nvPr/>
      </p:nvGrpSpPr>
      <p:grpSpPr>
        <a:xfrm>
          <a:off x="0" y="0"/>
          <a:ext cx="0" cy="0"/>
          <a:chOff x="0" y="0"/>
          <a:chExt cx="0" cy="0"/>
        </a:xfrm>
      </p:grpSpPr>
      <p:pic>
        <p:nvPicPr>
          <p:cNvPr id="534" name="Google Shape;534;p107"/>
          <p:cNvPicPr preferRelativeResize="0"/>
          <p:nvPr/>
        </p:nvPicPr>
        <p:blipFill rotWithShape="1">
          <a:blip r:embed="rId2">
            <a:alphaModFix/>
          </a:blip>
          <a:srcRect t="10466"/>
          <a:stretch/>
        </p:blipFill>
        <p:spPr>
          <a:xfrm>
            <a:off x="995500" y="1077290"/>
            <a:ext cx="7979951" cy="1039559"/>
          </a:xfrm>
          <a:prstGeom prst="rect">
            <a:avLst/>
          </a:prstGeom>
          <a:noFill/>
          <a:ln>
            <a:noFill/>
          </a:ln>
        </p:spPr>
      </p:pic>
      <p:sp>
        <p:nvSpPr>
          <p:cNvPr id="535" name="Google Shape;535;p107"/>
          <p:cNvSpPr txBox="1">
            <a:spLocks noGrp="1"/>
          </p:cNvSpPr>
          <p:nvPr>
            <p:ph type="title"/>
          </p:nvPr>
        </p:nvSpPr>
        <p:spPr>
          <a:xfrm>
            <a:off x="919500" y="2707064"/>
            <a:ext cx="164490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SzPts val="7400"/>
              <a:buFont typeface="Nunito Sans"/>
              <a:buNone/>
              <a:defRPr sz="7400" b="1">
                <a:latin typeface="Nunito Sans"/>
                <a:ea typeface="Nunito Sans"/>
                <a:cs typeface="Nunito Sans"/>
                <a:sym typeface="Nunito Sans"/>
              </a:defRPr>
            </a:lvl1pPr>
            <a:lvl2pPr lvl="1"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400"/>
              <a:buFont typeface="Nunito Sans"/>
              <a:buNone/>
              <a:defRPr sz="7400" b="1">
                <a:solidFill>
                  <a:schemeClr val="dk1"/>
                </a:solidFill>
                <a:latin typeface="Nunito Sans"/>
                <a:ea typeface="Nunito Sans"/>
                <a:cs typeface="Nunito Sans"/>
                <a:sym typeface="Nunito Sans"/>
              </a:defRPr>
            </a:lvl9pPr>
          </a:lstStyle>
          <a:p>
            <a:endParaRPr/>
          </a:p>
        </p:txBody>
      </p:sp>
      <p:sp>
        <p:nvSpPr>
          <p:cNvPr id="536" name="Google Shape;536;p107"/>
          <p:cNvSpPr txBox="1">
            <a:spLocks noGrp="1"/>
          </p:cNvSpPr>
          <p:nvPr>
            <p:ph type="subTitle" idx="1"/>
          </p:nvPr>
        </p:nvSpPr>
        <p:spPr>
          <a:xfrm>
            <a:off x="919500" y="3952005"/>
            <a:ext cx="11866200" cy="1365600"/>
          </a:xfrm>
          <a:prstGeom prst="rect">
            <a:avLst/>
          </a:prstGeom>
        </p:spPr>
        <p:txBody>
          <a:bodyPr spcFirstLastPara="1" wrap="square" lIns="186925" tIns="186925" rIns="186925" bIns="186925" anchor="t" anchorCtr="0">
            <a:noAutofit/>
          </a:bodyPr>
          <a:lstStyle>
            <a:lvl1pPr lvl="0" rtl="0">
              <a:spcBef>
                <a:spcPts val="0"/>
              </a:spcBef>
              <a:spcAft>
                <a:spcPts val="0"/>
              </a:spcAft>
              <a:buSzPts val="3700"/>
              <a:buFont typeface="Nunito Sans"/>
              <a:buNone/>
              <a:defRPr sz="3700">
                <a:solidFill>
                  <a:schemeClr val="dk2"/>
                </a:solidFill>
                <a:latin typeface="Nunito Sans"/>
                <a:ea typeface="Nunito Sans"/>
                <a:cs typeface="Nunito Sans"/>
                <a:sym typeface="Nunito Sans"/>
              </a:defRPr>
            </a:lvl1pPr>
            <a:lvl2pPr lvl="1" rtl="0">
              <a:spcBef>
                <a:spcPts val="1600"/>
              </a:spcBef>
              <a:spcAft>
                <a:spcPts val="0"/>
              </a:spcAft>
              <a:buSzPts val="3700"/>
              <a:buFont typeface="Nunito Sans"/>
              <a:buNone/>
              <a:defRPr sz="3700">
                <a:solidFill>
                  <a:schemeClr val="dk2"/>
                </a:solidFill>
                <a:latin typeface="Nunito Sans"/>
                <a:ea typeface="Nunito Sans"/>
                <a:cs typeface="Nunito Sans"/>
                <a:sym typeface="Nunito Sans"/>
              </a:defRPr>
            </a:lvl2pPr>
            <a:lvl3pPr lvl="2" rtl="0">
              <a:spcBef>
                <a:spcPts val="1600"/>
              </a:spcBef>
              <a:spcAft>
                <a:spcPts val="0"/>
              </a:spcAft>
              <a:buSzPts val="3700"/>
              <a:buFont typeface="Nunito Sans"/>
              <a:buNone/>
              <a:defRPr sz="3700">
                <a:solidFill>
                  <a:schemeClr val="dk2"/>
                </a:solidFill>
                <a:latin typeface="Nunito Sans"/>
                <a:ea typeface="Nunito Sans"/>
                <a:cs typeface="Nunito Sans"/>
                <a:sym typeface="Nunito Sans"/>
              </a:defRPr>
            </a:lvl3pPr>
            <a:lvl4pPr lvl="3" rtl="0">
              <a:spcBef>
                <a:spcPts val="1600"/>
              </a:spcBef>
              <a:spcAft>
                <a:spcPts val="0"/>
              </a:spcAft>
              <a:buSzPts val="3700"/>
              <a:buFont typeface="Nunito Sans"/>
              <a:buNone/>
              <a:defRPr sz="3700">
                <a:solidFill>
                  <a:schemeClr val="dk2"/>
                </a:solidFill>
                <a:latin typeface="Nunito Sans"/>
                <a:ea typeface="Nunito Sans"/>
                <a:cs typeface="Nunito Sans"/>
                <a:sym typeface="Nunito Sans"/>
              </a:defRPr>
            </a:lvl4pPr>
            <a:lvl5pPr lvl="4" rtl="0">
              <a:spcBef>
                <a:spcPts val="1600"/>
              </a:spcBef>
              <a:spcAft>
                <a:spcPts val="0"/>
              </a:spcAft>
              <a:buSzPts val="3700"/>
              <a:buFont typeface="Nunito Sans"/>
              <a:buNone/>
              <a:defRPr sz="3700">
                <a:solidFill>
                  <a:schemeClr val="dk2"/>
                </a:solidFill>
                <a:latin typeface="Nunito Sans"/>
                <a:ea typeface="Nunito Sans"/>
                <a:cs typeface="Nunito Sans"/>
                <a:sym typeface="Nunito Sans"/>
              </a:defRPr>
            </a:lvl5pPr>
            <a:lvl6pPr lvl="5" rtl="0">
              <a:spcBef>
                <a:spcPts val="1600"/>
              </a:spcBef>
              <a:spcAft>
                <a:spcPts val="0"/>
              </a:spcAft>
              <a:buSzPts val="3700"/>
              <a:buFont typeface="Nunito Sans"/>
              <a:buNone/>
              <a:defRPr sz="3700">
                <a:solidFill>
                  <a:schemeClr val="dk2"/>
                </a:solidFill>
                <a:latin typeface="Nunito Sans"/>
                <a:ea typeface="Nunito Sans"/>
                <a:cs typeface="Nunito Sans"/>
                <a:sym typeface="Nunito Sans"/>
              </a:defRPr>
            </a:lvl6pPr>
            <a:lvl7pPr lvl="6" rtl="0">
              <a:spcBef>
                <a:spcPts val="1600"/>
              </a:spcBef>
              <a:spcAft>
                <a:spcPts val="0"/>
              </a:spcAft>
              <a:buSzPts val="3700"/>
              <a:buFont typeface="Nunito Sans"/>
              <a:buNone/>
              <a:defRPr sz="3700">
                <a:solidFill>
                  <a:schemeClr val="dk2"/>
                </a:solidFill>
                <a:latin typeface="Nunito Sans"/>
                <a:ea typeface="Nunito Sans"/>
                <a:cs typeface="Nunito Sans"/>
                <a:sym typeface="Nunito Sans"/>
              </a:defRPr>
            </a:lvl7pPr>
            <a:lvl8pPr lvl="7" rtl="0">
              <a:spcBef>
                <a:spcPts val="1600"/>
              </a:spcBef>
              <a:spcAft>
                <a:spcPts val="0"/>
              </a:spcAft>
              <a:buSzPts val="3700"/>
              <a:buFont typeface="Nunito Sans"/>
              <a:buNone/>
              <a:defRPr sz="3700">
                <a:solidFill>
                  <a:schemeClr val="dk2"/>
                </a:solidFill>
                <a:latin typeface="Nunito Sans"/>
                <a:ea typeface="Nunito Sans"/>
                <a:cs typeface="Nunito Sans"/>
                <a:sym typeface="Nunito Sans"/>
              </a:defRPr>
            </a:lvl8pPr>
            <a:lvl9pPr lvl="8" rtl="0">
              <a:spcBef>
                <a:spcPts val="1600"/>
              </a:spcBef>
              <a:spcAft>
                <a:spcPts val="1600"/>
              </a:spcAft>
              <a:buSzPts val="3700"/>
              <a:buFont typeface="Nunito Sans"/>
              <a:buNone/>
              <a:defRPr sz="3700">
                <a:solidFill>
                  <a:schemeClr val="dk2"/>
                </a:solidFill>
                <a:latin typeface="Nunito Sans"/>
                <a:ea typeface="Nunito Sans"/>
                <a:cs typeface="Nunito Sans"/>
                <a:sym typeface="Nunito Sans"/>
              </a:defRPr>
            </a:lvl9pPr>
          </a:lstStyle>
          <a:p>
            <a:endParaRPr/>
          </a:p>
        </p:txBody>
      </p:sp>
      <p:pic>
        <p:nvPicPr>
          <p:cNvPr id="537" name="Google Shape;537;p107"/>
          <p:cNvPicPr preferRelativeResize="0"/>
          <p:nvPr/>
        </p:nvPicPr>
        <p:blipFill rotWithShape="1">
          <a:blip r:embed="rId3">
            <a:alphaModFix/>
          </a:blip>
          <a:srcRect l="18976" r="16998" b="23815"/>
          <a:stretch/>
        </p:blipFill>
        <p:spPr>
          <a:xfrm>
            <a:off x="0" y="5813842"/>
            <a:ext cx="18288000" cy="4513598"/>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2 1 1">
  <p:cSld name="CUSTOM_19_1_1">
    <p:bg>
      <p:bgPr>
        <a:solidFill>
          <a:schemeClr val="lt2"/>
        </a:solidFill>
        <a:effectLst/>
      </p:bgPr>
    </p:bg>
    <p:spTree>
      <p:nvGrpSpPr>
        <p:cNvPr id="1" name="Shape 538"/>
        <p:cNvGrpSpPr/>
        <p:nvPr/>
      </p:nvGrpSpPr>
      <p:grpSpPr>
        <a:xfrm>
          <a:off x="0" y="0"/>
          <a:ext cx="0" cy="0"/>
          <a:chOff x="0" y="0"/>
          <a:chExt cx="0" cy="0"/>
        </a:xfrm>
      </p:grpSpPr>
      <p:sp>
        <p:nvSpPr>
          <p:cNvPr id="539" name="Google Shape;539;p108"/>
          <p:cNvSpPr txBox="1">
            <a:spLocks noGrp="1"/>
          </p:cNvSpPr>
          <p:nvPr>
            <p:ph type="title"/>
          </p:nvPr>
        </p:nvSpPr>
        <p:spPr>
          <a:xfrm>
            <a:off x="919500" y="2707064"/>
            <a:ext cx="164490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SzPts val="7400"/>
              <a:buFont typeface="Nunito Sans"/>
              <a:buNone/>
              <a:defRPr sz="7400" b="1">
                <a:latin typeface="Nunito Sans"/>
                <a:ea typeface="Nunito Sans"/>
                <a:cs typeface="Nunito Sans"/>
                <a:sym typeface="Nunito Sans"/>
              </a:defRPr>
            </a:lvl1pPr>
            <a:lvl2pPr lvl="1"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400"/>
              <a:buFont typeface="Nunito Sans"/>
              <a:buNone/>
              <a:defRPr sz="74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400"/>
              <a:buFont typeface="Nunito Sans"/>
              <a:buNone/>
              <a:defRPr sz="7400" b="1">
                <a:solidFill>
                  <a:schemeClr val="dk1"/>
                </a:solidFill>
                <a:latin typeface="Nunito Sans"/>
                <a:ea typeface="Nunito Sans"/>
                <a:cs typeface="Nunito Sans"/>
                <a:sym typeface="Nunito Sans"/>
              </a:defRPr>
            </a:lvl9pPr>
          </a:lstStyle>
          <a:p>
            <a:endParaRPr/>
          </a:p>
        </p:txBody>
      </p:sp>
      <p:sp>
        <p:nvSpPr>
          <p:cNvPr id="540" name="Google Shape;540;p108"/>
          <p:cNvSpPr txBox="1">
            <a:spLocks noGrp="1"/>
          </p:cNvSpPr>
          <p:nvPr>
            <p:ph type="subTitle" idx="1"/>
          </p:nvPr>
        </p:nvSpPr>
        <p:spPr>
          <a:xfrm>
            <a:off x="919500" y="4103728"/>
            <a:ext cx="11866200" cy="1365600"/>
          </a:xfrm>
          <a:prstGeom prst="rect">
            <a:avLst/>
          </a:prstGeom>
        </p:spPr>
        <p:txBody>
          <a:bodyPr spcFirstLastPara="1" wrap="square" lIns="186925" tIns="186925" rIns="186925" bIns="186925" anchor="t" anchorCtr="0">
            <a:noAutofit/>
          </a:bodyPr>
          <a:lstStyle>
            <a:lvl1pPr lvl="0" rtl="0">
              <a:spcBef>
                <a:spcPts val="0"/>
              </a:spcBef>
              <a:spcAft>
                <a:spcPts val="0"/>
              </a:spcAft>
              <a:buClr>
                <a:schemeClr val="dk1"/>
              </a:buClr>
              <a:buSzPts val="3700"/>
              <a:buFont typeface="Nunito Sans"/>
              <a:buNone/>
              <a:defRPr sz="3700">
                <a:latin typeface="Nunito Sans"/>
                <a:ea typeface="Nunito Sans"/>
                <a:cs typeface="Nunito Sans"/>
                <a:sym typeface="Nunito Sans"/>
              </a:defRPr>
            </a:lvl1pPr>
            <a:lvl2pPr lvl="1" rtl="0">
              <a:spcBef>
                <a:spcPts val="1600"/>
              </a:spcBef>
              <a:spcAft>
                <a:spcPts val="0"/>
              </a:spcAft>
              <a:buClr>
                <a:schemeClr val="dk1"/>
              </a:buClr>
              <a:buSzPts val="3700"/>
              <a:buFont typeface="Nunito Sans"/>
              <a:buNone/>
              <a:defRPr sz="3700">
                <a:latin typeface="Nunito Sans"/>
                <a:ea typeface="Nunito Sans"/>
                <a:cs typeface="Nunito Sans"/>
                <a:sym typeface="Nunito Sans"/>
              </a:defRPr>
            </a:lvl2pPr>
            <a:lvl3pPr lvl="2" rtl="0">
              <a:spcBef>
                <a:spcPts val="1600"/>
              </a:spcBef>
              <a:spcAft>
                <a:spcPts val="0"/>
              </a:spcAft>
              <a:buClr>
                <a:schemeClr val="dk1"/>
              </a:buClr>
              <a:buSzPts val="3700"/>
              <a:buFont typeface="Nunito Sans"/>
              <a:buNone/>
              <a:defRPr sz="3700">
                <a:latin typeface="Nunito Sans"/>
                <a:ea typeface="Nunito Sans"/>
                <a:cs typeface="Nunito Sans"/>
                <a:sym typeface="Nunito Sans"/>
              </a:defRPr>
            </a:lvl3pPr>
            <a:lvl4pPr lvl="3" rtl="0">
              <a:spcBef>
                <a:spcPts val="1600"/>
              </a:spcBef>
              <a:spcAft>
                <a:spcPts val="0"/>
              </a:spcAft>
              <a:buClr>
                <a:schemeClr val="dk1"/>
              </a:buClr>
              <a:buSzPts val="3700"/>
              <a:buFont typeface="Nunito Sans"/>
              <a:buNone/>
              <a:defRPr sz="3700">
                <a:latin typeface="Nunito Sans"/>
                <a:ea typeface="Nunito Sans"/>
                <a:cs typeface="Nunito Sans"/>
                <a:sym typeface="Nunito Sans"/>
              </a:defRPr>
            </a:lvl4pPr>
            <a:lvl5pPr lvl="4" rtl="0">
              <a:spcBef>
                <a:spcPts val="1600"/>
              </a:spcBef>
              <a:spcAft>
                <a:spcPts val="0"/>
              </a:spcAft>
              <a:buClr>
                <a:schemeClr val="dk1"/>
              </a:buClr>
              <a:buSzPts val="3700"/>
              <a:buFont typeface="Nunito Sans"/>
              <a:buNone/>
              <a:defRPr sz="3700">
                <a:latin typeface="Nunito Sans"/>
                <a:ea typeface="Nunito Sans"/>
                <a:cs typeface="Nunito Sans"/>
                <a:sym typeface="Nunito Sans"/>
              </a:defRPr>
            </a:lvl5pPr>
            <a:lvl6pPr lvl="5" rtl="0">
              <a:spcBef>
                <a:spcPts val="1600"/>
              </a:spcBef>
              <a:spcAft>
                <a:spcPts val="0"/>
              </a:spcAft>
              <a:buClr>
                <a:schemeClr val="dk1"/>
              </a:buClr>
              <a:buSzPts val="3700"/>
              <a:buFont typeface="Nunito Sans"/>
              <a:buNone/>
              <a:defRPr sz="3700">
                <a:latin typeface="Nunito Sans"/>
                <a:ea typeface="Nunito Sans"/>
                <a:cs typeface="Nunito Sans"/>
                <a:sym typeface="Nunito Sans"/>
              </a:defRPr>
            </a:lvl6pPr>
            <a:lvl7pPr lvl="6" rtl="0">
              <a:spcBef>
                <a:spcPts val="1600"/>
              </a:spcBef>
              <a:spcAft>
                <a:spcPts val="0"/>
              </a:spcAft>
              <a:buClr>
                <a:schemeClr val="dk1"/>
              </a:buClr>
              <a:buSzPts val="3700"/>
              <a:buFont typeface="Nunito Sans"/>
              <a:buNone/>
              <a:defRPr sz="3700">
                <a:latin typeface="Nunito Sans"/>
                <a:ea typeface="Nunito Sans"/>
                <a:cs typeface="Nunito Sans"/>
                <a:sym typeface="Nunito Sans"/>
              </a:defRPr>
            </a:lvl7pPr>
            <a:lvl8pPr lvl="7" rtl="0">
              <a:spcBef>
                <a:spcPts val="1600"/>
              </a:spcBef>
              <a:spcAft>
                <a:spcPts val="0"/>
              </a:spcAft>
              <a:buClr>
                <a:schemeClr val="dk1"/>
              </a:buClr>
              <a:buSzPts val="3700"/>
              <a:buFont typeface="Nunito Sans"/>
              <a:buNone/>
              <a:defRPr sz="3700">
                <a:latin typeface="Nunito Sans"/>
                <a:ea typeface="Nunito Sans"/>
                <a:cs typeface="Nunito Sans"/>
                <a:sym typeface="Nunito Sans"/>
              </a:defRPr>
            </a:lvl8pPr>
            <a:lvl9pPr lvl="8" rtl="0">
              <a:spcBef>
                <a:spcPts val="1600"/>
              </a:spcBef>
              <a:spcAft>
                <a:spcPts val="1600"/>
              </a:spcAft>
              <a:buClr>
                <a:schemeClr val="dk1"/>
              </a:buClr>
              <a:buSzPts val="3700"/>
              <a:buFont typeface="Nunito Sans"/>
              <a:buNone/>
              <a:defRPr sz="3700">
                <a:latin typeface="Nunito Sans"/>
                <a:ea typeface="Nunito Sans"/>
                <a:cs typeface="Nunito Sans"/>
                <a:sym typeface="Nunito Sans"/>
              </a:defRPr>
            </a:lvl9pPr>
          </a:lstStyle>
          <a:p>
            <a:endParaRPr/>
          </a:p>
        </p:txBody>
      </p:sp>
      <p:pic>
        <p:nvPicPr>
          <p:cNvPr id="541" name="Google Shape;541;p108"/>
          <p:cNvPicPr preferRelativeResize="0"/>
          <p:nvPr/>
        </p:nvPicPr>
        <p:blipFill rotWithShape="1">
          <a:blip r:embed="rId2">
            <a:alphaModFix/>
          </a:blip>
          <a:srcRect t="9346"/>
          <a:stretch/>
        </p:blipFill>
        <p:spPr>
          <a:xfrm>
            <a:off x="995500" y="1077290"/>
            <a:ext cx="7758701" cy="1023381"/>
          </a:xfrm>
          <a:prstGeom prst="rect">
            <a:avLst/>
          </a:prstGeom>
          <a:noFill/>
          <a:ln>
            <a:noFill/>
          </a:ln>
        </p:spPr>
      </p:pic>
      <p:pic>
        <p:nvPicPr>
          <p:cNvPr id="542" name="Google Shape;542;p108"/>
          <p:cNvPicPr preferRelativeResize="0"/>
          <p:nvPr/>
        </p:nvPicPr>
        <p:blipFill rotWithShape="1">
          <a:blip r:embed="rId3">
            <a:alphaModFix/>
          </a:blip>
          <a:srcRect l="14948" r="16100" b="18646"/>
          <a:stretch/>
        </p:blipFill>
        <p:spPr>
          <a:xfrm>
            <a:off x="0" y="5802493"/>
            <a:ext cx="18288000" cy="447531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ustom Layout 2 1 1 1">
  <p:cSld name="CUSTOM_19_1_1_1">
    <p:bg>
      <p:bgPr>
        <a:solidFill>
          <a:schemeClr val="dk2"/>
        </a:solidFill>
        <a:effectLst/>
      </p:bgPr>
    </p:bg>
    <p:spTree>
      <p:nvGrpSpPr>
        <p:cNvPr id="1" name="Shape 543"/>
        <p:cNvGrpSpPr/>
        <p:nvPr/>
      </p:nvGrpSpPr>
      <p:grpSpPr>
        <a:xfrm>
          <a:off x="0" y="0"/>
          <a:ext cx="0" cy="0"/>
          <a:chOff x="0" y="0"/>
          <a:chExt cx="0" cy="0"/>
        </a:xfrm>
      </p:grpSpPr>
      <p:sp>
        <p:nvSpPr>
          <p:cNvPr id="544" name="Google Shape;544;p109"/>
          <p:cNvSpPr txBox="1">
            <a:spLocks noGrp="1"/>
          </p:cNvSpPr>
          <p:nvPr>
            <p:ph type="title"/>
          </p:nvPr>
        </p:nvSpPr>
        <p:spPr>
          <a:xfrm>
            <a:off x="919500" y="2731455"/>
            <a:ext cx="164490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400"/>
              <a:buFont typeface="Nunito Sans"/>
              <a:buNone/>
              <a:defRPr sz="7400" b="1">
                <a:solidFill>
                  <a:schemeClr val="lt1"/>
                </a:solidFill>
                <a:latin typeface="Nunito Sans"/>
                <a:ea typeface="Nunito Sans"/>
                <a:cs typeface="Nunito Sans"/>
                <a:sym typeface="Nunito Sans"/>
              </a:defRPr>
            </a:lvl9pPr>
          </a:lstStyle>
          <a:p>
            <a:endParaRPr/>
          </a:p>
        </p:txBody>
      </p:sp>
      <p:sp>
        <p:nvSpPr>
          <p:cNvPr id="545" name="Google Shape;545;p109"/>
          <p:cNvSpPr txBox="1">
            <a:spLocks noGrp="1"/>
          </p:cNvSpPr>
          <p:nvPr>
            <p:ph type="subTitle" idx="1"/>
          </p:nvPr>
        </p:nvSpPr>
        <p:spPr>
          <a:xfrm>
            <a:off x="919500" y="4128119"/>
            <a:ext cx="9720000" cy="1365600"/>
          </a:xfrm>
          <a:prstGeom prst="rect">
            <a:avLst/>
          </a:prstGeom>
        </p:spPr>
        <p:txBody>
          <a:bodyPr spcFirstLastPara="1" wrap="square" lIns="186925" tIns="186925" rIns="186925" bIns="186925" anchor="t" anchorCtr="0">
            <a:noAutofit/>
          </a:bodyPr>
          <a:lstStyle>
            <a:lvl1pPr lvl="0" rtl="0">
              <a:spcBef>
                <a:spcPts val="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1pPr>
            <a:lvl2pPr lvl="1" rtl="0">
              <a:spcBef>
                <a:spcPts val="160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2pPr>
            <a:lvl3pPr lvl="2" rtl="0">
              <a:spcBef>
                <a:spcPts val="160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3pPr>
            <a:lvl4pPr lvl="3" rtl="0">
              <a:spcBef>
                <a:spcPts val="160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4pPr>
            <a:lvl5pPr lvl="4" rtl="0">
              <a:spcBef>
                <a:spcPts val="160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5pPr>
            <a:lvl6pPr lvl="5" rtl="0">
              <a:spcBef>
                <a:spcPts val="160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6pPr>
            <a:lvl7pPr lvl="6" rtl="0">
              <a:spcBef>
                <a:spcPts val="160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7pPr>
            <a:lvl8pPr lvl="7" rtl="0">
              <a:spcBef>
                <a:spcPts val="160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8pPr>
            <a:lvl9pPr lvl="8" rtl="0">
              <a:spcBef>
                <a:spcPts val="1600"/>
              </a:spcBef>
              <a:spcAft>
                <a:spcPts val="1600"/>
              </a:spcAft>
              <a:buClr>
                <a:schemeClr val="lt1"/>
              </a:buClr>
              <a:buSzPts val="3700"/>
              <a:buFont typeface="Nunito Sans"/>
              <a:buNone/>
              <a:defRPr sz="3700">
                <a:solidFill>
                  <a:schemeClr val="lt1"/>
                </a:solidFill>
                <a:latin typeface="Nunito Sans"/>
                <a:ea typeface="Nunito Sans"/>
                <a:cs typeface="Nunito Sans"/>
                <a:sym typeface="Nunito Sans"/>
              </a:defRPr>
            </a:lvl9pPr>
          </a:lstStyle>
          <a:p>
            <a:endParaRPr/>
          </a:p>
        </p:txBody>
      </p:sp>
      <p:pic>
        <p:nvPicPr>
          <p:cNvPr id="546" name="Google Shape;546;p109"/>
          <p:cNvPicPr preferRelativeResize="0"/>
          <p:nvPr/>
        </p:nvPicPr>
        <p:blipFill rotWithShape="1">
          <a:blip r:embed="rId2">
            <a:alphaModFix/>
          </a:blip>
          <a:srcRect l="15248" r="18853" b="19781"/>
          <a:stretch/>
        </p:blipFill>
        <p:spPr>
          <a:xfrm>
            <a:off x="0" y="5622447"/>
            <a:ext cx="18288000" cy="4618828"/>
          </a:xfrm>
          <a:prstGeom prst="rect">
            <a:avLst/>
          </a:prstGeom>
          <a:noFill/>
          <a:ln>
            <a:noFill/>
          </a:ln>
        </p:spPr>
      </p:pic>
      <p:pic>
        <p:nvPicPr>
          <p:cNvPr id="547" name="Google Shape;547;p109"/>
          <p:cNvPicPr preferRelativeResize="0"/>
          <p:nvPr/>
        </p:nvPicPr>
        <p:blipFill rotWithShape="1">
          <a:blip r:embed="rId3">
            <a:alphaModFix/>
          </a:blip>
          <a:srcRect/>
          <a:stretch/>
        </p:blipFill>
        <p:spPr>
          <a:xfrm>
            <a:off x="995500" y="1073656"/>
            <a:ext cx="6349370" cy="92791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sic">
  <p:cSld name="CUSTOM_2_1">
    <p:spTree>
      <p:nvGrpSpPr>
        <p:cNvPr id="1" name="Shape 548"/>
        <p:cNvGrpSpPr/>
        <p:nvPr/>
      </p:nvGrpSpPr>
      <p:grpSpPr>
        <a:xfrm>
          <a:off x="0" y="0"/>
          <a:ext cx="0" cy="0"/>
          <a:chOff x="0" y="0"/>
          <a:chExt cx="0" cy="0"/>
        </a:xfrm>
      </p:grpSpPr>
      <p:sp>
        <p:nvSpPr>
          <p:cNvPr id="549" name="Google Shape;549;p110"/>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sp>
        <p:nvSpPr>
          <p:cNvPr id="550" name="Google Shape;550;p110"/>
          <p:cNvSpPr txBox="1">
            <a:spLocks noGrp="1"/>
          </p:cNvSpPr>
          <p:nvPr>
            <p:ph type="body" idx="1"/>
          </p:nvPr>
        </p:nvSpPr>
        <p:spPr>
          <a:xfrm>
            <a:off x="924600" y="2624283"/>
            <a:ext cx="16449000" cy="6577800"/>
          </a:xfrm>
          <a:prstGeom prst="rect">
            <a:avLst/>
          </a:prstGeom>
        </p:spPr>
        <p:txBody>
          <a:bodyPr spcFirstLastPara="1" wrap="square" lIns="186925" tIns="186925" rIns="186925" bIns="186925" anchor="t" anchorCtr="0">
            <a:noAutofit/>
          </a:bodyPr>
          <a:lstStyle>
            <a:lvl1pPr marL="457200" lvl="0" indent="-438150" rtl="0">
              <a:lnSpc>
                <a:spcPct val="100000"/>
              </a:lnSpc>
              <a:spcBef>
                <a:spcPts val="0"/>
              </a:spcBef>
              <a:spcAft>
                <a:spcPts val="0"/>
              </a:spcAft>
              <a:buClr>
                <a:schemeClr val="dk2"/>
              </a:buClr>
              <a:buSzPts val="3300"/>
              <a:buFont typeface="Nunito Sans Light"/>
              <a:buChar char="●"/>
              <a:defRPr sz="3300">
                <a:solidFill>
                  <a:schemeClr val="dk1"/>
                </a:solidFill>
                <a:latin typeface="Nunito Sans Light"/>
                <a:ea typeface="Nunito Sans Light"/>
                <a:cs typeface="Nunito Sans Light"/>
                <a:sym typeface="Nunito Sans Light"/>
              </a:defRPr>
            </a:lvl1pPr>
            <a:lvl2pPr marL="914400" lvl="1" indent="-412750" rtl="0">
              <a:lnSpc>
                <a:spcPct val="100000"/>
              </a:lnSpc>
              <a:spcBef>
                <a:spcPts val="1600"/>
              </a:spcBef>
              <a:spcAft>
                <a:spcPts val="0"/>
              </a:spcAft>
              <a:buClr>
                <a:schemeClr val="dk2"/>
              </a:buClr>
              <a:buSzPts val="2900"/>
              <a:buFont typeface="Nunito Sans Light"/>
              <a:buChar char="○"/>
              <a:defRPr>
                <a:solidFill>
                  <a:schemeClr val="dk1"/>
                </a:solidFill>
                <a:latin typeface="Nunito Sans Light"/>
                <a:ea typeface="Nunito Sans Light"/>
                <a:cs typeface="Nunito Sans Light"/>
                <a:sym typeface="Nunito Sans Light"/>
              </a:defRPr>
            </a:lvl2pPr>
            <a:lvl3pPr marL="1371600" lvl="2"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3pPr>
            <a:lvl4pPr marL="1828800" lvl="3"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4pPr>
            <a:lvl5pPr marL="2286000" lvl="4"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5pPr>
            <a:lvl6pPr marL="2743200" lvl="5"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6pPr>
            <a:lvl7pPr marL="3200400" lvl="6"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7pPr>
            <a:lvl8pPr marL="3657600" lvl="7"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8pPr>
            <a:lvl9pPr marL="4114800" lvl="8" indent="-387350" rtl="0">
              <a:lnSpc>
                <a:spcPct val="100000"/>
              </a:lnSpc>
              <a:spcBef>
                <a:spcPts val="1600"/>
              </a:spcBef>
              <a:spcAft>
                <a:spcPts val="160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9pPr>
          </a:lstStyle>
          <a:p>
            <a:endParaRPr/>
          </a:p>
        </p:txBody>
      </p:sp>
      <p:sp>
        <p:nvSpPr>
          <p:cNvPr id="551" name="Google Shape;551;p110"/>
          <p:cNvSpPr txBox="1">
            <a:spLocks noGrp="1"/>
          </p:cNvSpPr>
          <p:nvPr>
            <p:ph type="title"/>
          </p:nvPr>
        </p:nvSpPr>
        <p:spPr>
          <a:xfrm>
            <a:off x="914400" y="910336"/>
            <a:ext cx="164490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300"/>
              <a:buFont typeface="Nunito Sans"/>
              <a:buNone/>
              <a:defRPr sz="63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300"/>
              <a:buFont typeface="Nunito Sans"/>
              <a:buNone/>
              <a:defRPr sz="6300" b="1">
                <a:solidFill>
                  <a:schemeClr val="dk2"/>
                </a:solidFill>
                <a:latin typeface="Nunito Sans"/>
                <a:ea typeface="Nunito Sans"/>
                <a:cs typeface="Nunito Sans"/>
                <a:sym typeface="Nunito Sans"/>
              </a:defRPr>
            </a:lvl9pPr>
          </a:lstStyle>
          <a:p>
            <a:endParaRPr/>
          </a:p>
        </p:txBody>
      </p:sp>
      <p:pic>
        <p:nvPicPr>
          <p:cNvPr id="552" name="Google Shape;552;p110"/>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sic 2">
  <p:cSld name="CUSTOM_2_1_2">
    <p:spTree>
      <p:nvGrpSpPr>
        <p:cNvPr id="1" name="Shape 553"/>
        <p:cNvGrpSpPr/>
        <p:nvPr/>
      </p:nvGrpSpPr>
      <p:grpSpPr>
        <a:xfrm>
          <a:off x="0" y="0"/>
          <a:ext cx="0" cy="0"/>
          <a:chOff x="0" y="0"/>
          <a:chExt cx="0" cy="0"/>
        </a:xfrm>
      </p:grpSpPr>
      <p:sp>
        <p:nvSpPr>
          <p:cNvPr id="554" name="Google Shape;554;p111"/>
          <p:cNvSpPr txBox="1">
            <a:spLocks noGrp="1"/>
          </p:cNvSpPr>
          <p:nvPr>
            <p:ph type="body" idx="1"/>
          </p:nvPr>
        </p:nvSpPr>
        <p:spPr>
          <a:xfrm>
            <a:off x="920764" y="2624283"/>
            <a:ext cx="10262400" cy="6577800"/>
          </a:xfrm>
          <a:prstGeom prst="rect">
            <a:avLst/>
          </a:prstGeom>
        </p:spPr>
        <p:txBody>
          <a:bodyPr spcFirstLastPara="1" wrap="square" lIns="186925" tIns="186925" rIns="186925" bIns="186925" anchor="t" anchorCtr="0">
            <a:noAutofit/>
          </a:bodyPr>
          <a:lstStyle>
            <a:lvl1pPr marL="457200" lvl="0" indent="-438150" rtl="0">
              <a:lnSpc>
                <a:spcPct val="100000"/>
              </a:lnSpc>
              <a:spcBef>
                <a:spcPts val="0"/>
              </a:spcBef>
              <a:spcAft>
                <a:spcPts val="0"/>
              </a:spcAft>
              <a:buClr>
                <a:schemeClr val="dk2"/>
              </a:buClr>
              <a:buSzPts val="3300"/>
              <a:buFont typeface="Nunito Sans Light"/>
              <a:buChar char="●"/>
              <a:defRPr sz="3300">
                <a:solidFill>
                  <a:schemeClr val="dk1"/>
                </a:solidFill>
                <a:latin typeface="Nunito Sans Light"/>
                <a:ea typeface="Nunito Sans Light"/>
                <a:cs typeface="Nunito Sans Light"/>
                <a:sym typeface="Nunito Sans Light"/>
              </a:defRPr>
            </a:lvl1pPr>
            <a:lvl2pPr marL="914400" lvl="1" indent="-412750" rtl="0">
              <a:lnSpc>
                <a:spcPct val="100000"/>
              </a:lnSpc>
              <a:spcBef>
                <a:spcPts val="1600"/>
              </a:spcBef>
              <a:spcAft>
                <a:spcPts val="0"/>
              </a:spcAft>
              <a:buClr>
                <a:schemeClr val="dk2"/>
              </a:buClr>
              <a:buSzPts val="2900"/>
              <a:buFont typeface="Nunito Sans Light"/>
              <a:buChar char="○"/>
              <a:defRPr>
                <a:solidFill>
                  <a:schemeClr val="dk1"/>
                </a:solidFill>
                <a:latin typeface="Nunito Sans Light"/>
                <a:ea typeface="Nunito Sans Light"/>
                <a:cs typeface="Nunito Sans Light"/>
                <a:sym typeface="Nunito Sans Light"/>
              </a:defRPr>
            </a:lvl2pPr>
            <a:lvl3pPr marL="1371600" lvl="2"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3pPr>
            <a:lvl4pPr marL="1828800" lvl="3"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4pPr>
            <a:lvl5pPr marL="2286000" lvl="4"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5pPr>
            <a:lvl6pPr marL="2743200" lvl="5"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6pPr>
            <a:lvl7pPr marL="3200400" lvl="6"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7pPr>
            <a:lvl8pPr marL="3657600" lvl="7"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8pPr>
            <a:lvl9pPr marL="4114800" lvl="8" indent="-387350" rtl="0">
              <a:lnSpc>
                <a:spcPct val="100000"/>
              </a:lnSpc>
              <a:spcBef>
                <a:spcPts val="1600"/>
              </a:spcBef>
              <a:spcAft>
                <a:spcPts val="160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9pPr>
          </a:lstStyle>
          <a:p>
            <a:endParaRPr/>
          </a:p>
        </p:txBody>
      </p:sp>
      <p:sp>
        <p:nvSpPr>
          <p:cNvPr id="555" name="Google Shape;555;p111"/>
          <p:cNvSpPr txBox="1">
            <a:spLocks noGrp="1"/>
          </p:cNvSpPr>
          <p:nvPr>
            <p:ph type="title"/>
          </p:nvPr>
        </p:nvSpPr>
        <p:spPr>
          <a:xfrm>
            <a:off x="914400" y="910336"/>
            <a:ext cx="102624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300"/>
              <a:buFont typeface="Nunito Sans"/>
              <a:buNone/>
              <a:defRPr sz="63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300"/>
              <a:buFont typeface="Nunito Sans"/>
              <a:buNone/>
              <a:defRPr sz="6300" b="1">
                <a:solidFill>
                  <a:schemeClr val="dk2"/>
                </a:solidFill>
                <a:latin typeface="Nunito Sans"/>
                <a:ea typeface="Nunito Sans"/>
                <a:cs typeface="Nunito Sans"/>
                <a:sym typeface="Nunito Sans"/>
              </a:defRPr>
            </a:lvl9pPr>
          </a:lstStyle>
          <a:p>
            <a:endParaRPr/>
          </a:p>
        </p:txBody>
      </p:sp>
      <p:sp>
        <p:nvSpPr>
          <p:cNvPr id="556" name="Google Shape;556;p111"/>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557" name="Google Shape;557;p111"/>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sic 2 1">
  <p:cSld name="CUSTOM_2_1_2_1">
    <p:spTree>
      <p:nvGrpSpPr>
        <p:cNvPr id="1" name="Shape 558"/>
        <p:cNvGrpSpPr/>
        <p:nvPr/>
      </p:nvGrpSpPr>
      <p:grpSpPr>
        <a:xfrm>
          <a:off x="0" y="0"/>
          <a:ext cx="0" cy="0"/>
          <a:chOff x="0" y="0"/>
          <a:chExt cx="0" cy="0"/>
        </a:xfrm>
      </p:grpSpPr>
      <p:sp>
        <p:nvSpPr>
          <p:cNvPr id="559" name="Google Shape;559;p112"/>
          <p:cNvSpPr txBox="1">
            <a:spLocks noGrp="1"/>
          </p:cNvSpPr>
          <p:nvPr>
            <p:ph type="body" idx="1"/>
          </p:nvPr>
        </p:nvSpPr>
        <p:spPr>
          <a:xfrm>
            <a:off x="919211" y="2624283"/>
            <a:ext cx="7759200" cy="6577800"/>
          </a:xfrm>
          <a:prstGeom prst="rect">
            <a:avLst/>
          </a:prstGeom>
        </p:spPr>
        <p:txBody>
          <a:bodyPr spcFirstLastPara="1" wrap="square" lIns="186925" tIns="186925" rIns="186925" bIns="186925" anchor="t" anchorCtr="0">
            <a:noAutofit/>
          </a:bodyPr>
          <a:lstStyle>
            <a:lvl1pPr marL="457200" lvl="0" indent="-438150" rtl="0">
              <a:lnSpc>
                <a:spcPct val="100000"/>
              </a:lnSpc>
              <a:spcBef>
                <a:spcPts val="0"/>
              </a:spcBef>
              <a:spcAft>
                <a:spcPts val="0"/>
              </a:spcAft>
              <a:buClr>
                <a:schemeClr val="dk2"/>
              </a:buClr>
              <a:buSzPts val="3300"/>
              <a:buFont typeface="Nunito Sans Light"/>
              <a:buChar char="●"/>
              <a:defRPr sz="3300">
                <a:solidFill>
                  <a:schemeClr val="dk1"/>
                </a:solidFill>
                <a:latin typeface="Nunito Sans Light"/>
                <a:ea typeface="Nunito Sans Light"/>
                <a:cs typeface="Nunito Sans Light"/>
                <a:sym typeface="Nunito Sans Light"/>
              </a:defRPr>
            </a:lvl1pPr>
            <a:lvl2pPr marL="914400" lvl="1" indent="-412750" rtl="0">
              <a:lnSpc>
                <a:spcPct val="100000"/>
              </a:lnSpc>
              <a:spcBef>
                <a:spcPts val="1600"/>
              </a:spcBef>
              <a:spcAft>
                <a:spcPts val="0"/>
              </a:spcAft>
              <a:buClr>
                <a:schemeClr val="dk2"/>
              </a:buClr>
              <a:buSzPts val="2900"/>
              <a:buFont typeface="Nunito Sans Light"/>
              <a:buChar char="○"/>
              <a:defRPr>
                <a:solidFill>
                  <a:schemeClr val="dk1"/>
                </a:solidFill>
                <a:latin typeface="Nunito Sans Light"/>
                <a:ea typeface="Nunito Sans Light"/>
                <a:cs typeface="Nunito Sans Light"/>
                <a:sym typeface="Nunito Sans Light"/>
              </a:defRPr>
            </a:lvl2pPr>
            <a:lvl3pPr marL="1371600" lvl="2"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3pPr>
            <a:lvl4pPr marL="1828800" lvl="3"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4pPr>
            <a:lvl5pPr marL="2286000" lvl="4"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5pPr>
            <a:lvl6pPr marL="2743200" lvl="5"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6pPr>
            <a:lvl7pPr marL="3200400" lvl="6"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7pPr>
            <a:lvl8pPr marL="3657600" lvl="7"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8pPr>
            <a:lvl9pPr marL="4114800" lvl="8" indent="-387350" rtl="0">
              <a:lnSpc>
                <a:spcPct val="100000"/>
              </a:lnSpc>
              <a:spcBef>
                <a:spcPts val="1600"/>
              </a:spcBef>
              <a:spcAft>
                <a:spcPts val="160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9pPr>
          </a:lstStyle>
          <a:p>
            <a:endParaRPr/>
          </a:p>
        </p:txBody>
      </p:sp>
      <p:sp>
        <p:nvSpPr>
          <p:cNvPr id="560" name="Google Shape;560;p112"/>
          <p:cNvSpPr txBox="1">
            <a:spLocks noGrp="1"/>
          </p:cNvSpPr>
          <p:nvPr>
            <p:ph type="title"/>
          </p:nvPr>
        </p:nvSpPr>
        <p:spPr>
          <a:xfrm>
            <a:off x="914400" y="910336"/>
            <a:ext cx="77592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300"/>
              <a:buFont typeface="Nunito Sans"/>
              <a:buNone/>
              <a:defRPr sz="63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300"/>
              <a:buFont typeface="Nunito Sans"/>
              <a:buNone/>
              <a:defRPr sz="6300" b="1">
                <a:solidFill>
                  <a:schemeClr val="dk2"/>
                </a:solidFill>
                <a:latin typeface="Nunito Sans"/>
                <a:ea typeface="Nunito Sans"/>
                <a:cs typeface="Nunito Sans"/>
                <a:sym typeface="Nunito Sans"/>
              </a:defRPr>
            </a:lvl9pPr>
          </a:lstStyle>
          <a:p>
            <a:endParaRPr/>
          </a:p>
        </p:txBody>
      </p:sp>
      <p:sp>
        <p:nvSpPr>
          <p:cNvPr id="561" name="Google Shape;561;p112"/>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562" name="Google Shape;562;p112"/>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Agenda">
  <p:cSld name="CUSTOM_16">
    <p:spTree>
      <p:nvGrpSpPr>
        <p:cNvPr id="1" name="Shape 563"/>
        <p:cNvGrpSpPr/>
        <p:nvPr/>
      </p:nvGrpSpPr>
      <p:grpSpPr>
        <a:xfrm>
          <a:off x="0" y="0"/>
          <a:ext cx="0" cy="0"/>
          <a:chOff x="0" y="0"/>
          <a:chExt cx="0" cy="0"/>
        </a:xfrm>
      </p:grpSpPr>
      <p:sp>
        <p:nvSpPr>
          <p:cNvPr id="564" name="Google Shape;564;p113"/>
          <p:cNvSpPr/>
          <p:nvPr/>
        </p:nvSpPr>
        <p:spPr>
          <a:xfrm flipH="1">
            <a:off x="0" y="0"/>
            <a:ext cx="4572000" cy="10241400"/>
          </a:xfrm>
          <a:prstGeom prst="rect">
            <a:avLst/>
          </a:prstGeom>
          <a:solidFill>
            <a:schemeClr val="lt2"/>
          </a:soli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
        <p:nvSpPr>
          <p:cNvPr id="565" name="Google Shape;565;p113"/>
          <p:cNvSpPr txBox="1">
            <a:spLocks noGrp="1"/>
          </p:cNvSpPr>
          <p:nvPr>
            <p:ph type="title"/>
          </p:nvPr>
        </p:nvSpPr>
        <p:spPr>
          <a:xfrm>
            <a:off x="6431900" y="872405"/>
            <a:ext cx="10946400" cy="1403100"/>
          </a:xfrm>
          <a:prstGeom prst="rect">
            <a:avLst/>
          </a:prstGeom>
          <a:noFill/>
          <a:ln>
            <a:noFill/>
          </a:ln>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100"/>
              <a:buNone/>
              <a:defRPr sz="6100" b="1">
                <a:solidFill>
                  <a:schemeClr val="dk1"/>
                </a:solidFill>
                <a:latin typeface="Nunito Sans"/>
                <a:ea typeface="Nunito Sans"/>
                <a:cs typeface="Nunito Sans"/>
                <a:sym typeface="Nunito Sans"/>
              </a:defRPr>
            </a:lvl1pPr>
            <a:lvl2pPr lvl="1"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2pPr>
            <a:lvl3pPr lvl="2"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3pPr>
            <a:lvl4pPr lvl="3"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4pPr>
            <a:lvl5pPr lvl="4"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5pPr>
            <a:lvl6pPr lvl="5"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6pPr>
            <a:lvl7pPr lvl="6"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7pPr>
            <a:lvl8pPr lvl="7"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8pPr>
            <a:lvl9pPr lvl="8" rtl="0">
              <a:lnSpc>
                <a:spcPct val="10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9pPr>
          </a:lstStyle>
          <a:p>
            <a:endParaRPr/>
          </a:p>
        </p:txBody>
      </p:sp>
      <p:sp>
        <p:nvSpPr>
          <p:cNvPr id="566" name="Google Shape;566;p113"/>
          <p:cNvSpPr txBox="1">
            <a:spLocks noGrp="1"/>
          </p:cNvSpPr>
          <p:nvPr>
            <p:ph type="body" idx="1"/>
          </p:nvPr>
        </p:nvSpPr>
        <p:spPr>
          <a:xfrm>
            <a:off x="8287900" y="2275540"/>
            <a:ext cx="90906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67" name="Google Shape;567;p113"/>
          <p:cNvSpPr txBox="1">
            <a:spLocks noGrp="1"/>
          </p:cNvSpPr>
          <p:nvPr>
            <p:ph type="body" idx="2"/>
          </p:nvPr>
        </p:nvSpPr>
        <p:spPr>
          <a:xfrm>
            <a:off x="8287900" y="3930153"/>
            <a:ext cx="90906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68" name="Google Shape;568;p113"/>
          <p:cNvSpPr txBox="1">
            <a:spLocks noGrp="1"/>
          </p:cNvSpPr>
          <p:nvPr>
            <p:ph type="body" idx="3"/>
          </p:nvPr>
        </p:nvSpPr>
        <p:spPr>
          <a:xfrm>
            <a:off x="8287900" y="5584765"/>
            <a:ext cx="90906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69" name="Google Shape;569;p113"/>
          <p:cNvSpPr txBox="1">
            <a:spLocks noGrp="1"/>
          </p:cNvSpPr>
          <p:nvPr>
            <p:ph type="body" idx="4"/>
          </p:nvPr>
        </p:nvSpPr>
        <p:spPr>
          <a:xfrm>
            <a:off x="8287900" y="7239378"/>
            <a:ext cx="90906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70" name="Google Shape;570;p113"/>
          <p:cNvSpPr txBox="1">
            <a:spLocks noGrp="1"/>
          </p:cNvSpPr>
          <p:nvPr>
            <p:ph type="body" idx="5"/>
          </p:nvPr>
        </p:nvSpPr>
        <p:spPr>
          <a:xfrm>
            <a:off x="6736700" y="2498047"/>
            <a:ext cx="914400" cy="1057800"/>
          </a:xfrm>
          <a:prstGeom prst="rect">
            <a:avLst/>
          </a:prstGeom>
          <a:solidFill>
            <a:schemeClr val="dk2"/>
          </a:solidFill>
        </p:spPr>
        <p:txBody>
          <a:bodyPr spcFirstLastPara="1" wrap="square" lIns="186925" tIns="186925" rIns="186925" bIns="186925" anchor="ctr" anchorCtr="0">
            <a:noAutofit/>
          </a:bodyPr>
          <a:lstStyle>
            <a:lvl1pPr marL="457200" lvl="0" indent="-438150" algn="ctr" rtl="0">
              <a:spcBef>
                <a:spcPts val="0"/>
              </a:spcBef>
              <a:spcAft>
                <a:spcPts val="0"/>
              </a:spcAft>
              <a:buClr>
                <a:schemeClr val="lt1"/>
              </a:buClr>
              <a:buSzPts val="3300"/>
              <a:buFont typeface="Nunito Sans"/>
              <a:buChar char="●"/>
              <a:defRPr b="1">
                <a:solidFill>
                  <a:schemeClr val="lt1"/>
                </a:solidFill>
                <a:latin typeface="Nunito Sans"/>
                <a:ea typeface="Nunito Sans"/>
                <a:cs typeface="Nunito Sans"/>
                <a:sym typeface="Nunito Sans"/>
              </a:defRPr>
            </a:lvl1pPr>
            <a:lvl2pPr marL="914400" lvl="1" indent="-412750" algn="ctr" rtl="0">
              <a:spcBef>
                <a:spcPts val="1600"/>
              </a:spcBef>
              <a:spcAft>
                <a:spcPts val="0"/>
              </a:spcAft>
              <a:buClr>
                <a:schemeClr val="lt1"/>
              </a:buClr>
              <a:buSzPts val="2900"/>
              <a:buFont typeface="Nunito Sans"/>
              <a:buChar char="○"/>
              <a:defRPr b="1">
                <a:solidFill>
                  <a:schemeClr val="lt1"/>
                </a:solidFill>
                <a:latin typeface="Nunito Sans"/>
                <a:ea typeface="Nunito Sans"/>
                <a:cs typeface="Nunito Sans"/>
                <a:sym typeface="Nunito Sans"/>
              </a:defRPr>
            </a:lvl2pPr>
            <a:lvl3pPr marL="1371600" lvl="2"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3pPr>
            <a:lvl4pPr marL="1828800" lvl="3"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4pPr>
            <a:lvl5pPr marL="2286000" lvl="4"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5pPr>
            <a:lvl6pPr marL="2743200" lvl="5"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6pPr>
            <a:lvl7pPr marL="3200400" lvl="6"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7pPr>
            <a:lvl8pPr marL="3657600" lvl="7"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8pPr>
            <a:lvl9pPr marL="4114800" lvl="8" indent="-387350" algn="ctr" rtl="0">
              <a:spcBef>
                <a:spcPts val="1600"/>
              </a:spcBef>
              <a:spcAft>
                <a:spcPts val="1600"/>
              </a:spcAft>
              <a:buClr>
                <a:schemeClr val="lt1"/>
              </a:buClr>
              <a:buSzPts val="2500"/>
              <a:buFont typeface="Nunito Sans"/>
              <a:buChar char="■"/>
              <a:defRPr b="1">
                <a:solidFill>
                  <a:schemeClr val="lt1"/>
                </a:solidFill>
                <a:latin typeface="Nunito Sans"/>
                <a:ea typeface="Nunito Sans"/>
                <a:cs typeface="Nunito Sans"/>
                <a:sym typeface="Nunito Sans"/>
              </a:defRPr>
            </a:lvl9pPr>
          </a:lstStyle>
          <a:p>
            <a:endParaRPr/>
          </a:p>
        </p:txBody>
      </p:sp>
      <p:sp>
        <p:nvSpPr>
          <p:cNvPr id="571" name="Google Shape;571;p113"/>
          <p:cNvSpPr txBox="1">
            <a:spLocks noGrp="1"/>
          </p:cNvSpPr>
          <p:nvPr>
            <p:ph type="body" idx="6"/>
          </p:nvPr>
        </p:nvSpPr>
        <p:spPr>
          <a:xfrm>
            <a:off x="6736700" y="4152659"/>
            <a:ext cx="914400" cy="1057800"/>
          </a:xfrm>
          <a:prstGeom prst="rect">
            <a:avLst/>
          </a:prstGeom>
          <a:solidFill>
            <a:schemeClr val="dk2"/>
          </a:solidFill>
        </p:spPr>
        <p:txBody>
          <a:bodyPr spcFirstLastPara="1" wrap="square" lIns="186925" tIns="186925" rIns="186925" bIns="186925" anchor="ctr" anchorCtr="0">
            <a:noAutofit/>
          </a:bodyPr>
          <a:lstStyle>
            <a:lvl1pPr marL="457200" lvl="0" indent="-438150" algn="ctr" rtl="0">
              <a:spcBef>
                <a:spcPts val="0"/>
              </a:spcBef>
              <a:spcAft>
                <a:spcPts val="0"/>
              </a:spcAft>
              <a:buClr>
                <a:schemeClr val="lt1"/>
              </a:buClr>
              <a:buSzPts val="3300"/>
              <a:buFont typeface="Nunito Sans"/>
              <a:buChar char="●"/>
              <a:defRPr b="1">
                <a:solidFill>
                  <a:schemeClr val="lt1"/>
                </a:solidFill>
                <a:latin typeface="Nunito Sans"/>
                <a:ea typeface="Nunito Sans"/>
                <a:cs typeface="Nunito Sans"/>
                <a:sym typeface="Nunito Sans"/>
              </a:defRPr>
            </a:lvl1pPr>
            <a:lvl2pPr marL="914400" lvl="1" indent="-412750" algn="ctr" rtl="0">
              <a:spcBef>
                <a:spcPts val="1600"/>
              </a:spcBef>
              <a:spcAft>
                <a:spcPts val="0"/>
              </a:spcAft>
              <a:buClr>
                <a:schemeClr val="lt1"/>
              </a:buClr>
              <a:buSzPts val="2900"/>
              <a:buFont typeface="Nunito Sans"/>
              <a:buChar char="○"/>
              <a:defRPr b="1">
                <a:solidFill>
                  <a:schemeClr val="lt1"/>
                </a:solidFill>
                <a:latin typeface="Nunito Sans"/>
                <a:ea typeface="Nunito Sans"/>
                <a:cs typeface="Nunito Sans"/>
                <a:sym typeface="Nunito Sans"/>
              </a:defRPr>
            </a:lvl2pPr>
            <a:lvl3pPr marL="1371600" lvl="2"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3pPr>
            <a:lvl4pPr marL="1828800" lvl="3"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4pPr>
            <a:lvl5pPr marL="2286000" lvl="4"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5pPr>
            <a:lvl6pPr marL="2743200" lvl="5"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6pPr>
            <a:lvl7pPr marL="3200400" lvl="6"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7pPr>
            <a:lvl8pPr marL="3657600" lvl="7"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8pPr>
            <a:lvl9pPr marL="4114800" lvl="8" indent="-387350" algn="ctr" rtl="0">
              <a:spcBef>
                <a:spcPts val="1600"/>
              </a:spcBef>
              <a:spcAft>
                <a:spcPts val="1600"/>
              </a:spcAft>
              <a:buClr>
                <a:schemeClr val="lt1"/>
              </a:buClr>
              <a:buSzPts val="2500"/>
              <a:buFont typeface="Nunito Sans"/>
              <a:buChar char="■"/>
              <a:defRPr b="1">
                <a:solidFill>
                  <a:schemeClr val="lt1"/>
                </a:solidFill>
                <a:latin typeface="Nunito Sans"/>
                <a:ea typeface="Nunito Sans"/>
                <a:cs typeface="Nunito Sans"/>
                <a:sym typeface="Nunito Sans"/>
              </a:defRPr>
            </a:lvl9pPr>
          </a:lstStyle>
          <a:p>
            <a:endParaRPr/>
          </a:p>
        </p:txBody>
      </p:sp>
      <p:sp>
        <p:nvSpPr>
          <p:cNvPr id="572" name="Google Shape;572;p113"/>
          <p:cNvSpPr txBox="1">
            <a:spLocks noGrp="1"/>
          </p:cNvSpPr>
          <p:nvPr>
            <p:ph type="body" idx="7"/>
          </p:nvPr>
        </p:nvSpPr>
        <p:spPr>
          <a:xfrm>
            <a:off x="6736700" y="5807272"/>
            <a:ext cx="914400" cy="1057800"/>
          </a:xfrm>
          <a:prstGeom prst="rect">
            <a:avLst/>
          </a:prstGeom>
          <a:solidFill>
            <a:schemeClr val="dk2"/>
          </a:solidFill>
        </p:spPr>
        <p:txBody>
          <a:bodyPr spcFirstLastPara="1" wrap="square" lIns="186925" tIns="186925" rIns="186925" bIns="186925" anchor="ctr" anchorCtr="0">
            <a:noAutofit/>
          </a:bodyPr>
          <a:lstStyle>
            <a:lvl1pPr marL="457200" lvl="0" indent="-438150" algn="ctr" rtl="0">
              <a:spcBef>
                <a:spcPts val="0"/>
              </a:spcBef>
              <a:spcAft>
                <a:spcPts val="0"/>
              </a:spcAft>
              <a:buClr>
                <a:schemeClr val="lt1"/>
              </a:buClr>
              <a:buSzPts val="3300"/>
              <a:buFont typeface="Nunito Sans"/>
              <a:buChar char="●"/>
              <a:defRPr b="1">
                <a:solidFill>
                  <a:schemeClr val="lt1"/>
                </a:solidFill>
                <a:latin typeface="Nunito Sans"/>
                <a:ea typeface="Nunito Sans"/>
                <a:cs typeface="Nunito Sans"/>
                <a:sym typeface="Nunito Sans"/>
              </a:defRPr>
            </a:lvl1pPr>
            <a:lvl2pPr marL="914400" lvl="1" indent="-412750" algn="ctr" rtl="0">
              <a:spcBef>
                <a:spcPts val="1600"/>
              </a:spcBef>
              <a:spcAft>
                <a:spcPts val="0"/>
              </a:spcAft>
              <a:buClr>
                <a:schemeClr val="lt1"/>
              </a:buClr>
              <a:buSzPts val="2900"/>
              <a:buFont typeface="Nunito Sans"/>
              <a:buChar char="○"/>
              <a:defRPr b="1">
                <a:solidFill>
                  <a:schemeClr val="lt1"/>
                </a:solidFill>
                <a:latin typeface="Nunito Sans"/>
                <a:ea typeface="Nunito Sans"/>
                <a:cs typeface="Nunito Sans"/>
                <a:sym typeface="Nunito Sans"/>
              </a:defRPr>
            </a:lvl2pPr>
            <a:lvl3pPr marL="1371600" lvl="2"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3pPr>
            <a:lvl4pPr marL="1828800" lvl="3"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4pPr>
            <a:lvl5pPr marL="2286000" lvl="4"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5pPr>
            <a:lvl6pPr marL="2743200" lvl="5"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6pPr>
            <a:lvl7pPr marL="3200400" lvl="6"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7pPr>
            <a:lvl8pPr marL="3657600" lvl="7" indent="-387350" algn="ctr" rtl="0">
              <a:spcBef>
                <a:spcPts val="1600"/>
              </a:spcBef>
              <a:spcAft>
                <a:spcPts val="0"/>
              </a:spcAft>
              <a:buClr>
                <a:schemeClr val="lt1"/>
              </a:buClr>
              <a:buSzPts val="2500"/>
              <a:buFont typeface="Nunito Sans"/>
              <a:buChar char="○"/>
              <a:defRPr b="1">
                <a:solidFill>
                  <a:schemeClr val="lt1"/>
                </a:solidFill>
                <a:latin typeface="Nunito Sans"/>
                <a:ea typeface="Nunito Sans"/>
                <a:cs typeface="Nunito Sans"/>
                <a:sym typeface="Nunito Sans"/>
              </a:defRPr>
            </a:lvl8pPr>
            <a:lvl9pPr marL="4114800" lvl="8" indent="-387350" algn="ctr" rtl="0">
              <a:spcBef>
                <a:spcPts val="1600"/>
              </a:spcBef>
              <a:spcAft>
                <a:spcPts val="1600"/>
              </a:spcAft>
              <a:buClr>
                <a:schemeClr val="lt1"/>
              </a:buClr>
              <a:buSzPts val="2500"/>
              <a:buFont typeface="Nunito Sans"/>
              <a:buChar char="■"/>
              <a:defRPr b="1">
                <a:solidFill>
                  <a:schemeClr val="lt1"/>
                </a:solidFill>
                <a:latin typeface="Nunito Sans"/>
                <a:ea typeface="Nunito Sans"/>
                <a:cs typeface="Nunito Sans"/>
                <a:sym typeface="Nunito Sans"/>
              </a:defRPr>
            </a:lvl9pPr>
          </a:lstStyle>
          <a:p>
            <a:endParaRPr/>
          </a:p>
        </p:txBody>
      </p:sp>
      <p:sp>
        <p:nvSpPr>
          <p:cNvPr id="573" name="Google Shape;573;p113"/>
          <p:cNvSpPr txBox="1">
            <a:spLocks noGrp="1"/>
          </p:cNvSpPr>
          <p:nvPr>
            <p:ph type="body" idx="8"/>
          </p:nvPr>
        </p:nvSpPr>
        <p:spPr>
          <a:xfrm>
            <a:off x="6736700" y="7461884"/>
            <a:ext cx="914400" cy="1057800"/>
          </a:xfrm>
          <a:prstGeom prst="rect">
            <a:avLst/>
          </a:prstGeom>
          <a:solidFill>
            <a:schemeClr val="dk2"/>
          </a:solidFill>
        </p:spPr>
        <p:txBody>
          <a:bodyPr spcFirstLastPara="1" wrap="square" lIns="186925" tIns="186925" rIns="186925" bIns="186925" anchor="ctr" anchorCtr="0">
            <a:noAutofit/>
          </a:bodyPr>
          <a:lstStyle>
            <a:lvl1pPr marL="457200" lvl="0" indent="-438150" algn="ctr" rtl="0">
              <a:spcBef>
                <a:spcPts val="0"/>
              </a:spcBef>
              <a:spcAft>
                <a:spcPts val="0"/>
              </a:spcAft>
              <a:buSzPts val="3300"/>
              <a:buFont typeface="Nunito Sans"/>
              <a:buChar char="●"/>
              <a:defRPr b="1">
                <a:latin typeface="Nunito Sans"/>
                <a:ea typeface="Nunito Sans"/>
                <a:cs typeface="Nunito Sans"/>
                <a:sym typeface="Nunito Sans"/>
              </a:defRPr>
            </a:lvl1pPr>
            <a:lvl2pPr marL="914400" lvl="1" indent="-412750" algn="ctr" rtl="0">
              <a:spcBef>
                <a:spcPts val="1600"/>
              </a:spcBef>
              <a:spcAft>
                <a:spcPts val="0"/>
              </a:spcAft>
              <a:buSzPts val="2900"/>
              <a:buFont typeface="Nunito Sans"/>
              <a:buChar char="○"/>
              <a:defRPr b="1">
                <a:latin typeface="Nunito Sans"/>
                <a:ea typeface="Nunito Sans"/>
                <a:cs typeface="Nunito Sans"/>
                <a:sym typeface="Nunito Sans"/>
              </a:defRPr>
            </a:lvl2pPr>
            <a:lvl3pPr marL="1371600" lvl="2" indent="-387350" algn="ctr" rtl="0">
              <a:spcBef>
                <a:spcPts val="1600"/>
              </a:spcBef>
              <a:spcAft>
                <a:spcPts val="0"/>
              </a:spcAft>
              <a:buSzPts val="2500"/>
              <a:buFont typeface="Nunito Sans"/>
              <a:buChar char="■"/>
              <a:defRPr b="1">
                <a:latin typeface="Nunito Sans"/>
                <a:ea typeface="Nunito Sans"/>
                <a:cs typeface="Nunito Sans"/>
                <a:sym typeface="Nunito Sans"/>
              </a:defRPr>
            </a:lvl3pPr>
            <a:lvl4pPr marL="1828800" lvl="3" indent="-387350" algn="ctr" rtl="0">
              <a:spcBef>
                <a:spcPts val="1600"/>
              </a:spcBef>
              <a:spcAft>
                <a:spcPts val="0"/>
              </a:spcAft>
              <a:buSzPts val="2500"/>
              <a:buFont typeface="Nunito Sans"/>
              <a:buChar char="●"/>
              <a:defRPr b="1">
                <a:latin typeface="Nunito Sans"/>
                <a:ea typeface="Nunito Sans"/>
                <a:cs typeface="Nunito Sans"/>
                <a:sym typeface="Nunito Sans"/>
              </a:defRPr>
            </a:lvl4pPr>
            <a:lvl5pPr marL="2286000" lvl="4" indent="-387350" algn="ctr" rtl="0">
              <a:spcBef>
                <a:spcPts val="1600"/>
              </a:spcBef>
              <a:spcAft>
                <a:spcPts val="0"/>
              </a:spcAft>
              <a:buSzPts val="2500"/>
              <a:buFont typeface="Nunito Sans"/>
              <a:buChar char="○"/>
              <a:defRPr b="1">
                <a:latin typeface="Nunito Sans"/>
                <a:ea typeface="Nunito Sans"/>
                <a:cs typeface="Nunito Sans"/>
                <a:sym typeface="Nunito Sans"/>
              </a:defRPr>
            </a:lvl5pPr>
            <a:lvl6pPr marL="2743200" lvl="5" indent="-387350" algn="ctr" rtl="0">
              <a:spcBef>
                <a:spcPts val="1600"/>
              </a:spcBef>
              <a:spcAft>
                <a:spcPts val="0"/>
              </a:spcAft>
              <a:buSzPts val="2500"/>
              <a:buFont typeface="Nunito Sans"/>
              <a:buChar char="■"/>
              <a:defRPr b="1">
                <a:latin typeface="Nunito Sans"/>
                <a:ea typeface="Nunito Sans"/>
                <a:cs typeface="Nunito Sans"/>
                <a:sym typeface="Nunito Sans"/>
              </a:defRPr>
            </a:lvl6pPr>
            <a:lvl7pPr marL="3200400" lvl="6" indent="-387350" algn="ctr" rtl="0">
              <a:spcBef>
                <a:spcPts val="1600"/>
              </a:spcBef>
              <a:spcAft>
                <a:spcPts val="0"/>
              </a:spcAft>
              <a:buSzPts val="2500"/>
              <a:buFont typeface="Nunito Sans"/>
              <a:buChar char="●"/>
              <a:defRPr b="1">
                <a:latin typeface="Nunito Sans"/>
                <a:ea typeface="Nunito Sans"/>
                <a:cs typeface="Nunito Sans"/>
                <a:sym typeface="Nunito Sans"/>
              </a:defRPr>
            </a:lvl7pPr>
            <a:lvl8pPr marL="3657600" lvl="7" indent="-387350" algn="ctr" rtl="0">
              <a:spcBef>
                <a:spcPts val="1600"/>
              </a:spcBef>
              <a:spcAft>
                <a:spcPts val="0"/>
              </a:spcAft>
              <a:buSzPts val="2500"/>
              <a:buFont typeface="Nunito Sans"/>
              <a:buChar char="○"/>
              <a:defRPr b="1">
                <a:latin typeface="Nunito Sans"/>
                <a:ea typeface="Nunito Sans"/>
                <a:cs typeface="Nunito Sans"/>
                <a:sym typeface="Nunito Sans"/>
              </a:defRPr>
            </a:lvl8pPr>
            <a:lvl9pPr marL="4114800" lvl="8" indent="-387350" algn="ctr" rtl="0">
              <a:spcBef>
                <a:spcPts val="1600"/>
              </a:spcBef>
              <a:spcAft>
                <a:spcPts val="1600"/>
              </a:spcAft>
              <a:buSzPts val="2500"/>
              <a:buFont typeface="Nunito Sans"/>
              <a:buChar char="■"/>
              <a:defRPr b="1">
                <a:latin typeface="Nunito Sans"/>
                <a:ea typeface="Nunito Sans"/>
                <a:cs typeface="Nunito Sans"/>
                <a:sym typeface="Nunito Sans"/>
              </a:defRPr>
            </a:lvl9pPr>
          </a:lstStyle>
          <a:p>
            <a:endParaRPr/>
          </a:p>
        </p:txBody>
      </p:sp>
      <p:pic>
        <p:nvPicPr>
          <p:cNvPr id="574" name="Google Shape;574;p113"/>
          <p:cNvPicPr preferRelativeResize="0"/>
          <p:nvPr/>
        </p:nvPicPr>
        <p:blipFill rotWithShape="1">
          <a:blip r:embed="rId2">
            <a:alphaModFix/>
          </a:blip>
          <a:srcRect l="290" r="-290" b="-8014"/>
          <a:stretch/>
        </p:blipFill>
        <p:spPr>
          <a:xfrm>
            <a:off x="230800" y="9475892"/>
            <a:ext cx="4098901" cy="644224"/>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 Content">
  <p:cSld name="CUSTOM_16_1">
    <p:spTree>
      <p:nvGrpSpPr>
        <p:cNvPr id="1" name="Shape 575"/>
        <p:cNvGrpSpPr/>
        <p:nvPr/>
      </p:nvGrpSpPr>
      <p:grpSpPr>
        <a:xfrm>
          <a:off x="0" y="0"/>
          <a:ext cx="0" cy="0"/>
          <a:chOff x="0" y="0"/>
          <a:chExt cx="0" cy="0"/>
        </a:xfrm>
      </p:grpSpPr>
      <p:sp>
        <p:nvSpPr>
          <p:cNvPr id="576" name="Google Shape;576;p114"/>
          <p:cNvSpPr/>
          <p:nvPr/>
        </p:nvSpPr>
        <p:spPr>
          <a:xfrm flipH="1">
            <a:off x="0" y="0"/>
            <a:ext cx="5486400" cy="10241400"/>
          </a:xfrm>
          <a:prstGeom prst="rect">
            <a:avLst/>
          </a:prstGeom>
          <a:solidFill>
            <a:schemeClr val="lt2"/>
          </a:soli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
        <p:nvSpPr>
          <p:cNvPr id="577" name="Google Shape;577;p114"/>
          <p:cNvSpPr txBox="1">
            <a:spLocks noGrp="1"/>
          </p:cNvSpPr>
          <p:nvPr>
            <p:ph type="title"/>
          </p:nvPr>
        </p:nvSpPr>
        <p:spPr>
          <a:xfrm>
            <a:off x="913300" y="872405"/>
            <a:ext cx="3637800" cy="8204400"/>
          </a:xfrm>
          <a:prstGeom prst="rect">
            <a:avLst/>
          </a:prstGeom>
          <a:noFill/>
          <a:ln>
            <a:noFill/>
          </a:ln>
        </p:spPr>
        <p:txBody>
          <a:bodyPr spcFirstLastPara="1" wrap="square" lIns="186925" tIns="186925" rIns="186925" bIns="186925" anchor="t" anchorCtr="0">
            <a:noAutofit/>
          </a:bodyPr>
          <a:lstStyle>
            <a:lvl1pPr lvl="0" rtl="0">
              <a:lnSpc>
                <a:spcPct val="90000"/>
              </a:lnSpc>
              <a:spcBef>
                <a:spcPts val="0"/>
              </a:spcBef>
              <a:spcAft>
                <a:spcPts val="0"/>
              </a:spcAft>
              <a:buClr>
                <a:schemeClr val="dk1"/>
              </a:buClr>
              <a:buSzPts val="6100"/>
              <a:buNone/>
              <a:defRPr sz="6100" b="1">
                <a:solidFill>
                  <a:schemeClr val="dk1"/>
                </a:solidFill>
                <a:latin typeface="Nunito Sans"/>
                <a:ea typeface="Nunito Sans"/>
                <a:cs typeface="Nunito Sans"/>
                <a:sym typeface="Nunito Sans"/>
              </a:defRPr>
            </a:lvl1pPr>
            <a:lvl2pPr lvl="1"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1"/>
              </a:buClr>
              <a:buSzPts val="2900"/>
              <a:buNone/>
              <a:defRPr sz="2900">
                <a:solidFill>
                  <a:schemeClr val="dk1"/>
                </a:solidFill>
                <a:latin typeface="Nunito Sans Light"/>
                <a:ea typeface="Nunito Sans Light"/>
                <a:cs typeface="Nunito Sans Light"/>
                <a:sym typeface="Nunito Sans Light"/>
              </a:defRPr>
            </a:lvl9pPr>
          </a:lstStyle>
          <a:p>
            <a:endParaRPr/>
          </a:p>
        </p:txBody>
      </p:sp>
      <p:sp>
        <p:nvSpPr>
          <p:cNvPr id="578" name="Google Shape;578;p114"/>
          <p:cNvSpPr txBox="1">
            <a:spLocks noGrp="1"/>
          </p:cNvSpPr>
          <p:nvPr>
            <p:ph type="body" idx="1"/>
          </p:nvPr>
        </p:nvSpPr>
        <p:spPr>
          <a:xfrm>
            <a:off x="11892350" y="2457826"/>
            <a:ext cx="54864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79" name="Google Shape;579;p114"/>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580" name="Google Shape;580;p114"/>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 Content 1">
  <p:cSld name="CUSTOM_16_1_1">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2"/>
              </a:buClr>
              <a:buSzPts val="6000"/>
              <a:buNone/>
              <a:defRPr sz="60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69" name="Google Shape;69;p12"/>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70" name="Google Shape;70;p12"/>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71" name="Google Shape;71;p12"/>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 Content 2">
  <p:cSld name="CUSTOM_16_1_2">
    <p:spTree>
      <p:nvGrpSpPr>
        <p:cNvPr id="1" name="Shape 581"/>
        <p:cNvGrpSpPr/>
        <p:nvPr/>
      </p:nvGrpSpPr>
      <p:grpSpPr>
        <a:xfrm>
          <a:off x="0" y="0"/>
          <a:ext cx="0" cy="0"/>
          <a:chOff x="0" y="0"/>
          <a:chExt cx="0" cy="0"/>
        </a:xfrm>
      </p:grpSpPr>
      <p:sp>
        <p:nvSpPr>
          <p:cNvPr id="582" name="Google Shape;582;p115"/>
          <p:cNvSpPr/>
          <p:nvPr/>
        </p:nvSpPr>
        <p:spPr>
          <a:xfrm flipH="1">
            <a:off x="0" y="0"/>
            <a:ext cx="5486400" cy="10241400"/>
          </a:xfrm>
          <a:prstGeom prst="rect">
            <a:avLst/>
          </a:prstGeom>
          <a:solidFill>
            <a:schemeClr val="lt2"/>
          </a:soli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
        <p:nvSpPr>
          <p:cNvPr id="583" name="Google Shape;583;p115"/>
          <p:cNvSpPr txBox="1">
            <a:spLocks noGrp="1"/>
          </p:cNvSpPr>
          <p:nvPr>
            <p:ph type="title"/>
          </p:nvPr>
        </p:nvSpPr>
        <p:spPr>
          <a:xfrm>
            <a:off x="913300" y="872405"/>
            <a:ext cx="3637800" cy="8204400"/>
          </a:xfrm>
          <a:prstGeom prst="rect">
            <a:avLst/>
          </a:prstGeom>
          <a:noFill/>
          <a:ln>
            <a:noFill/>
          </a:ln>
        </p:spPr>
        <p:txBody>
          <a:bodyPr spcFirstLastPara="1" wrap="square" lIns="186925" tIns="186925" rIns="186925" bIns="186925" anchor="t" anchorCtr="0">
            <a:noAutofit/>
          </a:bodyPr>
          <a:lstStyle>
            <a:lvl1pPr lvl="0" rtl="0">
              <a:lnSpc>
                <a:spcPct val="90000"/>
              </a:lnSpc>
              <a:spcBef>
                <a:spcPts val="0"/>
              </a:spcBef>
              <a:spcAft>
                <a:spcPts val="0"/>
              </a:spcAft>
              <a:buClr>
                <a:schemeClr val="dk2"/>
              </a:buClr>
              <a:buSzPts val="6100"/>
              <a:buNone/>
              <a:defRPr sz="61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9pPr>
          </a:lstStyle>
          <a:p>
            <a:endParaRPr/>
          </a:p>
        </p:txBody>
      </p:sp>
      <p:sp>
        <p:nvSpPr>
          <p:cNvPr id="584" name="Google Shape;584;p115"/>
          <p:cNvSpPr txBox="1">
            <a:spLocks noGrp="1"/>
          </p:cNvSpPr>
          <p:nvPr>
            <p:ph type="body" idx="1"/>
          </p:nvPr>
        </p:nvSpPr>
        <p:spPr>
          <a:xfrm>
            <a:off x="11892350" y="2457826"/>
            <a:ext cx="54864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85" name="Google Shape;585;p115"/>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586" name="Google Shape;586;p115"/>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 Content 1">
  <p:cSld name="CUSTOM_16_1_1">
    <p:spTree>
      <p:nvGrpSpPr>
        <p:cNvPr id="1" name="Shape 587"/>
        <p:cNvGrpSpPr/>
        <p:nvPr/>
      </p:nvGrpSpPr>
      <p:grpSpPr>
        <a:xfrm>
          <a:off x="0" y="0"/>
          <a:ext cx="0" cy="0"/>
          <a:chOff x="0" y="0"/>
          <a:chExt cx="0" cy="0"/>
        </a:xfrm>
      </p:grpSpPr>
      <p:sp>
        <p:nvSpPr>
          <p:cNvPr id="588" name="Google Shape;588;p116"/>
          <p:cNvSpPr txBox="1">
            <a:spLocks noGrp="1"/>
          </p:cNvSpPr>
          <p:nvPr>
            <p:ph type="title"/>
          </p:nvPr>
        </p:nvSpPr>
        <p:spPr>
          <a:xfrm>
            <a:off x="913300" y="872405"/>
            <a:ext cx="3637800" cy="8204400"/>
          </a:xfrm>
          <a:prstGeom prst="rect">
            <a:avLst/>
          </a:prstGeom>
          <a:noFill/>
          <a:ln>
            <a:noFill/>
          </a:ln>
        </p:spPr>
        <p:txBody>
          <a:bodyPr spcFirstLastPara="1" wrap="square" lIns="186925" tIns="186925" rIns="186925" bIns="186925" anchor="t" anchorCtr="0">
            <a:noAutofit/>
          </a:bodyPr>
          <a:lstStyle>
            <a:lvl1pPr lvl="0" rtl="0">
              <a:lnSpc>
                <a:spcPct val="90000"/>
              </a:lnSpc>
              <a:spcBef>
                <a:spcPts val="0"/>
              </a:spcBef>
              <a:spcAft>
                <a:spcPts val="0"/>
              </a:spcAft>
              <a:buClr>
                <a:schemeClr val="dk2"/>
              </a:buClr>
              <a:buSzPts val="6100"/>
              <a:buNone/>
              <a:defRPr sz="61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900"/>
              <a:buNone/>
              <a:defRPr sz="2900">
                <a:solidFill>
                  <a:schemeClr val="dk2"/>
                </a:solidFill>
                <a:latin typeface="Nunito Sans Light"/>
                <a:ea typeface="Nunito Sans Light"/>
                <a:cs typeface="Nunito Sans Light"/>
                <a:sym typeface="Nunito Sans Light"/>
              </a:defRPr>
            </a:lvl9pPr>
          </a:lstStyle>
          <a:p>
            <a:endParaRPr/>
          </a:p>
        </p:txBody>
      </p:sp>
      <p:sp>
        <p:nvSpPr>
          <p:cNvPr id="589" name="Google Shape;589;p116"/>
          <p:cNvSpPr txBox="1">
            <a:spLocks noGrp="1"/>
          </p:cNvSpPr>
          <p:nvPr>
            <p:ph type="body" idx="1"/>
          </p:nvPr>
        </p:nvSpPr>
        <p:spPr>
          <a:xfrm>
            <a:off x="11892350" y="2457826"/>
            <a:ext cx="54864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90" name="Google Shape;590;p116"/>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591" name="Google Shape;591;p116"/>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 Content 2 1">
  <p:cSld name="CUSTOM_16_1_2_1">
    <p:spTree>
      <p:nvGrpSpPr>
        <p:cNvPr id="1" name="Shape 592"/>
        <p:cNvGrpSpPr/>
        <p:nvPr/>
      </p:nvGrpSpPr>
      <p:grpSpPr>
        <a:xfrm>
          <a:off x="0" y="0"/>
          <a:ext cx="0" cy="0"/>
          <a:chOff x="0" y="0"/>
          <a:chExt cx="0" cy="0"/>
        </a:xfrm>
      </p:grpSpPr>
      <p:sp>
        <p:nvSpPr>
          <p:cNvPr id="593" name="Google Shape;593;p117"/>
          <p:cNvSpPr/>
          <p:nvPr/>
        </p:nvSpPr>
        <p:spPr>
          <a:xfrm flipH="1">
            <a:off x="0" y="0"/>
            <a:ext cx="5486400" cy="10241400"/>
          </a:xfrm>
          <a:prstGeom prst="rect">
            <a:avLst/>
          </a:prstGeom>
          <a:solidFill>
            <a:schemeClr val="lt2"/>
          </a:soli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
        <p:nvSpPr>
          <p:cNvPr id="594" name="Google Shape;594;p117"/>
          <p:cNvSpPr txBox="1">
            <a:spLocks noGrp="1"/>
          </p:cNvSpPr>
          <p:nvPr>
            <p:ph type="title"/>
          </p:nvPr>
        </p:nvSpPr>
        <p:spPr>
          <a:xfrm>
            <a:off x="913300" y="872405"/>
            <a:ext cx="3637800" cy="8204400"/>
          </a:xfrm>
          <a:prstGeom prst="rect">
            <a:avLst/>
          </a:prstGeom>
          <a:noFill/>
          <a:ln>
            <a:noFill/>
          </a:ln>
        </p:spPr>
        <p:txBody>
          <a:bodyPr spcFirstLastPara="1" wrap="square" lIns="186925" tIns="186925" rIns="186925" bIns="186925" anchor="t" anchorCtr="0">
            <a:noAutofit/>
          </a:bodyPr>
          <a:lstStyle>
            <a:lvl1pPr lvl="0" rtl="0">
              <a:lnSpc>
                <a:spcPct val="90000"/>
              </a:lnSpc>
              <a:spcBef>
                <a:spcPts val="0"/>
              </a:spcBef>
              <a:spcAft>
                <a:spcPts val="0"/>
              </a:spcAft>
              <a:buClr>
                <a:schemeClr val="accent1"/>
              </a:buClr>
              <a:buSzPts val="6100"/>
              <a:buNone/>
              <a:defRPr sz="6100" b="1">
                <a:solidFill>
                  <a:schemeClr val="accent1"/>
                </a:solidFill>
                <a:latin typeface="Nunito Sans"/>
                <a:ea typeface="Nunito Sans"/>
                <a:cs typeface="Nunito Sans"/>
                <a:sym typeface="Nunito Sans"/>
              </a:defRPr>
            </a:lvl1pPr>
            <a:lvl2pPr lvl="1"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accent1"/>
              </a:buClr>
              <a:buSzPts val="2900"/>
              <a:buNone/>
              <a:defRPr sz="2900">
                <a:solidFill>
                  <a:schemeClr val="accent1"/>
                </a:solidFill>
                <a:latin typeface="Nunito Sans Light"/>
                <a:ea typeface="Nunito Sans Light"/>
                <a:cs typeface="Nunito Sans Light"/>
                <a:sym typeface="Nunito Sans Light"/>
              </a:defRPr>
            </a:lvl9pPr>
          </a:lstStyle>
          <a:p>
            <a:endParaRPr/>
          </a:p>
        </p:txBody>
      </p:sp>
      <p:sp>
        <p:nvSpPr>
          <p:cNvPr id="595" name="Google Shape;595;p117"/>
          <p:cNvSpPr txBox="1">
            <a:spLocks noGrp="1"/>
          </p:cNvSpPr>
          <p:nvPr>
            <p:ph type="body" idx="1"/>
          </p:nvPr>
        </p:nvSpPr>
        <p:spPr>
          <a:xfrm>
            <a:off x="11892350" y="2457826"/>
            <a:ext cx="5486400" cy="1502700"/>
          </a:xfrm>
          <a:prstGeom prst="rect">
            <a:avLst/>
          </a:prstGeom>
        </p:spPr>
        <p:txBody>
          <a:bodyPr spcFirstLastPara="1" wrap="square" lIns="186925" tIns="186925" rIns="186925" bIns="186925" anchor="t" anchorCtr="0">
            <a:noAutofit/>
          </a:bodyPr>
          <a:lstStyle>
            <a:lvl1pPr marL="457200" lvl="0" indent="-438150" rtl="0">
              <a:spcBef>
                <a:spcPts val="0"/>
              </a:spcBef>
              <a:spcAft>
                <a:spcPts val="0"/>
              </a:spcAft>
              <a:buSzPts val="3300"/>
              <a:buChar char="●"/>
              <a:defRPr/>
            </a:lvl1pPr>
            <a:lvl2pPr marL="914400" lvl="1" indent="-412750" rtl="0">
              <a:spcBef>
                <a:spcPts val="1600"/>
              </a:spcBef>
              <a:spcAft>
                <a:spcPts val="0"/>
              </a:spcAft>
              <a:buSzPts val="2900"/>
              <a:buChar char="○"/>
              <a:defRPr/>
            </a:lvl2pPr>
            <a:lvl3pPr marL="1371600" lvl="2" indent="-387350" rtl="0">
              <a:spcBef>
                <a:spcPts val="1600"/>
              </a:spcBef>
              <a:spcAft>
                <a:spcPts val="0"/>
              </a:spcAft>
              <a:buSzPts val="2500"/>
              <a:buChar char="■"/>
              <a:defRPr/>
            </a:lvl3pPr>
            <a:lvl4pPr marL="1828800" lvl="3" indent="-387350" rtl="0">
              <a:spcBef>
                <a:spcPts val="1600"/>
              </a:spcBef>
              <a:spcAft>
                <a:spcPts val="0"/>
              </a:spcAft>
              <a:buSzPts val="2500"/>
              <a:buChar char="●"/>
              <a:defRPr/>
            </a:lvl4pPr>
            <a:lvl5pPr marL="2286000" lvl="4" indent="-387350" rtl="0">
              <a:spcBef>
                <a:spcPts val="1600"/>
              </a:spcBef>
              <a:spcAft>
                <a:spcPts val="0"/>
              </a:spcAft>
              <a:buSzPts val="2500"/>
              <a:buChar char="○"/>
              <a:defRPr/>
            </a:lvl5pPr>
            <a:lvl6pPr marL="2743200" lvl="5" indent="-387350" rtl="0">
              <a:spcBef>
                <a:spcPts val="1600"/>
              </a:spcBef>
              <a:spcAft>
                <a:spcPts val="0"/>
              </a:spcAft>
              <a:buSzPts val="2500"/>
              <a:buChar char="■"/>
              <a:defRPr/>
            </a:lvl6pPr>
            <a:lvl7pPr marL="3200400" lvl="6" indent="-387350" rtl="0">
              <a:spcBef>
                <a:spcPts val="1600"/>
              </a:spcBef>
              <a:spcAft>
                <a:spcPts val="0"/>
              </a:spcAft>
              <a:buSzPts val="2500"/>
              <a:buChar char="●"/>
              <a:defRPr/>
            </a:lvl7pPr>
            <a:lvl8pPr marL="3657600" lvl="7" indent="-387350" rtl="0">
              <a:spcBef>
                <a:spcPts val="1600"/>
              </a:spcBef>
              <a:spcAft>
                <a:spcPts val="0"/>
              </a:spcAft>
              <a:buSzPts val="2500"/>
              <a:buChar char="○"/>
              <a:defRPr/>
            </a:lvl8pPr>
            <a:lvl9pPr marL="4114800" lvl="8" indent="-387350" rtl="0">
              <a:spcBef>
                <a:spcPts val="1600"/>
              </a:spcBef>
              <a:spcAft>
                <a:spcPts val="1600"/>
              </a:spcAft>
              <a:buSzPts val="2500"/>
              <a:buChar char="■"/>
              <a:defRPr/>
            </a:lvl9pPr>
          </a:lstStyle>
          <a:p>
            <a:endParaRPr/>
          </a:p>
        </p:txBody>
      </p:sp>
      <p:sp>
        <p:nvSpPr>
          <p:cNvPr id="596" name="Google Shape;596;p117"/>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597" name="Google Shape;597;p117"/>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sic 2 2">
  <p:cSld name="CUSTOM_2_1_2_2">
    <p:spTree>
      <p:nvGrpSpPr>
        <p:cNvPr id="1" name="Shape 598"/>
        <p:cNvGrpSpPr/>
        <p:nvPr/>
      </p:nvGrpSpPr>
      <p:grpSpPr>
        <a:xfrm>
          <a:off x="0" y="0"/>
          <a:ext cx="0" cy="0"/>
          <a:chOff x="0" y="0"/>
          <a:chExt cx="0" cy="0"/>
        </a:xfrm>
      </p:grpSpPr>
      <p:sp>
        <p:nvSpPr>
          <p:cNvPr id="599" name="Google Shape;599;p118"/>
          <p:cNvSpPr txBox="1">
            <a:spLocks noGrp="1"/>
          </p:cNvSpPr>
          <p:nvPr>
            <p:ph type="body" idx="1"/>
          </p:nvPr>
        </p:nvSpPr>
        <p:spPr>
          <a:xfrm>
            <a:off x="920764" y="2624283"/>
            <a:ext cx="10262400" cy="6577800"/>
          </a:xfrm>
          <a:prstGeom prst="rect">
            <a:avLst/>
          </a:prstGeom>
        </p:spPr>
        <p:txBody>
          <a:bodyPr spcFirstLastPara="1" wrap="square" lIns="186925" tIns="186925" rIns="186925" bIns="186925" anchor="t" anchorCtr="0">
            <a:noAutofit/>
          </a:bodyPr>
          <a:lstStyle>
            <a:lvl1pPr marL="457200" lvl="0" indent="-438150" rtl="0">
              <a:lnSpc>
                <a:spcPct val="100000"/>
              </a:lnSpc>
              <a:spcBef>
                <a:spcPts val="0"/>
              </a:spcBef>
              <a:spcAft>
                <a:spcPts val="0"/>
              </a:spcAft>
              <a:buClr>
                <a:schemeClr val="dk2"/>
              </a:buClr>
              <a:buSzPts val="3300"/>
              <a:buFont typeface="Nunito Sans Light"/>
              <a:buChar char="●"/>
              <a:defRPr sz="3300">
                <a:solidFill>
                  <a:schemeClr val="dk1"/>
                </a:solidFill>
                <a:latin typeface="Nunito Sans Light"/>
                <a:ea typeface="Nunito Sans Light"/>
                <a:cs typeface="Nunito Sans Light"/>
                <a:sym typeface="Nunito Sans Light"/>
              </a:defRPr>
            </a:lvl1pPr>
            <a:lvl2pPr marL="914400" lvl="1" indent="-412750" rtl="0">
              <a:lnSpc>
                <a:spcPct val="100000"/>
              </a:lnSpc>
              <a:spcBef>
                <a:spcPts val="1600"/>
              </a:spcBef>
              <a:spcAft>
                <a:spcPts val="0"/>
              </a:spcAft>
              <a:buClr>
                <a:schemeClr val="dk2"/>
              </a:buClr>
              <a:buSzPts val="2900"/>
              <a:buFont typeface="Nunito Sans Light"/>
              <a:buChar char="○"/>
              <a:defRPr>
                <a:solidFill>
                  <a:schemeClr val="dk1"/>
                </a:solidFill>
                <a:latin typeface="Nunito Sans Light"/>
                <a:ea typeface="Nunito Sans Light"/>
                <a:cs typeface="Nunito Sans Light"/>
                <a:sym typeface="Nunito Sans Light"/>
              </a:defRPr>
            </a:lvl2pPr>
            <a:lvl3pPr marL="1371600" lvl="2"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3pPr>
            <a:lvl4pPr marL="1828800" lvl="3"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4pPr>
            <a:lvl5pPr marL="2286000" lvl="4"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5pPr>
            <a:lvl6pPr marL="2743200" lvl="5"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6pPr>
            <a:lvl7pPr marL="3200400" lvl="6"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7pPr>
            <a:lvl8pPr marL="3657600" lvl="7"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8pPr>
            <a:lvl9pPr marL="4114800" lvl="8" indent="-387350" rtl="0">
              <a:lnSpc>
                <a:spcPct val="100000"/>
              </a:lnSpc>
              <a:spcBef>
                <a:spcPts val="1600"/>
              </a:spcBef>
              <a:spcAft>
                <a:spcPts val="160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9pPr>
          </a:lstStyle>
          <a:p>
            <a:endParaRPr/>
          </a:p>
        </p:txBody>
      </p:sp>
      <p:sp>
        <p:nvSpPr>
          <p:cNvPr id="600" name="Google Shape;600;p118"/>
          <p:cNvSpPr txBox="1">
            <a:spLocks noGrp="1"/>
          </p:cNvSpPr>
          <p:nvPr>
            <p:ph type="title"/>
          </p:nvPr>
        </p:nvSpPr>
        <p:spPr>
          <a:xfrm>
            <a:off x="914400" y="910336"/>
            <a:ext cx="102624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300"/>
              <a:buFont typeface="Nunito Sans"/>
              <a:buNone/>
              <a:defRPr sz="63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300"/>
              <a:buFont typeface="Nunito Sans"/>
              <a:buNone/>
              <a:defRPr sz="6300" b="1">
                <a:solidFill>
                  <a:schemeClr val="dk2"/>
                </a:solidFill>
                <a:latin typeface="Nunito Sans"/>
                <a:ea typeface="Nunito Sans"/>
                <a:cs typeface="Nunito Sans"/>
                <a:sym typeface="Nunito Sans"/>
              </a:defRPr>
            </a:lvl9pPr>
          </a:lstStyle>
          <a:p>
            <a:endParaRPr/>
          </a:p>
        </p:txBody>
      </p:sp>
      <p:sp>
        <p:nvSpPr>
          <p:cNvPr id="601" name="Google Shape;601;p118"/>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602" name="Google Shape;602;p118"/>
          <p:cNvPicPr preferRelativeResize="0"/>
          <p:nvPr/>
        </p:nvPicPr>
        <p:blipFill rotWithShape="1">
          <a:blip r:embed="rId2">
            <a:alphaModFix/>
          </a:blip>
          <a:srcRect l="25382" r="25377"/>
          <a:stretch/>
        </p:blipFill>
        <p:spPr>
          <a:xfrm>
            <a:off x="12801600" y="0"/>
            <a:ext cx="5486411" cy="10241277"/>
          </a:xfrm>
          <a:prstGeom prst="rect">
            <a:avLst/>
          </a:prstGeom>
          <a:noFill/>
          <a:ln>
            <a:noFill/>
          </a:ln>
        </p:spPr>
      </p:pic>
      <p:pic>
        <p:nvPicPr>
          <p:cNvPr id="603" name="Google Shape;603;p118"/>
          <p:cNvPicPr preferRelativeResize="0"/>
          <p:nvPr/>
        </p:nvPicPr>
        <p:blipFill rotWithShape="1">
          <a:blip r:embed="rId3">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sic 1">
  <p:cSld name="CUSTOM_2_1_1">
    <p:spTree>
      <p:nvGrpSpPr>
        <p:cNvPr id="1" name="Shape 604"/>
        <p:cNvGrpSpPr/>
        <p:nvPr/>
      </p:nvGrpSpPr>
      <p:grpSpPr>
        <a:xfrm>
          <a:off x="0" y="0"/>
          <a:ext cx="0" cy="0"/>
          <a:chOff x="0" y="0"/>
          <a:chExt cx="0" cy="0"/>
        </a:xfrm>
      </p:grpSpPr>
      <p:sp>
        <p:nvSpPr>
          <p:cNvPr id="605" name="Google Shape;605;p119"/>
          <p:cNvSpPr txBox="1">
            <a:spLocks noGrp="1"/>
          </p:cNvSpPr>
          <p:nvPr>
            <p:ph type="body" idx="1"/>
          </p:nvPr>
        </p:nvSpPr>
        <p:spPr>
          <a:xfrm>
            <a:off x="9395548" y="2624283"/>
            <a:ext cx="7977600" cy="6577800"/>
          </a:xfrm>
          <a:prstGeom prst="rect">
            <a:avLst/>
          </a:prstGeom>
        </p:spPr>
        <p:txBody>
          <a:bodyPr spcFirstLastPara="1" wrap="square" lIns="186925" tIns="186925" rIns="186925" bIns="186925" anchor="t" anchorCtr="0">
            <a:noAutofit/>
          </a:bodyPr>
          <a:lstStyle>
            <a:lvl1pPr marL="457200" lvl="0" indent="-438150" rtl="0">
              <a:lnSpc>
                <a:spcPct val="100000"/>
              </a:lnSpc>
              <a:spcBef>
                <a:spcPts val="0"/>
              </a:spcBef>
              <a:spcAft>
                <a:spcPts val="0"/>
              </a:spcAft>
              <a:buClr>
                <a:schemeClr val="dk2"/>
              </a:buClr>
              <a:buSzPts val="3300"/>
              <a:buFont typeface="Nunito Sans Light"/>
              <a:buChar char="●"/>
              <a:defRPr sz="3300">
                <a:solidFill>
                  <a:schemeClr val="dk1"/>
                </a:solidFill>
                <a:latin typeface="Nunito Sans Light"/>
                <a:ea typeface="Nunito Sans Light"/>
                <a:cs typeface="Nunito Sans Light"/>
                <a:sym typeface="Nunito Sans Light"/>
              </a:defRPr>
            </a:lvl1pPr>
            <a:lvl2pPr marL="914400" lvl="1" indent="-412750" rtl="0">
              <a:lnSpc>
                <a:spcPct val="100000"/>
              </a:lnSpc>
              <a:spcBef>
                <a:spcPts val="1600"/>
              </a:spcBef>
              <a:spcAft>
                <a:spcPts val="0"/>
              </a:spcAft>
              <a:buClr>
                <a:schemeClr val="dk2"/>
              </a:buClr>
              <a:buSzPts val="2900"/>
              <a:buFont typeface="Nunito Sans Light"/>
              <a:buChar char="○"/>
              <a:defRPr>
                <a:solidFill>
                  <a:schemeClr val="dk1"/>
                </a:solidFill>
                <a:latin typeface="Nunito Sans Light"/>
                <a:ea typeface="Nunito Sans Light"/>
                <a:cs typeface="Nunito Sans Light"/>
                <a:sym typeface="Nunito Sans Light"/>
              </a:defRPr>
            </a:lvl2pPr>
            <a:lvl3pPr marL="1371600" lvl="2"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3pPr>
            <a:lvl4pPr marL="1828800" lvl="3"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4pPr>
            <a:lvl5pPr marL="2286000" lvl="4"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5pPr>
            <a:lvl6pPr marL="2743200" lvl="5"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6pPr>
            <a:lvl7pPr marL="3200400" lvl="6"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7pPr>
            <a:lvl8pPr marL="3657600" lvl="7"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8pPr>
            <a:lvl9pPr marL="4114800" lvl="8" indent="-387350" rtl="0">
              <a:lnSpc>
                <a:spcPct val="100000"/>
              </a:lnSpc>
              <a:spcBef>
                <a:spcPts val="1600"/>
              </a:spcBef>
              <a:spcAft>
                <a:spcPts val="160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9pPr>
          </a:lstStyle>
          <a:p>
            <a:endParaRPr/>
          </a:p>
        </p:txBody>
      </p:sp>
      <p:sp>
        <p:nvSpPr>
          <p:cNvPr id="606" name="Google Shape;606;p119"/>
          <p:cNvSpPr txBox="1">
            <a:spLocks noGrp="1"/>
          </p:cNvSpPr>
          <p:nvPr>
            <p:ph type="title"/>
          </p:nvPr>
        </p:nvSpPr>
        <p:spPr>
          <a:xfrm>
            <a:off x="9390600" y="910336"/>
            <a:ext cx="79776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300"/>
              <a:buFont typeface="Nunito Sans"/>
              <a:buNone/>
              <a:defRPr sz="63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300"/>
              <a:buFont typeface="Nunito Sans"/>
              <a:buNone/>
              <a:defRPr sz="6300" b="1">
                <a:solidFill>
                  <a:schemeClr val="dk2"/>
                </a:solidFill>
                <a:latin typeface="Nunito Sans"/>
                <a:ea typeface="Nunito Sans"/>
                <a:cs typeface="Nunito Sans"/>
                <a:sym typeface="Nunito Sans"/>
              </a:defRPr>
            </a:lvl9pPr>
          </a:lstStyle>
          <a:p>
            <a:endParaRPr/>
          </a:p>
        </p:txBody>
      </p:sp>
      <p:sp>
        <p:nvSpPr>
          <p:cNvPr id="607" name="Google Shape;607;p119"/>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608" name="Google Shape;608;p119"/>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sic 1 1">
  <p:cSld name="CUSTOM_2_1_1_1">
    <p:spTree>
      <p:nvGrpSpPr>
        <p:cNvPr id="1" name="Shape 609"/>
        <p:cNvGrpSpPr/>
        <p:nvPr/>
      </p:nvGrpSpPr>
      <p:grpSpPr>
        <a:xfrm>
          <a:off x="0" y="0"/>
          <a:ext cx="0" cy="0"/>
          <a:chOff x="0" y="0"/>
          <a:chExt cx="0" cy="0"/>
        </a:xfrm>
      </p:grpSpPr>
      <p:sp>
        <p:nvSpPr>
          <p:cNvPr id="610" name="Google Shape;610;p120"/>
          <p:cNvSpPr txBox="1">
            <a:spLocks noGrp="1"/>
          </p:cNvSpPr>
          <p:nvPr>
            <p:ph type="body" idx="1"/>
          </p:nvPr>
        </p:nvSpPr>
        <p:spPr>
          <a:xfrm>
            <a:off x="9395548" y="2624283"/>
            <a:ext cx="7977600" cy="6577800"/>
          </a:xfrm>
          <a:prstGeom prst="rect">
            <a:avLst/>
          </a:prstGeom>
        </p:spPr>
        <p:txBody>
          <a:bodyPr spcFirstLastPara="1" wrap="square" lIns="186925" tIns="186925" rIns="186925" bIns="186925" anchor="t" anchorCtr="0">
            <a:noAutofit/>
          </a:bodyPr>
          <a:lstStyle>
            <a:lvl1pPr marL="457200" lvl="0" indent="-438150" rtl="0">
              <a:lnSpc>
                <a:spcPct val="100000"/>
              </a:lnSpc>
              <a:spcBef>
                <a:spcPts val="0"/>
              </a:spcBef>
              <a:spcAft>
                <a:spcPts val="0"/>
              </a:spcAft>
              <a:buClr>
                <a:schemeClr val="dk2"/>
              </a:buClr>
              <a:buSzPts val="3300"/>
              <a:buFont typeface="Nunito Sans Light"/>
              <a:buChar char="●"/>
              <a:defRPr sz="3300">
                <a:solidFill>
                  <a:schemeClr val="dk1"/>
                </a:solidFill>
                <a:latin typeface="Nunito Sans Light"/>
                <a:ea typeface="Nunito Sans Light"/>
                <a:cs typeface="Nunito Sans Light"/>
                <a:sym typeface="Nunito Sans Light"/>
              </a:defRPr>
            </a:lvl1pPr>
            <a:lvl2pPr marL="914400" lvl="1" indent="-412750" rtl="0">
              <a:lnSpc>
                <a:spcPct val="100000"/>
              </a:lnSpc>
              <a:spcBef>
                <a:spcPts val="1600"/>
              </a:spcBef>
              <a:spcAft>
                <a:spcPts val="0"/>
              </a:spcAft>
              <a:buClr>
                <a:schemeClr val="dk2"/>
              </a:buClr>
              <a:buSzPts val="2900"/>
              <a:buFont typeface="Nunito Sans Light"/>
              <a:buChar char="○"/>
              <a:defRPr>
                <a:solidFill>
                  <a:schemeClr val="dk1"/>
                </a:solidFill>
                <a:latin typeface="Nunito Sans Light"/>
                <a:ea typeface="Nunito Sans Light"/>
                <a:cs typeface="Nunito Sans Light"/>
                <a:sym typeface="Nunito Sans Light"/>
              </a:defRPr>
            </a:lvl2pPr>
            <a:lvl3pPr marL="1371600" lvl="2"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3pPr>
            <a:lvl4pPr marL="1828800" lvl="3"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4pPr>
            <a:lvl5pPr marL="2286000" lvl="4"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5pPr>
            <a:lvl6pPr marL="2743200" lvl="5"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6pPr>
            <a:lvl7pPr marL="3200400" lvl="6"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7pPr>
            <a:lvl8pPr marL="3657600" lvl="7"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8pPr>
            <a:lvl9pPr marL="4114800" lvl="8" indent="-387350" rtl="0">
              <a:lnSpc>
                <a:spcPct val="100000"/>
              </a:lnSpc>
              <a:spcBef>
                <a:spcPts val="1600"/>
              </a:spcBef>
              <a:spcAft>
                <a:spcPts val="160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9pPr>
          </a:lstStyle>
          <a:p>
            <a:endParaRPr/>
          </a:p>
        </p:txBody>
      </p:sp>
      <p:sp>
        <p:nvSpPr>
          <p:cNvPr id="611" name="Google Shape;611;p120"/>
          <p:cNvSpPr txBox="1">
            <a:spLocks noGrp="1"/>
          </p:cNvSpPr>
          <p:nvPr>
            <p:ph type="title"/>
          </p:nvPr>
        </p:nvSpPr>
        <p:spPr>
          <a:xfrm>
            <a:off x="9390600" y="910336"/>
            <a:ext cx="79776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300"/>
              <a:buFont typeface="Nunito Sans"/>
              <a:buNone/>
              <a:defRPr sz="63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300"/>
              <a:buFont typeface="Nunito Sans"/>
              <a:buNone/>
              <a:defRPr sz="6300" b="1">
                <a:solidFill>
                  <a:schemeClr val="dk2"/>
                </a:solidFill>
                <a:latin typeface="Nunito Sans"/>
                <a:ea typeface="Nunito Sans"/>
                <a:cs typeface="Nunito Sans"/>
                <a:sym typeface="Nunito Sans"/>
              </a:defRPr>
            </a:lvl9pPr>
          </a:lstStyle>
          <a:p>
            <a:endParaRPr/>
          </a:p>
        </p:txBody>
      </p:sp>
      <p:sp>
        <p:nvSpPr>
          <p:cNvPr id="612" name="Google Shape;612;p120"/>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sz="2900">
              <a:latin typeface="Nunito Sans"/>
              <a:ea typeface="Nunito Sans"/>
              <a:cs typeface="Nunito Sans"/>
              <a:sym typeface="Nunito Sans"/>
            </a:endParaRPr>
          </a:p>
        </p:txBody>
      </p:sp>
      <p:pic>
        <p:nvPicPr>
          <p:cNvPr id="613" name="Google Shape;613;p120"/>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pic>
        <p:nvPicPr>
          <p:cNvPr id="614" name="Google Shape;614;p120"/>
          <p:cNvPicPr preferRelativeResize="0"/>
          <p:nvPr/>
        </p:nvPicPr>
        <p:blipFill rotWithShape="1">
          <a:blip r:embed="rId3">
            <a:alphaModFix/>
          </a:blip>
          <a:srcRect l="10248" t="3411" r="3410" b="5122"/>
          <a:stretch/>
        </p:blipFill>
        <p:spPr>
          <a:xfrm>
            <a:off x="0" y="1250716"/>
            <a:ext cx="9273751" cy="8034077"/>
          </a:xfrm>
          <a:prstGeom prst="rect">
            <a:avLst/>
          </a:prstGeom>
          <a:noFill/>
          <a:ln>
            <a:noFill/>
          </a:ln>
        </p:spPr>
      </p:pic>
      <p:pic>
        <p:nvPicPr>
          <p:cNvPr id="615" name="Google Shape;615;p120"/>
          <p:cNvPicPr preferRelativeResize="0"/>
          <p:nvPr/>
        </p:nvPicPr>
        <p:blipFill rotWithShape="1">
          <a:blip r:embed="rId4">
            <a:alphaModFix/>
          </a:blip>
          <a:srcRect l="3191" t="23083" r="6383" b="25193"/>
          <a:stretch/>
        </p:blipFill>
        <p:spPr>
          <a:xfrm>
            <a:off x="0" y="1858801"/>
            <a:ext cx="8613648" cy="4904553"/>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g Title">
  <p:cSld name="CUSTOM_15">
    <p:spTree>
      <p:nvGrpSpPr>
        <p:cNvPr id="1" name="Shape 616"/>
        <p:cNvGrpSpPr/>
        <p:nvPr/>
      </p:nvGrpSpPr>
      <p:grpSpPr>
        <a:xfrm>
          <a:off x="0" y="0"/>
          <a:ext cx="0" cy="0"/>
          <a:chOff x="0" y="0"/>
          <a:chExt cx="0" cy="0"/>
        </a:xfrm>
      </p:grpSpPr>
      <p:sp>
        <p:nvSpPr>
          <p:cNvPr id="617" name="Google Shape;617;p121"/>
          <p:cNvSpPr/>
          <p:nvPr/>
        </p:nvSpPr>
        <p:spPr>
          <a:xfrm>
            <a:off x="0" y="18965"/>
            <a:ext cx="18288000" cy="9312000"/>
          </a:xfrm>
          <a:prstGeom prst="rect">
            <a:avLst/>
          </a:prstGeom>
          <a:solidFill>
            <a:schemeClr val="lt2"/>
          </a:soli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
        <p:nvSpPr>
          <p:cNvPr id="618" name="Google Shape;618;p121"/>
          <p:cNvSpPr txBox="1">
            <a:spLocks noGrp="1"/>
          </p:cNvSpPr>
          <p:nvPr>
            <p:ph type="subTitle" idx="1"/>
          </p:nvPr>
        </p:nvSpPr>
        <p:spPr>
          <a:xfrm>
            <a:off x="2743200" y="5576776"/>
            <a:ext cx="12801600" cy="1232700"/>
          </a:xfrm>
          <a:prstGeom prst="rect">
            <a:avLst/>
          </a:prstGeom>
        </p:spPr>
        <p:txBody>
          <a:bodyPr spcFirstLastPara="1" wrap="square" lIns="186925" tIns="186925" rIns="186925" bIns="186925" anchor="t" anchorCtr="0">
            <a:noAutofit/>
          </a:bodyPr>
          <a:lstStyle>
            <a:lvl1pPr lvl="0" algn="ctr" rtl="0">
              <a:spcBef>
                <a:spcPts val="0"/>
              </a:spcBef>
              <a:spcAft>
                <a:spcPts val="0"/>
              </a:spcAft>
              <a:buSzPts val="3300"/>
              <a:buNone/>
              <a:defRPr/>
            </a:lvl1pPr>
            <a:lvl2pPr lvl="1" rtl="0">
              <a:spcBef>
                <a:spcPts val="1600"/>
              </a:spcBef>
              <a:spcAft>
                <a:spcPts val="0"/>
              </a:spcAft>
              <a:buSzPts val="2900"/>
              <a:buNone/>
              <a:defRPr/>
            </a:lvl2pPr>
            <a:lvl3pPr lvl="2" rtl="0">
              <a:spcBef>
                <a:spcPts val="1600"/>
              </a:spcBef>
              <a:spcAft>
                <a:spcPts val="0"/>
              </a:spcAft>
              <a:buSzPts val="2500"/>
              <a:buNone/>
              <a:defRPr/>
            </a:lvl3pPr>
            <a:lvl4pPr lvl="3" rtl="0">
              <a:spcBef>
                <a:spcPts val="1600"/>
              </a:spcBef>
              <a:spcAft>
                <a:spcPts val="0"/>
              </a:spcAft>
              <a:buSzPts val="2500"/>
              <a:buNone/>
              <a:defRPr/>
            </a:lvl4pPr>
            <a:lvl5pPr lvl="4" rtl="0">
              <a:spcBef>
                <a:spcPts val="1600"/>
              </a:spcBef>
              <a:spcAft>
                <a:spcPts val="0"/>
              </a:spcAft>
              <a:buSzPts val="2500"/>
              <a:buNone/>
              <a:defRPr/>
            </a:lvl5pPr>
            <a:lvl6pPr lvl="5" rtl="0">
              <a:spcBef>
                <a:spcPts val="1600"/>
              </a:spcBef>
              <a:spcAft>
                <a:spcPts val="0"/>
              </a:spcAft>
              <a:buSzPts val="2500"/>
              <a:buNone/>
              <a:defRPr/>
            </a:lvl6pPr>
            <a:lvl7pPr lvl="6" rtl="0">
              <a:spcBef>
                <a:spcPts val="1600"/>
              </a:spcBef>
              <a:spcAft>
                <a:spcPts val="0"/>
              </a:spcAft>
              <a:buSzPts val="2500"/>
              <a:buNone/>
              <a:defRPr/>
            </a:lvl7pPr>
            <a:lvl8pPr lvl="7" rtl="0">
              <a:spcBef>
                <a:spcPts val="1600"/>
              </a:spcBef>
              <a:spcAft>
                <a:spcPts val="0"/>
              </a:spcAft>
              <a:buSzPts val="2500"/>
              <a:buNone/>
              <a:defRPr/>
            </a:lvl8pPr>
            <a:lvl9pPr lvl="8" rtl="0">
              <a:spcBef>
                <a:spcPts val="1600"/>
              </a:spcBef>
              <a:spcAft>
                <a:spcPts val="1600"/>
              </a:spcAft>
              <a:buSzPts val="2500"/>
              <a:buNone/>
              <a:defRPr/>
            </a:lvl9pPr>
          </a:lstStyle>
          <a:p>
            <a:endParaRPr/>
          </a:p>
        </p:txBody>
      </p:sp>
      <p:sp>
        <p:nvSpPr>
          <p:cNvPr id="619" name="Google Shape;619;p121"/>
          <p:cNvSpPr txBox="1">
            <a:spLocks noGrp="1"/>
          </p:cNvSpPr>
          <p:nvPr>
            <p:ph type="title"/>
          </p:nvPr>
        </p:nvSpPr>
        <p:spPr>
          <a:xfrm>
            <a:off x="914400" y="3431604"/>
            <a:ext cx="16459200" cy="2166600"/>
          </a:xfrm>
          <a:prstGeom prst="rect">
            <a:avLst/>
          </a:prstGeom>
          <a:noFill/>
          <a:ln>
            <a:noFill/>
          </a:ln>
        </p:spPr>
        <p:txBody>
          <a:bodyPr spcFirstLastPara="1" wrap="square" lIns="186925" tIns="186925" rIns="186925" bIns="186925" anchor="b" anchorCtr="0">
            <a:noAutofit/>
          </a:bodyPr>
          <a:lstStyle>
            <a:lvl1pPr lvl="0" algn="ctr" rtl="0">
              <a:spcBef>
                <a:spcPts val="0"/>
              </a:spcBef>
              <a:spcAft>
                <a:spcPts val="0"/>
              </a:spcAft>
              <a:buClr>
                <a:schemeClr val="dk2"/>
              </a:buClr>
              <a:buSzPts val="14700"/>
              <a:buNone/>
              <a:defRPr sz="14700" b="1">
                <a:solidFill>
                  <a:schemeClr val="dk2"/>
                </a:solidFill>
                <a:latin typeface="Nunito Sans"/>
                <a:ea typeface="Nunito Sans"/>
                <a:cs typeface="Nunito Sans"/>
                <a:sym typeface="Nunito Sans"/>
              </a:defRPr>
            </a:lvl1pPr>
            <a:lvl2pPr lvl="1"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9pPr>
          </a:lstStyle>
          <a:p>
            <a:endParaRPr/>
          </a:p>
        </p:txBody>
      </p:sp>
      <p:pic>
        <p:nvPicPr>
          <p:cNvPr id="620" name="Google Shape;620;p121"/>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Title 1">
  <p:cSld name="CUSTOM_15_1">
    <p:spTree>
      <p:nvGrpSpPr>
        <p:cNvPr id="1" name="Shape 621"/>
        <p:cNvGrpSpPr/>
        <p:nvPr/>
      </p:nvGrpSpPr>
      <p:grpSpPr>
        <a:xfrm>
          <a:off x="0" y="0"/>
          <a:ext cx="0" cy="0"/>
          <a:chOff x="0" y="0"/>
          <a:chExt cx="0" cy="0"/>
        </a:xfrm>
      </p:grpSpPr>
      <p:sp>
        <p:nvSpPr>
          <p:cNvPr id="622" name="Google Shape;622;p122"/>
          <p:cNvSpPr/>
          <p:nvPr/>
        </p:nvSpPr>
        <p:spPr>
          <a:xfrm>
            <a:off x="0" y="18965"/>
            <a:ext cx="18288000" cy="9312000"/>
          </a:xfrm>
          <a:prstGeom prst="rect">
            <a:avLst/>
          </a:prstGeom>
          <a:solidFill>
            <a:schemeClr val="lt2"/>
          </a:solidFill>
          <a:ln>
            <a:noFill/>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
        <p:nvSpPr>
          <p:cNvPr id="623" name="Google Shape;623;p122"/>
          <p:cNvSpPr txBox="1">
            <a:spLocks noGrp="1"/>
          </p:cNvSpPr>
          <p:nvPr>
            <p:ph type="subTitle" idx="1"/>
          </p:nvPr>
        </p:nvSpPr>
        <p:spPr>
          <a:xfrm>
            <a:off x="2743200" y="5576776"/>
            <a:ext cx="12801600" cy="1232700"/>
          </a:xfrm>
          <a:prstGeom prst="rect">
            <a:avLst/>
          </a:prstGeom>
        </p:spPr>
        <p:txBody>
          <a:bodyPr spcFirstLastPara="1" wrap="square" lIns="186925" tIns="186925" rIns="186925" bIns="186925" anchor="t" anchorCtr="0">
            <a:noAutofit/>
          </a:bodyPr>
          <a:lstStyle>
            <a:lvl1pPr lvl="0" algn="ctr" rtl="0">
              <a:spcBef>
                <a:spcPts val="0"/>
              </a:spcBef>
              <a:spcAft>
                <a:spcPts val="0"/>
              </a:spcAft>
              <a:buSzPts val="3300"/>
              <a:buNone/>
              <a:defRPr/>
            </a:lvl1pPr>
            <a:lvl2pPr lvl="1" rtl="0">
              <a:spcBef>
                <a:spcPts val="1600"/>
              </a:spcBef>
              <a:spcAft>
                <a:spcPts val="0"/>
              </a:spcAft>
              <a:buSzPts val="2900"/>
              <a:buNone/>
              <a:defRPr/>
            </a:lvl2pPr>
            <a:lvl3pPr lvl="2" rtl="0">
              <a:spcBef>
                <a:spcPts val="1600"/>
              </a:spcBef>
              <a:spcAft>
                <a:spcPts val="0"/>
              </a:spcAft>
              <a:buSzPts val="2500"/>
              <a:buNone/>
              <a:defRPr/>
            </a:lvl3pPr>
            <a:lvl4pPr lvl="3" rtl="0">
              <a:spcBef>
                <a:spcPts val="1600"/>
              </a:spcBef>
              <a:spcAft>
                <a:spcPts val="0"/>
              </a:spcAft>
              <a:buSzPts val="2500"/>
              <a:buNone/>
              <a:defRPr/>
            </a:lvl4pPr>
            <a:lvl5pPr lvl="4" rtl="0">
              <a:spcBef>
                <a:spcPts val="1600"/>
              </a:spcBef>
              <a:spcAft>
                <a:spcPts val="0"/>
              </a:spcAft>
              <a:buSzPts val="2500"/>
              <a:buNone/>
              <a:defRPr/>
            </a:lvl5pPr>
            <a:lvl6pPr lvl="5" rtl="0">
              <a:spcBef>
                <a:spcPts val="1600"/>
              </a:spcBef>
              <a:spcAft>
                <a:spcPts val="0"/>
              </a:spcAft>
              <a:buSzPts val="2500"/>
              <a:buNone/>
              <a:defRPr/>
            </a:lvl6pPr>
            <a:lvl7pPr lvl="6" rtl="0">
              <a:spcBef>
                <a:spcPts val="1600"/>
              </a:spcBef>
              <a:spcAft>
                <a:spcPts val="0"/>
              </a:spcAft>
              <a:buSzPts val="2500"/>
              <a:buNone/>
              <a:defRPr/>
            </a:lvl7pPr>
            <a:lvl8pPr lvl="7" rtl="0">
              <a:spcBef>
                <a:spcPts val="1600"/>
              </a:spcBef>
              <a:spcAft>
                <a:spcPts val="0"/>
              </a:spcAft>
              <a:buSzPts val="2500"/>
              <a:buNone/>
              <a:defRPr/>
            </a:lvl8pPr>
            <a:lvl9pPr lvl="8" rtl="0">
              <a:spcBef>
                <a:spcPts val="1600"/>
              </a:spcBef>
              <a:spcAft>
                <a:spcPts val="1600"/>
              </a:spcAft>
              <a:buSzPts val="2500"/>
              <a:buNone/>
              <a:defRPr/>
            </a:lvl9pPr>
          </a:lstStyle>
          <a:p>
            <a:endParaRPr/>
          </a:p>
        </p:txBody>
      </p:sp>
      <p:sp>
        <p:nvSpPr>
          <p:cNvPr id="624" name="Google Shape;624;p122"/>
          <p:cNvSpPr txBox="1">
            <a:spLocks noGrp="1"/>
          </p:cNvSpPr>
          <p:nvPr>
            <p:ph type="title"/>
          </p:nvPr>
        </p:nvSpPr>
        <p:spPr>
          <a:xfrm>
            <a:off x="914400" y="3431604"/>
            <a:ext cx="16459200" cy="2166600"/>
          </a:xfrm>
          <a:prstGeom prst="rect">
            <a:avLst/>
          </a:prstGeom>
          <a:noFill/>
          <a:ln>
            <a:noFill/>
          </a:ln>
        </p:spPr>
        <p:txBody>
          <a:bodyPr spcFirstLastPara="1" wrap="square" lIns="186925" tIns="186925" rIns="186925" bIns="186925" anchor="b" anchorCtr="0">
            <a:noAutofit/>
          </a:bodyPr>
          <a:lstStyle>
            <a:lvl1pPr lvl="0" algn="ctr" rtl="0">
              <a:spcBef>
                <a:spcPts val="0"/>
              </a:spcBef>
              <a:spcAft>
                <a:spcPts val="0"/>
              </a:spcAft>
              <a:buClr>
                <a:schemeClr val="accent1"/>
              </a:buClr>
              <a:buSzPts val="14700"/>
              <a:buNone/>
              <a:defRPr sz="14700" b="1">
                <a:solidFill>
                  <a:schemeClr val="accent1"/>
                </a:solidFill>
                <a:latin typeface="Nunito Sans"/>
                <a:ea typeface="Nunito Sans"/>
                <a:cs typeface="Nunito Sans"/>
                <a:sym typeface="Nunito Sans"/>
              </a:defRPr>
            </a:lvl1pPr>
            <a:lvl2pPr lvl="1"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900"/>
              <a:buNone/>
              <a:defRPr sz="2900" b="1">
                <a:solidFill>
                  <a:schemeClr val="accent1"/>
                </a:solidFill>
                <a:latin typeface="Nunito Sans"/>
                <a:ea typeface="Nunito Sans"/>
                <a:cs typeface="Nunito Sans"/>
                <a:sym typeface="Nunito Sans"/>
              </a:defRPr>
            </a:lvl9pPr>
          </a:lstStyle>
          <a:p>
            <a:endParaRPr/>
          </a:p>
        </p:txBody>
      </p:sp>
      <p:pic>
        <p:nvPicPr>
          <p:cNvPr id="625" name="Google Shape;625;p122"/>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p:cSld name="CUSTOM_13">
    <p:spTree>
      <p:nvGrpSpPr>
        <p:cNvPr id="1" name="Shape 626"/>
        <p:cNvGrpSpPr/>
        <p:nvPr/>
      </p:nvGrpSpPr>
      <p:grpSpPr>
        <a:xfrm>
          <a:off x="0" y="0"/>
          <a:ext cx="0" cy="0"/>
          <a:chOff x="0" y="0"/>
          <a:chExt cx="0" cy="0"/>
        </a:xfrm>
      </p:grpSpPr>
      <p:pic>
        <p:nvPicPr>
          <p:cNvPr id="627" name="Google Shape;627;p123"/>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 No Branding">
  <p:cSld name="CUSTOM_12">
    <p:bg>
      <p:bgPr>
        <a:noFill/>
        <a:effectLst/>
      </p:bgPr>
    </p:bg>
    <p:spTree>
      <p:nvGrpSpPr>
        <p:cNvPr id="1" name="Shape 62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 Content 2 1">
  <p:cSld name="CUSTOM_16_1_2_1">
    <p:spTree>
      <p:nvGrpSpPr>
        <p:cNvPr id="1" name="Shape 72"/>
        <p:cNvGrpSpPr/>
        <p:nvPr/>
      </p:nvGrpSpPr>
      <p:grpSpPr>
        <a:xfrm>
          <a:off x="0" y="0"/>
          <a:ext cx="0" cy="0"/>
          <a:chOff x="0" y="0"/>
          <a:chExt cx="0" cy="0"/>
        </a:xfrm>
      </p:grpSpPr>
      <p:sp>
        <p:nvSpPr>
          <p:cNvPr id="73" name="Google Shape;73;p13"/>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74" name="Google Shape;74;p13"/>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accent1"/>
              </a:buClr>
              <a:buSzPts val="6000"/>
              <a:buNone/>
              <a:defRPr sz="6000" b="1">
                <a:solidFill>
                  <a:schemeClr val="accent1"/>
                </a:solidFill>
                <a:latin typeface="Nunito Sans"/>
                <a:ea typeface="Nunito Sans"/>
                <a:cs typeface="Nunito Sans"/>
                <a:sym typeface="Nunito Sans"/>
              </a:defRPr>
            </a:lvl1pPr>
            <a:lvl2pPr lvl="1"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9pPr>
          </a:lstStyle>
          <a:p>
            <a:endParaRPr/>
          </a:p>
        </p:txBody>
      </p:sp>
      <p:sp>
        <p:nvSpPr>
          <p:cNvPr id="75" name="Google Shape;75;p13"/>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76" name="Google Shape;76;p13"/>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77" name="Google Shape;77;p13"/>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629"/>
        <p:cNvGrpSpPr/>
        <p:nvPr/>
      </p:nvGrpSpPr>
      <p:grpSpPr>
        <a:xfrm>
          <a:off x="0" y="0"/>
          <a:ext cx="0" cy="0"/>
          <a:chOff x="0" y="0"/>
          <a:chExt cx="0" cy="0"/>
        </a:xfrm>
      </p:grpSpPr>
      <p:sp>
        <p:nvSpPr>
          <p:cNvPr id="630" name="Google Shape;630;p125"/>
          <p:cNvSpPr txBox="1">
            <a:spLocks noGrp="1"/>
          </p:cNvSpPr>
          <p:nvPr>
            <p:ph type="body" idx="1"/>
          </p:nvPr>
        </p:nvSpPr>
        <p:spPr>
          <a:xfrm>
            <a:off x="1668850" y="2553151"/>
            <a:ext cx="6854400" cy="5808600"/>
          </a:xfrm>
          <a:prstGeom prst="rect">
            <a:avLst/>
          </a:prstGeom>
        </p:spPr>
        <p:txBody>
          <a:bodyPr spcFirstLastPara="1" wrap="square" lIns="186925" tIns="186925" rIns="186925" bIns="186925" anchor="t" anchorCtr="0">
            <a:noAutofit/>
          </a:bodyPr>
          <a:lstStyle>
            <a:lvl1pPr marL="457200" lvl="0" indent="-438150" rtl="0">
              <a:lnSpc>
                <a:spcPct val="115000"/>
              </a:lnSpc>
              <a:spcBef>
                <a:spcPts val="0"/>
              </a:spcBef>
              <a:spcAft>
                <a:spcPts val="0"/>
              </a:spcAft>
              <a:buClr>
                <a:srgbClr val="163052"/>
              </a:buClr>
              <a:buSzPts val="3300"/>
              <a:buFont typeface="Open Sans SemiBold"/>
              <a:buChar char="●"/>
              <a:defRPr sz="3300">
                <a:solidFill>
                  <a:srgbClr val="163052"/>
                </a:solidFill>
                <a:latin typeface="Open Sans SemiBold"/>
                <a:ea typeface="Open Sans SemiBold"/>
                <a:cs typeface="Open Sans SemiBold"/>
                <a:sym typeface="Open Sans SemiBold"/>
              </a:defRPr>
            </a:lvl1pPr>
            <a:lvl2pPr marL="914400" lvl="1" indent="-412750" rtl="0">
              <a:lnSpc>
                <a:spcPct val="115000"/>
              </a:lnSpc>
              <a:spcBef>
                <a:spcPts val="1000"/>
              </a:spcBef>
              <a:spcAft>
                <a:spcPts val="0"/>
              </a:spcAft>
              <a:buClr>
                <a:srgbClr val="163052"/>
              </a:buClr>
              <a:buSzPts val="2900"/>
              <a:buFont typeface="Open Sans SemiBold"/>
              <a:buChar char="○"/>
              <a:defRPr>
                <a:solidFill>
                  <a:srgbClr val="163052"/>
                </a:solidFill>
                <a:latin typeface="Open Sans SemiBold"/>
                <a:ea typeface="Open Sans SemiBold"/>
                <a:cs typeface="Open Sans SemiBold"/>
                <a:sym typeface="Open Sans SemiBold"/>
              </a:defRPr>
            </a:lvl2pPr>
            <a:lvl3pPr marL="1371600" lvl="2"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3pPr>
            <a:lvl4pPr marL="1828800" lvl="3"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4pPr>
            <a:lvl5pPr marL="2286000" lvl="4"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5pPr>
            <a:lvl6pPr marL="2743200" lvl="5"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6pPr>
            <a:lvl7pPr marL="3200400" lvl="6"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7pPr>
            <a:lvl8pPr marL="3657600" lvl="7"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8pPr>
            <a:lvl9pPr marL="4114800" lvl="8" indent="-387350" rtl="0">
              <a:lnSpc>
                <a:spcPct val="115000"/>
              </a:lnSpc>
              <a:spcBef>
                <a:spcPts val="1000"/>
              </a:spcBef>
              <a:spcAft>
                <a:spcPts val="100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9pPr>
          </a:lstStyle>
          <a:p>
            <a:endParaRPr/>
          </a:p>
        </p:txBody>
      </p:sp>
      <p:sp>
        <p:nvSpPr>
          <p:cNvPr id="631" name="Google Shape;631;p125"/>
          <p:cNvSpPr txBox="1">
            <a:spLocks noGrp="1"/>
          </p:cNvSpPr>
          <p:nvPr>
            <p:ph type="title"/>
          </p:nvPr>
        </p:nvSpPr>
        <p:spPr>
          <a:xfrm>
            <a:off x="1668850" y="849009"/>
            <a:ext cx="14174400" cy="1454100"/>
          </a:xfrm>
          <a:prstGeom prst="rect">
            <a:avLst/>
          </a:prstGeom>
          <a:noFill/>
          <a:ln>
            <a:noFill/>
          </a:ln>
        </p:spPr>
        <p:txBody>
          <a:bodyPr spcFirstLastPara="1" wrap="square" lIns="186925" tIns="186925" rIns="186925" bIns="186925" anchor="t" anchorCtr="0">
            <a:noAutofit/>
          </a:bodyPr>
          <a:lstStyle>
            <a:lvl1pPr lvl="0" rtl="0">
              <a:spcBef>
                <a:spcPts val="0"/>
              </a:spcBef>
              <a:spcAft>
                <a:spcPts val="0"/>
              </a:spcAft>
              <a:buClr>
                <a:srgbClr val="163052"/>
              </a:buClr>
              <a:buSzPts val="6100"/>
              <a:buFont typeface="Open Sans ExtraBold"/>
              <a:buNone/>
              <a:defRPr sz="6100">
                <a:solidFill>
                  <a:srgbClr val="163052"/>
                </a:solidFill>
                <a:latin typeface="Open Sans ExtraBold"/>
                <a:ea typeface="Open Sans ExtraBold"/>
                <a:cs typeface="Open Sans ExtraBold"/>
                <a:sym typeface="Open Sans ExtraBold"/>
              </a:defRPr>
            </a:lvl1pPr>
            <a:lvl2pPr lvl="1" rtl="0">
              <a:spcBef>
                <a:spcPts val="0"/>
              </a:spcBef>
              <a:spcAft>
                <a:spcPts val="0"/>
              </a:spcAft>
              <a:buClr>
                <a:srgbClr val="163052"/>
              </a:buClr>
              <a:buSzPts val="6100"/>
              <a:buNone/>
              <a:defRPr sz="6100">
                <a:solidFill>
                  <a:srgbClr val="163052"/>
                </a:solidFill>
              </a:defRPr>
            </a:lvl2pPr>
            <a:lvl3pPr lvl="2" rtl="0">
              <a:spcBef>
                <a:spcPts val="0"/>
              </a:spcBef>
              <a:spcAft>
                <a:spcPts val="0"/>
              </a:spcAft>
              <a:buClr>
                <a:srgbClr val="163052"/>
              </a:buClr>
              <a:buSzPts val="6100"/>
              <a:buNone/>
              <a:defRPr sz="6100">
                <a:solidFill>
                  <a:srgbClr val="163052"/>
                </a:solidFill>
              </a:defRPr>
            </a:lvl3pPr>
            <a:lvl4pPr lvl="3" rtl="0">
              <a:spcBef>
                <a:spcPts val="0"/>
              </a:spcBef>
              <a:spcAft>
                <a:spcPts val="0"/>
              </a:spcAft>
              <a:buClr>
                <a:srgbClr val="163052"/>
              </a:buClr>
              <a:buSzPts val="6100"/>
              <a:buNone/>
              <a:defRPr sz="6100">
                <a:solidFill>
                  <a:srgbClr val="163052"/>
                </a:solidFill>
              </a:defRPr>
            </a:lvl4pPr>
            <a:lvl5pPr lvl="4" rtl="0">
              <a:spcBef>
                <a:spcPts val="0"/>
              </a:spcBef>
              <a:spcAft>
                <a:spcPts val="0"/>
              </a:spcAft>
              <a:buClr>
                <a:srgbClr val="163052"/>
              </a:buClr>
              <a:buSzPts val="6100"/>
              <a:buNone/>
              <a:defRPr sz="6100">
                <a:solidFill>
                  <a:srgbClr val="163052"/>
                </a:solidFill>
              </a:defRPr>
            </a:lvl5pPr>
            <a:lvl6pPr lvl="5" rtl="0">
              <a:spcBef>
                <a:spcPts val="0"/>
              </a:spcBef>
              <a:spcAft>
                <a:spcPts val="0"/>
              </a:spcAft>
              <a:buClr>
                <a:srgbClr val="163052"/>
              </a:buClr>
              <a:buSzPts val="6100"/>
              <a:buNone/>
              <a:defRPr sz="6100">
                <a:solidFill>
                  <a:srgbClr val="163052"/>
                </a:solidFill>
              </a:defRPr>
            </a:lvl6pPr>
            <a:lvl7pPr lvl="6" rtl="0">
              <a:spcBef>
                <a:spcPts val="0"/>
              </a:spcBef>
              <a:spcAft>
                <a:spcPts val="0"/>
              </a:spcAft>
              <a:buClr>
                <a:srgbClr val="163052"/>
              </a:buClr>
              <a:buSzPts val="6100"/>
              <a:buNone/>
              <a:defRPr sz="6100">
                <a:solidFill>
                  <a:srgbClr val="163052"/>
                </a:solidFill>
              </a:defRPr>
            </a:lvl7pPr>
            <a:lvl8pPr lvl="7" rtl="0">
              <a:spcBef>
                <a:spcPts val="0"/>
              </a:spcBef>
              <a:spcAft>
                <a:spcPts val="0"/>
              </a:spcAft>
              <a:buClr>
                <a:srgbClr val="163052"/>
              </a:buClr>
              <a:buSzPts val="6100"/>
              <a:buNone/>
              <a:defRPr sz="6100">
                <a:solidFill>
                  <a:srgbClr val="163052"/>
                </a:solidFill>
              </a:defRPr>
            </a:lvl8pPr>
            <a:lvl9pPr lvl="8" rtl="0">
              <a:spcBef>
                <a:spcPts val="0"/>
              </a:spcBef>
              <a:spcAft>
                <a:spcPts val="0"/>
              </a:spcAft>
              <a:buClr>
                <a:srgbClr val="163052"/>
              </a:buClr>
              <a:buSzPts val="6100"/>
              <a:buNone/>
              <a:defRPr sz="6100">
                <a:solidFill>
                  <a:srgbClr val="163052"/>
                </a:solidFill>
              </a:defRPr>
            </a:lvl9pPr>
          </a:lstStyle>
          <a:p>
            <a:endParaRPr/>
          </a:p>
        </p:txBody>
      </p:sp>
      <p:sp>
        <p:nvSpPr>
          <p:cNvPr id="632" name="Google Shape;632;p125"/>
          <p:cNvSpPr txBox="1">
            <a:spLocks noGrp="1"/>
          </p:cNvSpPr>
          <p:nvPr>
            <p:ph type="body" idx="2"/>
          </p:nvPr>
        </p:nvSpPr>
        <p:spPr>
          <a:xfrm>
            <a:off x="8988850" y="2553151"/>
            <a:ext cx="6854400" cy="5808600"/>
          </a:xfrm>
          <a:prstGeom prst="rect">
            <a:avLst/>
          </a:prstGeom>
        </p:spPr>
        <p:txBody>
          <a:bodyPr spcFirstLastPara="1" wrap="square" lIns="186925" tIns="186925" rIns="186925" bIns="186925" anchor="t" anchorCtr="0">
            <a:noAutofit/>
          </a:bodyPr>
          <a:lstStyle>
            <a:lvl1pPr marL="457200" lvl="0" indent="-438150" rtl="0">
              <a:lnSpc>
                <a:spcPct val="115000"/>
              </a:lnSpc>
              <a:spcBef>
                <a:spcPts val="0"/>
              </a:spcBef>
              <a:spcAft>
                <a:spcPts val="0"/>
              </a:spcAft>
              <a:buClr>
                <a:srgbClr val="163052"/>
              </a:buClr>
              <a:buSzPts val="3300"/>
              <a:buFont typeface="Open Sans SemiBold"/>
              <a:buChar char="●"/>
              <a:defRPr sz="3300">
                <a:solidFill>
                  <a:srgbClr val="163052"/>
                </a:solidFill>
                <a:latin typeface="Open Sans SemiBold"/>
                <a:ea typeface="Open Sans SemiBold"/>
                <a:cs typeface="Open Sans SemiBold"/>
                <a:sym typeface="Open Sans SemiBold"/>
              </a:defRPr>
            </a:lvl1pPr>
            <a:lvl2pPr marL="914400" lvl="1" indent="-412750" rtl="0">
              <a:lnSpc>
                <a:spcPct val="115000"/>
              </a:lnSpc>
              <a:spcBef>
                <a:spcPts val="1000"/>
              </a:spcBef>
              <a:spcAft>
                <a:spcPts val="0"/>
              </a:spcAft>
              <a:buClr>
                <a:srgbClr val="163052"/>
              </a:buClr>
              <a:buSzPts val="2900"/>
              <a:buFont typeface="Open Sans SemiBold"/>
              <a:buChar char="○"/>
              <a:defRPr>
                <a:solidFill>
                  <a:srgbClr val="163052"/>
                </a:solidFill>
                <a:latin typeface="Open Sans SemiBold"/>
                <a:ea typeface="Open Sans SemiBold"/>
                <a:cs typeface="Open Sans SemiBold"/>
                <a:sym typeface="Open Sans SemiBold"/>
              </a:defRPr>
            </a:lvl2pPr>
            <a:lvl3pPr marL="1371600" lvl="2"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3pPr>
            <a:lvl4pPr marL="1828800" lvl="3"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4pPr>
            <a:lvl5pPr marL="2286000" lvl="4"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5pPr>
            <a:lvl6pPr marL="2743200" lvl="5"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6pPr>
            <a:lvl7pPr marL="3200400" lvl="6"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7pPr>
            <a:lvl8pPr marL="3657600" lvl="7"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8pPr>
            <a:lvl9pPr marL="4114800" lvl="8" indent="-387350" rtl="0">
              <a:lnSpc>
                <a:spcPct val="115000"/>
              </a:lnSpc>
              <a:spcBef>
                <a:spcPts val="1000"/>
              </a:spcBef>
              <a:spcAft>
                <a:spcPts val="100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ustom Layout 3">
  <p:cSld name="CUSTOM_2_2">
    <p:spTree>
      <p:nvGrpSpPr>
        <p:cNvPr id="1" name="Shape 633"/>
        <p:cNvGrpSpPr/>
        <p:nvPr/>
      </p:nvGrpSpPr>
      <p:grpSpPr>
        <a:xfrm>
          <a:off x="0" y="0"/>
          <a:ext cx="0" cy="0"/>
          <a:chOff x="0" y="0"/>
          <a:chExt cx="0" cy="0"/>
        </a:xfrm>
      </p:grpSpPr>
      <p:sp>
        <p:nvSpPr>
          <p:cNvPr id="634" name="Google Shape;634;p126"/>
          <p:cNvSpPr txBox="1">
            <a:spLocks noGrp="1"/>
          </p:cNvSpPr>
          <p:nvPr>
            <p:ph type="body" idx="1"/>
          </p:nvPr>
        </p:nvSpPr>
        <p:spPr>
          <a:xfrm>
            <a:off x="1668850" y="2553151"/>
            <a:ext cx="14174400" cy="6036600"/>
          </a:xfrm>
          <a:prstGeom prst="rect">
            <a:avLst/>
          </a:prstGeom>
        </p:spPr>
        <p:txBody>
          <a:bodyPr spcFirstLastPara="1" wrap="square" lIns="186925" tIns="186925" rIns="186925" bIns="186925" anchor="t" anchorCtr="0">
            <a:noAutofit/>
          </a:bodyPr>
          <a:lstStyle>
            <a:lvl1pPr marL="457200" lvl="0" indent="-438150" rtl="0">
              <a:lnSpc>
                <a:spcPct val="115000"/>
              </a:lnSpc>
              <a:spcBef>
                <a:spcPts val="0"/>
              </a:spcBef>
              <a:spcAft>
                <a:spcPts val="0"/>
              </a:spcAft>
              <a:buClr>
                <a:srgbClr val="163052"/>
              </a:buClr>
              <a:buSzPts val="3300"/>
              <a:buFont typeface="Open Sans SemiBold"/>
              <a:buChar char="●"/>
              <a:defRPr sz="3300">
                <a:solidFill>
                  <a:srgbClr val="163052"/>
                </a:solidFill>
                <a:latin typeface="Open Sans SemiBold"/>
                <a:ea typeface="Open Sans SemiBold"/>
                <a:cs typeface="Open Sans SemiBold"/>
                <a:sym typeface="Open Sans SemiBold"/>
              </a:defRPr>
            </a:lvl1pPr>
            <a:lvl2pPr marL="914400" lvl="1" indent="-412750" rtl="0">
              <a:lnSpc>
                <a:spcPct val="115000"/>
              </a:lnSpc>
              <a:spcBef>
                <a:spcPts val="1000"/>
              </a:spcBef>
              <a:spcAft>
                <a:spcPts val="0"/>
              </a:spcAft>
              <a:buClr>
                <a:srgbClr val="163052"/>
              </a:buClr>
              <a:buSzPts val="2900"/>
              <a:buFont typeface="Open Sans SemiBold"/>
              <a:buChar char="○"/>
              <a:defRPr>
                <a:solidFill>
                  <a:srgbClr val="163052"/>
                </a:solidFill>
                <a:latin typeface="Open Sans SemiBold"/>
                <a:ea typeface="Open Sans SemiBold"/>
                <a:cs typeface="Open Sans SemiBold"/>
                <a:sym typeface="Open Sans SemiBold"/>
              </a:defRPr>
            </a:lvl2pPr>
            <a:lvl3pPr marL="1371600" lvl="2"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3pPr>
            <a:lvl4pPr marL="1828800" lvl="3"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4pPr>
            <a:lvl5pPr marL="2286000" lvl="4"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5pPr>
            <a:lvl6pPr marL="2743200" lvl="5"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6pPr>
            <a:lvl7pPr marL="3200400" lvl="6"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7pPr>
            <a:lvl8pPr marL="3657600" lvl="7" indent="-387350" rtl="0">
              <a:lnSpc>
                <a:spcPct val="115000"/>
              </a:lnSpc>
              <a:spcBef>
                <a:spcPts val="1000"/>
              </a:spcBef>
              <a:spcAft>
                <a:spcPts val="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8pPr>
            <a:lvl9pPr marL="4114800" lvl="8" indent="-387350" rtl="0">
              <a:lnSpc>
                <a:spcPct val="115000"/>
              </a:lnSpc>
              <a:spcBef>
                <a:spcPts val="1000"/>
              </a:spcBef>
              <a:spcAft>
                <a:spcPts val="1000"/>
              </a:spcAft>
              <a:buClr>
                <a:srgbClr val="163052"/>
              </a:buClr>
              <a:buSzPts val="2500"/>
              <a:buFont typeface="Open Sans SemiBold"/>
              <a:buChar char="■"/>
              <a:defRPr sz="2500">
                <a:solidFill>
                  <a:srgbClr val="163052"/>
                </a:solidFill>
                <a:latin typeface="Open Sans SemiBold"/>
                <a:ea typeface="Open Sans SemiBold"/>
                <a:cs typeface="Open Sans SemiBold"/>
                <a:sym typeface="Open Sans SemiBold"/>
              </a:defRPr>
            </a:lvl9pPr>
          </a:lstStyle>
          <a:p>
            <a:endParaRPr/>
          </a:p>
        </p:txBody>
      </p:sp>
      <p:sp>
        <p:nvSpPr>
          <p:cNvPr id="635" name="Google Shape;635;p126"/>
          <p:cNvSpPr txBox="1">
            <a:spLocks noGrp="1"/>
          </p:cNvSpPr>
          <p:nvPr>
            <p:ph type="title"/>
          </p:nvPr>
        </p:nvSpPr>
        <p:spPr>
          <a:xfrm>
            <a:off x="1668850" y="849009"/>
            <a:ext cx="14174400" cy="1454100"/>
          </a:xfrm>
          <a:prstGeom prst="rect">
            <a:avLst/>
          </a:prstGeom>
          <a:noFill/>
          <a:ln>
            <a:noFill/>
          </a:ln>
        </p:spPr>
        <p:txBody>
          <a:bodyPr spcFirstLastPara="1" wrap="square" lIns="186925" tIns="186925" rIns="186925" bIns="186925" anchor="t" anchorCtr="0">
            <a:noAutofit/>
          </a:bodyPr>
          <a:lstStyle>
            <a:lvl1pPr lvl="0" rtl="0">
              <a:spcBef>
                <a:spcPts val="0"/>
              </a:spcBef>
              <a:spcAft>
                <a:spcPts val="0"/>
              </a:spcAft>
              <a:buClr>
                <a:srgbClr val="163052"/>
              </a:buClr>
              <a:buSzPts val="6100"/>
              <a:buFont typeface="Open Sans ExtraBold"/>
              <a:buNone/>
              <a:defRPr sz="6100">
                <a:solidFill>
                  <a:srgbClr val="163052"/>
                </a:solidFill>
                <a:latin typeface="Open Sans ExtraBold"/>
                <a:ea typeface="Open Sans ExtraBold"/>
                <a:cs typeface="Open Sans ExtraBold"/>
                <a:sym typeface="Open Sans ExtraBold"/>
              </a:defRPr>
            </a:lvl1pPr>
            <a:lvl2pPr lvl="1" rtl="0">
              <a:spcBef>
                <a:spcPts val="0"/>
              </a:spcBef>
              <a:spcAft>
                <a:spcPts val="0"/>
              </a:spcAft>
              <a:buClr>
                <a:srgbClr val="163052"/>
              </a:buClr>
              <a:buSzPts val="6100"/>
              <a:buNone/>
              <a:defRPr sz="6100">
                <a:solidFill>
                  <a:srgbClr val="163052"/>
                </a:solidFill>
              </a:defRPr>
            </a:lvl2pPr>
            <a:lvl3pPr lvl="2" rtl="0">
              <a:spcBef>
                <a:spcPts val="0"/>
              </a:spcBef>
              <a:spcAft>
                <a:spcPts val="0"/>
              </a:spcAft>
              <a:buClr>
                <a:srgbClr val="163052"/>
              </a:buClr>
              <a:buSzPts val="6100"/>
              <a:buNone/>
              <a:defRPr sz="6100">
                <a:solidFill>
                  <a:srgbClr val="163052"/>
                </a:solidFill>
              </a:defRPr>
            </a:lvl3pPr>
            <a:lvl4pPr lvl="3" rtl="0">
              <a:spcBef>
                <a:spcPts val="0"/>
              </a:spcBef>
              <a:spcAft>
                <a:spcPts val="0"/>
              </a:spcAft>
              <a:buClr>
                <a:srgbClr val="163052"/>
              </a:buClr>
              <a:buSzPts val="6100"/>
              <a:buNone/>
              <a:defRPr sz="6100">
                <a:solidFill>
                  <a:srgbClr val="163052"/>
                </a:solidFill>
              </a:defRPr>
            </a:lvl4pPr>
            <a:lvl5pPr lvl="4" rtl="0">
              <a:spcBef>
                <a:spcPts val="0"/>
              </a:spcBef>
              <a:spcAft>
                <a:spcPts val="0"/>
              </a:spcAft>
              <a:buClr>
                <a:srgbClr val="163052"/>
              </a:buClr>
              <a:buSzPts val="6100"/>
              <a:buNone/>
              <a:defRPr sz="6100">
                <a:solidFill>
                  <a:srgbClr val="163052"/>
                </a:solidFill>
              </a:defRPr>
            </a:lvl5pPr>
            <a:lvl6pPr lvl="5" rtl="0">
              <a:spcBef>
                <a:spcPts val="0"/>
              </a:spcBef>
              <a:spcAft>
                <a:spcPts val="0"/>
              </a:spcAft>
              <a:buClr>
                <a:srgbClr val="163052"/>
              </a:buClr>
              <a:buSzPts val="6100"/>
              <a:buNone/>
              <a:defRPr sz="6100">
                <a:solidFill>
                  <a:srgbClr val="163052"/>
                </a:solidFill>
              </a:defRPr>
            </a:lvl6pPr>
            <a:lvl7pPr lvl="6" rtl="0">
              <a:spcBef>
                <a:spcPts val="0"/>
              </a:spcBef>
              <a:spcAft>
                <a:spcPts val="0"/>
              </a:spcAft>
              <a:buClr>
                <a:srgbClr val="163052"/>
              </a:buClr>
              <a:buSzPts val="6100"/>
              <a:buNone/>
              <a:defRPr sz="6100">
                <a:solidFill>
                  <a:srgbClr val="163052"/>
                </a:solidFill>
              </a:defRPr>
            </a:lvl7pPr>
            <a:lvl8pPr lvl="7" rtl="0">
              <a:spcBef>
                <a:spcPts val="0"/>
              </a:spcBef>
              <a:spcAft>
                <a:spcPts val="0"/>
              </a:spcAft>
              <a:buClr>
                <a:srgbClr val="163052"/>
              </a:buClr>
              <a:buSzPts val="6100"/>
              <a:buNone/>
              <a:defRPr sz="6100">
                <a:solidFill>
                  <a:srgbClr val="163052"/>
                </a:solidFill>
              </a:defRPr>
            </a:lvl8pPr>
            <a:lvl9pPr lvl="8" rtl="0">
              <a:spcBef>
                <a:spcPts val="0"/>
              </a:spcBef>
              <a:spcAft>
                <a:spcPts val="0"/>
              </a:spcAft>
              <a:buClr>
                <a:srgbClr val="163052"/>
              </a:buClr>
              <a:buSzPts val="6100"/>
              <a:buNone/>
              <a:defRPr sz="6100">
                <a:solidFill>
                  <a:srgbClr val="163052"/>
                </a:solidFil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ustom Layout 9 1">
  <p:cSld name="CUSTOM_8_1">
    <p:spTree>
      <p:nvGrpSpPr>
        <p:cNvPr id="1" name="Shape 636"/>
        <p:cNvGrpSpPr/>
        <p:nvPr/>
      </p:nvGrpSpPr>
      <p:grpSpPr>
        <a:xfrm>
          <a:off x="0" y="0"/>
          <a:ext cx="0" cy="0"/>
          <a:chOff x="0" y="0"/>
          <a:chExt cx="0" cy="0"/>
        </a:xfrm>
      </p:grpSpPr>
      <p:sp>
        <p:nvSpPr>
          <p:cNvPr id="637" name="Google Shape;637;p127"/>
          <p:cNvSpPr txBox="1">
            <a:spLocks noGrp="1"/>
          </p:cNvSpPr>
          <p:nvPr>
            <p:ph type="body" idx="1"/>
          </p:nvPr>
        </p:nvSpPr>
        <p:spPr>
          <a:xfrm>
            <a:off x="2299450" y="3600325"/>
            <a:ext cx="14174400" cy="5055000"/>
          </a:xfrm>
          <a:prstGeom prst="rect">
            <a:avLst/>
          </a:prstGeom>
        </p:spPr>
        <p:txBody>
          <a:bodyPr spcFirstLastPara="1" wrap="square" lIns="186925" tIns="186925" rIns="186925" bIns="186925" anchor="t" anchorCtr="0">
            <a:noAutofit/>
          </a:bodyPr>
          <a:lstStyle>
            <a:lvl1pPr marL="457200" lvl="0" indent="-438150" rtl="0">
              <a:lnSpc>
                <a:spcPct val="115000"/>
              </a:lnSpc>
              <a:spcBef>
                <a:spcPts val="0"/>
              </a:spcBef>
              <a:spcAft>
                <a:spcPts val="0"/>
              </a:spcAft>
              <a:buClr>
                <a:srgbClr val="163052"/>
              </a:buClr>
              <a:buSzPts val="3300"/>
              <a:buFont typeface="Open Sans SemiBold"/>
              <a:buChar char="●"/>
              <a:defRPr>
                <a:solidFill>
                  <a:srgbClr val="163052"/>
                </a:solidFill>
                <a:latin typeface="Open Sans SemiBold"/>
                <a:ea typeface="Open Sans SemiBold"/>
                <a:cs typeface="Open Sans SemiBold"/>
                <a:sym typeface="Open Sans SemiBold"/>
              </a:defRPr>
            </a:lvl1pPr>
            <a:lvl2pPr marL="914400" lvl="1" indent="-412750" rtl="0">
              <a:lnSpc>
                <a:spcPct val="115000"/>
              </a:lnSpc>
              <a:spcBef>
                <a:spcPts val="3300"/>
              </a:spcBef>
              <a:spcAft>
                <a:spcPts val="0"/>
              </a:spcAft>
              <a:buClr>
                <a:srgbClr val="163052"/>
              </a:buClr>
              <a:buSzPts val="2900"/>
              <a:buFont typeface="Open Sans SemiBold"/>
              <a:buChar char="○"/>
              <a:defRPr>
                <a:solidFill>
                  <a:srgbClr val="163052"/>
                </a:solidFill>
                <a:latin typeface="Open Sans SemiBold"/>
                <a:ea typeface="Open Sans SemiBold"/>
                <a:cs typeface="Open Sans SemiBold"/>
                <a:sym typeface="Open Sans SemiBold"/>
              </a:defRPr>
            </a:lvl2pPr>
            <a:lvl3pPr marL="1371600" lvl="2" indent="-387350" rtl="0">
              <a:lnSpc>
                <a:spcPct val="115000"/>
              </a:lnSpc>
              <a:spcBef>
                <a:spcPts val="3300"/>
              </a:spcBef>
              <a:spcAft>
                <a:spcPts val="0"/>
              </a:spcAft>
              <a:buClr>
                <a:srgbClr val="163052"/>
              </a:buClr>
              <a:buSzPts val="2500"/>
              <a:buFont typeface="Open Sans SemiBold"/>
              <a:buChar char="■"/>
              <a:defRPr>
                <a:solidFill>
                  <a:srgbClr val="163052"/>
                </a:solidFill>
                <a:latin typeface="Open Sans SemiBold"/>
                <a:ea typeface="Open Sans SemiBold"/>
                <a:cs typeface="Open Sans SemiBold"/>
                <a:sym typeface="Open Sans SemiBold"/>
              </a:defRPr>
            </a:lvl3pPr>
            <a:lvl4pPr marL="1828800" lvl="3" indent="-387350" rtl="0">
              <a:lnSpc>
                <a:spcPct val="115000"/>
              </a:lnSpc>
              <a:spcBef>
                <a:spcPts val="3300"/>
              </a:spcBef>
              <a:spcAft>
                <a:spcPts val="0"/>
              </a:spcAft>
              <a:buClr>
                <a:srgbClr val="163052"/>
              </a:buClr>
              <a:buSzPts val="2500"/>
              <a:buFont typeface="Open Sans SemiBold"/>
              <a:buChar char="●"/>
              <a:defRPr>
                <a:solidFill>
                  <a:srgbClr val="163052"/>
                </a:solidFill>
                <a:latin typeface="Open Sans SemiBold"/>
                <a:ea typeface="Open Sans SemiBold"/>
                <a:cs typeface="Open Sans SemiBold"/>
                <a:sym typeface="Open Sans SemiBold"/>
              </a:defRPr>
            </a:lvl4pPr>
            <a:lvl5pPr marL="2286000" lvl="4" indent="-387350" rtl="0">
              <a:lnSpc>
                <a:spcPct val="115000"/>
              </a:lnSpc>
              <a:spcBef>
                <a:spcPts val="3300"/>
              </a:spcBef>
              <a:spcAft>
                <a:spcPts val="0"/>
              </a:spcAft>
              <a:buClr>
                <a:srgbClr val="163052"/>
              </a:buClr>
              <a:buSzPts val="2500"/>
              <a:buFont typeface="Open Sans SemiBold"/>
              <a:buChar char="○"/>
              <a:defRPr>
                <a:solidFill>
                  <a:srgbClr val="163052"/>
                </a:solidFill>
                <a:latin typeface="Open Sans SemiBold"/>
                <a:ea typeface="Open Sans SemiBold"/>
                <a:cs typeface="Open Sans SemiBold"/>
                <a:sym typeface="Open Sans SemiBold"/>
              </a:defRPr>
            </a:lvl5pPr>
            <a:lvl6pPr marL="2743200" lvl="5" indent="-387350" rtl="0">
              <a:lnSpc>
                <a:spcPct val="115000"/>
              </a:lnSpc>
              <a:spcBef>
                <a:spcPts val="3300"/>
              </a:spcBef>
              <a:spcAft>
                <a:spcPts val="0"/>
              </a:spcAft>
              <a:buClr>
                <a:srgbClr val="163052"/>
              </a:buClr>
              <a:buSzPts val="2500"/>
              <a:buFont typeface="Open Sans SemiBold"/>
              <a:buChar char="■"/>
              <a:defRPr>
                <a:solidFill>
                  <a:srgbClr val="163052"/>
                </a:solidFill>
                <a:latin typeface="Open Sans SemiBold"/>
                <a:ea typeface="Open Sans SemiBold"/>
                <a:cs typeface="Open Sans SemiBold"/>
                <a:sym typeface="Open Sans SemiBold"/>
              </a:defRPr>
            </a:lvl6pPr>
            <a:lvl7pPr marL="3200400" lvl="6" indent="-387350" rtl="0">
              <a:lnSpc>
                <a:spcPct val="115000"/>
              </a:lnSpc>
              <a:spcBef>
                <a:spcPts val="3300"/>
              </a:spcBef>
              <a:spcAft>
                <a:spcPts val="0"/>
              </a:spcAft>
              <a:buClr>
                <a:srgbClr val="163052"/>
              </a:buClr>
              <a:buSzPts val="2500"/>
              <a:buFont typeface="Open Sans SemiBold"/>
              <a:buChar char="●"/>
              <a:defRPr>
                <a:solidFill>
                  <a:srgbClr val="163052"/>
                </a:solidFill>
                <a:latin typeface="Open Sans SemiBold"/>
                <a:ea typeface="Open Sans SemiBold"/>
                <a:cs typeface="Open Sans SemiBold"/>
                <a:sym typeface="Open Sans SemiBold"/>
              </a:defRPr>
            </a:lvl7pPr>
            <a:lvl8pPr marL="3657600" lvl="7" indent="-387350" rtl="0">
              <a:lnSpc>
                <a:spcPct val="115000"/>
              </a:lnSpc>
              <a:spcBef>
                <a:spcPts val="3300"/>
              </a:spcBef>
              <a:spcAft>
                <a:spcPts val="0"/>
              </a:spcAft>
              <a:buClr>
                <a:srgbClr val="163052"/>
              </a:buClr>
              <a:buSzPts val="2500"/>
              <a:buFont typeface="Open Sans SemiBold"/>
              <a:buChar char="○"/>
              <a:defRPr>
                <a:solidFill>
                  <a:srgbClr val="163052"/>
                </a:solidFill>
                <a:latin typeface="Open Sans SemiBold"/>
                <a:ea typeface="Open Sans SemiBold"/>
                <a:cs typeface="Open Sans SemiBold"/>
                <a:sym typeface="Open Sans SemiBold"/>
              </a:defRPr>
            </a:lvl8pPr>
            <a:lvl9pPr marL="4114800" lvl="8" indent="-387350" rtl="0">
              <a:lnSpc>
                <a:spcPct val="115000"/>
              </a:lnSpc>
              <a:spcBef>
                <a:spcPts val="3300"/>
              </a:spcBef>
              <a:spcAft>
                <a:spcPts val="3300"/>
              </a:spcAft>
              <a:buClr>
                <a:srgbClr val="163052"/>
              </a:buClr>
              <a:buSzPts val="25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638" name="Google Shape;638;p127"/>
          <p:cNvSpPr txBox="1">
            <a:spLocks noGrp="1"/>
          </p:cNvSpPr>
          <p:nvPr>
            <p:ph type="title"/>
          </p:nvPr>
        </p:nvSpPr>
        <p:spPr>
          <a:xfrm>
            <a:off x="2299450" y="1806385"/>
            <a:ext cx="14237400" cy="1454100"/>
          </a:xfrm>
          <a:prstGeom prst="rect">
            <a:avLst/>
          </a:prstGeom>
          <a:noFill/>
          <a:ln>
            <a:noFill/>
          </a:ln>
        </p:spPr>
        <p:txBody>
          <a:bodyPr spcFirstLastPara="1" wrap="square" lIns="186925" tIns="186925" rIns="186925" bIns="186925" anchor="t" anchorCtr="0">
            <a:noAutofit/>
          </a:bodyPr>
          <a:lstStyle>
            <a:lvl1pPr lvl="0" algn="ctr" rtl="0">
              <a:spcBef>
                <a:spcPts val="0"/>
              </a:spcBef>
              <a:spcAft>
                <a:spcPts val="0"/>
              </a:spcAft>
              <a:buClr>
                <a:srgbClr val="163052"/>
              </a:buClr>
              <a:buSzPts val="7200"/>
              <a:buFont typeface="Open Sans ExtraBold"/>
              <a:buNone/>
              <a:defRPr sz="7200">
                <a:solidFill>
                  <a:srgbClr val="163052"/>
                </a:solidFill>
                <a:latin typeface="Open Sans ExtraBold"/>
                <a:ea typeface="Open Sans ExtraBold"/>
                <a:cs typeface="Open Sans ExtraBold"/>
                <a:sym typeface="Open Sans ExtraBold"/>
              </a:defRPr>
            </a:lvl1pPr>
            <a:lvl2pPr lvl="1" algn="ctr" rtl="0">
              <a:spcBef>
                <a:spcPts val="0"/>
              </a:spcBef>
              <a:spcAft>
                <a:spcPts val="0"/>
              </a:spcAft>
              <a:buClr>
                <a:srgbClr val="163052"/>
              </a:buClr>
              <a:buSzPts val="2900"/>
              <a:buNone/>
              <a:defRPr sz="2900">
                <a:solidFill>
                  <a:srgbClr val="163052"/>
                </a:solidFill>
              </a:defRPr>
            </a:lvl2pPr>
            <a:lvl3pPr lvl="2" algn="ctr" rtl="0">
              <a:spcBef>
                <a:spcPts val="0"/>
              </a:spcBef>
              <a:spcAft>
                <a:spcPts val="0"/>
              </a:spcAft>
              <a:buClr>
                <a:srgbClr val="163052"/>
              </a:buClr>
              <a:buSzPts val="2900"/>
              <a:buNone/>
              <a:defRPr sz="2900">
                <a:solidFill>
                  <a:srgbClr val="163052"/>
                </a:solidFill>
              </a:defRPr>
            </a:lvl3pPr>
            <a:lvl4pPr lvl="3" algn="ctr" rtl="0">
              <a:spcBef>
                <a:spcPts val="0"/>
              </a:spcBef>
              <a:spcAft>
                <a:spcPts val="0"/>
              </a:spcAft>
              <a:buClr>
                <a:srgbClr val="163052"/>
              </a:buClr>
              <a:buSzPts val="2900"/>
              <a:buNone/>
              <a:defRPr sz="2900">
                <a:solidFill>
                  <a:srgbClr val="163052"/>
                </a:solidFill>
              </a:defRPr>
            </a:lvl4pPr>
            <a:lvl5pPr lvl="4" algn="ctr" rtl="0">
              <a:spcBef>
                <a:spcPts val="0"/>
              </a:spcBef>
              <a:spcAft>
                <a:spcPts val="0"/>
              </a:spcAft>
              <a:buClr>
                <a:srgbClr val="163052"/>
              </a:buClr>
              <a:buSzPts val="2900"/>
              <a:buNone/>
              <a:defRPr sz="2900">
                <a:solidFill>
                  <a:srgbClr val="163052"/>
                </a:solidFill>
              </a:defRPr>
            </a:lvl5pPr>
            <a:lvl6pPr lvl="5" algn="ctr" rtl="0">
              <a:spcBef>
                <a:spcPts val="0"/>
              </a:spcBef>
              <a:spcAft>
                <a:spcPts val="0"/>
              </a:spcAft>
              <a:buClr>
                <a:srgbClr val="163052"/>
              </a:buClr>
              <a:buSzPts val="2900"/>
              <a:buNone/>
              <a:defRPr sz="2900">
                <a:solidFill>
                  <a:srgbClr val="163052"/>
                </a:solidFill>
              </a:defRPr>
            </a:lvl6pPr>
            <a:lvl7pPr lvl="6" algn="ctr" rtl="0">
              <a:spcBef>
                <a:spcPts val="0"/>
              </a:spcBef>
              <a:spcAft>
                <a:spcPts val="0"/>
              </a:spcAft>
              <a:buClr>
                <a:srgbClr val="163052"/>
              </a:buClr>
              <a:buSzPts val="2900"/>
              <a:buNone/>
              <a:defRPr sz="2900">
                <a:solidFill>
                  <a:srgbClr val="163052"/>
                </a:solidFill>
              </a:defRPr>
            </a:lvl7pPr>
            <a:lvl8pPr lvl="7" algn="ctr" rtl="0">
              <a:spcBef>
                <a:spcPts val="0"/>
              </a:spcBef>
              <a:spcAft>
                <a:spcPts val="0"/>
              </a:spcAft>
              <a:buClr>
                <a:srgbClr val="163052"/>
              </a:buClr>
              <a:buSzPts val="2900"/>
              <a:buNone/>
              <a:defRPr sz="2900">
                <a:solidFill>
                  <a:srgbClr val="163052"/>
                </a:solidFill>
              </a:defRPr>
            </a:lvl8pPr>
            <a:lvl9pPr lvl="8" algn="ctr" rtl="0">
              <a:spcBef>
                <a:spcPts val="0"/>
              </a:spcBef>
              <a:spcAft>
                <a:spcPts val="0"/>
              </a:spcAft>
              <a:buClr>
                <a:srgbClr val="163052"/>
              </a:buClr>
              <a:buSzPts val="2900"/>
              <a:buNone/>
              <a:defRPr sz="2900">
                <a:solidFill>
                  <a:srgbClr val="163052"/>
                </a:solidFil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9"/>
        <p:cNvGrpSpPr/>
        <p:nvPr/>
      </p:nvGrpSpPr>
      <p:grpSpPr>
        <a:xfrm>
          <a:off x="0" y="0"/>
          <a:ext cx="0" cy="0"/>
          <a:chOff x="0" y="0"/>
          <a:chExt cx="0" cy="0"/>
        </a:xfrm>
      </p:grpSpPr>
      <p:sp>
        <p:nvSpPr>
          <p:cNvPr id="640" name="Google Shape;640;p128"/>
          <p:cNvSpPr txBox="1">
            <a:spLocks noGrp="1"/>
          </p:cNvSpPr>
          <p:nvPr>
            <p:ph type="title"/>
          </p:nvPr>
        </p:nvSpPr>
        <p:spPr>
          <a:xfrm>
            <a:off x="1257300" y="1228012"/>
            <a:ext cx="15773400" cy="1168800"/>
          </a:xfrm>
          <a:prstGeom prst="rect">
            <a:avLst/>
          </a:prstGeom>
          <a:noFill/>
          <a:ln>
            <a:noFill/>
          </a:ln>
        </p:spPr>
        <p:txBody>
          <a:bodyPr spcFirstLastPara="1" wrap="square" lIns="186925" tIns="186925" rIns="186925" bIns="186925" anchor="ctr" anchorCtr="0">
            <a:noAutofit/>
          </a:bodyPr>
          <a:lstStyle>
            <a:lvl1pPr marL="0" marR="0" lvl="0" indent="0" algn="l" rtl="0">
              <a:lnSpc>
                <a:spcPct val="90000"/>
              </a:lnSpc>
              <a:spcBef>
                <a:spcPts val="0"/>
              </a:spcBef>
              <a:spcAft>
                <a:spcPts val="0"/>
              </a:spcAft>
              <a:buClr>
                <a:srgbClr val="3F3F3F"/>
              </a:buClr>
              <a:buSzPts val="2900"/>
              <a:buFont typeface="Helvetica Neue"/>
              <a:buNone/>
              <a:defRPr sz="5500" b="1" i="0" u="none" strike="noStrike" cap="none">
                <a:solidFill>
                  <a:srgbClr val="66952E"/>
                </a:solidFill>
                <a:latin typeface="Helvetica Neue"/>
                <a:ea typeface="Helvetica Neue"/>
                <a:cs typeface="Helvetica Neue"/>
                <a:sym typeface="Helvetica Neue"/>
              </a:defRPr>
            </a:lvl1pPr>
            <a:lvl2pPr lvl="1" indent="0" rtl="0">
              <a:spcBef>
                <a:spcPts val="0"/>
              </a:spcBef>
              <a:spcAft>
                <a:spcPts val="0"/>
              </a:spcAft>
              <a:buSzPts val="2900"/>
              <a:buNone/>
              <a:defRPr sz="2900"/>
            </a:lvl2pPr>
            <a:lvl3pPr lvl="2" indent="0" rtl="0">
              <a:spcBef>
                <a:spcPts val="0"/>
              </a:spcBef>
              <a:spcAft>
                <a:spcPts val="0"/>
              </a:spcAft>
              <a:buSzPts val="2900"/>
              <a:buNone/>
              <a:defRPr sz="2900"/>
            </a:lvl3pPr>
            <a:lvl4pPr lvl="3" indent="0" rtl="0">
              <a:spcBef>
                <a:spcPts val="0"/>
              </a:spcBef>
              <a:spcAft>
                <a:spcPts val="0"/>
              </a:spcAft>
              <a:buSzPts val="2900"/>
              <a:buNone/>
              <a:defRPr sz="2900"/>
            </a:lvl4pPr>
            <a:lvl5pPr lvl="4" indent="0" rtl="0">
              <a:spcBef>
                <a:spcPts val="0"/>
              </a:spcBef>
              <a:spcAft>
                <a:spcPts val="0"/>
              </a:spcAft>
              <a:buSzPts val="2900"/>
              <a:buNone/>
              <a:defRPr sz="2900"/>
            </a:lvl5pPr>
            <a:lvl6pPr lvl="5" indent="0" rtl="0">
              <a:spcBef>
                <a:spcPts val="0"/>
              </a:spcBef>
              <a:spcAft>
                <a:spcPts val="0"/>
              </a:spcAft>
              <a:buSzPts val="2900"/>
              <a:buNone/>
              <a:defRPr sz="2900"/>
            </a:lvl6pPr>
            <a:lvl7pPr lvl="6" indent="0" rtl="0">
              <a:spcBef>
                <a:spcPts val="0"/>
              </a:spcBef>
              <a:spcAft>
                <a:spcPts val="0"/>
              </a:spcAft>
              <a:buSzPts val="2900"/>
              <a:buNone/>
              <a:defRPr sz="2900"/>
            </a:lvl7pPr>
            <a:lvl8pPr lvl="7" indent="0" rtl="0">
              <a:spcBef>
                <a:spcPts val="0"/>
              </a:spcBef>
              <a:spcAft>
                <a:spcPts val="0"/>
              </a:spcAft>
              <a:buSzPts val="2900"/>
              <a:buNone/>
              <a:defRPr sz="2900"/>
            </a:lvl8pPr>
            <a:lvl9pPr lvl="8" indent="0" rtl="0">
              <a:spcBef>
                <a:spcPts val="0"/>
              </a:spcBef>
              <a:spcAft>
                <a:spcPts val="0"/>
              </a:spcAft>
              <a:buSzPts val="2900"/>
              <a:buNone/>
              <a:defRPr sz="2900"/>
            </a:lvl9pPr>
          </a:lstStyle>
          <a:p>
            <a:endParaRPr/>
          </a:p>
        </p:txBody>
      </p:sp>
      <p:sp>
        <p:nvSpPr>
          <p:cNvPr id="641" name="Google Shape;641;p128"/>
          <p:cNvSpPr txBox="1">
            <a:spLocks noGrp="1"/>
          </p:cNvSpPr>
          <p:nvPr>
            <p:ph type="body" idx="1"/>
          </p:nvPr>
        </p:nvSpPr>
        <p:spPr>
          <a:xfrm>
            <a:off x="1257300" y="2513554"/>
            <a:ext cx="15773400" cy="6835500"/>
          </a:xfrm>
          <a:prstGeom prst="rect">
            <a:avLst/>
          </a:prstGeom>
          <a:noFill/>
          <a:ln>
            <a:noFill/>
          </a:ln>
        </p:spPr>
        <p:txBody>
          <a:bodyPr spcFirstLastPara="1" wrap="square" lIns="186925" tIns="186925" rIns="186925" bIns="186925" anchor="t" anchorCtr="0">
            <a:noAutofit/>
          </a:bodyPr>
          <a:lstStyle>
            <a:lvl1pPr marL="457200" marR="0" lvl="0" indent="-501650" algn="l" rtl="0">
              <a:lnSpc>
                <a:spcPct val="90000"/>
              </a:lnSpc>
              <a:spcBef>
                <a:spcPts val="1600"/>
              </a:spcBef>
              <a:spcAft>
                <a:spcPts val="0"/>
              </a:spcAft>
              <a:buClr>
                <a:srgbClr val="3F3F3F"/>
              </a:buClr>
              <a:buSzPts val="4300"/>
              <a:buFont typeface="Arial"/>
              <a:buChar char="•"/>
              <a:defRPr sz="4300" b="0" i="0" u="none" strike="noStrike" cap="none">
                <a:solidFill>
                  <a:srgbClr val="3F3F3F"/>
                </a:solidFill>
                <a:latin typeface="Helvetica Neue"/>
                <a:ea typeface="Helvetica Neue"/>
                <a:cs typeface="Helvetica Neue"/>
                <a:sym typeface="Helvetica Neue"/>
              </a:defRPr>
            </a:lvl1pPr>
            <a:lvl2pPr marL="914400" marR="0" lvl="1" indent="-463550" algn="l" rtl="0">
              <a:lnSpc>
                <a:spcPct val="90000"/>
              </a:lnSpc>
              <a:spcBef>
                <a:spcPts val="1600"/>
              </a:spcBef>
              <a:spcAft>
                <a:spcPts val="0"/>
              </a:spcAft>
              <a:buClr>
                <a:srgbClr val="3F3F3F"/>
              </a:buClr>
              <a:buSzPts val="3700"/>
              <a:buFont typeface="Arial"/>
              <a:buChar char="•"/>
              <a:defRPr sz="3700" b="0" i="0" u="none" strike="noStrike" cap="none">
                <a:solidFill>
                  <a:srgbClr val="3F3F3F"/>
                </a:solidFill>
                <a:latin typeface="Helvetica Neue"/>
                <a:ea typeface="Helvetica Neue"/>
                <a:cs typeface="Helvetica Neue"/>
                <a:sym typeface="Helvetica Neue"/>
              </a:defRPr>
            </a:lvl2pPr>
            <a:lvl3pPr marL="1371600" marR="0" lvl="2" indent="-425450" algn="l" rtl="0">
              <a:lnSpc>
                <a:spcPct val="90000"/>
              </a:lnSpc>
              <a:spcBef>
                <a:spcPts val="1600"/>
              </a:spcBef>
              <a:spcAft>
                <a:spcPts val="0"/>
              </a:spcAft>
              <a:buClr>
                <a:srgbClr val="3F3F3F"/>
              </a:buClr>
              <a:buSzPts val="3100"/>
              <a:buFont typeface="Arial"/>
              <a:buChar char="•"/>
              <a:defRPr sz="3100" b="0" i="0" u="none" strike="noStrike" cap="none">
                <a:solidFill>
                  <a:srgbClr val="3F3F3F"/>
                </a:solidFill>
                <a:latin typeface="Helvetica Neue"/>
                <a:ea typeface="Helvetica Neue"/>
                <a:cs typeface="Helvetica Neue"/>
                <a:sym typeface="Helvetica Neue"/>
              </a:defRPr>
            </a:lvl3pPr>
            <a:lvl4pPr marL="1828800" marR="0" lvl="3" indent="-412750" algn="l" rtl="0">
              <a:lnSpc>
                <a:spcPct val="90000"/>
              </a:lnSpc>
              <a:spcBef>
                <a:spcPts val="1600"/>
              </a:spcBef>
              <a:spcAft>
                <a:spcPts val="0"/>
              </a:spcAft>
              <a:buClr>
                <a:srgbClr val="3F3F3F"/>
              </a:buClr>
              <a:buSzPts val="2900"/>
              <a:buFont typeface="Arial"/>
              <a:buChar char="•"/>
              <a:defRPr sz="2900" b="0" i="0" u="none" strike="noStrike" cap="none">
                <a:solidFill>
                  <a:srgbClr val="3F3F3F"/>
                </a:solidFill>
                <a:latin typeface="Helvetica Neue"/>
                <a:ea typeface="Helvetica Neue"/>
                <a:cs typeface="Helvetica Neue"/>
                <a:sym typeface="Helvetica Neue"/>
              </a:defRPr>
            </a:lvl4pPr>
            <a:lvl5pPr marL="2286000" marR="0" lvl="4" indent="-412750" algn="l" rtl="0">
              <a:lnSpc>
                <a:spcPct val="90000"/>
              </a:lnSpc>
              <a:spcBef>
                <a:spcPts val="1600"/>
              </a:spcBef>
              <a:spcAft>
                <a:spcPts val="0"/>
              </a:spcAft>
              <a:buClr>
                <a:srgbClr val="3F3F3F"/>
              </a:buClr>
              <a:buSzPts val="2900"/>
              <a:buFont typeface="Arial"/>
              <a:buChar char="•"/>
              <a:defRPr sz="2900" b="0" i="0" u="none" strike="noStrike" cap="none">
                <a:solidFill>
                  <a:srgbClr val="3F3F3F"/>
                </a:solidFill>
                <a:latin typeface="Helvetica Neue"/>
                <a:ea typeface="Helvetica Neue"/>
                <a:cs typeface="Helvetica Neue"/>
                <a:sym typeface="Helvetica Neue"/>
              </a:defRPr>
            </a:lvl5pPr>
            <a:lvl6pPr marL="2743200" marR="0" lvl="5" indent="-412750" algn="l" rtl="0">
              <a:lnSpc>
                <a:spcPct val="90000"/>
              </a:lnSpc>
              <a:spcBef>
                <a:spcPts val="1600"/>
              </a:spcBef>
              <a:spcAft>
                <a:spcPts val="0"/>
              </a:spcAft>
              <a:buClr>
                <a:schemeClr val="dk1"/>
              </a:buClr>
              <a:buSzPts val="2900"/>
              <a:buFont typeface="Arial"/>
              <a:buChar char="•"/>
              <a:defRPr sz="2900" b="0" i="0" u="none" strike="noStrike" cap="none">
                <a:solidFill>
                  <a:schemeClr val="dk1"/>
                </a:solidFill>
                <a:latin typeface="Corbel"/>
                <a:ea typeface="Corbel"/>
                <a:cs typeface="Corbel"/>
                <a:sym typeface="Corbel"/>
              </a:defRPr>
            </a:lvl6pPr>
            <a:lvl7pPr marL="3200400" marR="0" lvl="6" indent="-412750" algn="l" rtl="0">
              <a:lnSpc>
                <a:spcPct val="90000"/>
              </a:lnSpc>
              <a:spcBef>
                <a:spcPts val="1600"/>
              </a:spcBef>
              <a:spcAft>
                <a:spcPts val="0"/>
              </a:spcAft>
              <a:buClr>
                <a:schemeClr val="dk1"/>
              </a:buClr>
              <a:buSzPts val="2900"/>
              <a:buFont typeface="Arial"/>
              <a:buChar char="•"/>
              <a:defRPr sz="2900" b="0" i="0" u="none" strike="noStrike" cap="none">
                <a:solidFill>
                  <a:schemeClr val="dk1"/>
                </a:solidFill>
                <a:latin typeface="Corbel"/>
                <a:ea typeface="Corbel"/>
                <a:cs typeface="Corbel"/>
                <a:sym typeface="Corbel"/>
              </a:defRPr>
            </a:lvl7pPr>
            <a:lvl8pPr marL="3657600" marR="0" lvl="7" indent="-412750" algn="l" rtl="0">
              <a:lnSpc>
                <a:spcPct val="90000"/>
              </a:lnSpc>
              <a:spcBef>
                <a:spcPts val="1600"/>
              </a:spcBef>
              <a:spcAft>
                <a:spcPts val="0"/>
              </a:spcAft>
              <a:buClr>
                <a:schemeClr val="dk1"/>
              </a:buClr>
              <a:buSzPts val="2900"/>
              <a:buFont typeface="Arial"/>
              <a:buChar char="•"/>
              <a:defRPr sz="2900" b="0" i="0" u="none" strike="noStrike" cap="none">
                <a:solidFill>
                  <a:schemeClr val="dk1"/>
                </a:solidFill>
                <a:latin typeface="Corbel"/>
                <a:ea typeface="Corbel"/>
                <a:cs typeface="Corbel"/>
                <a:sym typeface="Corbel"/>
              </a:defRPr>
            </a:lvl8pPr>
            <a:lvl9pPr marL="4114800" marR="0" lvl="8" indent="-412750" algn="l" rtl="0">
              <a:lnSpc>
                <a:spcPct val="90000"/>
              </a:lnSpc>
              <a:spcBef>
                <a:spcPts val="1600"/>
              </a:spcBef>
              <a:spcAft>
                <a:spcPts val="1600"/>
              </a:spcAft>
              <a:buClr>
                <a:schemeClr val="dk1"/>
              </a:buClr>
              <a:buSzPts val="2900"/>
              <a:buFont typeface="Arial"/>
              <a:buChar char="•"/>
              <a:defRPr sz="2900" b="0" i="0" u="none" strike="noStrike" cap="none">
                <a:solidFill>
                  <a:schemeClr val="dk1"/>
                </a:solidFill>
                <a:latin typeface="Corbel"/>
                <a:ea typeface="Corbel"/>
                <a:cs typeface="Corbel"/>
                <a:sym typeface="Corbel"/>
              </a:defRPr>
            </a:lvl9pPr>
          </a:lstStyle>
          <a:p>
            <a:endParaRPr/>
          </a:p>
        </p:txBody>
      </p:sp>
      <p:sp>
        <p:nvSpPr>
          <p:cNvPr id="642" name="Google Shape;642;p128"/>
          <p:cNvSpPr txBox="1"/>
          <p:nvPr/>
        </p:nvSpPr>
        <p:spPr>
          <a:xfrm>
            <a:off x="12577383" y="9600068"/>
            <a:ext cx="5331000" cy="436500"/>
          </a:xfrm>
          <a:prstGeom prst="rect">
            <a:avLst/>
          </a:prstGeom>
          <a:noFill/>
          <a:ln>
            <a:noFill/>
          </a:ln>
        </p:spPr>
        <p:txBody>
          <a:bodyPr spcFirstLastPara="1" wrap="square" lIns="140200" tIns="70075" rIns="140200" bIns="70075" anchor="t" anchorCtr="0">
            <a:noAutofit/>
          </a:bodyPr>
          <a:lstStyle/>
          <a:p>
            <a:pPr marL="0" marR="0" lvl="0" indent="0" algn="r" rtl="0">
              <a:spcBef>
                <a:spcPts val="0"/>
              </a:spcBef>
              <a:spcAft>
                <a:spcPts val="0"/>
              </a:spcAft>
              <a:buNone/>
            </a:pPr>
            <a:endParaRPr sz="2000" b="1"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ustom Layout 2">
  <p:cSld name="CUSTOM_6">
    <p:spTree>
      <p:nvGrpSpPr>
        <p:cNvPr id="1" name="Shape 643"/>
        <p:cNvGrpSpPr/>
        <p:nvPr/>
      </p:nvGrpSpPr>
      <p:grpSpPr>
        <a:xfrm>
          <a:off x="0" y="0"/>
          <a:ext cx="0" cy="0"/>
          <a:chOff x="0" y="0"/>
          <a:chExt cx="0" cy="0"/>
        </a:xfrm>
      </p:grpSpPr>
      <p:grpSp>
        <p:nvGrpSpPr>
          <p:cNvPr id="644" name="Google Shape;644;p129"/>
          <p:cNvGrpSpPr/>
          <p:nvPr/>
        </p:nvGrpSpPr>
        <p:grpSpPr>
          <a:xfrm>
            <a:off x="5155254" y="2051456"/>
            <a:ext cx="13170259" cy="9216446"/>
            <a:chOff x="805480" y="1597578"/>
            <a:chExt cx="7914819" cy="6181800"/>
          </a:xfrm>
        </p:grpSpPr>
        <p:pic>
          <p:nvPicPr>
            <p:cNvPr id="645" name="Google Shape;645;p129"/>
            <p:cNvPicPr preferRelativeResize="0"/>
            <p:nvPr/>
          </p:nvPicPr>
          <p:blipFill rotWithShape="1">
            <a:blip r:embed="rId2">
              <a:alphaModFix/>
            </a:blip>
            <a:srcRect t="12326" r="23535"/>
            <a:stretch/>
          </p:blipFill>
          <p:spPr>
            <a:xfrm>
              <a:off x="805480" y="1597578"/>
              <a:ext cx="7910100" cy="6181800"/>
            </a:xfrm>
            <a:prstGeom prst="rect">
              <a:avLst/>
            </a:prstGeom>
            <a:noFill/>
            <a:ln>
              <a:noFill/>
            </a:ln>
          </p:spPr>
        </p:pic>
        <p:sp>
          <p:nvSpPr>
            <p:cNvPr id="646" name="Google Shape;646;p129"/>
            <p:cNvSpPr/>
            <p:nvPr/>
          </p:nvSpPr>
          <p:spPr>
            <a:xfrm>
              <a:off x="2725099" y="2158095"/>
              <a:ext cx="5995200" cy="4069200"/>
            </a:xfrm>
            <a:prstGeom prst="rect">
              <a:avLst/>
            </a:prstGeom>
            <a:solidFill>
              <a:srgbClr val="262626"/>
            </a:solidFill>
            <a:ln>
              <a:noFill/>
            </a:ln>
          </p:spPr>
          <p:txBody>
            <a:bodyPr spcFirstLastPara="1" wrap="square" lIns="140200" tIns="70075" rIns="140200" bIns="70075" anchor="ctr" anchorCtr="0">
              <a:noAutofit/>
            </a:bodyPr>
            <a:lstStyle/>
            <a:p>
              <a:pPr marL="0" marR="0" lvl="0" indent="0" algn="ctr" rtl="0">
                <a:spcBef>
                  <a:spcPts val="0"/>
                </a:spcBef>
                <a:spcAft>
                  <a:spcPts val="0"/>
                </a:spcAft>
                <a:buNone/>
              </a:pPr>
              <a:endParaRPr sz="2900">
                <a:solidFill>
                  <a:srgbClr val="FFFFFF"/>
                </a:solidFill>
                <a:latin typeface="Calibri"/>
                <a:ea typeface="Calibri"/>
                <a:cs typeface="Calibri"/>
                <a:sym typeface="Calibri"/>
              </a:endParaRPr>
            </a:p>
          </p:txBody>
        </p:sp>
      </p:grpSp>
      <p:sp>
        <p:nvSpPr>
          <p:cNvPr id="647" name="Google Shape;647;p129"/>
          <p:cNvSpPr txBox="1">
            <a:spLocks noGrp="1"/>
          </p:cNvSpPr>
          <p:nvPr>
            <p:ph type="title"/>
          </p:nvPr>
        </p:nvSpPr>
        <p:spPr>
          <a:xfrm>
            <a:off x="373200" y="1046662"/>
            <a:ext cx="16505400" cy="1140300"/>
          </a:xfrm>
          <a:prstGeom prst="rect">
            <a:avLst/>
          </a:prstGeom>
          <a:noFill/>
          <a:ln>
            <a:noFill/>
          </a:ln>
        </p:spPr>
        <p:txBody>
          <a:bodyPr spcFirstLastPara="1" wrap="square" lIns="186925" tIns="186925" rIns="186925" bIns="186925" anchor="t" anchorCtr="0">
            <a:noAutofit/>
          </a:bodyPr>
          <a:lstStyle>
            <a:lvl1pPr lvl="0" rtl="0">
              <a:spcBef>
                <a:spcPts val="0"/>
              </a:spcBef>
              <a:spcAft>
                <a:spcPts val="0"/>
              </a:spcAft>
              <a:buNone/>
              <a:defRPr sz="2900"/>
            </a:lvl1pPr>
            <a:lvl2pPr lvl="1" rtl="0">
              <a:spcBef>
                <a:spcPts val="0"/>
              </a:spcBef>
              <a:spcAft>
                <a:spcPts val="0"/>
              </a:spcAft>
              <a:buNone/>
              <a:defRPr sz="2900"/>
            </a:lvl2pPr>
            <a:lvl3pPr lvl="2" rtl="0">
              <a:spcBef>
                <a:spcPts val="0"/>
              </a:spcBef>
              <a:spcAft>
                <a:spcPts val="0"/>
              </a:spcAft>
              <a:buNone/>
              <a:defRPr sz="2900"/>
            </a:lvl3pPr>
            <a:lvl4pPr lvl="3" rtl="0">
              <a:spcBef>
                <a:spcPts val="0"/>
              </a:spcBef>
              <a:spcAft>
                <a:spcPts val="0"/>
              </a:spcAft>
              <a:buNone/>
              <a:defRPr sz="2900"/>
            </a:lvl4pPr>
            <a:lvl5pPr lvl="4" rtl="0">
              <a:spcBef>
                <a:spcPts val="0"/>
              </a:spcBef>
              <a:spcAft>
                <a:spcPts val="0"/>
              </a:spcAft>
              <a:buNone/>
              <a:defRPr sz="2900"/>
            </a:lvl5pPr>
            <a:lvl6pPr lvl="5" rtl="0">
              <a:spcBef>
                <a:spcPts val="0"/>
              </a:spcBef>
              <a:spcAft>
                <a:spcPts val="0"/>
              </a:spcAft>
              <a:buNone/>
              <a:defRPr sz="2900"/>
            </a:lvl6pPr>
            <a:lvl7pPr lvl="6" rtl="0">
              <a:spcBef>
                <a:spcPts val="0"/>
              </a:spcBef>
              <a:spcAft>
                <a:spcPts val="0"/>
              </a:spcAft>
              <a:buNone/>
              <a:defRPr sz="2900"/>
            </a:lvl7pPr>
            <a:lvl8pPr lvl="7" rtl="0">
              <a:spcBef>
                <a:spcPts val="0"/>
              </a:spcBef>
              <a:spcAft>
                <a:spcPts val="0"/>
              </a:spcAft>
              <a:buNone/>
              <a:defRPr sz="2900"/>
            </a:lvl8pPr>
            <a:lvl9pPr lvl="8" rtl="0">
              <a:spcBef>
                <a:spcPts val="0"/>
              </a:spcBef>
              <a:spcAft>
                <a:spcPts val="0"/>
              </a:spcAft>
              <a:buNone/>
              <a:defRPr sz="2900"/>
            </a:lvl9pPr>
          </a:lstStyle>
          <a:p>
            <a:endParaRPr/>
          </a:p>
        </p:txBody>
      </p:sp>
      <p:sp>
        <p:nvSpPr>
          <p:cNvPr id="648" name="Google Shape;648;p129"/>
          <p:cNvSpPr txBox="1">
            <a:spLocks noGrp="1"/>
          </p:cNvSpPr>
          <p:nvPr>
            <p:ph type="body" idx="1"/>
          </p:nvPr>
        </p:nvSpPr>
        <p:spPr>
          <a:xfrm>
            <a:off x="382850" y="2286053"/>
            <a:ext cx="7271400" cy="7603500"/>
          </a:xfrm>
          <a:prstGeom prst="rect">
            <a:avLst/>
          </a:prstGeom>
        </p:spPr>
        <p:txBody>
          <a:bodyPr spcFirstLastPara="1" wrap="square" lIns="186925" tIns="186925" rIns="186925" bIns="186925" anchor="t" anchorCtr="0">
            <a:noAutofit/>
          </a:bodyPr>
          <a:lstStyle>
            <a:lvl1pPr marL="457200" lvl="0" indent="-387350" rtl="0">
              <a:spcBef>
                <a:spcPts val="0"/>
              </a:spcBef>
              <a:spcAft>
                <a:spcPts val="0"/>
              </a:spcAft>
              <a:buSzPts val="2500"/>
              <a:buChar char="●"/>
              <a:defRPr sz="2500"/>
            </a:lvl1pPr>
            <a:lvl2pPr marL="914400" lvl="1" indent="-387350" rtl="0">
              <a:spcBef>
                <a:spcPts val="1600"/>
              </a:spcBef>
              <a:spcAft>
                <a:spcPts val="0"/>
              </a:spcAft>
              <a:buSzPts val="2500"/>
              <a:buChar char="○"/>
              <a:defRPr sz="2500"/>
            </a:lvl2pPr>
            <a:lvl3pPr marL="1371600" lvl="2" indent="-387350" rtl="0">
              <a:spcBef>
                <a:spcPts val="1600"/>
              </a:spcBef>
              <a:spcAft>
                <a:spcPts val="0"/>
              </a:spcAft>
              <a:buSzPts val="2500"/>
              <a:buChar char="■"/>
              <a:defRPr sz="2500"/>
            </a:lvl3pPr>
            <a:lvl4pPr marL="1828800" lvl="3" indent="-387350" rtl="0">
              <a:spcBef>
                <a:spcPts val="1600"/>
              </a:spcBef>
              <a:spcAft>
                <a:spcPts val="0"/>
              </a:spcAft>
              <a:buSzPts val="2500"/>
              <a:buChar char="●"/>
              <a:defRPr sz="2500"/>
            </a:lvl4pPr>
            <a:lvl5pPr marL="2286000" lvl="4" indent="-387350" rtl="0">
              <a:spcBef>
                <a:spcPts val="1600"/>
              </a:spcBef>
              <a:spcAft>
                <a:spcPts val="0"/>
              </a:spcAft>
              <a:buSzPts val="2500"/>
              <a:buChar char="○"/>
              <a:defRPr sz="2500"/>
            </a:lvl5pPr>
            <a:lvl6pPr marL="2743200" lvl="5" indent="-387350" rtl="0">
              <a:spcBef>
                <a:spcPts val="1600"/>
              </a:spcBef>
              <a:spcAft>
                <a:spcPts val="0"/>
              </a:spcAft>
              <a:buSzPts val="2500"/>
              <a:buChar char="■"/>
              <a:defRPr sz="2500"/>
            </a:lvl6pPr>
            <a:lvl7pPr marL="3200400" lvl="6" indent="-387350" rtl="0">
              <a:spcBef>
                <a:spcPts val="1600"/>
              </a:spcBef>
              <a:spcAft>
                <a:spcPts val="0"/>
              </a:spcAft>
              <a:buSzPts val="2500"/>
              <a:buChar char="●"/>
              <a:defRPr sz="2500"/>
            </a:lvl7pPr>
            <a:lvl8pPr marL="3657600" lvl="7" indent="-387350" rtl="0">
              <a:spcBef>
                <a:spcPts val="1600"/>
              </a:spcBef>
              <a:spcAft>
                <a:spcPts val="0"/>
              </a:spcAft>
              <a:buSzPts val="2500"/>
              <a:buChar char="○"/>
              <a:defRPr sz="2500"/>
            </a:lvl8pPr>
            <a:lvl9pPr marL="4114800" lvl="8" indent="-387350" rtl="0">
              <a:spcBef>
                <a:spcPts val="1600"/>
              </a:spcBef>
              <a:spcAft>
                <a:spcPts val="1600"/>
              </a:spcAft>
              <a:buSzPts val="2500"/>
              <a:buChar char="■"/>
              <a:defRPr sz="2500"/>
            </a:lvl9pPr>
          </a:lstStyle>
          <a:p>
            <a:endParaRPr/>
          </a:p>
        </p:txBody>
      </p:sp>
      <p:sp>
        <p:nvSpPr>
          <p:cNvPr id="649" name="Google Shape;649;p129"/>
          <p:cNvSpPr txBox="1">
            <a:spLocks noGrp="1"/>
          </p:cNvSpPr>
          <p:nvPr>
            <p:ph type="subTitle" idx="2"/>
          </p:nvPr>
        </p:nvSpPr>
        <p:spPr>
          <a:xfrm>
            <a:off x="382850" y="395091"/>
            <a:ext cx="7281000" cy="7881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None/>
              <a:defRPr sz="2500" b="1">
                <a:solidFill>
                  <a:srgbClr val="8C3B8D"/>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50"/>
        <p:cNvGrpSpPr/>
        <p:nvPr/>
      </p:nvGrpSpPr>
      <p:grpSpPr>
        <a:xfrm>
          <a:off x="0" y="0"/>
          <a:ext cx="0" cy="0"/>
          <a:chOff x="0" y="0"/>
          <a:chExt cx="0" cy="0"/>
        </a:xfrm>
      </p:grpSpPr>
      <p:sp>
        <p:nvSpPr>
          <p:cNvPr id="651" name="Google Shape;651;p130"/>
          <p:cNvSpPr txBox="1">
            <a:spLocks noGrp="1"/>
          </p:cNvSpPr>
          <p:nvPr>
            <p:ph type="sldNum" idx="12"/>
          </p:nvPr>
        </p:nvSpPr>
        <p:spPr>
          <a:xfrm>
            <a:off x="16944916" y="9284978"/>
            <a:ext cx="1097400" cy="783600"/>
          </a:xfrm>
          <a:prstGeom prst="rect">
            <a:avLst/>
          </a:prstGeom>
          <a:noFill/>
          <a:ln>
            <a:noFill/>
          </a:ln>
        </p:spPr>
        <p:txBody>
          <a:bodyPr spcFirstLastPara="1" wrap="square" lIns="186925" tIns="186925" rIns="186925" bIns="186925" anchor="ctr" anchorCtr="0">
            <a:noAutofit/>
          </a:bodyPr>
          <a:lstStyle>
            <a:lvl1pPr lvl="0" rtl="0">
              <a:buNone/>
              <a:defRPr sz="2900"/>
            </a:lvl1pPr>
            <a:lvl2pPr lvl="1" rtl="0">
              <a:buNone/>
              <a:defRPr sz="2900"/>
            </a:lvl2pPr>
            <a:lvl3pPr lvl="2" rtl="0">
              <a:buNone/>
              <a:defRPr sz="2900"/>
            </a:lvl3pPr>
            <a:lvl4pPr lvl="3" rtl="0">
              <a:buNone/>
              <a:defRPr sz="2900"/>
            </a:lvl4pPr>
            <a:lvl5pPr lvl="4" rtl="0">
              <a:buNone/>
              <a:defRPr sz="2900"/>
            </a:lvl5pPr>
            <a:lvl6pPr lvl="5" rtl="0">
              <a:buNone/>
              <a:defRPr sz="2900"/>
            </a:lvl6pPr>
            <a:lvl7pPr lvl="6" rtl="0">
              <a:buNone/>
              <a:defRPr sz="2900"/>
            </a:lvl7pPr>
            <a:lvl8pPr lvl="7" rtl="0">
              <a:buNone/>
              <a:defRPr sz="2900"/>
            </a:lvl8pPr>
            <a:lvl9pPr lvl="8" rtl="0">
              <a:buNone/>
              <a:defRPr sz="2900"/>
            </a:lvl9pPr>
          </a:lstStyle>
          <a:p>
            <a:pPr marL="0" lvl="0" indent="0" algn="l" rtl="0">
              <a:spcBef>
                <a:spcPts val="0"/>
              </a:spcBef>
              <a:spcAft>
                <a:spcPts val="0"/>
              </a:spcAft>
              <a:buNone/>
            </a:pPr>
            <a:fld id="{00000000-1234-1234-1234-123412341234}" type="slidenum">
              <a:rPr lang="en"/>
              <a:t>‹#›</a:t>
            </a:fld>
            <a:endParaRPr/>
          </a:p>
        </p:txBody>
      </p:sp>
      <p:pic>
        <p:nvPicPr>
          <p:cNvPr id="652" name="Google Shape;652;p130" descr="header-strip.png"/>
          <p:cNvPicPr preferRelativeResize="0"/>
          <p:nvPr/>
        </p:nvPicPr>
        <p:blipFill>
          <a:blip r:embed="rId2">
            <a:alphaModFix/>
          </a:blip>
          <a:stretch>
            <a:fillRect/>
          </a:stretch>
        </p:blipFill>
        <p:spPr>
          <a:xfrm>
            <a:off x="0" y="0"/>
            <a:ext cx="18288000" cy="195776"/>
          </a:xfrm>
          <a:prstGeom prst="rect">
            <a:avLst/>
          </a:prstGeom>
          <a:noFill/>
          <a:ln>
            <a:noFill/>
          </a:ln>
        </p:spPr>
      </p:pic>
      <p:sp>
        <p:nvSpPr>
          <p:cNvPr id="653" name="Google Shape;653;p130"/>
          <p:cNvSpPr txBox="1">
            <a:spLocks noGrp="1"/>
          </p:cNvSpPr>
          <p:nvPr>
            <p:ph type="sldNum" idx="2"/>
          </p:nvPr>
        </p:nvSpPr>
        <p:spPr>
          <a:xfrm>
            <a:off x="16944916" y="9284978"/>
            <a:ext cx="1097400" cy="783600"/>
          </a:xfrm>
          <a:prstGeom prst="rect">
            <a:avLst/>
          </a:prstGeom>
          <a:noFill/>
          <a:ln>
            <a:noFill/>
          </a:ln>
        </p:spPr>
        <p:txBody>
          <a:bodyPr spcFirstLastPara="1" wrap="square" lIns="186925" tIns="186925" rIns="186925" bIns="186925" anchor="ctr" anchorCtr="0">
            <a:noAutofit/>
          </a:bodyPr>
          <a:lstStyle>
            <a:lvl1pPr lvl="0" rtl="0">
              <a:buNone/>
              <a:defRPr sz="2900">
                <a:solidFill>
                  <a:srgbClr val="80A259"/>
                </a:solidFill>
              </a:defRPr>
            </a:lvl1pPr>
            <a:lvl2pPr lvl="1" rtl="0">
              <a:buNone/>
              <a:defRPr sz="2900">
                <a:solidFill>
                  <a:srgbClr val="80A259"/>
                </a:solidFill>
              </a:defRPr>
            </a:lvl2pPr>
            <a:lvl3pPr lvl="2" rtl="0">
              <a:buNone/>
              <a:defRPr sz="2900">
                <a:solidFill>
                  <a:srgbClr val="80A259"/>
                </a:solidFill>
              </a:defRPr>
            </a:lvl3pPr>
            <a:lvl4pPr lvl="3" rtl="0">
              <a:buNone/>
              <a:defRPr sz="2900">
                <a:solidFill>
                  <a:srgbClr val="80A259"/>
                </a:solidFill>
              </a:defRPr>
            </a:lvl4pPr>
            <a:lvl5pPr lvl="4" rtl="0">
              <a:buNone/>
              <a:defRPr sz="2900">
                <a:solidFill>
                  <a:srgbClr val="80A259"/>
                </a:solidFill>
              </a:defRPr>
            </a:lvl5pPr>
            <a:lvl6pPr lvl="5" rtl="0">
              <a:buNone/>
              <a:defRPr sz="2900">
                <a:solidFill>
                  <a:srgbClr val="80A259"/>
                </a:solidFill>
              </a:defRPr>
            </a:lvl6pPr>
            <a:lvl7pPr lvl="6" rtl="0">
              <a:buNone/>
              <a:defRPr sz="2900">
                <a:solidFill>
                  <a:srgbClr val="80A259"/>
                </a:solidFill>
              </a:defRPr>
            </a:lvl7pPr>
            <a:lvl8pPr lvl="7" rtl="0">
              <a:buNone/>
              <a:defRPr sz="2900">
                <a:solidFill>
                  <a:srgbClr val="80A259"/>
                </a:solidFill>
              </a:defRPr>
            </a:lvl8pPr>
            <a:lvl9pPr lvl="8" rtl="0">
              <a:buNone/>
              <a:defRPr sz="2900">
                <a:solidFill>
                  <a:srgbClr val="80A259"/>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ustom Layout 4">
  <p:cSld name="CUSTOM_8">
    <p:spTree>
      <p:nvGrpSpPr>
        <p:cNvPr id="1" name="Shape 654"/>
        <p:cNvGrpSpPr/>
        <p:nvPr/>
      </p:nvGrpSpPr>
      <p:grpSpPr>
        <a:xfrm>
          <a:off x="0" y="0"/>
          <a:ext cx="0" cy="0"/>
          <a:chOff x="0" y="0"/>
          <a:chExt cx="0" cy="0"/>
        </a:xfrm>
      </p:grpSpPr>
      <p:pic>
        <p:nvPicPr>
          <p:cNvPr id="655" name="Google Shape;655;p131"/>
          <p:cNvPicPr preferRelativeResize="0"/>
          <p:nvPr/>
        </p:nvPicPr>
        <p:blipFill rotWithShape="1">
          <a:blip r:embed="rId2">
            <a:alphaModFix/>
          </a:blip>
          <a:srcRect l="22512" t="-6800" r="23937" b="6799"/>
          <a:stretch/>
        </p:blipFill>
        <p:spPr>
          <a:xfrm>
            <a:off x="6520800" y="341376"/>
            <a:ext cx="11424306" cy="9542618"/>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6"/>
        <p:cNvGrpSpPr/>
        <p:nvPr/>
      </p:nvGrpSpPr>
      <p:grpSpPr>
        <a:xfrm>
          <a:off x="0" y="0"/>
          <a:ext cx="0" cy="0"/>
          <a:chOff x="0" y="0"/>
          <a:chExt cx="0" cy="0"/>
        </a:xfrm>
      </p:grpSpPr>
      <p:sp>
        <p:nvSpPr>
          <p:cNvPr id="657" name="Google Shape;657;p132"/>
          <p:cNvSpPr txBox="1">
            <a:spLocks noGrp="1"/>
          </p:cNvSpPr>
          <p:nvPr>
            <p:ph type="ctrTitle"/>
          </p:nvPr>
        </p:nvSpPr>
        <p:spPr>
          <a:xfrm>
            <a:off x="623417" y="1482531"/>
            <a:ext cx="17041200" cy="4086900"/>
          </a:xfrm>
          <a:prstGeom prst="rect">
            <a:avLst/>
          </a:prstGeom>
          <a:noFill/>
          <a:ln>
            <a:noFill/>
          </a:ln>
        </p:spPr>
        <p:txBody>
          <a:bodyPr spcFirstLastPara="1" wrap="square" lIns="186925" tIns="186925" rIns="186925" bIns="186925" anchor="b" anchorCtr="0">
            <a:noAutofit/>
          </a:bodyPr>
          <a:lstStyle>
            <a:lvl1pPr lvl="0" algn="ctr" rtl="0">
              <a:spcBef>
                <a:spcPts val="0"/>
              </a:spcBef>
              <a:spcAft>
                <a:spcPts val="0"/>
              </a:spcAft>
              <a:buSzPts val="10600"/>
              <a:buChar char="●"/>
              <a:defRPr sz="10600"/>
            </a:lvl1pPr>
            <a:lvl2pPr lvl="1" algn="ctr" rtl="0">
              <a:spcBef>
                <a:spcPts val="0"/>
              </a:spcBef>
              <a:spcAft>
                <a:spcPts val="0"/>
              </a:spcAft>
              <a:buSzPts val="10600"/>
              <a:buChar char="○"/>
              <a:defRPr sz="10600"/>
            </a:lvl2pPr>
            <a:lvl3pPr lvl="2" algn="ctr" rtl="0">
              <a:spcBef>
                <a:spcPts val="0"/>
              </a:spcBef>
              <a:spcAft>
                <a:spcPts val="0"/>
              </a:spcAft>
              <a:buSzPts val="10600"/>
              <a:buChar char="■"/>
              <a:defRPr sz="10600"/>
            </a:lvl3pPr>
            <a:lvl4pPr lvl="3" algn="ctr" rtl="0">
              <a:spcBef>
                <a:spcPts val="0"/>
              </a:spcBef>
              <a:spcAft>
                <a:spcPts val="0"/>
              </a:spcAft>
              <a:buSzPts val="10600"/>
              <a:buChar char="●"/>
              <a:defRPr sz="10600"/>
            </a:lvl4pPr>
            <a:lvl5pPr lvl="4" algn="ctr" rtl="0">
              <a:spcBef>
                <a:spcPts val="0"/>
              </a:spcBef>
              <a:spcAft>
                <a:spcPts val="0"/>
              </a:spcAft>
              <a:buSzPts val="10600"/>
              <a:buChar char="○"/>
              <a:defRPr sz="10600"/>
            </a:lvl5pPr>
            <a:lvl6pPr lvl="5" algn="ctr" rtl="0">
              <a:spcBef>
                <a:spcPts val="0"/>
              </a:spcBef>
              <a:spcAft>
                <a:spcPts val="0"/>
              </a:spcAft>
              <a:buSzPts val="10600"/>
              <a:buChar char="■"/>
              <a:defRPr sz="10600"/>
            </a:lvl6pPr>
            <a:lvl7pPr lvl="6" algn="ctr" rtl="0">
              <a:spcBef>
                <a:spcPts val="0"/>
              </a:spcBef>
              <a:spcAft>
                <a:spcPts val="0"/>
              </a:spcAft>
              <a:buSzPts val="10600"/>
              <a:buChar char="●"/>
              <a:defRPr sz="10600"/>
            </a:lvl7pPr>
            <a:lvl8pPr lvl="7" algn="ctr" rtl="0">
              <a:spcBef>
                <a:spcPts val="0"/>
              </a:spcBef>
              <a:spcAft>
                <a:spcPts val="0"/>
              </a:spcAft>
              <a:buSzPts val="10600"/>
              <a:buChar char="○"/>
              <a:defRPr sz="10600"/>
            </a:lvl8pPr>
            <a:lvl9pPr lvl="8" algn="ctr" rtl="0">
              <a:spcBef>
                <a:spcPts val="0"/>
              </a:spcBef>
              <a:spcAft>
                <a:spcPts val="0"/>
              </a:spcAft>
              <a:buSzPts val="10600"/>
              <a:buChar char="■"/>
              <a:defRPr sz="10600"/>
            </a:lvl9pPr>
          </a:lstStyle>
          <a:p>
            <a:endParaRPr/>
          </a:p>
        </p:txBody>
      </p:sp>
      <p:sp>
        <p:nvSpPr>
          <p:cNvPr id="658" name="Google Shape;658;p132"/>
          <p:cNvSpPr txBox="1">
            <a:spLocks noGrp="1"/>
          </p:cNvSpPr>
          <p:nvPr>
            <p:ph type="subTitle" idx="1"/>
          </p:nvPr>
        </p:nvSpPr>
        <p:spPr>
          <a:xfrm>
            <a:off x="623400" y="5643055"/>
            <a:ext cx="17041200" cy="1578000"/>
          </a:xfrm>
          <a:prstGeom prst="rect">
            <a:avLst/>
          </a:prstGeom>
        </p:spPr>
        <p:txBody>
          <a:bodyPr spcFirstLastPara="1" wrap="square" lIns="186925" tIns="186925" rIns="186925" bIns="186925" anchor="t" anchorCtr="0">
            <a:noAutofit/>
          </a:bodyPr>
          <a:lstStyle>
            <a:lvl1pPr lvl="0" algn="ctr" rtl="0">
              <a:lnSpc>
                <a:spcPct val="100000"/>
              </a:lnSpc>
              <a:spcBef>
                <a:spcPts val="0"/>
              </a:spcBef>
              <a:spcAft>
                <a:spcPts val="0"/>
              </a:spcAft>
              <a:buSzPts val="5700"/>
              <a:buNone/>
              <a:defRPr sz="5700"/>
            </a:lvl1pPr>
            <a:lvl2pPr lvl="1" algn="ctr" rtl="0">
              <a:lnSpc>
                <a:spcPct val="100000"/>
              </a:lnSpc>
              <a:spcBef>
                <a:spcPts val="0"/>
              </a:spcBef>
              <a:spcAft>
                <a:spcPts val="0"/>
              </a:spcAft>
              <a:buSzPts val="5700"/>
              <a:buNone/>
              <a:defRPr sz="5700"/>
            </a:lvl2pPr>
            <a:lvl3pPr lvl="2" algn="ctr" rtl="0">
              <a:lnSpc>
                <a:spcPct val="100000"/>
              </a:lnSpc>
              <a:spcBef>
                <a:spcPts val="0"/>
              </a:spcBef>
              <a:spcAft>
                <a:spcPts val="0"/>
              </a:spcAft>
              <a:buSzPts val="5700"/>
              <a:buNone/>
              <a:defRPr sz="5700"/>
            </a:lvl3pPr>
            <a:lvl4pPr lvl="3" algn="ctr" rtl="0">
              <a:lnSpc>
                <a:spcPct val="100000"/>
              </a:lnSpc>
              <a:spcBef>
                <a:spcPts val="0"/>
              </a:spcBef>
              <a:spcAft>
                <a:spcPts val="0"/>
              </a:spcAft>
              <a:buSzPts val="5700"/>
              <a:buNone/>
              <a:defRPr sz="5700"/>
            </a:lvl4pPr>
            <a:lvl5pPr lvl="4" algn="ctr" rtl="0">
              <a:lnSpc>
                <a:spcPct val="100000"/>
              </a:lnSpc>
              <a:spcBef>
                <a:spcPts val="0"/>
              </a:spcBef>
              <a:spcAft>
                <a:spcPts val="0"/>
              </a:spcAft>
              <a:buSzPts val="5700"/>
              <a:buNone/>
              <a:defRPr sz="5700"/>
            </a:lvl5pPr>
            <a:lvl6pPr lvl="5" algn="ctr" rtl="0">
              <a:lnSpc>
                <a:spcPct val="100000"/>
              </a:lnSpc>
              <a:spcBef>
                <a:spcPts val="0"/>
              </a:spcBef>
              <a:spcAft>
                <a:spcPts val="0"/>
              </a:spcAft>
              <a:buSzPts val="5700"/>
              <a:buNone/>
              <a:defRPr sz="5700"/>
            </a:lvl6pPr>
            <a:lvl7pPr lvl="6" algn="ctr" rtl="0">
              <a:lnSpc>
                <a:spcPct val="100000"/>
              </a:lnSpc>
              <a:spcBef>
                <a:spcPts val="0"/>
              </a:spcBef>
              <a:spcAft>
                <a:spcPts val="0"/>
              </a:spcAft>
              <a:buSzPts val="5700"/>
              <a:buNone/>
              <a:defRPr sz="5700"/>
            </a:lvl7pPr>
            <a:lvl8pPr lvl="7" algn="ctr" rtl="0">
              <a:lnSpc>
                <a:spcPct val="100000"/>
              </a:lnSpc>
              <a:spcBef>
                <a:spcPts val="0"/>
              </a:spcBef>
              <a:spcAft>
                <a:spcPts val="0"/>
              </a:spcAft>
              <a:buSzPts val="5700"/>
              <a:buNone/>
              <a:defRPr sz="5700"/>
            </a:lvl8pPr>
            <a:lvl9pPr lvl="8" algn="ctr" rtl="0">
              <a:lnSpc>
                <a:spcPct val="100000"/>
              </a:lnSpc>
              <a:spcBef>
                <a:spcPts val="0"/>
              </a:spcBef>
              <a:spcAft>
                <a:spcPts val="0"/>
              </a:spcAft>
              <a:buSzPts val="5700"/>
              <a:buNone/>
              <a:defRPr sz="5700"/>
            </a:lvl9pPr>
          </a:lstStyle>
          <a:p>
            <a:endParaRPr/>
          </a:p>
        </p:txBody>
      </p:sp>
      <p:sp>
        <p:nvSpPr>
          <p:cNvPr id="659" name="Google Shape;659;p132"/>
          <p:cNvSpPr txBox="1">
            <a:spLocks noGrp="1"/>
          </p:cNvSpPr>
          <p:nvPr>
            <p:ph type="sldNum" idx="12"/>
          </p:nvPr>
        </p:nvSpPr>
        <p:spPr>
          <a:xfrm>
            <a:off x="16944916" y="9284978"/>
            <a:ext cx="1097400" cy="783600"/>
          </a:xfrm>
          <a:prstGeom prst="rect">
            <a:avLst/>
          </a:prstGeom>
          <a:noFill/>
          <a:ln>
            <a:noFill/>
          </a:ln>
        </p:spPr>
        <p:txBody>
          <a:bodyPr spcFirstLastPara="1" wrap="square" lIns="186925" tIns="186925" rIns="186925" bIns="186925" anchor="ctr" anchorCtr="0">
            <a:noAutofit/>
          </a:bodyPr>
          <a:lstStyle>
            <a:lvl1pPr lvl="0" rtl="0">
              <a:buNone/>
              <a:defRPr sz="2900"/>
            </a:lvl1pPr>
            <a:lvl2pPr lvl="1" rtl="0">
              <a:buNone/>
              <a:defRPr sz="2900"/>
            </a:lvl2pPr>
            <a:lvl3pPr lvl="2" rtl="0">
              <a:buNone/>
              <a:defRPr sz="2900"/>
            </a:lvl3pPr>
            <a:lvl4pPr lvl="3" rtl="0">
              <a:buNone/>
              <a:defRPr sz="2900"/>
            </a:lvl4pPr>
            <a:lvl5pPr lvl="4" rtl="0">
              <a:buNone/>
              <a:defRPr sz="2900"/>
            </a:lvl5pPr>
            <a:lvl6pPr lvl="5" rtl="0">
              <a:buNone/>
              <a:defRPr sz="2900"/>
            </a:lvl6pPr>
            <a:lvl7pPr lvl="6" rtl="0">
              <a:buNone/>
              <a:defRPr sz="2900"/>
            </a:lvl7pPr>
            <a:lvl8pPr lvl="7" rtl="0">
              <a:buNone/>
              <a:defRPr sz="2900"/>
            </a:lvl8pPr>
            <a:lvl9pPr lvl="8" rtl="0">
              <a:buNone/>
              <a:defRPr sz="29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ustom Layout 2 2">
  <p:cSld name="CUSTOM_19_2">
    <p:bg>
      <p:bgPr>
        <a:solidFill>
          <a:schemeClr val="dk1"/>
        </a:solidFill>
        <a:effectLst/>
      </p:bgPr>
    </p:bg>
    <p:spTree>
      <p:nvGrpSpPr>
        <p:cNvPr id="1" name="Shape 660"/>
        <p:cNvGrpSpPr/>
        <p:nvPr/>
      </p:nvGrpSpPr>
      <p:grpSpPr>
        <a:xfrm>
          <a:off x="0" y="0"/>
          <a:ext cx="0" cy="0"/>
          <a:chOff x="0" y="0"/>
          <a:chExt cx="0" cy="0"/>
        </a:xfrm>
      </p:grpSpPr>
      <p:pic>
        <p:nvPicPr>
          <p:cNvPr id="661" name="Google Shape;661;p133"/>
          <p:cNvPicPr preferRelativeResize="0"/>
          <p:nvPr/>
        </p:nvPicPr>
        <p:blipFill>
          <a:blip r:embed="rId2">
            <a:alphaModFix/>
          </a:blip>
          <a:stretch>
            <a:fillRect/>
          </a:stretch>
        </p:blipFill>
        <p:spPr>
          <a:xfrm>
            <a:off x="-90" y="19015"/>
            <a:ext cx="17068872" cy="9601195"/>
          </a:xfrm>
          <a:prstGeom prst="rect">
            <a:avLst/>
          </a:prstGeom>
          <a:noFill/>
          <a:ln>
            <a:noFill/>
          </a:ln>
        </p:spPr>
      </p:pic>
      <p:sp>
        <p:nvSpPr>
          <p:cNvPr id="662" name="Google Shape;662;p133"/>
          <p:cNvSpPr txBox="1">
            <a:spLocks noGrp="1"/>
          </p:cNvSpPr>
          <p:nvPr>
            <p:ph type="title"/>
          </p:nvPr>
        </p:nvSpPr>
        <p:spPr>
          <a:xfrm>
            <a:off x="919500" y="2707064"/>
            <a:ext cx="16449000" cy="1365600"/>
          </a:xfrm>
          <a:prstGeom prst="rect">
            <a:avLst/>
          </a:prstGeom>
        </p:spPr>
        <p:txBody>
          <a:bodyPr spcFirstLastPara="1" wrap="square" lIns="186925" tIns="186925" rIns="186925" bIns="186925" anchor="b" anchorCtr="0">
            <a:noAutofit/>
          </a:bodyPr>
          <a:lstStyle>
            <a:lvl1pPr lvl="0" rtl="0">
              <a:lnSpc>
                <a:spcPct val="100000"/>
              </a:lnSpc>
              <a:spcBef>
                <a:spcPts val="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400"/>
              <a:buFont typeface="Nunito Sans"/>
              <a:buNone/>
              <a:defRPr sz="74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400"/>
              <a:buFont typeface="Nunito Sans"/>
              <a:buNone/>
              <a:defRPr sz="7400" b="1">
                <a:solidFill>
                  <a:schemeClr val="lt1"/>
                </a:solidFill>
                <a:latin typeface="Nunito Sans"/>
                <a:ea typeface="Nunito Sans"/>
                <a:cs typeface="Nunito Sans"/>
                <a:sym typeface="Nunito Sans"/>
              </a:defRPr>
            </a:lvl9pPr>
          </a:lstStyle>
          <a:p>
            <a:endParaRPr/>
          </a:p>
        </p:txBody>
      </p:sp>
      <p:sp>
        <p:nvSpPr>
          <p:cNvPr id="663" name="Google Shape;663;p133"/>
          <p:cNvSpPr txBox="1">
            <a:spLocks noGrp="1"/>
          </p:cNvSpPr>
          <p:nvPr>
            <p:ph type="subTitle" idx="1"/>
          </p:nvPr>
        </p:nvSpPr>
        <p:spPr>
          <a:xfrm>
            <a:off x="919500" y="4103728"/>
            <a:ext cx="11866200" cy="1365600"/>
          </a:xfrm>
          <a:prstGeom prst="rect">
            <a:avLst/>
          </a:prstGeom>
        </p:spPr>
        <p:txBody>
          <a:bodyPr spcFirstLastPara="1" wrap="square" lIns="186925" tIns="186925" rIns="186925" bIns="186925" anchor="t" anchorCtr="0">
            <a:noAutofit/>
          </a:bodyPr>
          <a:lstStyle>
            <a:lvl1pPr lvl="0" rtl="0">
              <a:spcBef>
                <a:spcPts val="0"/>
              </a:spcBef>
              <a:spcAft>
                <a:spcPts val="0"/>
              </a:spcAft>
              <a:buClr>
                <a:schemeClr val="lt1"/>
              </a:buClr>
              <a:buSzPts val="3700"/>
              <a:buFont typeface="Nunito Sans"/>
              <a:buNone/>
              <a:defRPr sz="3700">
                <a:solidFill>
                  <a:schemeClr val="lt1"/>
                </a:solidFill>
                <a:latin typeface="Nunito Sans"/>
                <a:ea typeface="Nunito Sans"/>
                <a:cs typeface="Nunito Sans"/>
                <a:sym typeface="Nunito Sans"/>
              </a:defRPr>
            </a:lvl1pPr>
            <a:lvl2pPr lvl="1" rtl="0">
              <a:spcBef>
                <a:spcPts val="1600"/>
              </a:spcBef>
              <a:spcAft>
                <a:spcPts val="0"/>
              </a:spcAft>
              <a:buSzPts val="3700"/>
              <a:buFont typeface="Nunito Sans"/>
              <a:buNone/>
              <a:defRPr sz="3700">
                <a:latin typeface="Nunito Sans"/>
                <a:ea typeface="Nunito Sans"/>
                <a:cs typeface="Nunito Sans"/>
                <a:sym typeface="Nunito Sans"/>
              </a:defRPr>
            </a:lvl2pPr>
            <a:lvl3pPr lvl="2" rtl="0">
              <a:spcBef>
                <a:spcPts val="1600"/>
              </a:spcBef>
              <a:spcAft>
                <a:spcPts val="0"/>
              </a:spcAft>
              <a:buSzPts val="3700"/>
              <a:buFont typeface="Nunito Sans"/>
              <a:buNone/>
              <a:defRPr sz="3700">
                <a:latin typeface="Nunito Sans"/>
                <a:ea typeface="Nunito Sans"/>
                <a:cs typeface="Nunito Sans"/>
                <a:sym typeface="Nunito Sans"/>
              </a:defRPr>
            </a:lvl3pPr>
            <a:lvl4pPr lvl="3" rtl="0">
              <a:spcBef>
                <a:spcPts val="1600"/>
              </a:spcBef>
              <a:spcAft>
                <a:spcPts val="0"/>
              </a:spcAft>
              <a:buSzPts val="3700"/>
              <a:buFont typeface="Nunito Sans"/>
              <a:buNone/>
              <a:defRPr sz="3700">
                <a:latin typeface="Nunito Sans"/>
                <a:ea typeface="Nunito Sans"/>
                <a:cs typeface="Nunito Sans"/>
                <a:sym typeface="Nunito Sans"/>
              </a:defRPr>
            </a:lvl4pPr>
            <a:lvl5pPr lvl="4" rtl="0">
              <a:spcBef>
                <a:spcPts val="1600"/>
              </a:spcBef>
              <a:spcAft>
                <a:spcPts val="0"/>
              </a:spcAft>
              <a:buSzPts val="3700"/>
              <a:buFont typeface="Nunito Sans"/>
              <a:buNone/>
              <a:defRPr sz="3700">
                <a:latin typeface="Nunito Sans"/>
                <a:ea typeface="Nunito Sans"/>
                <a:cs typeface="Nunito Sans"/>
                <a:sym typeface="Nunito Sans"/>
              </a:defRPr>
            </a:lvl5pPr>
            <a:lvl6pPr lvl="5" rtl="0">
              <a:spcBef>
                <a:spcPts val="1600"/>
              </a:spcBef>
              <a:spcAft>
                <a:spcPts val="0"/>
              </a:spcAft>
              <a:buSzPts val="3700"/>
              <a:buFont typeface="Nunito Sans"/>
              <a:buNone/>
              <a:defRPr sz="3700">
                <a:latin typeface="Nunito Sans"/>
                <a:ea typeface="Nunito Sans"/>
                <a:cs typeface="Nunito Sans"/>
                <a:sym typeface="Nunito Sans"/>
              </a:defRPr>
            </a:lvl6pPr>
            <a:lvl7pPr lvl="6" rtl="0">
              <a:spcBef>
                <a:spcPts val="1600"/>
              </a:spcBef>
              <a:spcAft>
                <a:spcPts val="0"/>
              </a:spcAft>
              <a:buSzPts val="3700"/>
              <a:buFont typeface="Nunito Sans"/>
              <a:buNone/>
              <a:defRPr sz="3700">
                <a:latin typeface="Nunito Sans"/>
                <a:ea typeface="Nunito Sans"/>
                <a:cs typeface="Nunito Sans"/>
                <a:sym typeface="Nunito Sans"/>
              </a:defRPr>
            </a:lvl7pPr>
            <a:lvl8pPr lvl="7" rtl="0">
              <a:spcBef>
                <a:spcPts val="1600"/>
              </a:spcBef>
              <a:spcAft>
                <a:spcPts val="0"/>
              </a:spcAft>
              <a:buSzPts val="3700"/>
              <a:buFont typeface="Nunito Sans"/>
              <a:buNone/>
              <a:defRPr sz="3700">
                <a:latin typeface="Nunito Sans"/>
                <a:ea typeface="Nunito Sans"/>
                <a:cs typeface="Nunito Sans"/>
                <a:sym typeface="Nunito Sans"/>
              </a:defRPr>
            </a:lvl8pPr>
            <a:lvl9pPr lvl="8" rtl="0">
              <a:spcBef>
                <a:spcPts val="1600"/>
              </a:spcBef>
              <a:spcAft>
                <a:spcPts val="1600"/>
              </a:spcAft>
              <a:buSzPts val="3700"/>
              <a:buFont typeface="Nunito Sans"/>
              <a:buNone/>
              <a:defRPr sz="3700">
                <a:latin typeface="Nunito Sans"/>
                <a:ea typeface="Nunito Sans"/>
                <a:cs typeface="Nunito Sans"/>
                <a:sym typeface="Nunito Sans"/>
              </a:defRPr>
            </a:lvl9pPr>
          </a:lstStyle>
          <a:p>
            <a:endParaRPr/>
          </a:p>
        </p:txBody>
      </p:sp>
      <p:pic>
        <p:nvPicPr>
          <p:cNvPr id="664" name="Google Shape;664;p133"/>
          <p:cNvPicPr preferRelativeResize="0"/>
          <p:nvPr/>
        </p:nvPicPr>
        <p:blipFill rotWithShape="1">
          <a:blip r:embed="rId3">
            <a:alphaModFix/>
          </a:blip>
          <a:srcRect l="-1122"/>
          <a:stretch/>
        </p:blipFill>
        <p:spPr>
          <a:xfrm>
            <a:off x="912850" y="954838"/>
            <a:ext cx="7525087" cy="108761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sic 2 2">
  <p:cSld name="CUSTOM_2_1_2_2">
    <p:spTree>
      <p:nvGrpSpPr>
        <p:cNvPr id="1" name="Shape 78"/>
        <p:cNvGrpSpPr/>
        <p:nvPr/>
      </p:nvGrpSpPr>
      <p:grpSpPr>
        <a:xfrm>
          <a:off x="0" y="0"/>
          <a:ext cx="0" cy="0"/>
          <a:chOff x="0" y="0"/>
          <a:chExt cx="0" cy="0"/>
        </a:xfrm>
      </p:grpSpPr>
      <p:sp>
        <p:nvSpPr>
          <p:cNvPr id="79" name="Google Shape;79;p14"/>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80" name="Google Shape;80;p14"/>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81" name="Google Shape;81;p14"/>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82" name="Google Shape;82;p14"/>
          <p:cNvPicPr preferRelativeResize="0"/>
          <p:nvPr/>
        </p:nvPicPr>
        <p:blipFill rotWithShape="1">
          <a:blip r:embed="rId2">
            <a:alphaModFix/>
          </a:blip>
          <a:srcRect l="25382" r="25377"/>
          <a:stretch/>
        </p:blipFill>
        <p:spPr>
          <a:xfrm>
            <a:off x="12801600" y="0"/>
            <a:ext cx="5486411" cy="10241277"/>
          </a:xfrm>
          <a:prstGeom prst="rect">
            <a:avLst/>
          </a:prstGeom>
          <a:noFill/>
          <a:ln>
            <a:noFill/>
          </a:ln>
        </p:spPr>
      </p:pic>
      <p:pic>
        <p:nvPicPr>
          <p:cNvPr id="83" name="Google Shape;83;p14"/>
          <p:cNvPicPr preferRelativeResize="0"/>
          <p:nvPr/>
        </p:nvPicPr>
        <p:blipFill rotWithShape="1">
          <a:blip r:embed="rId3">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sic 1">
  <p:cSld name="CUSTOM_2_1_1">
    <p:spTree>
      <p:nvGrpSpPr>
        <p:cNvPr id="1" name="Shape 84"/>
        <p:cNvGrpSpPr/>
        <p:nvPr/>
      </p:nvGrpSpPr>
      <p:grpSpPr>
        <a:xfrm>
          <a:off x="0" y="0"/>
          <a:ext cx="0" cy="0"/>
          <a:chOff x="0" y="0"/>
          <a:chExt cx="0" cy="0"/>
        </a:xfrm>
      </p:grpSpPr>
      <p:sp>
        <p:nvSpPr>
          <p:cNvPr id="85" name="Google Shape;85;p15"/>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86" name="Google Shape;86;p15"/>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87" name="Google Shape;87;p15"/>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88" name="Google Shape;88;p15"/>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sic 1 1">
  <p:cSld name="CUSTOM_2_1_1_1">
    <p:spTree>
      <p:nvGrpSpPr>
        <p:cNvPr id="1" name="Shape 89"/>
        <p:cNvGrpSpPr/>
        <p:nvPr/>
      </p:nvGrpSpPr>
      <p:grpSpPr>
        <a:xfrm>
          <a:off x="0" y="0"/>
          <a:ext cx="0" cy="0"/>
          <a:chOff x="0" y="0"/>
          <a:chExt cx="0" cy="0"/>
        </a:xfrm>
      </p:grpSpPr>
      <p:sp>
        <p:nvSpPr>
          <p:cNvPr id="90" name="Google Shape;90;p16"/>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91" name="Google Shape;91;p16"/>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92" name="Google Shape;92;p16"/>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93" name="Google Shape;93;p16"/>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pic>
        <p:nvPicPr>
          <p:cNvPr id="94" name="Google Shape;94;p16"/>
          <p:cNvPicPr preferRelativeResize="0"/>
          <p:nvPr/>
        </p:nvPicPr>
        <p:blipFill rotWithShape="1">
          <a:blip r:embed="rId3">
            <a:alphaModFix/>
          </a:blip>
          <a:srcRect l="10248" t="3411" r="3410" b="5122"/>
          <a:stretch/>
        </p:blipFill>
        <p:spPr>
          <a:xfrm>
            <a:off x="0" y="1250716"/>
            <a:ext cx="9273751" cy="8034079"/>
          </a:xfrm>
          <a:prstGeom prst="rect">
            <a:avLst/>
          </a:prstGeom>
          <a:noFill/>
          <a:ln>
            <a:noFill/>
          </a:ln>
        </p:spPr>
      </p:pic>
      <p:pic>
        <p:nvPicPr>
          <p:cNvPr id="95" name="Google Shape;95;p16"/>
          <p:cNvPicPr preferRelativeResize="0"/>
          <p:nvPr/>
        </p:nvPicPr>
        <p:blipFill rotWithShape="1">
          <a:blip r:embed="rId4">
            <a:alphaModFix/>
          </a:blip>
          <a:srcRect l="3191" t="23083" r="6383" b="25193"/>
          <a:stretch/>
        </p:blipFill>
        <p:spPr>
          <a:xfrm>
            <a:off x="0" y="1858801"/>
            <a:ext cx="8613648" cy="490455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le">
  <p:cSld name="CUSTOM_15">
    <p:spTree>
      <p:nvGrpSpPr>
        <p:cNvPr id="1" name="Shape 96"/>
        <p:cNvGrpSpPr/>
        <p:nvPr/>
      </p:nvGrpSpPr>
      <p:grpSpPr>
        <a:xfrm>
          <a:off x="0" y="0"/>
          <a:ext cx="0" cy="0"/>
          <a:chOff x="0" y="0"/>
          <a:chExt cx="0" cy="0"/>
        </a:xfrm>
      </p:grpSpPr>
      <p:sp>
        <p:nvSpPr>
          <p:cNvPr id="97" name="Google Shape;97;p17"/>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98" name="Google Shape;98;p17"/>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a:spcBef>
                <a:spcPts val="0"/>
              </a:spcBef>
              <a:spcAft>
                <a:spcPts val="0"/>
              </a:spcAft>
              <a:buSzPts val="3200"/>
              <a:buNone/>
              <a:defRPr/>
            </a:lvl1pPr>
            <a:lvl2pPr lvl="1">
              <a:spcBef>
                <a:spcPts val="1600"/>
              </a:spcBef>
              <a:spcAft>
                <a:spcPts val="0"/>
              </a:spcAft>
              <a:buSzPts val="2800"/>
              <a:buNone/>
              <a:defRPr/>
            </a:lvl2pPr>
            <a:lvl3pPr lvl="2">
              <a:spcBef>
                <a:spcPts val="1600"/>
              </a:spcBef>
              <a:spcAft>
                <a:spcPts val="0"/>
              </a:spcAft>
              <a:buSzPts val="2400"/>
              <a:buNone/>
              <a:defRPr/>
            </a:lvl3pPr>
            <a:lvl4pPr lvl="3">
              <a:spcBef>
                <a:spcPts val="1600"/>
              </a:spcBef>
              <a:spcAft>
                <a:spcPts val="0"/>
              </a:spcAft>
              <a:buSzPts val="2400"/>
              <a:buNone/>
              <a:defRPr/>
            </a:lvl4pPr>
            <a:lvl5pPr lvl="4">
              <a:spcBef>
                <a:spcPts val="1600"/>
              </a:spcBef>
              <a:spcAft>
                <a:spcPts val="0"/>
              </a:spcAft>
              <a:buSzPts val="2400"/>
              <a:buNone/>
              <a:defRPr/>
            </a:lvl5pPr>
            <a:lvl6pPr lvl="5">
              <a:spcBef>
                <a:spcPts val="1600"/>
              </a:spcBef>
              <a:spcAft>
                <a:spcPts val="0"/>
              </a:spcAft>
              <a:buSzPts val="2400"/>
              <a:buNone/>
              <a:defRPr/>
            </a:lvl6pPr>
            <a:lvl7pPr lvl="6">
              <a:spcBef>
                <a:spcPts val="1600"/>
              </a:spcBef>
              <a:spcAft>
                <a:spcPts val="0"/>
              </a:spcAft>
              <a:buSzPts val="2400"/>
              <a:buNone/>
              <a:defRPr/>
            </a:lvl7pPr>
            <a:lvl8pPr lvl="7">
              <a:spcBef>
                <a:spcPts val="1600"/>
              </a:spcBef>
              <a:spcAft>
                <a:spcPts val="0"/>
              </a:spcAft>
              <a:buSzPts val="2400"/>
              <a:buNone/>
              <a:defRPr/>
            </a:lvl8pPr>
            <a:lvl9pPr lvl="8">
              <a:spcBef>
                <a:spcPts val="1600"/>
              </a:spcBef>
              <a:spcAft>
                <a:spcPts val="1600"/>
              </a:spcAft>
              <a:buSzPts val="2400"/>
              <a:buNone/>
              <a:defRPr/>
            </a:lvl9pPr>
          </a:lstStyle>
          <a:p>
            <a:endParaRPr/>
          </a:p>
        </p:txBody>
      </p:sp>
      <p:sp>
        <p:nvSpPr>
          <p:cNvPr id="99" name="Google Shape;99;p17"/>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a:spcBef>
                <a:spcPts val="0"/>
              </a:spcBef>
              <a:spcAft>
                <a:spcPts val="0"/>
              </a:spcAft>
              <a:buClr>
                <a:schemeClr val="dk2"/>
              </a:buClr>
              <a:buSzPts val="14400"/>
              <a:buNone/>
              <a:defRPr sz="14400" b="1">
                <a:solidFill>
                  <a:schemeClr val="dk2"/>
                </a:solidFill>
                <a:latin typeface="Nunito Sans"/>
                <a:ea typeface="Nunito Sans"/>
                <a:cs typeface="Nunito Sans"/>
                <a:sym typeface="Nunito Sans"/>
              </a:defRPr>
            </a:lvl1pPr>
            <a:lvl2pPr lvl="1"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100" name="Google Shape;100;p17"/>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1">
  <p:cSld name="CUSTOM_15_1">
    <p:spTree>
      <p:nvGrpSpPr>
        <p:cNvPr id="1" name="Shape 101"/>
        <p:cNvGrpSpPr/>
        <p:nvPr/>
      </p:nvGrpSpPr>
      <p:grpSpPr>
        <a:xfrm>
          <a:off x="0" y="0"/>
          <a:ext cx="0" cy="0"/>
          <a:chOff x="0" y="0"/>
          <a:chExt cx="0" cy="0"/>
        </a:xfrm>
      </p:grpSpPr>
      <p:sp>
        <p:nvSpPr>
          <p:cNvPr id="102" name="Google Shape;102;p18"/>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rtl="0">
              <a:spcBef>
                <a:spcPts val="0"/>
              </a:spcBef>
              <a:spcAft>
                <a:spcPts val="0"/>
              </a:spcAft>
              <a:buSzPts val="3200"/>
              <a:buNone/>
              <a:defRPr/>
            </a:lvl1pPr>
            <a:lvl2pPr lvl="1" rtl="0">
              <a:spcBef>
                <a:spcPts val="1600"/>
              </a:spcBef>
              <a:spcAft>
                <a:spcPts val="0"/>
              </a:spcAft>
              <a:buSzPts val="2800"/>
              <a:buNone/>
              <a:defRPr/>
            </a:lvl2pPr>
            <a:lvl3pPr lvl="2" rtl="0">
              <a:spcBef>
                <a:spcPts val="1600"/>
              </a:spcBef>
              <a:spcAft>
                <a:spcPts val="0"/>
              </a:spcAft>
              <a:buSzPts val="2400"/>
              <a:buNone/>
              <a:defRPr/>
            </a:lvl3pPr>
            <a:lvl4pPr lvl="3" rtl="0">
              <a:spcBef>
                <a:spcPts val="1600"/>
              </a:spcBef>
              <a:spcAft>
                <a:spcPts val="0"/>
              </a:spcAft>
              <a:buSzPts val="2400"/>
              <a:buNone/>
              <a:defRPr/>
            </a:lvl4pPr>
            <a:lvl5pPr lvl="4" rtl="0">
              <a:spcBef>
                <a:spcPts val="1600"/>
              </a:spcBef>
              <a:spcAft>
                <a:spcPts val="0"/>
              </a:spcAft>
              <a:buSzPts val="2400"/>
              <a:buNone/>
              <a:defRPr/>
            </a:lvl5pPr>
            <a:lvl6pPr lvl="5" rtl="0">
              <a:spcBef>
                <a:spcPts val="1600"/>
              </a:spcBef>
              <a:spcAft>
                <a:spcPts val="0"/>
              </a:spcAft>
              <a:buSzPts val="2400"/>
              <a:buNone/>
              <a:defRPr/>
            </a:lvl6pPr>
            <a:lvl7pPr lvl="6" rtl="0">
              <a:spcBef>
                <a:spcPts val="1600"/>
              </a:spcBef>
              <a:spcAft>
                <a:spcPts val="0"/>
              </a:spcAft>
              <a:buSzPts val="2400"/>
              <a:buNone/>
              <a:defRPr/>
            </a:lvl7pPr>
            <a:lvl8pPr lvl="7" rtl="0">
              <a:spcBef>
                <a:spcPts val="1600"/>
              </a:spcBef>
              <a:spcAft>
                <a:spcPts val="0"/>
              </a:spcAft>
              <a:buSzPts val="2400"/>
              <a:buNone/>
              <a:defRPr/>
            </a:lvl8pPr>
            <a:lvl9pPr lvl="8" rtl="0">
              <a:spcBef>
                <a:spcPts val="1600"/>
              </a:spcBef>
              <a:spcAft>
                <a:spcPts val="1600"/>
              </a:spcAft>
              <a:buSzPts val="2400"/>
              <a:buNone/>
              <a:defRPr/>
            </a:lvl9pPr>
          </a:lstStyle>
          <a:p>
            <a:endParaRPr/>
          </a:p>
        </p:txBody>
      </p:sp>
      <p:sp>
        <p:nvSpPr>
          <p:cNvPr id="104" name="Google Shape;104;p18"/>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Clr>
                <a:schemeClr val="accent1"/>
              </a:buClr>
              <a:buSzPts val="14400"/>
              <a:buNone/>
              <a:defRPr sz="14400" b="1">
                <a:solidFill>
                  <a:schemeClr val="accent1"/>
                </a:solidFill>
                <a:latin typeface="Nunito Sans"/>
                <a:ea typeface="Nunito Sans"/>
                <a:cs typeface="Nunito Sans"/>
                <a:sym typeface="Nunito Sans"/>
              </a:defRPr>
            </a:lvl1pPr>
            <a:lvl2pPr lvl="1"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105" name="Google Shape;105;p18"/>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CUSTOM_13">
    <p:spTree>
      <p:nvGrpSpPr>
        <p:cNvPr id="1" name="Shape 106"/>
        <p:cNvGrpSpPr/>
        <p:nvPr/>
      </p:nvGrpSpPr>
      <p:grpSpPr>
        <a:xfrm>
          <a:off x="0" y="0"/>
          <a:ext cx="0" cy="0"/>
          <a:chOff x="0" y="0"/>
          <a:chExt cx="0" cy="0"/>
        </a:xfrm>
      </p:grpSpPr>
      <p:pic>
        <p:nvPicPr>
          <p:cNvPr id="107" name="Google Shape;107;p19"/>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 No Branding">
  <p:cSld name="CUSTOM_12">
    <p:bg>
      <p:bgPr>
        <a:noFill/>
        <a:effectLst/>
      </p:bgPr>
    </p:bg>
    <p:spTree>
      <p:nvGrpSpPr>
        <p:cNvPr id="1" name="Shape 10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2 1">
  <p:cSld name="CUSTOM_19_1">
    <p:bg>
      <p:bgPr>
        <a:solidFill>
          <a:schemeClr val="lt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t="10466"/>
          <a:stretch/>
        </p:blipFill>
        <p:spPr>
          <a:xfrm>
            <a:off x="995500" y="1077290"/>
            <a:ext cx="7979951" cy="1039559"/>
          </a:xfrm>
          <a:prstGeom prst="rect">
            <a:avLst/>
          </a:prstGeom>
          <a:noFill/>
          <a:ln>
            <a:noFill/>
          </a:ln>
        </p:spPr>
      </p:pic>
      <p:sp>
        <p:nvSpPr>
          <p:cNvPr id="15" name="Google Shape;15;p3"/>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16" name="Google Shape;16;p3"/>
          <p:cNvSpPr txBox="1">
            <a:spLocks noGrp="1"/>
          </p:cNvSpPr>
          <p:nvPr>
            <p:ph type="subTitle" idx="1"/>
          </p:nvPr>
        </p:nvSpPr>
        <p:spPr>
          <a:xfrm>
            <a:off x="919500" y="3952005"/>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SzPts val="3600"/>
              <a:buFont typeface="Nunito Sans"/>
              <a:buNone/>
              <a:defRPr sz="3600">
                <a:solidFill>
                  <a:schemeClr val="dk2"/>
                </a:solidFill>
                <a:latin typeface="Nunito Sans"/>
                <a:ea typeface="Nunito Sans"/>
                <a:cs typeface="Nunito Sans"/>
                <a:sym typeface="Nunito Sans"/>
              </a:defRPr>
            </a:lvl1pPr>
            <a:lvl2pPr lvl="1"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2pPr>
            <a:lvl3pPr lvl="2"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3pPr>
            <a:lvl4pPr lvl="3"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4pPr>
            <a:lvl5pPr lvl="4"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5pPr>
            <a:lvl6pPr lvl="5"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6pPr>
            <a:lvl7pPr lvl="6"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7pPr>
            <a:lvl8pPr lvl="7"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8pPr>
            <a:lvl9pPr lvl="8" rtl="0">
              <a:spcBef>
                <a:spcPts val="1600"/>
              </a:spcBef>
              <a:spcAft>
                <a:spcPts val="1600"/>
              </a:spcAft>
              <a:buSzPts val="3600"/>
              <a:buFont typeface="Nunito Sans"/>
              <a:buNone/>
              <a:defRPr sz="3600">
                <a:solidFill>
                  <a:schemeClr val="dk2"/>
                </a:solidFill>
                <a:latin typeface="Nunito Sans"/>
                <a:ea typeface="Nunito Sans"/>
                <a:cs typeface="Nunito Sans"/>
                <a:sym typeface="Nunito Sans"/>
              </a:defRPr>
            </a:lvl9pPr>
          </a:lstStyle>
          <a:p>
            <a:endParaRPr/>
          </a:p>
        </p:txBody>
      </p:sp>
      <p:pic>
        <p:nvPicPr>
          <p:cNvPr id="17" name="Google Shape;17;p3"/>
          <p:cNvPicPr preferRelativeResize="0"/>
          <p:nvPr/>
        </p:nvPicPr>
        <p:blipFill rotWithShape="1">
          <a:blip r:embed="rId3">
            <a:alphaModFix/>
          </a:blip>
          <a:srcRect l="18976" r="16998" b="23815"/>
          <a:stretch/>
        </p:blipFill>
        <p:spPr>
          <a:xfrm>
            <a:off x="0" y="5813842"/>
            <a:ext cx="18288000" cy="451359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109"/>
        <p:cNvGrpSpPr/>
        <p:nvPr/>
      </p:nvGrpSpPr>
      <p:grpSpPr>
        <a:xfrm>
          <a:off x="0" y="0"/>
          <a:ext cx="0" cy="0"/>
          <a:chOff x="0" y="0"/>
          <a:chExt cx="0" cy="0"/>
        </a:xfrm>
      </p:grpSpPr>
      <p:sp>
        <p:nvSpPr>
          <p:cNvPr id="110" name="Google Shape;110;p21"/>
          <p:cNvSpPr txBox="1">
            <a:spLocks noGrp="1"/>
          </p:cNvSpPr>
          <p:nvPr>
            <p:ph type="body" idx="1"/>
          </p:nvPr>
        </p:nvSpPr>
        <p:spPr>
          <a:xfrm>
            <a:off x="1668850" y="2553151"/>
            <a:ext cx="6854400" cy="5808600"/>
          </a:xfrm>
          <a:prstGeom prst="rect">
            <a:avLst/>
          </a:prstGeom>
        </p:spPr>
        <p:txBody>
          <a:bodyPr spcFirstLastPara="1" wrap="square" lIns="182575" tIns="182575" rIns="182575" bIns="182575" anchor="t" anchorCtr="0">
            <a:noAutofit/>
          </a:bodyPr>
          <a:lstStyle>
            <a:lvl1pPr marL="457200" lvl="0" indent="-431800" rtl="0">
              <a:lnSpc>
                <a:spcPct val="115000"/>
              </a:lnSpc>
              <a:spcBef>
                <a:spcPts val="0"/>
              </a:spcBef>
              <a:spcAft>
                <a:spcPts val="0"/>
              </a:spcAft>
              <a:buClr>
                <a:srgbClr val="163052"/>
              </a:buClr>
              <a:buSzPts val="3200"/>
              <a:buFont typeface="Open Sans SemiBold"/>
              <a:buChar char="●"/>
              <a:defRPr sz="32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10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1000"/>
              </a:spcBef>
              <a:spcAft>
                <a:spcPts val="100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9pPr>
          </a:lstStyle>
          <a:p>
            <a:endParaRPr/>
          </a:p>
        </p:txBody>
      </p:sp>
      <p:sp>
        <p:nvSpPr>
          <p:cNvPr id="111" name="Google Shape;111;p21"/>
          <p:cNvSpPr txBox="1">
            <a:spLocks noGrp="1"/>
          </p:cNvSpPr>
          <p:nvPr>
            <p:ph type="title"/>
          </p:nvPr>
        </p:nvSpPr>
        <p:spPr>
          <a:xfrm>
            <a:off x="1668850" y="849009"/>
            <a:ext cx="14174400" cy="1453800"/>
          </a:xfrm>
          <a:prstGeom prst="rect">
            <a:avLst/>
          </a:prstGeom>
          <a:noFill/>
          <a:ln>
            <a:noFill/>
          </a:ln>
        </p:spPr>
        <p:txBody>
          <a:bodyPr spcFirstLastPara="1" wrap="square" lIns="182575" tIns="182575" rIns="182575" bIns="182575" anchor="t" anchorCtr="0">
            <a:noAutofit/>
          </a:bodyPr>
          <a:lstStyle>
            <a:lvl1pPr lvl="0" rtl="0">
              <a:spcBef>
                <a:spcPts val="0"/>
              </a:spcBef>
              <a:spcAft>
                <a:spcPts val="0"/>
              </a:spcAft>
              <a:buClr>
                <a:srgbClr val="163052"/>
              </a:buClr>
              <a:buSzPts val="6000"/>
              <a:buFont typeface="Open Sans ExtraBold"/>
              <a:buNone/>
              <a:defRPr sz="6000">
                <a:solidFill>
                  <a:srgbClr val="163052"/>
                </a:solidFill>
                <a:latin typeface="Open Sans ExtraBold"/>
                <a:ea typeface="Open Sans ExtraBold"/>
                <a:cs typeface="Open Sans ExtraBold"/>
                <a:sym typeface="Open Sans ExtraBold"/>
              </a:defRPr>
            </a:lvl1pPr>
            <a:lvl2pPr lvl="1" rtl="0">
              <a:spcBef>
                <a:spcPts val="0"/>
              </a:spcBef>
              <a:spcAft>
                <a:spcPts val="0"/>
              </a:spcAft>
              <a:buClr>
                <a:srgbClr val="163052"/>
              </a:buClr>
              <a:buSzPts val="6000"/>
              <a:buNone/>
              <a:defRPr sz="6000">
                <a:solidFill>
                  <a:srgbClr val="163052"/>
                </a:solidFill>
              </a:defRPr>
            </a:lvl2pPr>
            <a:lvl3pPr lvl="2" rtl="0">
              <a:spcBef>
                <a:spcPts val="0"/>
              </a:spcBef>
              <a:spcAft>
                <a:spcPts val="0"/>
              </a:spcAft>
              <a:buClr>
                <a:srgbClr val="163052"/>
              </a:buClr>
              <a:buSzPts val="6000"/>
              <a:buNone/>
              <a:defRPr sz="6000">
                <a:solidFill>
                  <a:srgbClr val="163052"/>
                </a:solidFill>
              </a:defRPr>
            </a:lvl3pPr>
            <a:lvl4pPr lvl="3" rtl="0">
              <a:spcBef>
                <a:spcPts val="0"/>
              </a:spcBef>
              <a:spcAft>
                <a:spcPts val="0"/>
              </a:spcAft>
              <a:buClr>
                <a:srgbClr val="163052"/>
              </a:buClr>
              <a:buSzPts val="6000"/>
              <a:buNone/>
              <a:defRPr sz="6000">
                <a:solidFill>
                  <a:srgbClr val="163052"/>
                </a:solidFill>
              </a:defRPr>
            </a:lvl4pPr>
            <a:lvl5pPr lvl="4" rtl="0">
              <a:spcBef>
                <a:spcPts val="0"/>
              </a:spcBef>
              <a:spcAft>
                <a:spcPts val="0"/>
              </a:spcAft>
              <a:buClr>
                <a:srgbClr val="163052"/>
              </a:buClr>
              <a:buSzPts val="6000"/>
              <a:buNone/>
              <a:defRPr sz="6000">
                <a:solidFill>
                  <a:srgbClr val="163052"/>
                </a:solidFill>
              </a:defRPr>
            </a:lvl5pPr>
            <a:lvl6pPr lvl="5" rtl="0">
              <a:spcBef>
                <a:spcPts val="0"/>
              </a:spcBef>
              <a:spcAft>
                <a:spcPts val="0"/>
              </a:spcAft>
              <a:buClr>
                <a:srgbClr val="163052"/>
              </a:buClr>
              <a:buSzPts val="6000"/>
              <a:buNone/>
              <a:defRPr sz="6000">
                <a:solidFill>
                  <a:srgbClr val="163052"/>
                </a:solidFill>
              </a:defRPr>
            </a:lvl6pPr>
            <a:lvl7pPr lvl="6" rtl="0">
              <a:spcBef>
                <a:spcPts val="0"/>
              </a:spcBef>
              <a:spcAft>
                <a:spcPts val="0"/>
              </a:spcAft>
              <a:buClr>
                <a:srgbClr val="163052"/>
              </a:buClr>
              <a:buSzPts val="6000"/>
              <a:buNone/>
              <a:defRPr sz="6000">
                <a:solidFill>
                  <a:srgbClr val="163052"/>
                </a:solidFill>
              </a:defRPr>
            </a:lvl7pPr>
            <a:lvl8pPr lvl="7" rtl="0">
              <a:spcBef>
                <a:spcPts val="0"/>
              </a:spcBef>
              <a:spcAft>
                <a:spcPts val="0"/>
              </a:spcAft>
              <a:buClr>
                <a:srgbClr val="163052"/>
              </a:buClr>
              <a:buSzPts val="6000"/>
              <a:buNone/>
              <a:defRPr sz="6000">
                <a:solidFill>
                  <a:srgbClr val="163052"/>
                </a:solidFill>
              </a:defRPr>
            </a:lvl8pPr>
            <a:lvl9pPr lvl="8" rtl="0">
              <a:spcBef>
                <a:spcPts val="0"/>
              </a:spcBef>
              <a:spcAft>
                <a:spcPts val="0"/>
              </a:spcAft>
              <a:buClr>
                <a:srgbClr val="163052"/>
              </a:buClr>
              <a:buSzPts val="6000"/>
              <a:buNone/>
              <a:defRPr sz="6000">
                <a:solidFill>
                  <a:srgbClr val="163052"/>
                </a:solidFill>
              </a:defRPr>
            </a:lvl9pPr>
          </a:lstStyle>
          <a:p>
            <a:endParaRPr/>
          </a:p>
        </p:txBody>
      </p:sp>
      <p:sp>
        <p:nvSpPr>
          <p:cNvPr id="112" name="Google Shape;112;p21"/>
          <p:cNvSpPr txBox="1">
            <a:spLocks noGrp="1"/>
          </p:cNvSpPr>
          <p:nvPr>
            <p:ph type="body" idx="2"/>
          </p:nvPr>
        </p:nvSpPr>
        <p:spPr>
          <a:xfrm>
            <a:off x="8988850" y="2553151"/>
            <a:ext cx="6854400" cy="5808600"/>
          </a:xfrm>
          <a:prstGeom prst="rect">
            <a:avLst/>
          </a:prstGeom>
        </p:spPr>
        <p:txBody>
          <a:bodyPr spcFirstLastPara="1" wrap="square" lIns="182575" tIns="182575" rIns="182575" bIns="182575" anchor="t" anchorCtr="0">
            <a:noAutofit/>
          </a:bodyPr>
          <a:lstStyle>
            <a:lvl1pPr marL="457200" lvl="0" indent="-431800" rtl="0">
              <a:lnSpc>
                <a:spcPct val="115000"/>
              </a:lnSpc>
              <a:spcBef>
                <a:spcPts val="0"/>
              </a:spcBef>
              <a:spcAft>
                <a:spcPts val="0"/>
              </a:spcAft>
              <a:buClr>
                <a:srgbClr val="163052"/>
              </a:buClr>
              <a:buSzPts val="3200"/>
              <a:buFont typeface="Open Sans SemiBold"/>
              <a:buChar char="●"/>
              <a:defRPr sz="32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10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1000"/>
              </a:spcBef>
              <a:spcAft>
                <a:spcPts val="100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3">
  <p:cSld name="CUSTOM_2_2">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1668850" y="2553151"/>
            <a:ext cx="14174400" cy="6036600"/>
          </a:xfrm>
          <a:prstGeom prst="rect">
            <a:avLst/>
          </a:prstGeom>
        </p:spPr>
        <p:txBody>
          <a:bodyPr spcFirstLastPara="1" wrap="square" lIns="182575" tIns="182575" rIns="182575" bIns="182575" anchor="t" anchorCtr="0">
            <a:noAutofit/>
          </a:bodyPr>
          <a:lstStyle>
            <a:lvl1pPr marL="457200" lvl="0" indent="-431800" rtl="0">
              <a:lnSpc>
                <a:spcPct val="115000"/>
              </a:lnSpc>
              <a:spcBef>
                <a:spcPts val="0"/>
              </a:spcBef>
              <a:spcAft>
                <a:spcPts val="0"/>
              </a:spcAft>
              <a:buClr>
                <a:srgbClr val="163052"/>
              </a:buClr>
              <a:buSzPts val="3200"/>
              <a:buFont typeface="Open Sans SemiBold"/>
              <a:buChar char="●"/>
              <a:defRPr sz="32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10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1000"/>
              </a:spcBef>
              <a:spcAft>
                <a:spcPts val="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1000"/>
              </a:spcBef>
              <a:spcAft>
                <a:spcPts val="1000"/>
              </a:spcAft>
              <a:buClr>
                <a:srgbClr val="163052"/>
              </a:buClr>
              <a:buSzPts val="2400"/>
              <a:buFont typeface="Open Sans SemiBold"/>
              <a:buChar char="■"/>
              <a:defRPr sz="2400">
                <a:solidFill>
                  <a:srgbClr val="163052"/>
                </a:solidFill>
                <a:latin typeface="Open Sans SemiBold"/>
                <a:ea typeface="Open Sans SemiBold"/>
                <a:cs typeface="Open Sans SemiBold"/>
                <a:sym typeface="Open Sans SemiBold"/>
              </a:defRPr>
            </a:lvl9pPr>
          </a:lstStyle>
          <a:p>
            <a:endParaRPr/>
          </a:p>
        </p:txBody>
      </p:sp>
      <p:sp>
        <p:nvSpPr>
          <p:cNvPr id="115" name="Google Shape;115;p22"/>
          <p:cNvSpPr txBox="1">
            <a:spLocks noGrp="1"/>
          </p:cNvSpPr>
          <p:nvPr>
            <p:ph type="title"/>
          </p:nvPr>
        </p:nvSpPr>
        <p:spPr>
          <a:xfrm>
            <a:off x="1668850" y="849009"/>
            <a:ext cx="14174400" cy="1453800"/>
          </a:xfrm>
          <a:prstGeom prst="rect">
            <a:avLst/>
          </a:prstGeom>
          <a:noFill/>
          <a:ln>
            <a:noFill/>
          </a:ln>
        </p:spPr>
        <p:txBody>
          <a:bodyPr spcFirstLastPara="1" wrap="square" lIns="182575" tIns="182575" rIns="182575" bIns="182575" anchor="t" anchorCtr="0">
            <a:noAutofit/>
          </a:bodyPr>
          <a:lstStyle>
            <a:lvl1pPr lvl="0" rtl="0">
              <a:spcBef>
                <a:spcPts val="0"/>
              </a:spcBef>
              <a:spcAft>
                <a:spcPts val="0"/>
              </a:spcAft>
              <a:buClr>
                <a:srgbClr val="163052"/>
              </a:buClr>
              <a:buSzPts val="6000"/>
              <a:buFont typeface="Open Sans ExtraBold"/>
              <a:buNone/>
              <a:defRPr sz="6000">
                <a:solidFill>
                  <a:srgbClr val="163052"/>
                </a:solidFill>
                <a:latin typeface="Open Sans ExtraBold"/>
                <a:ea typeface="Open Sans ExtraBold"/>
                <a:cs typeface="Open Sans ExtraBold"/>
                <a:sym typeface="Open Sans ExtraBold"/>
              </a:defRPr>
            </a:lvl1pPr>
            <a:lvl2pPr lvl="1" rtl="0">
              <a:spcBef>
                <a:spcPts val="0"/>
              </a:spcBef>
              <a:spcAft>
                <a:spcPts val="0"/>
              </a:spcAft>
              <a:buClr>
                <a:srgbClr val="163052"/>
              </a:buClr>
              <a:buSzPts val="6000"/>
              <a:buNone/>
              <a:defRPr sz="6000">
                <a:solidFill>
                  <a:srgbClr val="163052"/>
                </a:solidFill>
              </a:defRPr>
            </a:lvl2pPr>
            <a:lvl3pPr lvl="2" rtl="0">
              <a:spcBef>
                <a:spcPts val="0"/>
              </a:spcBef>
              <a:spcAft>
                <a:spcPts val="0"/>
              </a:spcAft>
              <a:buClr>
                <a:srgbClr val="163052"/>
              </a:buClr>
              <a:buSzPts val="6000"/>
              <a:buNone/>
              <a:defRPr sz="6000">
                <a:solidFill>
                  <a:srgbClr val="163052"/>
                </a:solidFill>
              </a:defRPr>
            </a:lvl3pPr>
            <a:lvl4pPr lvl="3" rtl="0">
              <a:spcBef>
                <a:spcPts val="0"/>
              </a:spcBef>
              <a:spcAft>
                <a:spcPts val="0"/>
              </a:spcAft>
              <a:buClr>
                <a:srgbClr val="163052"/>
              </a:buClr>
              <a:buSzPts val="6000"/>
              <a:buNone/>
              <a:defRPr sz="6000">
                <a:solidFill>
                  <a:srgbClr val="163052"/>
                </a:solidFill>
              </a:defRPr>
            </a:lvl4pPr>
            <a:lvl5pPr lvl="4" rtl="0">
              <a:spcBef>
                <a:spcPts val="0"/>
              </a:spcBef>
              <a:spcAft>
                <a:spcPts val="0"/>
              </a:spcAft>
              <a:buClr>
                <a:srgbClr val="163052"/>
              </a:buClr>
              <a:buSzPts val="6000"/>
              <a:buNone/>
              <a:defRPr sz="6000">
                <a:solidFill>
                  <a:srgbClr val="163052"/>
                </a:solidFill>
              </a:defRPr>
            </a:lvl5pPr>
            <a:lvl6pPr lvl="5" rtl="0">
              <a:spcBef>
                <a:spcPts val="0"/>
              </a:spcBef>
              <a:spcAft>
                <a:spcPts val="0"/>
              </a:spcAft>
              <a:buClr>
                <a:srgbClr val="163052"/>
              </a:buClr>
              <a:buSzPts val="6000"/>
              <a:buNone/>
              <a:defRPr sz="6000">
                <a:solidFill>
                  <a:srgbClr val="163052"/>
                </a:solidFill>
              </a:defRPr>
            </a:lvl6pPr>
            <a:lvl7pPr lvl="6" rtl="0">
              <a:spcBef>
                <a:spcPts val="0"/>
              </a:spcBef>
              <a:spcAft>
                <a:spcPts val="0"/>
              </a:spcAft>
              <a:buClr>
                <a:srgbClr val="163052"/>
              </a:buClr>
              <a:buSzPts val="6000"/>
              <a:buNone/>
              <a:defRPr sz="6000">
                <a:solidFill>
                  <a:srgbClr val="163052"/>
                </a:solidFill>
              </a:defRPr>
            </a:lvl7pPr>
            <a:lvl8pPr lvl="7" rtl="0">
              <a:spcBef>
                <a:spcPts val="0"/>
              </a:spcBef>
              <a:spcAft>
                <a:spcPts val="0"/>
              </a:spcAft>
              <a:buClr>
                <a:srgbClr val="163052"/>
              </a:buClr>
              <a:buSzPts val="6000"/>
              <a:buNone/>
              <a:defRPr sz="6000">
                <a:solidFill>
                  <a:srgbClr val="163052"/>
                </a:solidFill>
              </a:defRPr>
            </a:lvl8pPr>
            <a:lvl9pPr lvl="8" rtl="0">
              <a:spcBef>
                <a:spcPts val="0"/>
              </a:spcBef>
              <a:spcAft>
                <a:spcPts val="0"/>
              </a:spcAft>
              <a:buClr>
                <a:srgbClr val="163052"/>
              </a:buClr>
              <a:buSzPts val="6000"/>
              <a:buNone/>
              <a:defRPr sz="6000">
                <a:solidFill>
                  <a:srgbClr val="163052"/>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9 1">
  <p:cSld name="CUSTOM_8_1">
    <p:spTree>
      <p:nvGrpSpPr>
        <p:cNvPr id="1" name="Shape 116"/>
        <p:cNvGrpSpPr/>
        <p:nvPr/>
      </p:nvGrpSpPr>
      <p:grpSpPr>
        <a:xfrm>
          <a:off x="0" y="0"/>
          <a:ext cx="0" cy="0"/>
          <a:chOff x="0" y="0"/>
          <a:chExt cx="0" cy="0"/>
        </a:xfrm>
      </p:grpSpPr>
      <p:sp>
        <p:nvSpPr>
          <p:cNvPr id="117" name="Google Shape;117;p23"/>
          <p:cNvSpPr txBox="1">
            <a:spLocks noGrp="1"/>
          </p:cNvSpPr>
          <p:nvPr>
            <p:ph type="body" idx="1"/>
          </p:nvPr>
        </p:nvSpPr>
        <p:spPr>
          <a:xfrm>
            <a:off x="2299450" y="3600325"/>
            <a:ext cx="14174400" cy="5055300"/>
          </a:xfrm>
          <a:prstGeom prst="rect">
            <a:avLst/>
          </a:prstGeom>
        </p:spPr>
        <p:txBody>
          <a:bodyPr spcFirstLastPara="1" wrap="square" lIns="182575" tIns="182575" rIns="182575" bIns="182575" anchor="t" anchorCtr="0">
            <a:noAutofit/>
          </a:bodyPr>
          <a:lstStyle>
            <a:lvl1pPr marL="457200" lvl="0" indent="-431800" rtl="0">
              <a:lnSpc>
                <a:spcPct val="115000"/>
              </a:lnSpc>
              <a:spcBef>
                <a:spcPts val="0"/>
              </a:spcBef>
              <a:spcAft>
                <a:spcPts val="0"/>
              </a:spcAft>
              <a:buClr>
                <a:srgbClr val="163052"/>
              </a:buClr>
              <a:buSzPts val="3200"/>
              <a:buFont typeface="Open Sans SemiBold"/>
              <a:buChar char="●"/>
              <a:defRPr>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118" name="Google Shape;118;p23"/>
          <p:cNvSpPr txBox="1">
            <a:spLocks noGrp="1"/>
          </p:cNvSpPr>
          <p:nvPr>
            <p:ph type="title"/>
          </p:nvPr>
        </p:nvSpPr>
        <p:spPr>
          <a:xfrm>
            <a:off x="2299450" y="1806385"/>
            <a:ext cx="14237400" cy="14538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163052"/>
              </a:buClr>
              <a:buSzPts val="7000"/>
              <a:buFont typeface="Open Sans ExtraBold"/>
              <a:buNone/>
              <a:defRPr sz="7000">
                <a:solidFill>
                  <a:srgbClr val="163052"/>
                </a:solidFill>
                <a:latin typeface="Open Sans ExtraBold"/>
                <a:ea typeface="Open Sans ExtraBold"/>
                <a:cs typeface="Open Sans ExtraBold"/>
                <a:sym typeface="Open Sans ExtraBold"/>
              </a:defRPr>
            </a:lvl1pPr>
            <a:lvl2pPr lvl="1" algn="ctr" rtl="0">
              <a:spcBef>
                <a:spcPts val="0"/>
              </a:spcBef>
              <a:spcAft>
                <a:spcPts val="0"/>
              </a:spcAft>
              <a:buClr>
                <a:srgbClr val="163052"/>
              </a:buClr>
              <a:buSzPts val="2800"/>
              <a:buNone/>
              <a:defRPr sz="2800">
                <a:solidFill>
                  <a:srgbClr val="163052"/>
                </a:solidFill>
              </a:defRPr>
            </a:lvl2pPr>
            <a:lvl3pPr lvl="2" algn="ctr" rtl="0">
              <a:spcBef>
                <a:spcPts val="0"/>
              </a:spcBef>
              <a:spcAft>
                <a:spcPts val="0"/>
              </a:spcAft>
              <a:buClr>
                <a:srgbClr val="163052"/>
              </a:buClr>
              <a:buSzPts val="2800"/>
              <a:buNone/>
              <a:defRPr sz="2800">
                <a:solidFill>
                  <a:srgbClr val="163052"/>
                </a:solidFill>
              </a:defRPr>
            </a:lvl3pPr>
            <a:lvl4pPr lvl="3" algn="ctr" rtl="0">
              <a:spcBef>
                <a:spcPts val="0"/>
              </a:spcBef>
              <a:spcAft>
                <a:spcPts val="0"/>
              </a:spcAft>
              <a:buClr>
                <a:srgbClr val="163052"/>
              </a:buClr>
              <a:buSzPts val="2800"/>
              <a:buNone/>
              <a:defRPr sz="2800">
                <a:solidFill>
                  <a:srgbClr val="163052"/>
                </a:solidFill>
              </a:defRPr>
            </a:lvl4pPr>
            <a:lvl5pPr lvl="4" algn="ctr" rtl="0">
              <a:spcBef>
                <a:spcPts val="0"/>
              </a:spcBef>
              <a:spcAft>
                <a:spcPts val="0"/>
              </a:spcAft>
              <a:buClr>
                <a:srgbClr val="163052"/>
              </a:buClr>
              <a:buSzPts val="2800"/>
              <a:buNone/>
              <a:defRPr sz="2800">
                <a:solidFill>
                  <a:srgbClr val="163052"/>
                </a:solidFill>
              </a:defRPr>
            </a:lvl5pPr>
            <a:lvl6pPr lvl="5" algn="ctr" rtl="0">
              <a:spcBef>
                <a:spcPts val="0"/>
              </a:spcBef>
              <a:spcAft>
                <a:spcPts val="0"/>
              </a:spcAft>
              <a:buClr>
                <a:srgbClr val="163052"/>
              </a:buClr>
              <a:buSzPts val="2800"/>
              <a:buNone/>
              <a:defRPr sz="2800">
                <a:solidFill>
                  <a:srgbClr val="163052"/>
                </a:solidFill>
              </a:defRPr>
            </a:lvl6pPr>
            <a:lvl7pPr lvl="6" algn="ctr" rtl="0">
              <a:spcBef>
                <a:spcPts val="0"/>
              </a:spcBef>
              <a:spcAft>
                <a:spcPts val="0"/>
              </a:spcAft>
              <a:buClr>
                <a:srgbClr val="163052"/>
              </a:buClr>
              <a:buSzPts val="2800"/>
              <a:buNone/>
              <a:defRPr sz="2800">
                <a:solidFill>
                  <a:srgbClr val="163052"/>
                </a:solidFill>
              </a:defRPr>
            </a:lvl7pPr>
            <a:lvl8pPr lvl="7" algn="ctr" rtl="0">
              <a:spcBef>
                <a:spcPts val="0"/>
              </a:spcBef>
              <a:spcAft>
                <a:spcPts val="0"/>
              </a:spcAft>
              <a:buClr>
                <a:srgbClr val="163052"/>
              </a:buClr>
              <a:buSzPts val="2800"/>
              <a:buNone/>
              <a:defRPr sz="2800">
                <a:solidFill>
                  <a:srgbClr val="163052"/>
                </a:solidFill>
              </a:defRPr>
            </a:lvl8pPr>
            <a:lvl9pPr lvl="8" algn="ctr" rtl="0">
              <a:spcBef>
                <a:spcPts val="0"/>
              </a:spcBef>
              <a:spcAft>
                <a:spcPts val="0"/>
              </a:spcAft>
              <a:buClr>
                <a:srgbClr val="163052"/>
              </a:buClr>
              <a:buSzPts val="2800"/>
              <a:buNone/>
              <a:defRPr sz="2800">
                <a:solidFill>
                  <a:srgbClr val="163052"/>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1257300" y="1228012"/>
            <a:ext cx="15773400" cy="1168800"/>
          </a:xfrm>
          <a:prstGeom prst="rect">
            <a:avLst/>
          </a:prstGeom>
          <a:noFill/>
          <a:ln>
            <a:noFill/>
          </a:ln>
        </p:spPr>
        <p:txBody>
          <a:bodyPr spcFirstLastPara="1" wrap="square" lIns="182575" tIns="182575" rIns="182575" bIns="182575" anchor="ctr" anchorCtr="0">
            <a:noAutofit/>
          </a:bodyPr>
          <a:lstStyle>
            <a:lvl1pPr marL="0" marR="0" lvl="0" indent="0" algn="l" rtl="0">
              <a:lnSpc>
                <a:spcPct val="90000"/>
              </a:lnSpc>
              <a:spcBef>
                <a:spcPts val="0"/>
              </a:spcBef>
              <a:spcAft>
                <a:spcPts val="0"/>
              </a:spcAft>
              <a:buClr>
                <a:srgbClr val="3F3F3F"/>
              </a:buClr>
              <a:buSzPts val="2800"/>
              <a:buFont typeface="Helvetica Neue"/>
              <a:buNone/>
              <a:defRPr sz="5400" b="1" i="0" u="none" strike="noStrike" cap="none">
                <a:solidFill>
                  <a:srgbClr val="66952E"/>
                </a:solidFill>
                <a:latin typeface="Helvetica Neue"/>
                <a:ea typeface="Helvetica Neue"/>
                <a:cs typeface="Helvetica Neue"/>
                <a:sym typeface="Helvetica Neue"/>
              </a:defRPr>
            </a:lvl1pPr>
            <a:lvl2pPr lvl="1" indent="0" rtl="0">
              <a:spcBef>
                <a:spcPts val="0"/>
              </a:spcBef>
              <a:spcAft>
                <a:spcPts val="0"/>
              </a:spcAft>
              <a:buSzPts val="2800"/>
              <a:buNone/>
              <a:defRPr sz="2800"/>
            </a:lvl2pPr>
            <a:lvl3pPr lvl="2" indent="0" rtl="0">
              <a:spcBef>
                <a:spcPts val="0"/>
              </a:spcBef>
              <a:spcAft>
                <a:spcPts val="0"/>
              </a:spcAft>
              <a:buSzPts val="2800"/>
              <a:buNone/>
              <a:defRPr sz="2800"/>
            </a:lvl3pPr>
            <a:lvl4pPr lvl="3" indent="0" rtl="0">
              <a:spcBef>
                <a:spcPts val="0"/>
              </a:spcBef>
              <a:spcAft>
                <a:spcPts val="0"/>
              </a:spcAft>
              <a:buSzPts val="2800"/>
              <a:buNone/>
              <a:defRPr sz="2800"/>
            </a:lvl4pPr>
            <a:lvl5pPr lvl="4" indent="0" rtl="0">
              <a:spcBef>
                <a:spcPts val="0"/>
              </a:spcBef>
              <a:spcAft>
                <a:spcPts val="0"/>
              </a:spcAft>
              <a:buSzPts val="2800"/>
              <a:buNone/>
              <a:defRPr sz="2800"/>
            </a:lvl5pPr>
            <a:lvl6pPr lvl="5" indent="0" rtl="0">
              <a:spcBef>
                <a:spcPts val="0"/>
              </a:spcBef>
              <a:spcAft>
                <a:spcPts val="0"/>
              </a:spcAft>
              <a:buSzPts val="2800"/>
              <a:buNone/>
              <a:defRPr sz="2800"/>
            </a:lvl6pPr>
            <a:lvl7pPr lvl="6" indent="0" rtl="0">
              <a:spcBef>
                <a:spcPts val="0"/>
              </a:spcBef>
              <a:spcAft>
                <a:spcPts val="0"/>
              </a:spcAft>
              <a:buSzPts val="2800"/>
              <a:buNone/>
              <a:defRPr sz="2800"/>
            </a:lvl7pPr>
            <a:lvl8pPr lvl="7" indent="0" rtl="0">
              <a:spcBef>
                <a:spcPts val="0"/>
              </a:spcBef>
              <a:spcAft>
                <a:spcPts val="0"/>
              </a:spcAft>
              <a:buSzPts val="2800"/>
              <a:buNone/>
              <a:defRPr sz="2800"/>
            </a:lvl8pPr>
            <a:lvl9pPr lvl="8" indent="0" rtl="0">
              <a:spcBef>
                <a:spcPts val="0"/>
              </a:spcBef>
              <a:spcAft>
                <a:spcPts val="0"/>
              </a:spcAft>
              <a:buSzPts val="2800"/>
              <a:buNone/>
              <a:defRPr sz="2800"/>
            </a:lvl9pPr>
          </a:lstStyle>
          <a:p>
            <a:endParaRPr/>
          </a:p>
        </p:txBody>
      </p:sp>
      <p:sp>
        <p:nvSpPr>
          <p:cNvPr id="121" name="Google Shape;121;p24"/>
          <p:cNvSpPr txBox="1">
            <a:spLocks noGrp="1"/>
          </p:cNvSpPr>
          <p:nvPr>
            <p:ph type="body" idx="1"/>
          </p:nvPr>
        </p:nvSpPr>
        <p:spPr>
          <a:xfrm>
            <a:off x="1257300" y="2513554"/>
            <a:ext cx="15773400" cy="6835500"/>
          </a:xfrm>
          <a:prstGeom prst="rect">
            <a:avLst/>
          </a:prstGeom>
          <a:noFill/>
          <a:ln>
            <a:noFill/>
          </a:ln>
        </p:spPr>
        <p:txBody>
          <a:bodyPr spcFirstLastPara="1" wrap="square" lIns="182575" tIns="182575" rIns="182575" bIns="182575" anchor="t" anchorCtr="0">
            <a:noAutofit/>
          </a:bodyPr>
          <a:lstStyle>
            <a:lvl1pPr marL="457200" marR="0" lvl="0" indent="-495300" algn="l" rtl="0">
              <a:lnSpc>
                <a:spcPct val="90000"/>
              </a:lnSpc>
              <a:spcBef>
                <a:spcPts val="1600"/>
              </a:spcBef>
              <a:spcAft>
                <a:spcPts val="0"/>
              </a:spcAft>
              <a:buClr>
                <a:srgbClr val="3F3F3F"/>
              </a:buClr>
              <a:buSzPts val="4200"/>
              <a:buFont typeface="Arial"/>
              <a:buChar char="•"/>
              <a:defRPr sz="4200" b="0" i="0" u="none" strike="noStrike" cap="none">
                <a:solidFill>
                  <a:srgbClr val="3F3F3F"/>
                </a:solidFill>
                <a:latin typeface="Helvetica Neue"/>
                <a:ea typeface="Helvetica Neue"/>
                <a:cs typeface="Helvetica Neue"/>
                <a:sym typeface="Helvetica Neue"/>
              </a:defRPr>
            </a:lvl1pPr>
            <a:lvl2pPr marL="914400" marR="0" lvl="1" indent="-457200" algn="l" rtl="0">
              <a:lnSpc>
                <a:spcPct val="90000"/>
              </a:lnSpc>
              <a:spcBef>
                <a:spcPts val="1600"/>
              </a:spcBef>
              <a:spcAft>
                <a:spcPts val="0"/>
              </a:spcAft>
              <a:buClr>
                <a:srgbClr val="3F3F3F"/>
              </a:buClr>
              <a:buSzPts val="3600"/>
              <a:buFont typeface="Arial"/>
              <a:buChar char="•"/>
              <a:defRPr sz="3600" b="0" i="0" u="none" strike="noStrike" cap="none">
                <a:solidFill>
                  <a:srgbClr val="3F3F3F"/>
                </a:solidFill>
                <a:latin typeface="Helvetica Neue"/>
                <a:ea typeface="Helvetica Neue"/>
                <a:cs typeface="Helvetica Neue"/>
                <a:sym typeface="Helvetica Neue"/>
              </a:defRPr>
            </a:lvl2pPr>
            <a:lvl3pPr marL="1371600" marR="0" lvl="2" indent="-419100" algn="l" rtl="0">
              <a:lnSpc>
                <a:spcPct val="90000"/>
              </a:lnSpc>
              <a:spcBef>
                <a:spcPts val="1600"/>
              </a:spcBef>
              <a:spcAft>
                <a:spcPts val="0"/>
              </a:spcAft>
              <a:buClr>
                <a:srgbClr val="3F3F3F"/>
              </a:buClr>
              <a:buSzPts val="3000"/>
              <a:buFont typeface="Arial"/>
              <a:buChar char="•"/>
              <a:defRPr sz="3000" b="0" i="0" u="none" strike="noStrike" cap="none">
                <a:solidFill>
                  <a:srgbClr val="3F3F3F"/>
                </a:solidFill>
                <a:latin typeface="Helvetica Neue"/>
                <a:ea typeface="Helvetica Neue"/>
                <a:cs typeface="Helvetica Neue"/>
                <a:sym typeface="Helvetica Neue"/>
              </a:defRPr>
            </a:lvl3pPr>
            <a:lvl4pPr marL="1828800" marR="0" lvl="3" indent="-406400" algn="l" rtl="0">
              <a:lnSpc>
                <a:spcPct val="90000"/>
              </a:lnSpc>
              <a:spcBef>
                <a:spcPts val="1600"/>
              </a:spcBef>
              <a:spcAft>
                <a:spcPts val="0"/>
              </a:spcAft>
              <a:buClr>
                <a:srgbClr val="3F3F3F"/>
              </a:buClr>
              <a:buSzPts val="2800"/>
              <a:buFont typeface="Arial"/>
              <a:buChar char="•"/>
              <a:defRPr sz="2800" b="0" i="0" u="none" strike="noStrike" cap="none">
                <a:solidFill>
                  <a:srgbClr val="3F3F3F"/>
                </a:solidFill>
                <a:latin typeface="Helvetica Neue"/>
                <a:ea typeface="Helvetica Neue"/>
                <a:cs typeface="Helvetica Neue"/>
                <a:sym typeface="Helvetica Neue"/>
              </a:defRPr>
            </a:lvl4pPr>
            <a:lvl5pPr marL="2286000" marR="0" lvl="4" indent="-406400" algn="l" rtl="0">
              <a:lnSpc>
                <a:spcPct val="90000"/>
              </a:lnSpc>
              <a:spcBef>
                <a:spcPts val="1600"/>
              </a:spcBef>
              <a:spcAft>
                <a:spcPts val="0"/>
              </a:spcAft>
              <a:buClr>
                <a:srgbClr val="3F3F3F"/>
              </a:buClr>
              <a:buSzPts val="2800"/>
              <a:buFont typeface="Arial"/>
              <a:buChar char="•"/>
              <a:defRPr sz="2800" b="0" i="0" u="none" strike="noStrike" cap="none">
                <a:solidFill>
                  <a:srgbClr val="3F3F3F"/>
                </a:solidFill>
                <a:latin typeface="Helvetica Neue"/>
                <a:ea typeface="Helvetica Neue"/>
                <a:cs typeface="Helvetica Neue"/>
                <a:sym typeface="Helvetica Neue"/>
              </a:defRPr>
            </a:lvl5pPr>
            <a:lvl6pPr marL="2743200" marR="0" lvl="5" indent="-406400" algn="l" rtl="0">
              <a:lnSpc>
                <a:spcPct val="90000"/>
              </a:lnSpc>
              <a:spcBef>
                <a:spcPts val="16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6pPr>
            <a:lvl7pPr marL="3200400" marR="0" lvl="6" indent="-406400" algn="l" rtl="0">
              <a:lnSpc>
                <a:spcPct val="90000"/>
              </a:lnSpc>
              <a:spcBef>
                <a:spcPts val="16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7pPr>
            <a:lvl8pPr marL="3657600" marR="0" lvl="7" indent="-406400" algn="l" rtl="0">
              <a:lnSpc>
                <a:spcPct val="90000"/>
              </a:lnSpc>
              <a:spcBef>
                <a:spcPts val="16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8pPr>
            <a:lvl9pPr marL="4114800" marR="0" lvl="8" indent="-406400" algn="l" rtl="0">
              <a:lnSpc>
                <a:spcPct val="90000"/>
              </a:lnSpc>
              <a:spcBef>
                <a:spcPts val="1600"/>
              </a:spcBef>
              <a:spcAft>
                <a:spcPts val="1600"/>
              </a:spcAft>
              <a:buClr>
                <a:schemeClr val="dk1"/>
              </a:buClr>
              <a:buSzPts val="2800"/>
              <a:buFont typeface="Arial"/>
              <a:buChar char="•"/>
              <a:defRPr sz="2800" b="0" i="0" u="none" strike="noStrike" cap="none">
                <a:solidFill>
                  <a:schemeClr val="dk1"/>
                </a:solidFill>
                <a:latin typeface="Corbel"/>
                <a:ea typeface="Corbel"/>
                <a:cs typeface="Corbel"/>
                <a:sym typeface="Corbel"/>
              </a:defRPr>
            </a:lvl9pPr>
          </a:lstStyle>
          <a:p>
            <a:endParaRPr/>
          </a:p>
        </p:txBody>
      </p:sp>
      <p:sp>
        <p:nvSpPr>
          <p:cNvPr id="122" name="Google Shape;122;p24"/>
          <p:cNvSpPr txBox="1"/>
          <p:nvPr/>
        </p:nvSpPr>
        <p:spPr>
          <a:xfrm>
            <a:off x="12577383" y="9600068"/>
            <a:ext cx="5331000" cy="436500"/>
          </a:xfrm>
          <a:prstGeom prst="rect">
            <a:avLst/>
          </a:prstGeom>
          <a:noFill/>
          <a:ln>
            <a:noFill/>
          </a:ln>
        </p:spPr>
        <p:txBody>
          <a:bodyPr spcFirstLastPara="1" wrap="square" lIns="136950" tIns="68450" rIns="136950" bIns="68450" anchor="t" anchorCtr="0">
            <a:noAutofit/>
          </a:bodyPr>
          <a:lstStyle/>
          <a:p>
            <a:pPr marL="0" marR="0" lvl="0" indent="0" algn="r" rtl="0">
              <a:spcBef>
                <a:spcPts val="0"/>
              </a:spcBef>
              <a:spcAft>
                <a:spcPts val="0"/>
              </a:spcAft>
              <a:buNone/>
            </a:pPr>
            <a:endParaRPr sz="2000" b="1"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p:cSld name="CUSTOM_6">
    <p:spTree>
      <p:nvGrpSpPr>
        <p:cNvPr id="1" name="Shape 123"/>
        <p:cNvGrpSpPr/>
        <p:nvPr/>
      </p:nvGrpSpPr>
      <p:grpSpPr>
        <a:xfrm>
          <a:off x="0" y="0"/>
          <a:ext cx="0" cy="0"/>
          <a:chOff x="0" y="0"/>
          <a:chExt cx="0" cy="0"/>
        </a:xfrm>
      </p:grpSpPr>
      <p:grpSp>
        <p:nvGrpSpPr>
          <p:cNvPr id="124" name="Google Shape;124;p25"/>
          <p:cNvGrpSpPr/>
          <p:nvPr/>
        </p:nvGrpSpPr>
        <p:grpSpPr>
          <a:xfrm>
            <a:off x="5155254" y="2051456"/>
            <a:ext cx="13170259" cy="9216446"/>
            <a:chOff x="805480" y="1597578"/>
            <a:chExt cx="7914819" cy="6181800"/>
          </a:xfrm>
        </p:grpSpPr>
        <p:pic>
          <p:nvPicPr>
            <p:cNvPr id="125" name="Google Shape;125;p25"/>
            <p:cNvPicPr preferRelativeResize="0"/>
            <p:nvPr/>
          </p:nvPicPr>
          <p:blipFill rotWithShape="1">
            <a:blip r:embed="rId2">
              <a:alphaModFix/>
            </a:blip>
            <a:srcRect t="12326" r="23535"/>
            <a:stretch/>
          </p:blipFill>
          <p:spPr>
            <a:xfrm>
              <a:off x="805480" y="1597578"/>
              <a:ext cx="7910100" cy="6181800"/>
            </a:xfrm>
            <a:prstGeom prst="rect">
              <a:avLst/>
            </a:prstGeom>
            <a:noFill/>
            <a:ln>
              <a:noFill/>
            </a:ln>
          </p:spPr>
        </p:pic>
        <p:sp>
          <p:nvSpPr>
            <p:cNvPr id="126" name="Google Shape;126;p25"/>
            <p:cNvSpPr/>
            <p:nvPr/>
          </p:nvSpPr>
          <p:spPr>
            <a:xfrm>
              <a:off x="2725099" y="2158095"/>
              <a:ext cx="5995200" cy="4069200"/>
            </a:xfrm>
            <a:prstGeom prst="rect">
              <a:avLst/>
            </a:prstGeom>
            <a:solidFill>
              <a:srgbClr val="262626"/>
            </a:solidFill>
            <a:ln>
              <a:noFill/>
            </a:ln>
          </p:spPr>
          <p:txBody>
            <a:bodyPr spcFirstLastPara="1" wrap="square" lIns="136950" tIns="68450" rIns="136950" bIns="6845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grpSp>
      <p:sp>
        <p:nvSpPr>
          <p:cNvPr id="127" name="Google Shape;127;p25"/>
          <p:cNvSpPr txBox="1">
            <a:spLocks noGrp="1"/>
          </p:cNvSpPr>
          <p:nvPr>
            <p:ph type="title"/>
          </p:nvPr>
        </p:nvSpPr>
        <p:spPr>
          <a:xfrm>
            <a:off x="373200" y="1046662"/>
            <a:ext cx="16505400" cy="1140300"/>
          </a:xfrm>
          <a:prstGeom prst="rect">
            <a:avLst/>
          </a:prstGeom>
          <a:noFill/>
          <a:ln>
            <a:noFill/>
          </a:ln>
        </p:spPr>
        <p:txBody>
          <a:bodyPr spcFirstLastPara="1" wrap="square" lIns="182575" tIns="182575" rIns="182575" bIns="182575" anchor="t" anchorCtr="0">
            <a:noAutofit/>
          </a:bodyPr>
          <a:lstStyle>
            <a:lvl1pPr lvl="0" rtl="0">
              <a:spcBef>
                <a:spcPts val="0"/>
              </a:spcBef>
              <a:spcAft>
                <a:spcPts val="0"/>
              </a:spcAft>
              <a:buNone/>
              <a:defRPr sz="2800"/>
            </a:lvl1pPr>
            <a:lvl2pPr lvl="1" rtl="0">
              <a:spcBef>
                <a:spcPts val="0"/>
              </a:spcBef>
              <a:spcAft>
                <a:spcPts val="0"/>
              </a:spcAft>
              <a:buNone/>
              <a:defRPr sz="2800"/>
            </a:lvl2pPr>
            <a:lvl3pPr lvl="2" rtl="0">
              <a:spcBef>
                <a:spcPts val="0"/>
              </a:spcBef>
              <a:spcAft>
                <a:spcPts val="0"/>
              </a:spcAft>
              <a:buNone/>
              <a:defRPr sz="2800"/>
            </a:lvl3pPr>
            <a:lvl4pPr lvl="3" rtl="0">
              <a:spcBef>
                <a:spcPts val="0"/>
              </a:spcBef>
              <a:spcAft>
                <a:spcPts val="0"/>
              </a:spcAft>
              <a:buNone/>
              <a:defRPr sz="2800"/>
            </a:lvl4pPr>
            <a:lvl5pPr lvl="4" rtl="0">
              <a:spcBef>
                <a:spcPts val="0"/>
              </a:spcBef>
              <a:spcAft>
                <a:spcPts val="0"/>
              </a:spcAft>
              <a:buNone/>
              <a:defRPr sz="2800"/>
            </a:lvl5pPr>
            <a:lvl6pPr lvl="5" rtl="0">
              <a:spcBef>
                <a:spcPts val="0"/>
              </a:spcBef>
              <a:spcAft>
                <a:spcPts val="0"/>
              </a:spcAft>
              <a:buNone/>
              <a:defRPr sz="2800"/>
            </a:lvl6pPr>
            <a:lvl7pPr lvl="6" rtl="0">
              <a:spcBef>
                <a:spcPts val="0"/>
              </a:spcBef>
              <a:spcAft>
                <a:spcPts val="0"/>
              </a:spcAft>
              <a:buNone/>
              <a:defRPr sz="2800"/>
            </a:lvl7pPr>
            <a:lvl8pPr lvl="7" rtl="0">
              <a:spcBef>
                <a:spcPts val="0"/>
              </a:spcBef>
              <a:spcAft>
                <a:spcPts val="0"/>
              </a:spcAft>
              <a:buNone/>
              <a:defRPr sz="2800"/>
            </a:lvl8pPr>
            <a:lvl9pPr lvl="8" rtl="0">
              <a:spcBef>
                <a:spcPts val="0"/>
              </a:spcBef>
              <a:spcAft>
                <a:spcPts val="0"/>
              </a:spcAft>
              <a:buNone/>
              <a:defRPr sz="2800"/>
            </a:lvl9pPr>
          </a:lstStyle>
          <a:p>
            <a:endParaRPr/>
          </a:p>
        </p:txBody>
      </p:sp>
      <p:sp>
        <p:nvSpPr>
          <p:cNvPr id="128" name="Google Shape;128;p25"/>
          <p:cNvSpPr txBox="1">
            <a:spLocks noGrp="1"/>
          </p:cNvSpPr>
          <p:nvPr>
            <p:ph type="body" idx="1"/>
          </p:nvPr>
        </p:nvSpPr>
        <p:spPr>
          <a:xfrm>
            <a:off x="382850" y="2286053"/>
            <a:ext cx="7271400" cy="7603200"/>
          </a:xfrm>
          <a:prstGeom prst="rect">
            <a:avLst/>
          </a:prstGeom>
        </p:spPr>
        <p:txBody>
          <a:bodyPr spcFirstLastPara="1" wrap="square" lIns="182575" tIns="182575" rIns="182575" bIns="182575" anchor="t" anchorCtr="0">
            <a:noAutofit/>
          </a:bodyPr>
          <a:lstStyle>
            <a:lvl1pPr marL="457200" lvl="0" indent="-381000" rtl="0">
              <a:spcBef>
                <a:spcPts val="0"/>
              </a:spcBef>
              <a:spcAft>
                <a:spcPts val="0"/>
              </a:spcAft>
              <a:buSzPts val="2400"/>
              <a:buChar char="●"/>
              <a:defRPr sz="2400"/>
            </a:lvl1pPr>
            <a:lvl2pPr marL="914400" lvl="1" indent="-381000" rtl="0">
              <a:spcBef>
                <a:spcPts val="1600"/>
              </a:spcBef>
              <a:spcAft>
                <a:spcPts val="0"/>
              </a:spcAft>
              <a:buSzPts val="2400"/>
              <a:buChar char="○"/>
              <a:defRPr sz="2400"/>
            </a:lvl2pPr>
            <a:lvl3pPr marL="1371600" lvl="2" indent="-381000" rtl="0">
              <a:spcBef>
                <a:spcPts val="1600"/>
              </a:spcBef>
              <a:spcAft>
                <a:spcPts val="0"/>
              </a:spcAft>
              <a:buSzPts val="2400"/>
              <a:buChar char="■"/>
              <a:defRPr sz="2400"/>
            </a:lvl3pPr>
            <a:lvl4pPr marL="1828800" lvl="3" indent="-381000" rtl="0">
              <a:spcBef>
                <a:spcPts val="1600"/>
              </a:spcBef>
              <a:spcAft>
                <a:spcPts val="0"/>
              </a:spcAft>
              <a:buSzPts val="2400"/>
              <a:buChar char="●"/>
              <a:defRPr sz="2400"/>
            </a:lvl4pPr>
            <a:lvl5pPr marL="2286000" lvl="4" indent="-381000" rtl="0">
              <a:spcBef>
                <a:spcPts val="1600"/>
              </a:spcBef>
              <a:spcAft>
                <a:spcPts val="0"/>
              </a:spcAft>
              <a:buSzPts val="2400"/>
              <a:buChar char="○"/>
              <a:defRPr sz="2400"/>
            </a:lvl5pPr>
            <a:lvl6pPr marL="2743200" lvl="5" indent="-381000" rtl="0">
              <a:spcBef>
                <a:spcPts val="1600"/>
              </a:spcBef>
              <a:spcAft>
                <a:spcPts val="0"/>
              </a:spcAft>
              <a:buSzPts val="2400"/>
              <a:buChar char="■"/>
              <a:defRPr sz="2400"/>
            </a:lvl6pPr>
            <a:lvl7pPr marL="3200400" lvl="6" indent="-381000" rtl="0">
              <a:spcBef>
                <a:spcPts val="1600"/>
              </a:spcBef>
              <a:spcAft>
                <a:spcPts val="0"/>
              </a:spcAft>
              <a:buSzPts val="2400"/>
              <a:buChar char="●"/>
              <a:defRPr sz="2400"/>
            </a:lvl7pPr>
            <a:lvl8pPr marL="3657600" lvl="7" indent="-381000" rtl="0">
              <a:spcBef>
                <a:spcPts val="1600"/>
              </a:spcBef>
              <a:spcAft>
                <a:spcPts val="0"/>
              </a:spcAft>
              <a:buSzPts val="2400"/>
              <a:buChar char="○"/>
              <a:defRPr sz="2400"/>
            </a:lvl8pPr>
            <a:lvl9pPr marL="4114800" lvl="8" indent="-381000" rtl="0">
              <a:spcBef>
                <a:spcPts val="1600"/>
              </a:spcBef>
              <a:spcAft>
                <a:spcPts val="1600"/>
              </a:spcAft>
              <a:buSzPts val="2400"/>
              <a:buChar char="■"/>
              <a:defRPr sz="2400"/>
            </a:lvl9pPr>
          </a:lstStyle>
          <a:p>
            <a:endParaRPr/>
          </a:p>
        </p:txBody>
      </p:sp>
      <p:sp>
        <p:nvSpPr>
          <p:cNvPr id="129" name="Google Shape;129;p25"/>
          <p:cNvSpPr txBox="1">
            <a:spLocks noGrp="1"/>
          </p:cNvSpPr>
          <p:nvPr>
            <p:ph type="subTitle" idx="2"/>
          </p:nvPr>
        </p:nvSpPr>
        <p:spPr>
          <a:xfrm>
            <a:off x="382850" y="395091"/>
            <a:ext cx="7281000" cy="7881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None/>
              <a:defRPr sz="2400" b="1">
                <a:solidFill>
                  <a:srgbClr val="8C3B8D"/>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
        <p:cNvGrpSpPr/>
        <p:nvPr/>
      </p:nvGrpSpPr>
      <p:grpSpPr>
        <a:xfrm>
          <a:off x="0" y="0"/>
          <a:ext cx="0" cy="0"/>
          <a:chOff x="0" y="0"/>
          <a:chExt cx="0" cy="0"/>
        </a:xfrm>
      </p:grpSpPr>
      <p:sp>
        <p:nvSpPr>
          <p:cNvPr id="131" name="Google Shape;131;p26"/>
          <p:cNvSpPr txBox="1">
            <a:spLocks noGrp="1"/>
          </p:cNvSpPr>
          <p:nvPr>
            <p:ph type="sldNum" idx="12"/>
          </p:nvPr>
        </p:nvSpPr>
        <p:spPr>
          <a:xfrm>
            <a:off x="16944916" y="9284978"/>
            <a:ext cx="1097400" cy="783900"/>
          </a:xfrm>
          <a:prstGeom prst="rect">
            <a:avLst/>
          </a:prstGeom>
          <a:noFill/>
          <a:ln>
            <a:noFill/>
          </a:ln>
        </p:spPr>
        <p:txBody>
          <a:bodyPr spcFirstLastPara="1" wrap="square" lIns="182575" tIns="182575" rIns="182575" bIns="182575" anchor="ctr" anchorCtr="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marL="0" lvl="0" indent="0" algn="l" rtl="0">
              <a:spcBef>
                <a:spcPts val="0"/>
              </a:spcBef>
              <a:spcAft>
                <a:spcPts val="0"/>
              </a:spcAft>
              <a:buNone/>
            </a:pPr>
            <a:fld id="{00000000-1234-1234-1234-123412341234}" type="slidenum">
              <a:rPr lang="en"/>
              <a:t>‹#›</a:t>
            </a:fld>
            <a:endParaRPr/>
          </a:p>
        </p:txBody>
      </p:sp>
      <p:pic>
        <p:nvPicPr>
          <p:cNvPr id="132" name="Google Shape;132;p26" descr="header-strip.png"/>
          <p:cNvPicPr preferRelativeResize="0"/>
          <p:nvPr/>
        </p:nvPicPr>
        <p:blipFill>
          <a:blip r:embed="rId2">
            <a:alphaModFix/>
          </a:blip>
          <a:stretch>
            <a:fillRect/>
          </a:stretch>
        </p:blipFill>
        <p:spPr>
          <a:xfrm>
            <a:off x="0" y="0"/>
            <a:ext cx="18288000" cy="195776"/>
          </a:xfrm>
          <a:prstGeom prst="rect">
            <a:avLst/>
          </a:prstGeom>
          <a:noFill/>
          <a:ln>
            <a:noFill/>
          </a:ln>
        </p:spPr>
      </p:pic>
      <p:sp>
        <p:nvSpPr>
          <p:cNvPr id="133" name="Google Shape;133;p26"/>
          <p:cNvSpPr txBox="1">
            <a:spLocks noGrp="1"/>
          </p:cNvSpPr>
          <p:nvPr>
            <p:ph type="sldNum" idx="2"/>
          </p:nvPr>
        </p:nvSpPr>
        <p:spPr>
          <a:xfrm>
            <a:off x="16944916" y="9284978"/>
            <a:ext cx="1097400" cy="783900"/>
          </a:xfrm>
          <a:prstGeom prst="rect">
            <a:avLst/>
          </a:prstGeom>
          <a:noFill/>
          <a:ln>
            <a:noFill/>
          </a:ln>
        </p:spPr>
        <p:txBody>
          <a:bodyPr spcFirstLastPara="1" wrap="square" lIns="182575" tIns="182575" rIns="182575" bIns="182575" anchor="ctr" anchorCtr="0">
            <a:noAutofit/>
          </a:bodyPr>
          <a:lstStyle>
            <a:lvl1pPr lvl="0" rtl="0">
              <a:buNone/>
              <a:defRPr sz="2800">
                <a:solidFill>
                  <a:srgbClr val="80A259"/>
                </a:solidFill>
              </a:defRPr>
            </a:lvl1pPr>
            <a:lvl2pPr lvl="1" rtl="0">
              <a:buNone/>
              <a:defRPr sz="2800">
                <a:solidFill>
                  <a:srgbClr val="80A259"/>
                </a:solidFill>
              </a:defRPr>
            </a:lvl2pPr>
            <a:lvl3pPr lvl="2" rtl="0">
              <a:buNone/>
              <a:defRPr sz="2800">
                <a:solidFill>
                  <a:srgbClr val="80A259"/>
                </a:solidFill>
              </a:defRPr>
            </a:lvl3pPr>
            <a:lvl4pPr lvl="3" rtl="0">
              <a:buNone/>
              <a:defRPr sz="2800">
                <a:solidFill>
                  <a:srgbClr val="80A259"/>
                </a:solidFill>
              </a:defRPr>
            </a:lvl4pPr>
            <a:lvl5pPr lvl="4" rtl="0">
              <a:buNone/>
              <a:defRPr sz="2800">
                <a:solidFill>
                  <a:srgbClr val="80A259"/>
                </a:solidFill>
              </a:defRPr>
            </a:lvl5pPr>
            <a:lvl6pPr lvl="5" rtl="0">
              <a:buNone/>
              <a:defRPr sz="2800">
                <a:solidFill>
                  <a:srgbClr val="80A259"/>
                </a:solidFill>
              </a:defRPr>
            </a:lvl6pPr>
            <a:lvl7pPr lvl="6" rtl="0">
              <a:buNone/>
              <a:defRPr sz="2800">
                <a:solidFill>
                  <a:srgbClr val="80A259"/>
                </a:solidFill>
              </a:defRPr>
            </a:lvl7pPr>
            <a:lvl8pPr lvl="7" rtl="0">
              <a:buNone/>
              <a:defRPr sz="2800">
                <a:solidFill>
                  <a:srgbClr val="80A259"/>
                </a:solidFill>
              </a:defRPr>
            </a:lvl8pPr>
            <a:lvl9pPr lvl="8" rtl="0">
              <a:buNone/>
              <a:defRPr sz="2800">
                <a:solidFill>
                  <a:srgbClr val="80A259"/>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4">
  <p:cSld name="CUSTOM_8">
    <p:spTree>
      <p:nvGrpSpPr>
        <p:cNvPr id="1" name="Shape 134"/>
        <p:cNvGrpSpPr/>
        <p:nvPr/>
      </p:nvGrpSpPr>
      <p:grpSpPr>
        <a:xfrm>
          <a:off x="0" y="0"/>
          <a:ext cx="0" cy="0"/>
          <a:chOff x="0" y="0"/>
          <a:chExt cx="0" cy="0"/>
        </a:xfrm>
      </p:grpSpPr>
      <p:pic>
        <p:nvPicPr>
          <p:cNvPr id="135" name="Google Shape;135;p27"/>
          <p:cNvPicPr preferRelativeResize="0"/>
          <p:nvPr/>
        </p:nvPicPr>
        <p:blipFill rotWithShape="1">
          <a:blip r:embed="rId2">
            <a:alphaModFix/>
          </a:blip>
          <a:srcRect l="22512" t="-6800" r="23937" b="6799"/>
          <a:stretch/>
        </p:blipFill>
        <p:spPr>
          <a:xfrm>
            <a:off x="6520800" y="341376"/>
            <a:ext cx="11424306" cy="954261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
        <p:cNvGrpSpPr/>
        <p:nvPr/>
      </p:nvGrpSpPr>
      <p:grpSpPr>
        <a:xfrm>
          <a:off x="0" y="0"/>
          <a:ext cx="0" cy="0"/>
          <a:chOff x="0" y="0"/>
          <a:chExt cx="0" cy="0"/>
        </a:xfrm>
      </p:grpSpPr>
      <p:sp>
        <p:nvSpPr>
          <p:cNvPr id="137" name="Google Shape;137;p28"/>
          <p:cNvSpPr txBox="1">
            <a:spLocks noGrp="1"/>
          </p:cNvSpPr>
          <p:nvPr>
            <p:ph type="ctrTitle"/>
          </p:nvPr>
        </p:nvSpPr>
        <p:spPr>
          <a:xfrm>
            <a:off x="623417" y="1482531"/>
            <a:ext cx="17041200" cy="40869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SzPts val="10400"/>
              <a:buChar char="●"/>
              <a:defRPr sz="10400"/>
            </a:lvl1pPr>
            <a:lvl2pPr lvl="1" algn="ctr" rtl="0">
              <a:spcBef>
                <a:spcPts val="0"/>
              </a:spcBef>
              <a:spcAft>
                <a:spcPts val="0"/>
              </a:spcAft>
              <a:buSzPts val="10400"/>
              <a:buChar char="○"/>
              <a:defRPr sz="10400"/>
            </a:lvl2pPr>
            <a:lvl3pPr lvl="2" algn="ctr" rtl="0">
              <a:spcBef>
                <a:spcPts val="0"/>
              </a:spcBef>
              <a:spcAft>
                <a:spcPts val="0"/>
              </a:spcAft>
              <a:buSzPts val="10400"/>
              <a:buChar char="■"/>
              <a:defRPr sz="10400"/>
            </a:lvl3pPr>
            <a:lvl4pPr lvl="3" algn="ctr" rtl="0">
              <a:spcBef>
                <a:spcPts val="0"/>
              </a:spcBef>
              <a:spcAft>
                <a:spcPts val="0"/>
              </a:spcAft>
              <a:buSzPts val="10400"/>
              <a:buChar char="●"/>
              <a:defRPr sz="10400"/>
            </a:lvl4pPr>
            <a:lvl5pPr lvl="4" algn="ctr" rtl="0">
              <a:spcBef>
                <a:spcPts val="0"/>
              </a:spcBef>
              <a:spcAft>
                <a:spcPts val="0"/>
              </a:spcAft>
              <a:buSzPts val="10400"/>
              <a:buChar char="○"/>
              <a:defRPr sz="10400"/>
            </a:lvl5pPr>
            <a:lvl6pPr lvl="5" algn="ctr" rtl="0">
              <a:spcBef>
                <a:spcPts val="0"/>
              </a:spcBef>
              <a:spcAft>
                <a:spcPts val="0"/>
              </a:spcAft>
              <a:buSzPts val="10400"/>
              <a:buChar char="■"/>
              <a:defRPr sz="10400"/>
            </a:lvl6pPr>
            <a:lvl7pPr lvl="6" algn="ctr" rtl="0">
              <a:spcBef>
                <a:spcPts val="0"/>
              </a:spcBef>
              <a:spcAft>
                <a:spcPts val="0"/>
              </a:spcAft>
              <a:buSzPts val="10400"/>
              <a:buChar char="●"/>
              <a:defRPr sz="10400"/>
            </a:lvl7pPr>
            <a:lvl8pPr lvl="7" algn="ctr" rtl="0">
              <a:spcBef>
                <a:spcPts val="0"/>
              </a:spcBef>
              <a:spcAft>
                <a:spcPts val="0"/>
              </a:spcAft>
              <a:buSzPts val="10400"/>
              <a:buChar char="○"/>
              <a:defRPr sz="10400"/>
            </a:lvl8pPr>
            <a:lvl9pPr lvl="8" algn="ctr" rtl="0">
              <a:spcBef>
                <a:spcPts val="0"/>
              </a:spcBef>
              <a:spcAft>
                <a:spcPts val="0"/>
              </a:spcAft>
              <a:buSzPts val="10400"/>
              <a:buChar char="■"/>
              <a:defRPr sz="10400"/>
            </a:lvl9pPr>
          </a:lstStyle>
          <a:p>
            <a:endParaRPr/>
          </a:p>
        </p:txBody>
      </p:sp>
      <p:sp>
        <p:nvSpPr>
          <p:cNvPr id="138" name="Google Shape;138;p28"/>
          <p:cNvSpPr txBox="1">
            <a:spLocks noGrp="1"/>
          </p:cNvSpPr>
          <p:nvPr>
            <p:ph type="subTitle" idx="1"/>
          </p:nvPr>
        </p:nvSpPr>
        <p:spPr>
          <a:xfrm>
            <a:off x="623400" y="5643055"/>
            <a:ext cx="17041200" cy="1578300"/>
          </a:xfrm>
          <a:prstGeom prst="rect">
            <a:avLst/>
          </a:prstGeom>
        </p:spPr>
        <p:txBody>
          <a:bodyPr spcFirstLastPara="1" wrap="square" lIns="182575" tIns="182575" rIns="182575" bIns="182575" anchor="t" anchorCtr="0">
            <a:no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139" name="Google Shape;139;p28"/>
          <p:cNvSpPr txBox="1">
            <a:spLocks noGrp="1"/>
          </p:cNvSpPr>
          <p:nvPr>
            <p:ph type="sldNum" idx="12"/>
          </p:nvPr>
        </p:nvSpPr>
        <p:spPr>
          <a:xfrm>
            <a:off x="16944916" y="9284978"/>
            <a:ext cx="1097400" cy="783600"/>
          </a:xfrm>
          <a:prstGeom prst="rect">
            <a:avLst/>
          </a:prstGeom>
          <a:noFill/>
          <a:ln>
            <a:noFill/>
          </a:ln>
        </p:spPr>
        <p:txBody>
          <a:bodyPr spcFirstLastPara="1" wrap="square" lIns="182575" tIns="182575" rIns="182575" bIns="182575" anchor="ctr" anchorCtr="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2">
  <p:cSld name="CUSTOM_19">
    <p:bg>
      <p:bgPr>
        <a:solidFill>
          <a:schemeClr val="dk1"/>
        </a:solidFill>
        <a:effectLst/>
      </p:bgPr>
    </p:bg>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145" name="Google Shape;145;p30"/>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SzPts val="3600"/>
              <a:buFont typeface="Nunito Sans"/>
              <a:buNone/>
              <a:defRPr sz="3600">
                <a:latin typeface="Nunito Sans"/>
                <a:ea typeface="Nunito Sans"/>
                <a:cs typeface="Nunito Sans"/>
                <a:sym typeface="Nunito Sans"/>
              </a:defRPr>
            </a:lvl2pPr>
            <a:lvl3pPr lvl="2" rtl="0">
              <a:spcBef>
                <a:spcPts val="1600"/>
              </a:spcBef>
              <a:spcAft>
                <a:spcPts val="0"/>
              </a:spcAft>
              <a:buSzPts val="3600"/>
              <a:buFont typeface="Nunito Sans"/>
              <a:buNone/>
              <a:defRPr sz="3600">
                <a:latin typeface="Nunito Sans"/>
                <a:ea typeface="Nunito Sans"/>
                <a:cs typeface="Nunito Sans"/>
                <a:sym typeface="Nunito Sans"/>
              </a:defRPr>
            </a:lvl3pPr>
            <a:lvl4pPr lvl="3" rtl="0">
              <a:spcBef>
                <a:spcPts val="1600"/>
              </a:spcBef>
              <a:spcAft>
                <a:spcPts val="0"/>
              </a:spcAft>
              <a:buSzPts val="3600"/>
              <a:buFont typeface="Nunito Sans"/>
              <a:buNone/>
              <a:defRPr sz="3600">
                <a:latin typeface="Nunito Sans"/>
                <a:ea typeface="Nunito Sans"/>
                <a:cs typeface="Nunito Sans"/>
                <a:sym typeface="Nunito Sans"/>
              </a:defRPr>
            </a:lvl4pPr>
            <a:lvl5pPr lvl="4" rtl="0">
              <a:spcBef>
                <a:spcPts val="1600"/>
              </a:spcBef>
              <a:spcAft>
                <a:spcPts val="0"/>
              </a:spcAft>
              <a:buSzPts val="3600"/>
              <a:buFont typeface="Nunito Sans"/>
              <a:buNone/>
              <a:defRPr sz="3600">
                <a:latin typeface="Nunito Sans"/>
                <a:ea typeface="Nunito Sans"/>
                <a:cs typeface="Nunito Sans"/>
                <a:sym typeface="Nunito Sans"/>
              </a:defRPr>
            </a:lvl5pPr>
            <a:lvl6pPr lvl="5" rtl="0">
              <a:spcBef>
                <a:spcPts val="1600"/>
              </a:spcBef>
              <a:spcAft>
                <a:spcPts val="0"/>
              </a:spcAft>
              <a:buSzPts val="3600"/>
              <a:buFont typeface="Nunito Sans"/>
              <a:buNone/>
              <a:defRPr sz="3600">
                <a:latin typeface="Nunito Sans"/>
                <a:ea typeface="Nunito Sans"/>
                <a:cs typeface="Nunito Sans"/>
                <a:sym typeface="Nunito Sans"/>
              </a:defRPr>
            </a:lvl6pPr>
            <a:lvl7pPr lvl="6" rtl="0">
              <a:spcBef>
                <a:spcPts val="1600"/>
              </a:spcBef>
              <a:spcAft>
                <a:spcPts val="0"/>
              </a:spcAft>
              <a:buSzPts val="3600"/>
              <a:buFont typeface="Nunito Sans"/>
              <a:buNone/>
              <a:defRPr sz="3600">
                <a:latin typeface="Nunito Sans"/>
                <a:ea typeface="Nunito Sans"/>
                <a:cs typeface="Nunito Sans"/>
                <a:sym typeface="Nunito Sans"/>
              </a:defRPr>
            </a:lvl7pPr>
            <a:lvl8pPr lvl="7" rtl="0">
              <a:spcBef>
                <a:spcPts val="1600"/>
              </a:spcBef>
              <a:spcAft>
                <a:spcPts val="0"/>
              </a:spcAft>
              <a:buSzPts val="3600"/>
              <a:buFont typeface="Nunito Sans"/>
              <a:buNone/>
              <a:defRPr sz="3600">
                <a:latin typeface="Nunito Sans"/>
                <a:ea typeface="Nunito Sans"/>
                <a:cs typeface="Nunito Sans"/>
                <a:sym typeface="Nunito Sans"/>
              </a:defRPr>
            </a:lvl8pPr>
            <a:lvl9pPr lvl="8" rtl="0">
              <a:spcBef>
                <a:spcPts val="1600"/>
              </a:spcBef>
              <a:spcAft>
                <a:spcPts val="1600"/>
              </a:spcAft>
              <a:buSzPts val="3600"/>
              <a:buFont typeface="Nunito Sans"/>
              <a:buNone/>
              <a:defRPr sz="3600">
                <a:latin typeface="Nunito Sans"/>
                <a:ea typeface="Nunito Sans"/>
                <a:cs typeface="Nunito Sans"/>
                <a:sym typeface="Nunito Sans"/>
              </a:defRPr>
            </a:lvl9pPr>
          </a:lstStyle>
          <a:p>
            <a:endParaRPr/>
          </a:p>
        </p:txBody>
      </p:sp>
      <p:pic>
        <p:nvPicPr>
          <p:cNvPr id="146" name="Google Shape;146;p30"/>
          <p:cNvPicPr preferRelativeResize="0"/>
          <p:nvPr/>
        </p:nvPicPr>
        <p:blipFill rotWithShape="1">
          <a:blip r:embed="rId2">
            <a:alphaModFix/>
          </a:blip>
          <a:srcRect l="14948" r="16100" b="18646"/>
          <a:stretch/>
        </p:blipFill>
        <p:spPr>
          <a:xfrm>
            <a:off x="0" y="5802493"/>
            <a:ext cx="18288000" cy="4475319"/>
          </a:xfrm>
          <a:prstGeom prst="rect">
            <a:avLst/>
          </a:prstGeom>
          <a:noFill/>
          <a:ln>
            <a:noFill/>
          </a:ln>
        </p:spPr>
      </p:pic>
      <p:pic>
        <p:nvPicPr>
          <p:cNvPr id="147" name="Google Shape;147;p30"/>
          <p:cNvPicPr preferRelativeResize="0"/>
          <p:nvPr/>
        </p:nvPicPr>
        <p:blipFill rotWithShape="1">
          <a:blip r:embed="rId3">
            <a:alphaModFix/>
          </a:blip>
          <a:srcRect/>
          <a:stretch/>
        </p:blipFill>
        <p:spPr>
          <a:xfrm>
            <a:off x="995500" y="1148225"/>
            <a:ext cx="4318768" cy="74725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2 1">
  <p:cSld name="CUSTOM_19_1">
    <p:bg>
      <p:bgPr>
        <a:solidFill>
          <a:schemeClr val="lt1"/>
        </a:solidFill>
        <a:effectLst/>
      </p:bgPr>
    </p:bg>
    <p:spTree>
      <p:nvGrpSpPr>
        <p:cNvPr id="1" name="Shape 148"/>
        <p:cNvGrpSpPr/>
        <p:nvPr/>
      </p:nvGrpSpPr>
      <p:grpSpPr>
        <a:xfrm>
          <a:off x="0" y="0"/>
          <a:ext cx="0" cy="0"/>
          <a:chOff x="0" y="0"/>
          <a:chExt cx="0" cy="0"/>
        </a:xfrm>
      </p:grpSpPr>
      <p:pic>
        <p:nvPicPr>
          <p:cNvPr id="149" name="Google Shape;149;p31"/>
          <p:cNvPicPr preferRelativeResize="0"/>
          <p:nvPr/>
        </p:nvPicPr>
        <p:blipFill rotWithShape="1">
          <a:blip r:embed="rId2">
            <a:alphaModFix/>
          </a:blip>
          <a:srcRect l="10307" t="28107" r="9351" b="28103"/>
          <a:stretch/>
        </p:blipFill>
        <p:spPr>
          <a:xfrm>
            <a:off x="995500" y="1077290"/>
            <a:ext cx="4338045" cy="918002"/>
          </a:xfrm>
          <a:prstGeom prst="rect">
            <a:avLst/>
          </a:prstGeom>
          <a:noFill/>
          <a:ln>
            <a:noFill/>
          </a:ln>
        </p:spPr>
      </p:pic>
      <p:sp>
        <p:nvSpPr>
          <p:cNvPr id="150" name="Google Shape;150;p31"/>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151" name="Google Shape;151;p31"/>
          <p:cNvSpPr txBox="1">
            <a:spLocks noGrp="1"/>
          </p:cNvSpPr>
          <p:nvPr>
            <p:ph type="subTitle" idx="1"/>
          </p:nvPr>
        </p:nvSpPr>
        <p:spPr>
          <a:xfrm>
            <a:off x="919500" y="3952005"/>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SzPts val="3600"/>
              <a:buFont typeface="Nunito Sans"/>
              <a:buNone/>
              <a:defRPr sz="3600">
                <a:solidFill>
                  <a:schemeClr val="dk2"/>
                </a:solidFill>
                <a:latin typeface="Nunito Sans"/>
                <a:ea typeface="Nunito Sans"/>
                <a:cs typeface="Nunito Sans"/>
                <a:sym typeface="Nunito Sans"/>
              </a:defRPr>
            </a:lvl1pPr>
            <a:lvl2pPr lvl="1"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2pPr>
            <a:lvl3pPr lvl="2"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3pPr>
            <a:lvl4pPr lvl="3"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4pPr>
            <a:lvl5pPr lvl="4"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5pPr>
            <a:lvl6pPr lvl="5"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6pPr>
            <a:lvl7pPr lvl="6"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7pPr>
            <a:lvl8pPr lvl="7"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8pPr>
            <a:lvl9pPr lvl="8" rtl="0">
              <a:spcBef>
                <a:spcPts val="1600"/>
              </a:spcBef>
              <a:spcAft>
                <a:spcPts val="1600"/>
              </a:spcAft>
              <a:buSzPts val="3600"/>
              <a:buFont typeface="Nunito Sans"/>
              <a:buNone/>
              <a:defRPr sz="3600">
                <a:solidFill>
                  <a:schemeClr val="dk2"/>
                </a:solidFill>
                <a:latin typeface="Nunito Sans"/>
                <a:ea typeface="Nunito Sans"/>
                <a:cs typeface="Nunito Sans"/>
                <a:sym typeface="Nunito Sans"/>
              </a:defRPr>
            </a:lvl9pPr>
          </a:lstStyle>
          <a:p>
            <a:endParaRPr/>
          </a:p>
        </p:txBody>
      </p:sp>
      <p:pic>
        <p:nvPicPr>
          <p:cNvPr id="152" name="Google Shape;152;p31"/>
          <p:cNvPicPr preferRelativeResize="0"/>
          <p:nvPr/>
        </p:nvPicPr>
        <p:blipFill rotWithShape="1">
          <a:blip r:embed="rId3">
            <a:alphaModFix/>
          </a:blip>
          <a:srcRect l="18976" r="16998" b="23815"/>
          <a:stretch/>
        </p:blipFill>
        <p:spPr>
          <a:xfrm>
            <a:off x="0" y="5813842"/>
            <a:ext cx="18288000" cy="45135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1 1">
  <p:cSld name="CUSTOM_19_1_1">
    <p:bg>
      <p:bgPr>
        <a:solidFill>
          <a:schemeClr val="lt2"/>
        </a:solid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20" name="Google Shape;20;p4"/>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dk1"/>
              </a:buClr>
              <a:buSzPts val="3600"/>
              <a:buFont typeface="Nunito Sans"/>
              <a:buNone/>
              <a:defRPr sz="3600">
                <a:latin typeface="Nunito Sans"/>
                <a:ea typeface="Nunito Sans"/>
                <a:cs typeface="Nunito Sans"/>
                <a:sym typeface="Nunito Sans"/>
              </a:defRPr>
            </a:lvl1pPr>
            <a:lvl2pPr lvl="1" rtl="0">
              <a:spcBef>
                <a:spcPts val="1600"/>
              </a:spcBef>
              <a:spcAft>
                <a:spcPts val="0"/>
              </a:spcAft>
              <a:buClr>
                <a:schemeClr val="dk1"/>
              </a:buClr>
              <a:buSzPts val="3600"/>
              <a:buFont typeface="Nunito Sans"/>
              <a:buNone/>
              <a:defRPr sz="3600">
                <a:latin typeface="Nunito Sans"/>
                <a:ea typeface="Nunito Sans"/>
                <a:cs typeface="Nunito Sans"/>
                <a:sym typeface="Nunito Sans"/>
              </a:defRPr>
            </a:lvl2pPr>
            <a:lvl3pPr lvl="2" rtl="0">
              <a:spcBef>
                <a:spcPts val="1600"/>
              </a:spcBef>
              <a:spcAft>
                <a:spcPts val="0"/>
              </a:spcAft>
              <a:buClr>
                <a:schemeClr val="dk1"/>
              </a:buClr>
              <a:buSzPts val="3600"/>
              <a:buFont typeface="Nunito Sans"/>
              <a:buNone/>
              <a:defRPr sz="3600">
                <a:latin typeface="Nunito Sans"/>
                <a:ea typeface="Nunito Sans"/>
                <a:cs typeface="Nunito Sans"/>
                <a:sym typeface="Nunito Sans"/>
              </a:defRPr>
            </a:lvl3pPr>
            <a:lvl4pPr lvl="3" rtl="0">
              <a:spcBef>
                <a:spcPts val="1600"/>
              </a:spcBef>
              <a:spcAft>
                <a:spcPts val="0"/>
              </a:spcAft>
              <a:buClr>
                <a:schemeClr val="dk1"/>
              </a:buClr>
              <a:buSzPts val="3600"/>
              <a:buFont typeface="Nunito Sans"/>
              <a:buNone/>
              <a:defRPr sz="3600">
                <a:latin typeface="Nunito Sans"/>
                <a:ea typeface="Nunito Sans"/>
                <a:cs typeface="Nunito Sans"/>
                <a:sym typeface="Nunito Sans"/>
              </a:defRPr>
            </a:lvl4pPr>
            <a:lvl5pPr lvl="4" rtl="0">
              <a:spcBef>
                <a:spcPts val="1600"/>
              </a:spcBef>
              <a:spcAft>
                <a:spcPts val="0"/>
              </a:spcAft>
              <a:buClr>
                <a:schemeClr val="dk1"/>
              </a:buClr>
              <a:buSzPts val="3600"/>
              <a:buFont typeface="Nunito Sans"/>
              <a:buNone/>
              <a:defRPr sz="3600">
                <a:latin typeface="Nunito Sans"/>
                <a:ea typeface="Nunito Sans"/>
                <a:cs typeface="Nunito Sans"/>
                <a:sym typeface="Nunito Sans"/>
              </a:defRPr>
            </a:lvl5pPr>
            <a:lvl6pPr lvl="5" rtl="0">
              <a:spcBef>
                <a:spcPts val="1600"/>
              </a:spcBef>
              <a:spcAft>
                <a:spcPts val="0"/>
              </a:spcAft>
              <a:buClr>
                <a:schemeClr val="dk1"/>
              </a:buClr>
              <a:buSzPts val="3600"/>
              <a:buFont typeface="Nunito Sans"/>
              <a:buNone/>
              <a:defRPr sz="3600">
                <a:latin typeface="Nunito Sans"/>
                <a:ea typeface="Nunito Sans"/>
                <a:cs typeface="Nunito Sans"/>
                <a:sym typeface="Nunito Sans"/>
              </a:defRPr>
            </a:lvl6pPr>
            <a:lvl7pPr lvl="6" rtl="0">
              <a:spcBef>
                <a:spcPts val="1600"/>
              </a:spcBef>
              <a:spcAft>
                <a:spcPts val="0"/>
              </a:spcAft>
              <a:buClr>
                <a:schemeClr val="dk1"/>
              </a:buClr>
              <a:buSzPts val="3600"/>
              <a:buFont typeface="Nunito Sans"/>
              <a:buNone/>
              <a:defRPr sz="3600">
                <a:latin typeface="Nunito Sans"/>
                <a:ea typeface="Nunito Sans"/>
                <a:cs typeface="Nunito Sans"/>
                <a:sym typeface="Nunito Sans"/>
              </a:defRPr>
            </a:lvl7pPr>
            <a:lvl8pPr lvl="7" rtl="0">
              <a:spcBef>
                <a:spcPts val="1600"/>
              </a:spcBef>
              <a:spcAft>
                <a:spcPts val="0"/>
              </a:spcAft>
              <a:buClr>
                <a:schemeClr val="dk1"/>
              </a:buClr>
              <a:buSzPts val="3600"/>
              <a:buFont typeface="Nunito Sans"/>
              <a:buNone/>
              <a:defRPr sz="3600">
                <a:latin typeface="Nunito Sans"/>
                <a:ea typeface="Nunito Sans"/>
                <a:cs typeface="Nunito Sans"/>
                <a:sym typeface="Nunito Sans"/>
              </a:defRPr>
            </a:lvl8pPr>
            <a:lvl9pPr lvl="8" rtl="0">
              <a:spcBef>
                <a:spcPts val="1600"/>
              </a:spcBef>
              <a:spcAft>
                <a:spcPts val="1600"/>
              </a:spcAft>
              <a:buClr>
                <a:schemeClr val="dk1"/>
              </a:buClr>
              <a:buSzPts val="3600"/>
              <a:buFont typeface="Nunito Sans"/>
              <a:buNone/>
              <a:defRPr sz="3600">
                <a:latin typeface="Nunito Sans"/>
                <a:ea typeface="Nunito Sans"/>
                <a:cs typeface="Nunito Sans"/>
                <a:sym typeface="Nunito Sans"/>
              </a:defRPr>
            </a:lvl9pPr>
          </a:lstStyle>
          <a:p>
            <a:endParaRPr/>
          </a:p>
        </p:txBody>
      </p:sp>
      <p:pic>
        <p:nvPicPr>
          <p:cNvPr id="21" name="Google Shape;21;p4"/>
          <p:cNvPicPr preferRelativeResize="0"/>
          <p:nvPr/>
        </p:nvPicPr>
        <p:blipFill rotWithShape="1">
          <a:blip r:embed="rId2">
            <a:alphaModFix/>
          </a:blip>
          <a:srcRect t="9346"/>
          <a:stretch/>
        </p:blipFill>
        <p:spPr>
          <a:xfrm>
            <a:off x="995500" y="1077290"/>
            <a:ext cx="7758701" cy="1023381"/>
          </a:xfrm>
          <a:prstGeom prst="rect">
            <a:avLst/>
          </a:prstGeom>
          <a:noFill/>
          <a:ln>
            <a:noFill/>
          </a:ln>
        </p:spPr>
      </p:pic>
      <p:pic>
        <p:nvPicPr>
          <p:cNvPr id="22" name="Google Shape;22;p4"/>
          <p:cNvPicPr preferRelativeResize="0"/>
          <p:nvPr/>
        </p:nvPicPr>
        <p:blipFill rotWithShape="1">
          <a:blip r:embed="rId3">
            <a:alphaModFix/>
          </a:blip>
          <a:srcRect l="14948" r="16100" b="18646"/>
          <a:stretch/>
        </p:blipFill>
        <p:spPr>
          <a:xfrm>
            <a:off x="0" y="5802493"/>
            <a:ext cx="18288000" cy="447531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2 1 1">
  <p:cSld name="CUSTOM_19_1_1">
    <p:bg>
      <p:bgPr>
        <a:solidFill>
          <a:schemeClr val="lt2"/>
        </a:solidFill>
        <a:effectLst/>
      </p:bgPr>
    </p:bg>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155" name="Google Shape;155;p32"/>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dk1"/>
              </a:buClr>
              <a:buSzPts val="3600"/>
              <a:buFont typeface="Nunito Sans"/>
              <a:buNone/>
              <a:defRPr sz="3600">
                <a:latin typeface="Nunito Sans"/>
                <a:ea typeface="Nunito Sans"/>
                <a:cs typeface="Nunito Sans"/>
                <a:sym typeface="Nunito Sans"/>
              </a:defRPr>
            </a:lvl1pPr>
            <a:lvl2pPr lvl="1" rtl="0">
              <a:spcBef>
                <a:spcPts val="1600"/>
              </a:spcBef>
              <a:spcAft>
                <a:spcPts val="0"/>
              </a:spcAft>
              <a:buClr>
                <a:schemeClr val="dk1"/>
              </a:buClr>
              <a:buSzPts val="3600"/>
              <a:buFont typeface="Nunito Sans"/>
              <a:buNone/>
              <a:defRPr sz="3600">
                <a:latin typeface="Nunito Sans"/>
                <a:ea typeface="Nunito Sans"/>
                <a:cs typeface="Nunito Sans"/>
                <a:sym typeface="Nunito Sans"/>
              </a:defRPr>
            </a:lvl2pPr>
            <a:lvl3pPr lvl="2" rtl="0">
              <a:spcBef>
                <a:spcPts val="1600"/>
              </a:spcBef>
              <a:spcAft>
                <a:spcPts val="0"/>
              </a:spcAft>
              <a:buClr>
                <a:schemeClr val="dk1"/>
              </a:buClr>
              <a:buSzPts val="3600"/>
              <a:buFont typeface="Nunito Sans"/>
              <a:buNone/>
              <a:defRPr sz="3600">
                <a:latin typeface="Nunito Sans"/>
                <a:ea typeface="Nunito Sans"/>
                <a:cs typeface="Nunito Sans"/>
                <a:sym typeface="Nunito Sans"/>
              </a:defRPr>
            </a:lvl3pPr>
            <a:lvl4pPr lvl="3" rtl="0">
              <a:spcBef>
                <a:spcPts val="1600"/>
              </a:spcBef>
              <a:spcAft>
                <a:spcPts val="0"/>
              </a:spcAft>
              <a:buClr>
                <a:schemeClr val="dk1"/>
              </a:buClr>
              <a:buSzPts val="3600"/>
              <a:buFont typeface="Nunito Sans"/>
              <a:buNone/>
              <a:defRPr sz="3600">
                <a:latin typeface="Nunito Sans"/>
                <a:ea typeface="Nunito Sans"/>
                <a:cs typeface="Nunito Sans"/>
                <a:sym typeface="Nunito Sans"/>
              </a:defRPr>
            </a:lvl4pPr>
            <a:lvl5pPr lvl="4" rtl="0">
              <a:spcBef>
                <a:spcPts val="1600"/>
              </a:spcBef>
              <a:spcAft>
                <a:spcPts val="0"/>
              </a:spcAft>
              <a:buClr>
                <a:schemeClr val="dk1"/>
              </a:buClr>
              <a:buSzPts val="3600"/>
              <a:buFont typeface="Nunito Sans"/>
              <a:buNone/>
              <a:defRPr sz="3600">
                <a:latin typeface="Nunito Sans"/>
                <a:ea typeface="Nunito Sans"/>
                <a:cs typeface="Nunito Sans"/>
                <a:sym typeface="Nunito Sans"/>
              </a:defRPr>
            </a:lvl5pPr>
            <a:lvl6pPr lvl="5" rtl="0">
              <a:spcBef>
                <a:spcPts val="1600"/>
              </a:spcBef>
              <a:spcAft>
                <a:spcPts val="0"/>
              </a:spcAft>
              <a:buClr>
                <a:schemeClr val="dk1"/>
              </a:buClr>
              <a:buSzPts val="3600"/>
              <a:buFont typeface="Nunito Sans"/>
              <a:buNone/>
              <a:defRPr sz="3600">
                <a:latin typeface="Nunito Sans"/>
                <a:ea typeface="Nunito Sans"/>
                <a:cs typeface="Nunito Sans"/>
                <a:sym typeface="Nunito Sans"/>
              </a:defRPr>
            </a:lvl6pPr>
            <a:lvl7pPr lvl="6" rtl="0">
              <a:spcBef>
                <a:spcPts val="1600"/>
              </a:spcBef>
              <a:spcAft>
                <a:spcPts val="0"/>
              </a:spcAft>
              <a:buClr>
                <a:schemeClr val="dk1"/>
              </a:buClr>
              <a:buSzPts val="3600"/>
              <a:buFont typeface="Nunito Sans"/>
              <a:buNone/>
              <a:defRPr sz="3600">
                <a:latin typeface="Nunito Sans"/>
                <a:ea typeface="Nunito Sans"/>
                <a:cs typeface="Nunito Sans"/>
                <a:sym typeface="Nunito Sans"/>
              </a:defRPr>
            </a:lvl7pPr>
            <a:lvl8pPr lvl="7" rtl="0">
              <a:spcBef>
                <a:spcPts val="1600"/>
              </a:spcBef>
              <a:spcAft>
                <a:spcPts val="0"/>
              </a:spcAft>
              <a:buClr>
                <a:schemeClr val="dk1"/>
              </a:buClr>
              <a:buSzPts val="3600"/>
              <a:buFont typeface="Nunito Sans"/>
              <a:buNone/>
              <a:defRPr sz="3600">
                <a:latin typeface="Nunito Sans"/>
                <a:ea typeface="Nunito Sans"/>
                <a:cs typeface="Nunito Sans"/>
                <a:sym typeface="Nunito Sans"/>
              </a:defRPr>
            </a:lvl8pPr>
            <a:lvl9pPr lvl="8" rtl="0">
              <a:spcBef>
                <a:spcPts val="1600"/>
              </a:spcBef>
              <a:spcAft>
                <a:spcPts val="1600"/>
              </a:spcAft>
              <a:buClr>
                <a:schemeClr val="dk1"/>
              </a:buClr>
              <a:buSzPts val="3600"/>
              <a:buFont typeface="Nunito Sans"/>
              <a:buNone/>
              <a:defRPr sz="3600">
                <a:latin typeface="Nunito Sans"/>
                <a:ea typeface="Nunito Sans"/>
                <a:cs typeface="Nunito Sans"/>
                <a:sym typeface="Nunito Sans"/>
              </a:defRPr>
            </a:lvl9pPr>
          </a:lstStyle>
          <a:p>
            <a:endParaRPr/>
          </a:p>
        </p:txBody>
      </p:sp>
      <p:pic>
        <p:nvPicPr>
          <p:cNvPr id="156" name="Google Shape;156;p32"/>
          <p:cNvPicPr preferRelativeResize="0"/>
          <p:nvPr/>
        </p:nvPicPr>
        <p:blipFill rotWithShape="1">
          <a:blip r:embed="rId2">
            <a:alphaModFix/>
          </a:blip>
          <a:srcRect l="10307" t="28107" r="9351" b="28103"/>
          <a:stretch/>
        </p:blipFill>
        <p:spPr>
          <a:xfrm>
            <a:off x="995500" y="1077290"/>
            <a:ext cx="4338045" cy="918002"/>
          </a:xfrm>
          <a:prstGeom prst="rect">
            <a:avLst/>
          </a:prstGeom>
          <a:noFill/>
          <a:ln>
            <a:noFill/>
          </a:ln>
        </p:spPr>
      </p:pic>
      <p:pic>
        <p:nvPicPr>
          <p:cNvPr id="157" name="Google Shape;157;p32"/>
          <p:cNvPicPr preferRelativeResize="0"/>
          <p:nvPr/>
        </p:nvPicPr>
        <p:blipFill rotWithShape="1">
          <a:blip r:embed="rId3">
            <a:alphaModFix/>
          </a:blip>
          <a:srcRect l="14948" r="16100" b="18646"/>
          <a:stretch/>
        </p:blipFill>
        <p:spPr>
          <a:xfrm>
            <a:off x="0" y="5802493"/>
            <a:ext cx="18288000" cy="447531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 1 1 1">
  <p:cSld name="CUSTOM_19_1_1_1">
    <p:bg>
      <p:bgPr>
        <a:solidFill>
          <a:schemeClr val="dk2"/>
        </a:solidFill>
        <a:effectLst/>
      </p:bgPr>
    </p:bg>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919500" y="2731455"/>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160" name="Google Shape;160;p33"/>
          <p:cNvSpPr txBox="1">
            <a:spLocks noGrp="1"/>
          </p:cNvSpPr>
          <p:nvPr>
            <p:ph type="subTitle" idx="1"/>
          </p:nvPr>
        </p:nvSpPr>
        <p:spPr>
          <a:xfrm>
            <a:off x="919500" y="4128119"/>
            <a:ext cx="97200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2pPr>
            <a:lvl3pPr lvl="2"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3pPr>
            <a:lvl4pPr lvl="3"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4pPr>
            <a:lvl5pPr lvl="4"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5pPr>
            <a:lvl6pPr lvl="5"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6pPr>
            <a:lvl7pPr lvl="6"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7pPr>
            <a:lvl8pPr lvl="7"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8pPr>
            <a:lvl9pPr lvl="8" rtl="0">
              <a:spcBef>
                <a:spcPts val="1600"/>
              </a:spcBef>
              <a:spcAft>
                <a:spcPts val="1600"/>
              </a:spcAft>
              <a:buClr>
                <a:schemeClr val="lt1"/>
              </a:buClr>
              <a:buSzPts val="3600"/>
              <a:buFont typeface="Nunito Sans"/>
              <a:buNone/>
              <a:defRPr sz="3600">
                <a:solidFill>
                  <a:schemeClr val="lt1"/>
                </a:solidFill>
                <a:latin typeface="Nunito Sans"/>
                <a:ea typeface="Nunito Sans"/>
                <a:cs typeface="Nunito Sans"/>
                <a:sym typeface="Nunito Sans"/>
              </a:defRPr>
            </a:lvl9pPr>
          </a:lstStyle>
          <a:p>
            <a:endParaRPr/>
          </a:p>
        </p:txBody>
      </p:sp>
      <p:pic>
        <p:nvPicPr>
          <p:cNvPr id="161" name="Google Shape;161;p33"/>
          <p:cNvPicPr preferRelativeResize="0"/>
          <p:nvPr/>
        </p:nvPicPr>
        <p:blipFill rotWithShape="1">
          <a:blip r:embed="rId2">
            <a:alphaModFix/>
          </a:blip>
          <a:srcRect l="15248" r="18853" b="19781"/>
          <a:stretch/>
        </p:blipFill>
        <p:spPr>
          <a:xfrm>
            <a:off x="0" y="5622447"/>
            <a:ext cx="18288000" cy="4618828"/>
          </a:xfrm>
          <a:prstGeom prst="rect">
            <a:avLst/>
          </a:prstGeom>
          <a:noFill/>
          <a:ln>
            <a:noFill/>
          </a:ln>
        </p:spPr>
      </p:pic>
      <p:pic>
        <p:nvPicPr>
          <p:cNvPr id="162" name="Google Shape;162;p33"/>
          <p:cNvPicPr preferRelativeResize="0"/>
          <p:nvPr/>
        </p:nvPicPr>
        <p:blipFill rotWithShape="1">
          <a:blip r:embed="rId3">
            <a:alphaModFix/>
          </a:blip>
          <a:srcRect l="11747" t="26161" r="9938" b="27818"/>
          <a:stretch/>
        </p:blipFill>
        <p:spPr>
          <a:xfrm>
            <a:off x="995500" y="1073656"/>
            <a:ext cx="4338045" cy="98978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sic">
  <p:cSld name="CUSTOM_2_1">
    <p:spTree>
      <p:nvGrpSpPr>
        <p:cNvPr id="1" name="Shape 163"/>
        <p:cNvGrpSpPr/>
        <p:nvPr/>
      </p:nvGrpSpPr>
      <p:grpSpPr>
        <a:xfrm>
          <a:off x="0" y="0"/>
          <a:ext cx="0" cy="0"/>
          <a:chOff x="0" y="0"/>
          <a:chExt cx="0" cy="0"/>
        </a:xfrm>
      </p:grpSpPr>
      <p:sp>
        <p:nvSpPr>
          <p:cNvPr id="164" name="Google Shape;164;p34"/>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sp>
        <p:nvSpPr>
          <p:cNvPr id="165" name="Google Shape;165;p34"/>
          <p:cNvSpPr txBox="1">
            <a:spLocks noGrp="1"/>
          </p:cNvSpPr>
          <p:nvPr>
            <p:ph type="body" idx="1"/>
          </p:nvPr>
        </p:nvSpPr>
        <p:spPr>
          <a:xfrm>
            <a:off x="924600" y="2624283"/>
            <a:ext cx="164490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166" name="Google Shape;166;p34"/>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pic>
        <p:nvPicPr>
          <p:cNvPr id="167" name="Google Shape;167;p34"/>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sic 2">
  <p:cSld name="CUSTOM_2_1_2">
    <p:spTree>
      <p:nvGrpSpPr>
        <p:cNvPr id="1" name="Shape 168"/>
        <p:cNvGrpSpPr/>
        <p:nvPr/>
      </p:nvGrpSpPr>
      <p:grpSpPr>
        <a:xfrm>
          <a:off x="0" y="0"/>
          <a:ext cx="0" cy="0"/>
          <a:chOff x="0" y="0"/>
          <a:chExt cx="0" cy="0"/>
        </a:xfrm>
      </p:grpSpPr>
      <p:sp>
        <p:nvSpPr>
          <p:cNvPr id="169" name="Google Shape;169;p35"/>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170" name="Google Shape;170;p35"/>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171" name="Google Shape;171;p35"/>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172" name="Google Shape;172;p35"/>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sic 2 1">
  <p:cSld name="CUSTOM_2_1_2_1">
    <p:spTree>
      <p:nvGrpSpPr>
        <p:cNvPr id="1" name="Shape 173"/>
        <p:cNvGrpSpPr/>
        <p:nvPr/>
      </p:nvGrpSpPr>
      <p:grpSpPr>
        <a:xfrm>
          <a:off x="0" y="0"/>
          <a:ext cx="0" cy="0"/>
          <a:chOff x="0" y="0"/>
          <a:chExt cx="0" cy="0"/>
        </a:xfrm>
      </p:grpSpPr>
      <p:sp>
        <p:nvSpPr>
          <p:cNvPr id="174" name="Google Shape;174;p36"/>
          <p:cNvSpPr txBox="1">
            <a:spLocks noGrp="1"/>
          </p:cNvSpPr>
          <p:nvPr>
            <p:ph type="body" idx="1"/>
          </p:nvPr>
        </p:nvSpPr>
        <p:spPr>
          <a:xfrm>
            <a:off x="919211" y="2624283"/>
            <a:ext cx="77592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175" name="Google Shape;175;p36"/>
          <p:cNvSpPr txBox="1">
            <a:spLocks noGrp="1"/>
          </p:cNvSpPr>
          <p:nvPr>
            <p:ph type="title"/>
          </p:nvPr>
        </p:nvSpPr>
        <p:spPr>
          <a:xfrm>
            <a:off x="914400" y="910336"/>
            <a:ext cx="77592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176" name="Google Shape;176;p36"/>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177" name="Google Shape;177;p36"/>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p:cSld name="CUSTOM_16">
    <p:spTree>
      <p:nvGrpSpPr>
        <p:cNvPr id="1" name="Shape 178"/>
        <p:cNvGrpSpPr/>
        <p:nvPr/>
      </p:nvGrpSpPr>
      <p:grpSpPr>
        <a:xfrm>
          <a:off x="0" y="0"/>
          <a:ext cx="0" cy="0"/>
          <a:chOff x="0" y="0"/>
          <a:chExt cx="0" cy="0"/>
        </a:xfrm>
      </p:grpSpPr>
      <p:sp>
        <p:nvSpPr>
          <p:cNvPr id="179" name="Google Shape;179;p37"/>
          <p:cNvSpPr/>
          <p:nvPr/>
        </p:nvSpPr>
        <p:spPr>
          <a:xfrm flipH="1">
            <a:off x="0" y="0"/>
            <a:ext cx="45720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180" name="Google Shape;180;p37"/>
          <p:cNvSpPr txBox="1">
            <a:spLocks noGrp="1"/>
          </p:cNvSpPr>
          <p:nvPr>
            <p:ph type="title"/>
          </p:nvPr>
        </p:nvSpPr>
        <p:spPr>
          <a:xfrm>
            <a:off x="6431900" y="872405"/>
            <a:ext cx="10946400" cy="1403100"/>
          </a:xfrm>
          <a:prstGeom prst="rect">
            <a:avLst/>
          </a:prstGeom>
          <a:noFill/>
          <a:ln>
            <a:noFill/>
          </a:ln>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181" name="Google Shape;181;p37"/>
          <p:cNvSpPr txBox="1">
            <a:spLocks noGrp="1"/>
          </p:cNvSpPr>
          <p:nvPr>
            <p:ph type="body" idx="1"/>
          </p:nvPr>
        </p:nvSpPr>
        <p:spPr>
          <a:xfrm>
            <a:off x="8287900" y="2275540"/>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182" name="Google Shape;182;p37"/>
          <p:cNvSpPr txBox="1">
            <a:spLocks noGrp="1"/>
          </p:cNvSpPr>
          <p:nvPr>
            <p:ph type="body" idx="2"/>
          </p:nvPr>
        </p:nvSpPr>
        <p:spPr>
          <a:xfrm>
            <a:off x="8287900" y="3930153"/>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183" name="Google Shape;183;p37"/>
          <p:cNvSpPr txBox="1">
            <a:spLocks noGrp="1"/>
          </p:cNvSpPr>
          <p:nvPr>
            <p:ph type="body" idx="3"/>
          </p:nvPr>
        </p:nvSpPr>
        <p:spPr>
          <a:xfrm>
            <a:off x="8287900" y="5584765"/>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184" name="Google Shape;184;p37"/>
          <p:cNvSpPr txBox="1">
            <a:spLocks noGrp="1"/>
          </p:cNvSpPr>
          <p:nvPr>
            <p:ph type="body" idx="4"/>
          </p:nvPr>
        </p:nvSpPr>
        <p:spPr>
          <a:xfrm>
            <a:off x="8287900" y="7239378"/>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185" name="Google Shape;185;p37"/>
          <p:cNvSpPr txBox="1">
            <a:spLocks noGrp="1"/>
          </p:cNvSpPr>
          <p:nvPr>
            <p:ph type="body" idx="5"/>
          </p:nvPr>
        </p:nvSpPr>
        <p:spPr>
          <a:xfrm>
            <a:off x="6736700" y="2498047"/>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186" name="Google Shape;186;p37"/>
          <p:cNvSpPr txBox="1">
            <a:spLocks noGrp="1"/>
          </p:cNvSpPr>
          <p:nvPr>
            <p:ph type="body" idx="6"/>
          </p:nvPr>
        </p:nvSpPr>
        <p:spPr>
          <a:xfrm>
            <a:off x="6736700" y="4152659"/>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187" name="Google Shape;187;p37"/>
          <p:cNvSpPr txBox="1">
            <a:spLocks noGrp="1"/>
          </p:cNvSpPr>
          <p:nvPr>
            <p:ph type="body" idx="7"/>
          </p:nvPr>
        </p:nvSpPr>
        <p:spPr>
          <a:xfrm>
            <a:off x="6736700" y="5807272"/>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188" name="Google Shape;188;p37"/>
          <p:cNvSpPr txBox="1">
            <a:spLocks noGrp="1"/>
          </p:cNvSpPr>
          <p:nvPr>
            <p:ph type="body" idx="8"/>
          </p:nvPr>
        </p:nvSpPr>
        <p:spPr>
          <a:xfrm>
            <a:off x="6736700" y="7461884"/>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SzPts val="3200"/>
              <a:buFont typeface="Nunito Sans"/>
              <a:buChar char="●"/>
              <a:defRPr b="1">
                <a:latin typeface="Nunito Sans"/>
                <a:ea typeface="Nunito Sans"/>
                <a:cs typeface="Nunito Sans"/>
                <a:sym typeface="Nunito Sans"/>
              </a:defRPr>
            </a:lvl1pPr>
            <a:lvl2pPr marL="914400" lvl="1" indent="-406400" algn="ctr" rtl="0">
              <a:spcBef>
                <a:spcPts val="1600"/>
              </a:spcBef>
              <a:spcAft>
                <a:spcPts val="0"/>
              </a:spcAft>
              <a:buSzPts val="2800"/>
              <a:buFont typeface="Nunito Sans"/>
              <a:buChar char="○"/>
              <a:defRPr b="1">
                <a:latin typeface="Nunito Sans"/>
                <a:ea typeface="Nunito Sans"/>
                <a:cs typeface="Nunito Sans"/>
                <a:sym typeface="Nunito Sans"/>
              </a:defRPr>
            </a:lvl2pPr>
            <a:lvl3pPr marL="1371600" lvl="2" indent="-381000" algn="ctr" rtl="0">
              <a:spcBef>
                <a:spcPts val="1600"/>
              </a:spcBef>
              <a:spcAft>
                <a:spcPts val="0"/>
              </a:spcAft>
              <a:buSzPts val="2400"/>
              <a:buFont typeface="Nunito Sans"/>
              <a:buChar char="■"/>
              <a:defRPr b="1">
                <a:latin typeface="Nunito Sans"/>
                <a:ea typeface="Nunito Sans"/>
                <a:cs typeface="Nunito Sans"/>
                <a:sym typeface="Nunito Sans"/>
              </a:defRPr>
            </a:lvl3pPr>
            <a:lvl4pPr marL="1828800" lvl="3" indent="-381000" algn="ctr" rtl="0">
              <a:spcBef>
                <a:spcPts val="1600"/>
              </a:spcBef>
              <a:spcAft>
                <a:spcPts val="0"/>
              </a:spcAft>
              <a:buSzPts val="2400"/>
              <a:buFont typeface="Nunito Sans"/>
              <a:buChar char="●"/>
              <a:defRPr b="1">
                <a:latin typeface="Nunito Sans"/>
                <a:ea typeface="Nunito Sans"/>
                <a:cs typeface="Nunito Sans"/>
                <a:sym typeface="Nunito Sans"/>
              </a:defRPr>
            </a:lvl4pPr>
            <a:lvl5pPr marL="2286000" lvl="4" indent="-381000" algn="ctr" rtl="0">
              <a:spcBef>
                <a:spcPts val="1600"/>
              </a:spcBef>
              <a:spcAft>
                <a:spcPts val="0"/>
              </a:spcAft>
              <a:buSzPts val="2400"/>
              <a:buFont typeface="Nunito Sans"/>
              <a:buChar char="○"/>
              <a:defRPr b="1">
                <a:latin typeface="Nunito Sans"/>
                <a:ea typeface="Nunito Sans"/>
                <a:cs typeface="Nunito Sans"/>
                <a:sym typeface="Nunito Sans"/>
              </a:defRPr>
            </a:lvl5pPr>
            <a:lvl6pPr marL="2743200" lvl="5" indent="-381000" algn="ctr" rtl="0">
              <a:spcBef>
                <a:spcPts val="1600"/>
              </a:spcBef>
              <a:spcAft>
                <a:spcPts val="0"/>
              </a:spcAft>
              <a:buSzPts val="2400"/>
              <a:buFont typeface="Nunito Sans"/>
              <a:buChar char="■"/>
              <a:defRPr b="1">
                <a:latin typeface="Nunito Sans"/>
                <a:ea typeface="Nunito Sans"/>
                <a:cs typeface="Nunito Sans"/>
                <a:sym typeface="Nunito Sans"/>
              </a:defRPr>
            </a:lvl6pPr>
            <a:lvl7pPr marL="3200400" lvl="6" indent="-381000" algn="ctr" rtl="0">
              <a:spcBef>
                <a:spcPts val="1600"/>
              </a:spcBef>
              <a:spcAft>
                <a:spcPts val="0"/>
              </a:spcAft>
              <a:buSzPts val="2400"/>
              <a:buFont typeface="Nunito Sans"/>
              <a:buChar char="●"/>
              <a:defRPr b="1">
                <a:latin typeface="Nunito Sans"/>
                <a:ea typeface="Nunito Sans"/>
                <a:cs typeface="Nunito Sans"/>
                <a:sym typeface="Nunito Sans"/>
              </a:defRPr>
            </a:lvl7pPr>
            <a:lvl8pPr marL="3657600" lvl="7" indent="-381000" algn="ctr" rtl="0">
              <a:spcBef>
                <a:spcPts val="1600"/>
              </a:spcBef>
              <a:spcAft>
                <a:spcPts val="0"/>
              </a:spcAft>
              <a:buSzPts val="2400"/>
              <a:buFont typeface="Nunito Sans"/>
              <a:buChar char="○"/>
              <a:defRPr b="1">
                <a:latin typeface="Nunito Sans"/>
                <a:ea typeface="Nunito Sans"/>
                <a:cs typeface="Nunito Sans"/>
                <a:sym typeface="Nunito Sans"/>
              </a:defRPr>
            </a:lvl8pPr>
            <a:lvl9pPr marL="4114800" lvl="8" indent="-381000" algn="ctr" rtl="0">
              <a:spcBef>
                <a:spcPts val="1600"/>
              </a:spcBef>
              <a:spcAft>
                <a:spcPts val="1600"/>
              </a:spcAft>
              <a:buSzPts val="2400"/>
              <a:buFont typeface="Nunito Sans"/>
              <a:buChar char="■"/>
              <a:defRPr b="1">
                <a:latin typeface="Nunito Sans"/>
                <a:ea typeface="Nunito Sans"/>
                <a:cs typeface="Nunito Sans"/>
                <a:sym typeface="Nunito Sans"/>
              </a:defRPr>
            </a:lvl9pPr>
          </a:lstStyle>
          <a:p>
            <a:endParaRPr/>
          </a:p>
        </p:txBody>
      </p:sp>
      <p:pic>
        <p:nvPicPr>
          <p:cNvPr id="189" name="Google Shape;189;p37"/>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vide Content">
  <p:cSld name="CUSTOM_16_1">
    <p:spTree>
      <p:nvGrpSpPr>
        <p:cNvPr id="1" name="Shape 190"/>
        <p:cNvGrpSpPr/>
        <p:nvPr/>
      </p:nvGrpSpPr>
      <p:grpSpPr>
        <a:xfrm>
          <a:off x="0" y="0"/>
          <a:ext cx="0" cy="0"/>
          <a:chOff x="0" y="0"/>
          <a:chExt cx="0" cy="0"/>
        </a:xfrm>
      </p:grpSpPr>
      <p:sp>
        <p:nvSpPr>
          <p:cNvPr id="191" name="Google Shape;191;p38"/>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192" name="Google Shape;192;p38"/>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193" name="Google Shape;193;p38"/>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Clr>
                <a:schemeClr val="accent4"/>
              </a:buClr>
              <a:buSzPts val="3200"/>
              <a:buChar char="●"/>
              <a:defRPr/>
            </a:lvl1pPr>
            <a:lvl2pPr marL="914400" lvl="1" indent="-406400" rtl="0">
              <a:spcBef>
                <a:spcPts val="1600"/>
              </a:spcBef>
              <a:spcAft>
                <a:spcPts val="0"/>
              </a:spcAft>
              <a:buClr>
                <a:schemeClr val="accent4"/>
              </a:buClr>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194" name="Google Shape;194;p38"/>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195" name="Google Shape;195;p38"/>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 Content 2">
  <p:cSld name="CUSTOM_16_1_2">
    <p:spTree>
      <p:nvGrpSpPr>
        <p:cNvPr id="1" name="Shape 196"/>
        <p:cNvGrpSpPr/>
        <p:nvPr/>
      </p:nvGrpSpPr>
      <p:grpSpPr>
        <a:xfrm>
          <a:off x="0" y="0"/>
          <a:ext cx="0" cy="0"/>
          <a:chOff x="0" y="0"/>
          <a:chExt cx="0" cy="0"/>
        </a:xfrm>
      </p:grpSpPr>
      <p:sp>
        <p:nvSpPr>
          <p:cNvPr id="197" name="Google Shape;197;p39"/>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198" name="Google Shape;198;p39"/>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accent4"/>
              </a:buClr>
              <a:buSzPts val="6000"/>
              <a:buNone/>
              <a:defRPr sz="6000" b="1">
                <a:solidFill>
                  <a:schemeClr val="accent4"/>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199" name="Google Shape;199;p39"/>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Clr>
                <a:schemeClr val="accent4"/>
              </a:buClr>
              <a:buSzPts val="3200"/>
              <a:buChar char="●"/>
              <a:defRPr/>
            </a:lvl1pPr>
            <a:lvl2pPr marL="914400" lvl="1" indent="-406400" rtl="0">
              <a:spcBef>
                <a:spcPts val="1600"/>
              </a:spcBef>
              <a:spcAft>
                <a:spcPts val="0"/>
              </a:spcAft>
              <a:buClr>
                <a:schemeClr val="accent4"/>
              </a:buClr>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200" name="Google Shape;200;p39"/>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01" name="Google Shape;201;p39"/>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 Content 1">
  <p:cSld name="CUSTOM_16_1_1">
    <p:spTree>
      <p:nvGrpSpPr>
        <p:cNvPr id="1" name="Shape 202"/>
        <p:cNvGrpSpPr/>
        <p:nvPr/>
      </p:nvGrpSpPr>
      <p:grpSpPr>
        <a:xfrm>
          <a:off x="0" y="0"/>
          <a:ext cx="0" cy="0"/>
          <a:chOff x="0" y="0"/>
          <a:chExt cx="0" cy="0"/>
        </a:xfrm>
      </p:grpSpPr>
      <p:sp>
        <p:nvSpPr>
          <p:cNvPr id="203" name="Google Shape;203;p40"/>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2"/>
              </a:buClr>
              <a:buSzPts val="6000"/>
              <a:buNone/>
              <a:defRPr sz="60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204" name="Google Shape;204;p40"/>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205" name="Google Shape;205;p40"/>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06" name="Google Shape;206;p40"/>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 Content 2 1">
  <p:cSld name="CUSTOM_16_1_2_1">
    <p:spTree>
      <p:nvGrpSpPr>
        <p:cNvPr id="1" name="Shape 207"/>
        <p:cNvGrpSpPr/>
        <p:nvPr/>
      </p:nvGrpSpPr>
      <p:grpSpPr>
        <a:xfrm>
          <a:off x="0" y="0"/>
          <a:ext cx="0" cy="0"/>
          <a:chOff x="0" y="0"/>
          <a:chExt cx="0" cy="0"/>
        </a:xfrm>
      </p:grpSpPr>
      <p:sp>
        <p:nvSpPr>
          <p:cNvPr id="208" name="Google Shape;208;p41"/>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209" name="Google Shape;209;p41"/>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accent1"/>
              </a:buClr>
              <a:buSzPts val="6000"/>
              <a:buNone/>
              <a:defRPr sz="6000" b="1">
                <a:solidFill>
                  <a:schemeClr val="accent1"/>
                </a:solidFill>
                <a:latin typeface="Nunito Sans"/>
                <a:ea typeface="Nunito Sans"/>
                <a:cs typeface="Nunito Sans"/>
                <a:sym typeface="Nunito Sans"/>
              </a:defRPr>
            </a:lvl1pPr>
            <a:lvl2pPr lvl="1"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9pPr>
          </a:lstStyle>
          <a:p>
            <a:endParaRPr/>
          </a:p>
        </p:txBody>
      </p:sp>
      <p:sp>
        <p:nvSpPr>
          <p:cNvPr id="210" name="Google Shape;210;p41"/>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211" name="Google Shape;211;p41"/>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12" name="Google Shape;212;p41"/>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1 1 1">
  <p:cSld name="CUSTOM_19_1_1_1">
    <p:bg>
      <p:bgPr>
        <a:solidFill>
          <a:schemeClr val="dk2"/>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919500" y="2731455"/>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25" name="Google Shape;25;p5"/>
          <p:cNvSpPr txBox="1">
            <a:spLocks noGrp="1"/>
          </p:cNvSpPr>
          <p:nvPr>
            <p:ph type="subTitle" idx="1"/>
          </p:nvPr>
        </p:nvSpPr>
        <p:spPr>
          <a:xfrm>
            <a:off x="919500" y="4128119"/>
            <a:ext cx="97200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2pPr>
            <a:lvl3pPr lvl="2"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3pPr>
            <a:lvl4pPr lvl="3"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4pPr>
            <a:lvl5pPr lvl="4"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5pPr>
            <a:lvl6pPr lvl="5"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6pPr>
            <a:lvl7pPr lvl="6"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7pPr>
            <a:lvl8pPr lvl="7"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8pPr>
            <a:lvl9pPr lvl="8" rtl="0">
              <a:spcBef>
                <a:spcPts val="1600"/>
              </a:spcBef>
              <a:spcAft>
                <a:spcPts val="1600"/>
              </a:spcAft>
              <a:buClr>
                <a:schemeClr val="lt1"/>
              </a:buClr>
              <a:buSzPts val="3600"/>
              <a:buFont typeface="Nunito Sans"/>
              <a:buNone/>
              <a:defRPr sz="3600">
                <a:solidFill>
                  <a:schemeClr val="lt1"/>
                </a:solidFill>
                <a:latin typeface="Nunito Sans"/>
                <a:ea typeface="Nunito Sans"/>
                <a:cs typeface="Nunito Sans"/>
                <a:sym typeface="Nunito Sans"/>
              </a:defRPr>
            </a:lvl9pPr>
          </a:lstStyle>
          <a:p>
            <a:endParaRPr/>
          </a:p>
        </p:txBody>
      </p:sp>
      <p:pic>
        <p:nvPicPr>
          <p:cNvPr id="26" name="Google Shape;26;p5"/>
          <p:cNvPicPr preferRelativeResize="0"/>
          <p:nvPr/>
        </p:nvPicPr>
        <p:blipFill rotWithShape="1">
          <a:blip r:embed="rId2">
            <a:alphaModFix/>
          </a:blip>
          <a:srcRect l="15248" r="18853" b="19781"/>
          <a:stretch/>
        </p:blipFill>
        <p:spPr>
          <a:xfrm>
            <a:off x="0" y="5622447"/>
            <a:ext cx="18288000" cy="4618828"/>
          </a:xfrm>
          <a:prstGeom prst="rect">
            <a:avLst/>
          </a:prstGeom>
          <a:noFill/>
          <a:ln>
            <a:noFill/>
          </a:ln>
        </p:spPr>
      </p:pic>
      <p:pic>
        <p:nvPicPr>
          <p:cNvPr id="27" name="Google Shape;27;p5"/>
          <p:cNvPicPr preferRelativeResize="0"/>
          <p:nvPr/>
        </p:nvPicPr>
        <p:blipFill rotWithShape="1">
          <a:blip r:embed="rId3">
            <a:alphaModFix/>
          </a:blip>
          <a:srcRect/>
          <a:stretch/>
        </p:blipFill>
        <p:spPr>
          <a:xfrm>
            <a:off x="995500" y="1073656"/>
            <a:ext cx="6772661" cy="98978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sic 2 2">
  <p:cSld name="CUSTOM_2_1_2_2">
    <p:spTree>
      <p:nvGrpSpPr>
        <p:cNvPr id="1" name="Shape 213"/>
        <p:cNvGrpSpPr/>
        <p:nvPr/>
      </p:nvGrpSpPr>
      <p:grpSpPr>
        <a:xfrm>
          <a:off x="0" y="0"/>
          <a:ext cx="0" cy="0"/>
          <a:chOff x="0" y="0"/>
          <a:chExt cx="0" cy="0"/>
        </a:xfrm>
      </p:grpSpPr>
      <p:sp>
        <p:nvSpPr>
          <p:cNvPr id="214" name="Google Shape;214;p42"/>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215" name="Google Shape;215;p42"/>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216" name="Google Shape;216;p42"/>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17" name="Google Shape;217;p42"/>
          <p:cNvPicPr preferRelativeResize="0"/>
          <p:nvPr/>
        </p:nvPicPr>
        <p:blipFill rotWithShape="1">
          <a:blip r:embed="rId2">
            <a:alphaModFix/>
          </a:blip>
          <a:srcRect l="25382" r="25377"/>
          <a:stretch/>
        </p:blipFill>
        <p:spPr>
          <a:xfrm>
            <a:off x="12801600" y="0"/>
            <a:ext cx="5486411" cy="10241277"/>
          </a:xfrm>
          <a:prstGeom prst="rect">
            <a:avLst/>
          </a:prstGeom>
          <a:noFill/>
          <a:ln>
            <a:noFill/>
          </a:ln>
        </p:spPr>
      </p:pic>
      <p:pic>
        <p:nvPicPr>
          <p:cNvPr id="218" name="Google Shape;218;p42"/>
          <p:cNvPicPr preferRelativeResize="0"/>
          <p:nvPr/>
        </p:nvPicPr>
        <p:blipFill rotWithShape="1">
          <a:blip r:embed="rId3">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sic 1">
  <p:cSld name="CUSTOM_2_1_1">
    <p:spTree>
      <p:nvGrpSpPr>
        <p:cNvPr id="1" name="Shape 219"/>
        <p:cNvGrpSpPr/>
        <p:nvPr/>
      </p:nvGrpSpPr>
      <p:grpSpPr>
        <a:xfrm>
          <a:off x="0" y="0"/>
          <a:ext cx="0" cy="0"/>
          <a:chOff x="0" y="0"/>
          <a:chExt cx="0" cy="0"/>
        </a:xfrm>
      </p:grpSpPr>
      <p:sp>
        <p:nvSpPr>
          <p:cNvPr id="220" name="Google Shape;220;p43"/>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221" name="Google Shape;221;p43"/>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222" name="Google Shape;222;p43"/>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23" name="Google Shape;223;p43"/>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Title">
  <p:cSld name="CUSTOM_15">
    <p:spTree>
      <p:nvGrpSpPr>
        <p:cNvPr id="1" name="Shape 224"/>
        <p:cNvGrpSpPr/>
        <p:nvPr/>
      </p:nvGrpSpPr>
      <p:grpSpPr>
        <a:xfrm>
          <a:off x="0" y="0"/>
          <a:ext cx="0" cy="0"/>
          <a:chOff x="0" y="0"/>
          <a:chExt cx="0" cy="0"/>
        </a:xfrm>
      </p:grpSpPr>
      <p:sp>
        <p:nvSpPr>
          <p:cNvPr id="225" name="Google Shape;225;p44"/>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226" name="Google Shape;226;p44"/>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rtl="0">
              <a:spcBef>
                <a:spcPts val="0"/>
              </a:spcBef>
              <a:spcAft>
                <a:spcPts val="0"/>
              </a:spcAft>
              <a:buSzPts val="3200"/>
              <a:buNone/>
              <a:defRPr/>
            </a:lvl1pPr>
            <a:lvl2pPr lvl="1" rtl="0">
              <a:spcBef>
                <a:spcPts val="1600"/>
              </a:spcBef>
              <a:spcAft>
                <a:spcPts val="0"/>
              </a:spcAft>
              <a:buSzPts val="2800"/>
              <a:buNone/>
              <a:defRPr/>
            </a:lvl2pPr>
            <a:lvl3pPr lvl="2" rtl="0">
              <a:spcBef>
                <a:spcPts val="1600"/>
              </a:spcBef>
              <a:spcAft>
                <a:spcPts val="0"/>
              </a:spcAft>
              <a:buSzPts val="2400"/>
              <a:buNone/>
              <a:defRPr/>
            </a:lvl3pPr>
            <a:lvl4pPr lvl="3" rtl="0">
              <a:spcBef>
                <a:spcPts val="1600"/>
              </a:spcBef>
              <a:spcAft>
                <a:spcPts val="0"/>
              </a:spcAft>
              <a:buSzPts val="2400"/>
              <a:buNone/>
              <a:defRPr/>
            </a:lvl4pPr>
            <a:lvl5pPr lvl="4" rtl="0">
              <a:spcBef>
                <a:spcPts val="1600"/>
              </a:spcBef>
              <a:spcAft>
                <a:spcPts val="0"/>
              </a:spcAft>
              <a:buSzPts val="2400"/>
              <a:buNone/>
              <a:defRPr/>
            </a:lvl5pPr>
            <a:lvl6pPr lvl="5" rtl="0">
              <a:spcBef>
                <a:spcPts val="1600"/>
              </a:spcBef>
              <a:spcAft>
                <a:spcPts val="0"/>
              </a:spcAft>
              <a:buSzPts val="2400"/>
              <a:buNone/>
              <a:defRPr/>
            </a:lvl6pPr>
            <a:lvl7pPr lvl="6" rtl="0">
              <a:spcBef>
                <a:spcPts val="1600"/>
              </a:spcBef>
              <a:spcAft>
                <a:spcPts val="0"/>
              </a:spcAft>
              <a:buSzPts val="2400"/>
              <a:buNone/>
              <a:defRPr/>
            </a:lvl7pPr>
            <a:lvl8pPr lvl="7" rtl="0">
              <a:spcBef>
                <a:spcPts val="1600"/>
              </a:spcBef>
              <a:spcAft>
                <a:spcPts val="0"/>
              </a:spcAft>
              <a:buSzPts val="2400"/>
              <a:buNone/>
              <a:defRPr/>
            </a:lvl8pPr>
            <a:lvl9pPr lvl="8" rtl="0">
              <a:spcBef>
                <a:spcPts val="1600"/>
              </a:spcBef>
              <a:spcAft>
                <a:spcPts val="1600"/>
              </a:spcAft>
              <a:buSzPts val="2400"/>
              <a:buNone/>
              <a:defRPr/>
            </a:lvl9pPr>
          </a:lstStyle>
          <a:p>
            <a:endParaRPr/>
          </a:p>
        </p:txBody>
      </p:sp>
      <p:sp>
        <p:nvSpPr>
          <p:cNvPr id="227" name="Google Shape;227;p44"/>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Clr>
                <a:schemeClr val="dk2"/>
              </a:buClr>
              <a:buSzPts val="14400"/>
              <a:buNone/>
              <a:defRPr sz="14400" b="1">
                <a:solidFill>
                  <a:schemeClr val="dk2"/>
                </a:solidFill>
                <a:latin typeface="Nunito Sans"/>
                <a:ea typeface="Nunito Sans"/>
                <a:cs typeface="Nunito Sans"/>
                <a:sym typeface="Nunito Sans"/>
              </a:defRPr>
            </a:lvl1pPr>
            <a:lvl2pPr lvl="1"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228" name="Google Shape;228;p44"/>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itle 1">
  <p:cSld name="CUSTOM_15_1">
    <p:spTree>
      <p:nvGrpSpPr>
        <p:cNvPr id="1" name="Shape 229"/>
        <p:cNvGrpSpPr/>
        <p:nvPr/>
      </p:nvGrpSpPr>
      <p:grpSpPr>
        <a:xfrm>
          <a:off x="0" y="0"/>
          <a:ext cx="0" cy="0"/>
          <a:chOff x="0" y="0"/>
          <a:chExt cx="0" cy="0"/>
        </a:xfrm>
      </p:grpSpPr>
      <p:sp>
        <p:nvSpPr>
          <p:cNvPr id="230" name="Google Shape;230;p45"/>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231" name="Google Shape;231;p45"/>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rtl="0">
              <a:spcBef>
                <a:spcPts val="0"/>
              </a:spcBef>
              <a:spcAft>
                <a:spcPts val="0"/>
              </a:spcAft>
              <a:buSzPts val="3200"/>
              <a:buNone/>
              <a:defRPr/>
            </a:lvl1pPr>
            <a:lvl2pPr lvl="1" rtl="0">
              <a:spcBef>
                <a:spcPts val="1600"/>
              </a:spcBef>
              <a:spcAft>
                <a:spcPts val="0"/>
              </a:spcAft>
              <a:buSzPts val="2800"/>
              <a:buNone/>
              <a:defRPr/>
            </a:lvl2pPr>
            <a:lvl3pPr lvl="2" rtl="0">
              <a:spcBef>
                <a:spcPts val="1600"/>
              </a:spcBef>
              <a:spcAft>
                <a:spcPts val="0"/>
              </a:spcAft>
              <a:buSzPts val="2400"/>
              <a:buNone/>
              <a:defRPr/>
            </a:lvl3pPr>
            <a:lvl4pPr lvl="3" rtl="0">
              <a:spcBef>
                <a:spcPts val="1600"/>
              </a:spcBef>
              <a:spcAft>
                <a:spcPts val="0"/>
              </a:spcAft>
              <a:buSzPts val="2400"/>
              <a:buNone/>
              <a:defRPr/>
            </a:lvl4pPr>
            <a:lvl5pPr lvl="4" rtl="0">
              <a:spcBef>
                <a:spcPts val="1600"/>
              </a:spcBef>
              <a:spcAft>
                <a:spcPts val="0"/>
              </a:spcAft>
              <a:buSzPts val="2400"/>
              <a:buNone/>
              <a:defRPr/>
            </a:lvl5pPr>
            <a:lvl6pPr lvl="5" rtl="0">
              <a:spcBef>
                <a:spcPts val="1600"/>
              </a:spcBef>
              <a:spcAft>
                <a:spcPts val="0"/>
              </a:spcAft>
              <a:buSzPts val="2400"/>
              <a:buNone/>
              <a:defRPr/>
            </a:lvl6pPr>
            <a:lvl7pPr lvl="6" rtl="0">
              <a:spcBef>
                <a:spcPts val="1600"/>
              </a:spcBef>
              <a:spcAft>
                <a:spcPts val="0"/>
              </a:spcAft>
              <a:buSzPts val="2400"/>
              <a:buNone/>
              <a:defRPr/>
            </a:lvl7pPr>
            <a:lvl8pPr lvl="7" rtl="0">
              <a:spcBef>
                <a:spcPts val="1600"/>
              </a:spcBef>
              <a:spcAft>
                <a:spcPts val="0"/>
              </a:spcAft>
              <a:buSzPts val="2400"/>
              <a:buNone/>
              <a:defRPr/>
            </a:lvl8pPr>
            <a:lvl9pPr lvl="8" rtl="0">
              <a:spcBef>
                <a:spcPts val="1600"/>
              </a:spcBef>
              <a:spcAft>
                <a:spcPts val="1600"/>
              </a:spcAft>
              <a:buSzPts val="2400"/>
              <a:buNone/>
              <a:defRPr/>
            </a:lvl9pPr>
          </a:lstStyle>
          <a:p>
            <a:endParaRPr/>
          </a:p>
        </p:txBody>
      </p:sp>
      <p:sp>
        <p:nvSpPr>
          <p:cNvPr id="232" name="Google Shape;232;p45"/>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Clr>
                <a:schemeClr val="accent1"/>
              </a:buClr>
              <a:buSzPts val="14400"/>
              <a:buNone/>
              <a:defRPr sz="14400" b="1">
                <a:solidFill>
                  <a:schemeClr val="accent1"/>
                </a:solidFill>
                <a:latin typeface="Nunito Sans"/>
                <a:ea typeface="Nunito Sans"/>
                <a:cs typeface="Nunito Sans"/>
                <a:sym typeface="Nunito Sans"/>
              </a:defRPr>
            </a:lvl1pPr>
            <a:lvl2pPr lvl="1"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233" name="Google Shape;233;p45"/>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CUSTOM_13">
    <p:spTree>
      <p:nvGrpSpPr>
        <p:cNvPr id="1" name="Shape 234"/>
        <p:cNvGrpSpPr/>
        <p:nvPr/>
      </p:nvGrpSpPr>
      <p:grpSpPr>
        <a:xfrm>
          <a:off x="0" y="0"/>
          <a:ext cx="0" cy="0"/>
          <a:chOff x="0" y="0"/>
          <a:chExt cx="0" cy="0"/>
        </a:xfrm>
      </p:grpSpPr>
      <p:pic>
        <p:nvPicPr>
          <p:cNvPr id="235" name="Google Shape;235;p46"/>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 No Branding">
  <p:cSld name="CUSTOM_12">
    <p:bg>
      <p:bgPr>
        <a:noFill/>
        <a:effectLst/>
      </p:bgPr>
    </p:bg>
    <p:spTree>
      <p:nvGrpSpPr>
        <p:cNvPr id="1" name="Shape 236"/>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sic 1 1">
  <p:cSld name="CUSTOM_2_1_1_1">
    <p:spTree>
      <p:nvGrpSpPr>
        <p:cNvPr id="1" name="Shape 237"/>
        <p:cNvGrpSpPr/>
        <p:nvPr/>
      </p:nvGrpSpPr>
      <p:grpSpPr>
        <a:xfrm>
          <a:off x="0" y="0"/>
          <a:ext cx="0" cy="0"/>
          <a:chOff x="0" y="0"/>
          <a:chExt cx="0" cy="0"/>
        </a:xfrm>
      </p:grpSpPr>
      <p:sp>
        <p:nvSpPr>
          <p:cNvPr id="238" name="Google Shape;238;p48"/>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239" name="Google Shape;239;p48"/>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240" name="Google Shape;240;p48"/>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41" name="Google Shape;241;p48"/>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pic>
        <p:nvPicPr>
          <p:cNvPr id="242" name="Google Shape;242;p48"/>
          <p:cNvPicPr preferRelativeResize="0"/>
          <p:nvPr/>
        </p:nvPicPr>
        <p:blipFill rotWithShape="1">
          <a:blip r:embed="rId3">
            <a:alphaModFix/>
          </a:blip>
          <a:srcRect l="4434"/>
          <a:stretch/>
        </p:blipFill>
        <p:spPr>
          <a:xfrm>
            <a:off x="0" y="1250716"/>
            <a:ext cx="9725399" cy="8034080"/>
          </a:xfrm>
          <a:prstGeom prst="rect">
            <a:avLst/>
          </a:prstGeom>
          <a:noFill/>
          <a:ln>
            <a:noFill/>
          </a:ln>
        </p:spPr>
      </p:pic>
      <p:pic>
        <p:nvPicPr>
          <p:cNvPr id="243" name="Google Shape;243;p48"/>
          <p:cNvPicPr preferRelativeResize="0"/>
          <p:nvPr/>
        </p:nvPicPr>
        <p:blipFill rotWithShape="1">
          <a:blip r:embed="rId4">
            <a:alphaModFix/>
          </a:blip>
          <a:srcRect l="3191" t="23083" r="6383" b="25193"/>
          <a:stretch/>
        </p:blipFill>
        <p:spPr>
          <a:xfrm>
            <a:off x="421850" y="1587861"/>
            <a:ext cx="8912550" cy="498783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4"/>
        <p:cNvGrpSpPr/>
        <p:nvPr/>
      </p:nvGrpSpPr>
      <p:grpSpPr>
        <a:xfrm>
          <a:off x="0" y="0"/>
          <a:ext cx="0" cy="0"/>
          <a:chOff x="0" y="0"/>
          <a:chExt cx="0" cy="0"/>
        </a:xfrm>
      </p:grpSpPr>
      <p:sp>
        <p:nvSpPr>
          <p:cNvPr id="245" name="Google Shape;245;p49"/>
          <p:cNvSpPr txBox="1">
            <a:spLocks noGrp="1"/>
          </p:cNvSpPr>
          <p:nvPr>
            <p:ph type="ctrTitle"/>
          </p:nvPr>
        </p:nvSpPr>
        <p:spPr>
          <a:xfrm>
            <a:off x="623417" y="1482531"/>
            <a:ext cx="17041200" cy="40869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SzPts val="10400"/>
              <a:buChar char="●"/>
              <a:defRPr sz="10400"/>
            </a:lvl1pPr>
            <a:lvl2pPr lvl="1" algn="ctr" rtl="0">
              <a:spcBef>
                <a:spcPts val="0"/>
              </a:spcBef>
              <a:spcAft>
                <a:spcPts val="0"/>
              </a:spcAft>
              <a:buSzPts val="10400"/>
              <a:buChar char="○"/>
              <a:defRPr sz="10400"/>
            </a:lvl2pPr>
            <a:lvl3pPr lvl="2" algn="ctr" rtl="0">
              <a:spcBef>
                <a:spcPts val="0"/>
              </a:spcBef>
              <a:spcAft>
                <a:spcPts val="0"/>
              </a:spcAft>
              <a:buSzPts val="10400"/>
              <a:buChar char="■"/>
              <a:defRPr sz="10400"/>
            </a:lvl3pPr>
            <a:lvl4pPr lvl="3" algn="ctr" rtl="0">
              <a:spcBef>
                <a:spcPts val="0"/>
              </a:spcBef>
              <a:spcAft>
                <a:spcPts val="0"/>
              </a:spcAft>
              <a:buSzPts val="10400"/>
              <a:buChar char="●"/>
              <a:defRPr sz="10400"/>
            </a:lvl4pPr>
            <a:lvl5pPr lvl="4" algn="ctr" rtl="0">
              <a:spcBef>
                <a:spcPts val="0"/>
              </a:spcBef>
              <a:spcAft>
                <a:spcPts val="0"/>
              </a:spcAft>
              <a:buSzPts val="10400"/>
              <a:buChar char="○"/>
              <a:defRPr sz="10400"/>
            </a:lvl5pPr>
            <a:lvl6pPr lvl="5" algn="ctr" rtl="0">
              <a:spcBef>
                <a:spcPts val="0"/>
              </a:spcBef>
              <a:spcAft>
                <a:spcPts val="0"/>
              </a:spcAft>
              <a:buSzPts val="10400"/>
              <a:buChar char="■"/>
              <a:defRPr sz="10400"/>
            </a:lvl6pPr>
            <a:lvl7pPr lvl="6" algn="ctr" rtl="0">
              <a:spcBef>
                <a:spcPts val="0"/>
              </a:spcBef>
              <a:spcAft>
                <a:spcPts val="0"/>
              </a:spcAft>
              <a:buSzPts val="10400"/>
              <a:buChar char="●"/>
              <a:defRPr sz="10400"/>
            </a:lvl7pPr>
            <a:lvl8pPr lvl="7" algn="ctr" rtl="0">
              <a:spcBef>
                <a:spcPts val="0"/>
              </a:spcBef>
              <a:spcAft>
                <a:spcPts val="0"/>
              </a:spcAft>
              <a:buSzPts val="10400"/>
              <a:buChar char="○"/>
              <a:defRPr sz="10400"/>
            </a:lvl8pPr>
            <a:lvl9pPr lvl="8" algn="ctr" rtl="0">
              <a:spcBef>
                <a:spcPts val="0"/>
              </a:spcBef>
              <a:spcAft>
                <a:spcPts val="0"/>
              </a:spcAft>
              <a:buSzPts val="10400"/>
              <a:buChar char="■"/>
              <a:defRPr sz="10400"/>
            </a:lvl9pPr>
          </a:lstStyle>
          <a:p>
            <a:endParaRPr/>
          </a:p>
        </p:txBody>
      </p:sp>
      <p:sp>
        <p:nvSpPr>
          <p:cNvPr id="246" name="Google Shape;246;p49"/>
          <p:cNvSpPr txBox="1">
            <a:spLocks noGrp="1"/>
          </p:cNvSpPr>
          <p:nvPr>
            <p:ph type="subTitle" idx="1"/>
          </p:nvPr>
        </p:nvSpPr>
        <p:spPr>
          <a:xfrm>
            <a:off x="623400" y="5643055"/>
            <a:ext cx="17041200" cy="1578300"/>
          </a:xfrm>
          <a:prstGeom prst="rect">
            <a:avLst/>
          </a:prstGeom>
        </p:spPr>
        <p:txBody>
          <a:bodyPr spcFirstLastPara="1" wrap="square" lIns="182575" tIns="182575" rIns="182575" bIns="182575" anchor="t" anchorCtr="0">
            <a:no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247" name="Google Shape;247;p49"/>
          <p:cNvSpPr txBox="1">
            <a:spLocks noGrp="1"/>
          </p:cNvSpPr>
          <p:nvPr>
            <p:ph type="sldNum" idx="12"/>
          </p:nvPr>
        </p:nvSpPr>
        <p:spPr>
          <a:xfrm>
            <a:off x="16944916" y="9284978"/>
            <a:ext cx="1097400" cy="783600"/>
          </a:xfrm>
          <a:prstGeom prst="rect">
            <a:avLst/>
          </a:prstGeom>
          <a:noFill/>
          <a:ln>
            <a:noFill/>
          </a:ln>
        </p:spPr>
        <p:txBody>
          <a:bodyPr spcFirstLastPara="1" wrap="square" lIns="182575" tIns="182575" rIns="182575" bIns="182575" anchor="ctr" anchorCtr="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2 2">
  <p:cSld name="CUSTOM_19_2">
    <p:bg>
      <p:bgPr>
        <a:solidFill>
          <a:schemeClr val="dk1"/>
        </a:solidFill>
        <a:effectLst/>
      </p:bgPr>
    </p:bg>
    <p:spTree>
      <p:nvGrpSpPr>
        <p:cNvPr id="1" name="Shape 248"/>
        <p:cNvGrpSpPr/>
        <p:nvPr/>
      </p:nvGrpSpPr>
      <p:grpSpPr>
        <a:xfrm>
          <a:off x="0" y="0"/>
          <a:ext cx="0" cy="0"/>
          <a:chOff x="0" y="0"/>
          <a:chExt cx="0" cy="0"/>
        </a:xfrm>
      </p:grpSpPr>
      <p:pic>
        <p:nvPicPr>
          <p:cNvPr id="249" name="Google Shape;249;p50"/>
          <p:cNvPicPr preferRelativeResize="0"/>
          <p:nvPr/>
        </p:nvPicPr>
        <p:blipFill>
          <a:blip r:embed="rId2">
            <a:alphaModFix/>
          </a:blip>
          <a:stretch>
            <a:fillRect/>
          </a:stretch>
        </p:blipFill>
        <p:spPr>
          <a:xfrm>
            <a:off x="-90" y="19015"/>
            <a:ext cx="18206798" cy="10241276"/>
          </a:xfrm>
          <a:prstGeom prst="rect">
            <a:avLst/>
          </a:prstGeom>
          <a:noFill/>
          <a:ln>
            <a:noFill/>
          </a:ln>
        </p:spPr>
      </p:pic>
      <p:sp>
        <p:nvSpPr>
          <p:cNvPr id="250" name="Google Shape;250;p50"/>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251" name="Google Shape;251;p50"/>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SzPts val="3600"/>
              <a:buFont typeface="Nunito Sans"/>
              <a:buNone/>
              <a:defRPr sz="3600">
                <a:latin typeface="Nunito Sans"/>
                <a:ea typeface="Nunito Sans"/>
                <a:cs typeface="Nunito Sans"/>
                <a:sym typeface="Nunito Sans"/>
              </a:defRPr>
            </a:lvl2pPr>
            <a:lvl3pPr lvl="2" rtl="0">
              <a:spcBef>
                <a:spcPts val="1600"/>
              </a:spcBef>
              <a:spcAft>
                <a:spcPts val="0"/>
              </a:spcAft>
              <a:buSzPts val="3600"/>
              <a:buFont typeface="Nunito Sans"/>
              <a:buNone/>
              <a:defRPr sz="3600">
                <a:latin typeface="Nunito Sans"/>
                <a:ea typeface="Nunito Sans"/>
                <a:cs typeface="Nunito Sans"/>
                <a:sym typeface="Nunito Sans"/>
              </a:defRPr>
            </a:lvl3pPr>
            <a:lvl4pPr lvl="3" rtl="0">
              <a:spcBef>
                <a:spcPts val="1600"/>
              </a:spcBef>
              <a:spcAft>
                <a:spcPts val="0"/>
              </a:spcAft>
              <a:buSzPts val="3600"/>
              <a:buFont typeface="Nunito Sans"/>
              <a:buNone/>
              <a:defRPr sz="3600">
                <a:latin typeface="Nunito Sans"/>
                <a:ea typeface="Nunito Sans"/>
                <a:cs typeface="Nunito Sans"/>
                <a:sym typeface="Nunito Sans"/>
              </a:defRPr>
            </a:lvl4pPr>
            <a:lvl5pPr lvl="4" rtl="0">
              <a:spcBef>
                <a:spcPts val="1600"/>
              </a:spcBef>
              <a:spcAft>
                <a:spcPts val="0"/>
              </a:spcAft>
              <a:buSzPts val="3600"/>
              <a:buFont typeface="Nunito Sans"/>
              <a:buNone/>
              <a:defRPr sz="3600">
                <a:latin typeface="Nunito Sans"/>
                <a:ea typeface="Nunito Sans"/>
                <a:cs typeface="Nunito Sans"/>
                <a:sym typeface="Nunito Sans"/>
              </a:defRPr>
            </a:lvl5pPr>
            <a:lvl6pPr lvl="5" rtl="0">
              <a:spcBef>
                <a:spcPts val="1600"/>
              </a:spcBef>
              <a:spcAft>
                <a:spcPts val="0"/>
              </a:spcAft>
              <a:buSzPts val="3600"/>
              <a:buFont typeface="Nunito Sans"/>
              <a:buNone/>
              <a:defRPr sz="3600">
                <a:latin typeface="Nunito Sans"/>
                <a:ea typeface="Nunito Sans"/>
                <a:cs typeface="Nunito Sans"/>
                <a:sym typeface="Nunito Sans"/>
              </a:defRPr>
            </a:lvl6pPr>
            <a:lvl7pPr lvl="6" rtl="0">
              <a:spcBef>
                <a:spcPts val="1600"/>
              </a:spcBef>
              <a:spcAft>
                <a:spcPts val="0"/>
              </a:spcAft>
              <a:buSzPts val="3600"/>
              <a:buFont typeface="Nunito Sans"/>
              <a:buNone/>
              <a:defRPr sz="3600">
                <a:latin typeface="Nunito Sans"/>
                <a:ea typeface="Nunito Sans"/>
                <a:cs typeface="Nunito Sans"/>
                <a:sym typeface="Nunito Sans"/>
              </a:defRPr>
            </a:lvl7pPr>
            <a:lvl8pPr lvl="7" rtl="0">
              <a:spcBef>
                <a:spcPts val="1600"/>
              </a:spcBef>
              <a:spcAft>
                <a:spcPts val="0"/>
              </a:spcAft>
              <a:buSzPts val="3600"/>
              <a:buFont typeface="Nunito Sans"/>
              <a:buNone/>
              <a:defRPr sz="3600">
                <a:latin typeface="Nunito Sans"/>
                <a:ea typeface="Nunito Sans"/>
                <a:cs typeface="Nunito Sans"/>
                <a:sym typeface="Nunito Sans"/>
              </a:defRPr>
            </a:lvl8pPr>
            <a:lvl9pPr lvl="8" rtl="0">
              <a:spcBef>
                <a:spcPts val="1600"/>
              </a:spcBef>
              <a:spcAft>
                <a:spcPts val="1600"/>
              </a:spcAft>
              <a:buSzPts val="3600"/>
              <a:buFont typeface="Nunito Sans"/>
              <a:buNone/>
              <a:defRPr sz="3600">
                <a:latin typeface="Nunito Sans"/>
                <a:ea typeface="Nunito Sans"/>
                <a:cs typeface="Nunito Sans"/>
                <a:sym typeface="Nunito Sans"/>
              </a:defRPr>
            </a:lvl9pPr>
          </a:lstStyle>
          <a:p>
            <a:endParaRPr/>
          </a:p>
        </p:txBody>
      </p:sp>
      <p:pic>
        <p:nvPicPr>
          <p:cNvPr id="252" name="Google Shape;252;p50"/>
          <p:cNvPicPr preferRelativeResize="0"/>
          <p:nvPr/>
        </p:nvPicPr>
        <p:blipFill rotWithShape="1">
          <a:blip r:embed="rId3">
            <a:alphaModFix/>
          </a:blip>
          <a:srcRect l="-1122"/>
          <a:stretch/>
        </p:blipFill>
        <p:spPr>
          <a:xfrm>
            <a:off x="912850" y="954838"/>
            <a:ext cx="8026761" cy="116012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2 1 1 1 1">
  <p:cSld name="CUSTOM_19_1_1_1_1">
    <p:bg>
      <p:bgPr>
        <a:solidFill>
          <a:schemeClr val="dk2"/>
        </a:solidFill>
        <a:effectLst/>
      </p:bgPr>
    </p:bg>
    <p:spTree>
      <p:nvGrpSpPr>
        <p:cNvPr id="1" name="Shape 253"/>
        <p:cNvGrpSpPr/>
        <p:nvPr/>
      </p:nvGrpSpPr>
      <p:grpSpPr>
        <a:xfrm>
          <a:off x="0" y="0"/>
          <a:ext cx="0" cy="0"/>
          <a:chOff x="0" y="0"/>
          <a:chExt cx="0" cy="0"/>
        </a:xfrm>
      </p:grpSpPr>
      <p:pic>
        <p:nvPicPr>
          <p:cNvPr id="254" name="Google Shape;254;p51"/>
          <p:cNvPicPr preferRelativeResize="0"/>
          <p:nvPr/>
        </p:nvPicPr>
        <p:blipFill>
          <a:blip r:embed="rId2">
            <a:alphaModFix/>
          </a:blip>
          <a:stretch>
            <a:fillRect/>
          </a:stretch>
        </p:blipFill>
        <p:spPr>
          <a:xfrm>
            <a:off x="0" y="0"/>
            <a:ext cx="18206654" cy="10241276"/>
          </a:xfrm>
          <a:prstGeom prst="rect">
            <a:avLst/>
          </a:prstGeom>
          <a:noFill/>
          <a:ln>
            <a:noFill/>
          </a:ln>
        </p:spPr>
      </p:pic>
      <p:sp>
        <p:nvSpPr>
          <p:cNvPr id="255" name="Google Shape;255;p51"/>
          <p:cNvSpPr txBox="1">
            <a:spLocks noGrp="1"/>
          </p:cNvSpPr>
          <p:nvPr>
            <p:ph type="title"/>
          </p:nvPr>
        </p:nvSpPr>
        <p:spPr>
          <a:xfrm>
            <a:off x="919500" y="2731455"/>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256" name="Google Shape;256;p51"/>
          <p:cNvSpPr txBox="1">
            <a:spLocks noGrp="1"/>
          </p:cNvSpPr>
          <p:nvPr>
            <p:ph type="subTitle" idx="1"/>
          </p:nvPr>
        </p:nvSpPr>
        <p:spPr>
          <a:xfrm>
            <a:off x="919500" y="4128119"/>
            <a:ext cx="97200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2pPr>
            <a:lvl3pPr lvl="2"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3pPr>
            <a:lvl4pPr lvl="3"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4pPr>
            <a:lvl5pPr lvl="4"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5pPr>
            <a:lvl6pPr lvl="5"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6pPr>
            <a:lvl7pPr lvl="6"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7pPr>
            <a:lvl8pPr lvl="7"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8pPr>
            <a:lvl9pPr lvl="8" rtl="0">
              <a:spcBef>
                <a:spcPts val="1600"/>
              </a:spcBef>
              <a:spcAft>
                <a:spcPts val="1600"/>
              </a:spcAft>
              <a:buClr>
                <a:schemeClr val="lt1"/>
              </a:buClr>
              <a:buSzPts val="3600"/>
              <a:buFont typeface="Nunito Sans"/>
              <a:buNone/>
              <a:defRPr sz="3600">
                <a:solidFill>
                  <a:schemeClr val="lt1"/>
                </a:solidFill>
                <a:latin typeface="Nunito Sans"/>
                <a:ea typeface="Nunito Sans"/>
                <a:cs typeface="Nunito Sans"/>
                <a:sym typeface="Nunito Sans"/>
              </a:defRPr>
            </a:lvl9pPr>
          </a:lstStyle>
          <a:p>
            <a:endParaRPr/>
          </a:p>
        </p:txBody>
      </p:sp>
      <p:pic>
        <p:nvPicPr>
          <p:cNvPr id="257" name="Google Shape;257;p51"/>
          <p:cNvPicPr preferRelativeResize="0"/>
          <p:nvPr/>
        </p:nvPicPr>
        <p:blipFill rotWithShape="1">
          <a:blip r:embed="rId3">
            <a:alphaModFix/>
          </a:blip>
          <a:srcRect l="11747" t="26161" r="9938" b="27818"/>
          <a:stretch/>
        </p:blipFill>
        <p:spPr>
          <a:xfrm>
            <a:off x="995500" y="1073656"/>
            <a:ext cx="4338045" cy="98978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sic">
  <p:cSld name="CUSTOM_2_1">
    <p:spTree>
      <p:nvGrpSpPr>
        <p:cNvPr id="1" name="Shape 28"/>
        <p:cNvGrpSpPr/>
        <p:nvPr/>
      </p:nvGrpSpPr>
      <p:grpSpPr>
        <a:xfrm>
          <a:off x="0" y="0"/>
          <a:ext cx="0" cy="0"/>
          <a:chOff x="0" y="0"/>
          <a:chExt cx="0" cy="0"/>
        </a:xfrm>
      </p:grpSpPr>
      <p:sp>
        <p:nvSpPr>
          <p:cNvPr id="29" name="Google Shape;29;p6"/>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sp>
        <p:nvSpPr>
          <p:cNvPr id="30" name="Google Shape;30;p6"/>
          <p:cNvSpPr txBox="1">
            <a:spLocks noGrp="1"/>
          </p:cNvSpPr>
          <p:nvPr>
            <p:ph type="body" idx="1"/>
          </p:nvPr>
        </p:nvSpPr>
        <p:spPr>
          <a:xfrm>
            <a:off x="924600" y="2624283"/>
            <a:ext cx="164490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31" name="Google Shape;31;p6"/>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pic>
        <p:nvPicPr>
          <p:cNvPr id="32" name="Google Shape;32;p6"/>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2">
  <p:cSld name="CUSTOM_19">
    <p:bg>
      <p:bgPr>
        <a:solidFill>
          <a:schemeClr val="dk1"/>
        </a:solidFill>
        <a:effectLst/>
      </p:bgPr>
    </p:bg>
    <p:spTree>
      <p:nvGrpSpPr>
        <p:cNvPr id="1" name="Shape 261"/>
        <p:cNvGrpSpPr/>
        <p:nvPr/>
      </p:nvGrpSpPr>
      <p:grpSpPr>
        <a:xfrm>
          <a:off x="0" y="0"/>
          <a:ext cx="0" cy="0"/>
          <a:chOff x="0" y="0"/>
          <a:chExt cx="0" cy="0"/>
        </a:xfrm>
      </p:grpSpPr>
      <p:sp>
        <p:nvSpPr>
          <p:cNvPr id="262" name="Google Shape;262;p53"/>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263" name="Google Shape;263;p53"/>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SzPts val="3600"/>
              <a:buFont typeface="Nunito Sans"/>
              <a:buNone/>
              <a:defRPr sz="3600">
                <a:latin typeface="Nunito Sans"/>
                <a:ea typeface="Nunito Sans"/>
                <a:cs typeface="Nunito Sans"/>
                <a:sym typeface="Nunito Sans"/>
              </a:defRPr>
            </a:lvl2pPr>
            <a:lvl3pPr lvl="2" rtl="0">
              <a:spcBef>
                <a:spcPts val="1600"/>
              </a:spcBef>
              <a:spcAft>
                <a:spcPts val="0"/>
              </a:spcAft>
              <a:buSzPts val="3600"/>
              <a:buFont typeface="Nunito Sans"/>
              <a:buNone/>
              <a:defRPr sz="3600">
                <a:latin typeface="Nunito Sans"/>
                <a:ea typeface="Nunito Sans"/>
                <a:cs typeface="Nunito Sans"/>
                <a:sym typeface="Nunito Sans"/>
              </a:defRPr>
            </a:lvl3pPr>
            <a:lvl4pPr lvl="3" rtl="0">
              <a:spcBef>
                <a:spcPts val="1600"/>
              </a:spcBef>
              <a:spcAft>
                <a:spcPts val="0"/>
              </a:spcAft>
              <a:buSzPts val="3600"/>
              <a:buFont typeface="Nunito Sans"/>
              <a:buNone/>
              <a:defRPr sz="3600">
                <a:latin typeface="Nunito Sans"/>
                <a:ea typeface="Nunito Sans"/>
                <a:cs typeface="Nunito Sans"/>
                <a:sym typeface="Nunito Sans"/>
              </a:defRPr>
            </a:lvl4pPr>
            <a:lvl5pPr lvl="4" rtl="0">
              <a:spcBef>
                <a:spcPts val="1600"/>
              </a:spcBef>
              <a:spcAft>
                <a:spcPts val="0"/>
              </a:spcAft>
              <a:buSzPts val="3600"/>
              <a:buFont typeface="Nunito Sans"/>
              <a:buNone/>
              <a:defRPr sz="3600">
                <a:latin typeface="Nunito Sans"/>
                <a:ea typeface="Nunito Sans"/>
                <a:cs typeface="Nunito Sans"/>
                <a:sym typeface="Nunito Sans"/>
              </a:defRPr>
            </a:lvl5pPr>
            <a:lvl6pPr lvl="5" rtl="0">
              <a:spcBef>
                <a:spcPts val="1600"/>
              </a:spcBef>
              <a:spcAft>
                <a:spcPts val="0"/>
              </a:spcAft>
              <a:buSzPts val="3600"/>
              <a:buFont typeface="Nunito Sans"/>
              <a:buNone/>
              <a:defRPr sz="3600">
                <a:latin typeface="Nunito Sans"/>
                <a:ea typeface="Nunito Sans"/>
                <a:cs typeface="Nunito Sans"/>
                <a:sym typeface="Nunito Sans"/>
              </a:defRPr>
            </a:lvl6pPr>
            <a:lvl7pPr lvl="6" rtl="0">
              <a:spcBef>
                <a:spcPts val="1600"/>
              </a:spcBef>
              <a:spcAft>
                <a:spcPts val="0"/>
              </a:spcAft>
              <a:buSzPts val="3600"/>
              <a:buFont typeface="Nunito Sans"/>
              <a:buNone/>
              <a:defRPr sz="3600">
                <a:latin typeface="Nunito Sans"/>
                <a:ea typeface="Nunito Sans"/>
                <a:cs typeface="Nunito Sans"/>
                <a:sym typeface="Nunito Sans"/>
              </a:defRPr>
            </a:lvl7pPr>
            <a:lvl8pPr lvl="7" rtl="0">
              <a:spcBef>
                <a:spcPts val="1600"/>
              </a:spcBef>
              <a:spcAft>
                <a:spcPts val="0"/>
              </a:spcAft>
              <a:buSzPts val="3600"/>
              <a:buFont typeface="Nunito Sans"/>
              <a:buNone/>
              <a:defRPr sz="3600">
                <a:latin typeface="Nunito Sans"/>
                <a:ea typeface="Nunito Sans"/>
                <a:cs typeface="Nunito Sans"/>
                <a:sym typeface="Nunito Sans"/>
              </a:defRPr>
            </a:lvl8pPr>
            <a:lvl9pPr lvl="8" rtl="0">
              <a:spcBef>
                <a:spcPts val="1600"/>
              </a:spcBef>
              <a:spcAft>
                <a:spcPts val="1600"/>
              </a:spcAft>
              <a:buSzPts val="3600"/>
              <a:buFont typeface="Nunito Sans"/>
              <a:buNone/>
              <a:defRPr sz="3600">
                <a:latin typeface="Nunito Sans"/>
                <a:ea typeface="Nunito Sans"/>
                <a:cs typeface="Nunito Sans"/>
                <a:sym typeface="Nunito Sans"/>
              </a:defRPr>
            </a:lvl9pPr>
          </a:lstStyle>
          <a:p>
            <a:endParaRPr/>
          </a:p>
        </p:txBody>
      </p:sp>
      <p:pic>
        <p:nvPicPr>
          <p:cNvPr id="264" name="Google Shape;264;p53"/>
          <p:cNvPicPr preferRelativeResize="0"/>
          <p:nvPr/>
        </p:nvPicPr>
        <p:blipFill rotWithShape="1">
          <a:blip r:embed="rId2">
            <a:alphaModFix/>
          </a:blip>
          <a:srcRect l="14948" r="16100" b="18646"/>
          <a:stretch/>
        </p:blipFill>
        <p:spPr>
          <a:xfrm>
            <a:off x="0" y="5802493"/>
            <a:ext cx="18288000" cy="4475319"/>
          </a:xfrm>
          <a:prstGeom prst="rect">
            <a:avLst/>
          </a:prstGeom>
          <a:noFill/>
          <a:ln>
            <a:noFill/>
          </a:ln>
        </p:spPr>
      </p:pic>
      <p:pic>
        <p:nvPicPr>
          <p:cNvPr id="265" name="Google Shape;265;p53"/>
          <p:cNvPicPr preferRelativeResize="0"/>
          <p:nvPr/>
        </p:nvPicPr>
        <p:blipFill rotWithShape="1">
          <a:blip r:embed="rId3">
            <a:alphaModFix/>
          </a:blip>
          <a:srcRect/>
          <a:stretch/>
        </p:blipFill>
        <p:spPr>
          <a:xfrm>
            <a:off x="995500" y="1148225"/>
            <a:ext cx="4314930" cy="74659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2 1">
  <p:cSld name="CUSTOM_19_1">
    <p:bg>
      <p:bgPr>
        <a:solidFill>
          <a:schemeClr val="lt1"/>
        </a:solidFill>
        <a:effectLst/>
      </p:bgPr>
    </p:bg>
    <p:spTree>
      <p:nvGrpSpPr>
        <p:cNvPr id="1" name="Shape 266"/>
        <p:cNvGrpSpPr/>
        <p:nvPr/>
      </p:nvGrpSpPr>
      <p:grpSpPr>
        <a:xfrm>
          <a:off x="0" y="0"/>
          <a:ext cx="0" cy="0"/>
          <a:chOff x="0" y="0"/>
          <a:chExt cx="0" cy="0"/>
        </a:xfrm>
      </p:grpSpPr>
      <p:pic>
        <p:nvPicPr>
          <p:cNvPr id="267" name="Google Shape;267;p54"/>
          <p:cNvPicPr preferRelativeResize="0"/>
          <p:nvPr/>
        </p:nvPicPr>
        <p:blipFill rotWithShape="1">
          <a:blip r:embed="rId2">
            <a:alphaModFix/>
          </a:blip>
          <a:srcRect l="10307" t="28107" r="9351" b="28103"/>
          <a:stretch/>
        </p:blipFill>
        <p:spPr>
          <a:xfrm>
            <a:off x="995500" y="1077290"/>
            <a:ext cx="4338045" cy="918002"/>
          </a:xfrm>
          <a:prstGeom prst="rect">
            <a:avLst/>
          </a:prstGeom>
          <a:noFill/>
          <a:ln>
            <a:noFill/>
          </a:ln>
        </p:spPr>
      </p:pic>
      <p:sp>
        <p:nvSpPr>
          <p:cNvPr id="268" name="Google Shape;268;p54"/>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269" name="Google Shape;269;p54"/>
          <p:cNvSpPr txBox="1">
            <a:spLocks noGrp="1"/>
          </p:cNvSpPr>
          <p:nvPr>
            <p:ph type="subTitle" idx="1"/>
          </p:nvPr>
        </p:nvSpPr>
        <p:spPr>
          <a:xfrm>
            <a:off x="919500" y="3952005"/>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SzPts val="3600"/>
              <a:buFont typeface="Nunito Sans"/>
              <a:buNone/>
              <a:defRPr sz="3600">
                <a:solidFill>
                  <a:schemeClr val="dk2"/>
                </a:solidFill>
                <a:latin typeface="Nunito Sans"/>
                <a:ea typeface="Nunito Sans"/>
                <a:cs typeface="Nunito Sans"/>
                <a:sym typeface="Nunito Sans"/>
              </a:defRPr>
            </a:lvl1pPr>
            <a:lvl2pPr lvl="1"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2pPr>
            <a:lvl3pPr lvl="2"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3pPr>
            <a:lvl4pPr lvl="3"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4pPr>
            <a:lvl5pPr lvl="4"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5pPr>
            <a:lvl6pPr lvl="5"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6pPr>
            <a:lvl7pPr lvl="6"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7pPr>
            <a:lvl8pPr lvl="7"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8pPr>
            <a:lvl9pPr lvl="8" rtl="0">
              <a:spcBef>
                <a:spcPts val="1600"/>
              </a:spcBef>
              <a:spcAft>
                <a:spcPts val="1600"/>
              </a:spcAft>
              <a:buSzPts val="3600"/>
              <a:buFont typeface="Nunito Sans"/>
              <a:buNone/>
              <a:defRPr sz="3600">
                <a:solidFill>
                  <a:schemeClr val="dk2"/>
                </a:solidFill>
                <a:latin typeface="Nunito Sans"/>
                <a:ea typeface="Nunito Sans"/>
                <a:cs typeface="Nunito Sans"/>
                <a:sym typeface="Nunito Sans"/>
              </a:defRPr>
            </a:lvl9pPr>
          </a:lstStyle>
          <a:p>
            <a:endParaRPr/>
          </a:p>
        </p:txBody>
      </p:sp>
      <p:pic>
        <p:nvPicPr>
          <p:cNvPr id="270" name="Google Shape;270;p54"/>
          <p:cNvPicPr preferRelativeResize="0"/>
          <p:nvPr/>
        </p:nvPicPr>
        <p:blipFill rotWithShape="1">
          <a:blip r:embed="rId3">
            <a:alphaModFix/>
          </a:blip>
          <a:srcRect l="18976" r="16998" b="23815"/>
          <a:stretch/>
        </p:blipFill>
        <p:spPr>
          <a:xfrm>
            <a:off x="0" y="5813842"/>
            <a:ext cx="18288000" cy="451359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2 1 1">
  <p:cSld name="CUSTOM_19_1_1">
    <p:bg>
      <p:bgPr>
        <a:solidFill>
          <a:schemeClr val="lt2"/>
        </a:solidFill>
        <a:effectLst/>
      </p:bgPr>
    </p:bg>
    <p:spTree>
      <p:nvGrpSpPr>
        <p:cNvPr id="1" name="Shape 271"/>
        <p:cNvGrpSpPr/>
        <p:nvPr/>
      </p:nvGrpSpPr>
      <p:grpSpPr>
        <a:xfrm>
          <a:off x="0" y="0"/>
          <a:ext cx="0" cy="0"/>
          <a:chOff x="0" y="0"/>
          <a:chExt cx="0" cy="0"/>
        </a:xfrm>
      </p:grpSpPr>
      <p:sp>
        <p:nvSpPr>
          <p:cNvPr id="272" name="Google Shape;272;p55"/>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273" name="Google Shape;273;p55"/>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dk1"/>
              </a:buClr>
              <a:buSzPts val="3600"/>
              <a:buFont typeface="Nunito Sans"/>
              <a:buNone/>
              <a:defRPr sz="3600">
                <a:latin typeface="Nunito Sans"/>
                <a:ea typeface="Nunito Sans"/>
                <a:cs typeface="Nunito Sans"/>
                <a:sym typeface="Nunito Sans"/>
              </a:defRPr>
            </a:lvl1pPr>
            <a:lvl2pPr lvl="1" rtl="0">
              <a:spcBef>
                <a:spcPts val="1600"/>
              </a:spcBef>
              <a:spcAft>
                <a:spcPts val="0"/>
              </a:spcAft>
              <a:buClr>
                <a:schemeClr val="dk1"/>
              </a:buClr>
              <a:buSzPts val="3600"/>
              <a:buFont typeface="Nunito Sans"/>
              <a:buNone/>
              <a:defRPr sz="3600">
                <a:latin typeface="Nunito Sans"/>
                <a:ea typeface="Nunito Sans"/>
                <a:cs typeface="Nunito Sans"/>
                <a:sym typeface="Nunito Sans"/>
              </a:defRPr>
            </a:lvl2pPr>
            <a:lvl3pPr lvl="2" rtl="0">
              <a:spcBef>
                <a:spcPts val="1600"/>
              </a:spcBef>
              <a:spcAft>
                <a:spcPts val="0"/>
              </a:spcAft>
              <a:buClr>
                <a:schemeClr val="dk1"/>
              </a:buClr>
              <a:buSzPts val="3600"/>
              <a:buFont typeface="Nunito Sans"/>
              <a:buNone/>
              <a:defRPr sz="3600">
                <a:latin typeface="Nunito Sans"/>
                <a:ea typeface="Nunito Sans"/>
                <a:cs typeface="Nunito Sans"/>
                <a:sym typeface="Nunito Sans"/>
              </a:defRPr>
            </a:lvl3pPr>
            <a:lvl4pPr lvl="3" rtl="0">
              <a:spcBef>
                <a:spcPts val="1600"/>
              </a:spcBef>
              <a:spcAft>
                <a:spcPts val="0"/>
              </a:spcAft>
              <a:buClr>
                <a:schemeClr val="dk1"/>
              </a:buClr>
              <a:buSzPts val="3600"/>
              <a:buFont typeface="Nunito Sans"/>
              <a:buNone/>
              <a:defRPr sz="3600">
                <a:latin typeface="Nunito Sans"/>
                <a:ea typeface="Nunito Sans"/>
                <a:cs typeface="Nunito Sans"/>
                <a:sym typeface="Nunito Sans"/>
              </a:defRPr>
            </a:lvl4pPr>
            <a:lvl5pPr lvl="4" rtl="0">
              <a:spcBef>
                <a:spcPts val="1600"/>
              </a:spcBef>
              <a:spcAft>
                <a:spcPts val="0"/>
              </a:spcAft>
              <a:buClr>
                <a:schemeClr val="dk1"/>
              </a:buClr>
              <a:buSzPts val="3600"/>
              <a:buFont typeface="Nunito Sans"/>
              <a:buNone/>
              <a:defRPr sz="3600">
                <a:latin typeface="Nunito Sans"/>
                <a:ea typeface="Nunito Sans"/>
                <a:cs typeface="Nunito Sans"/>
                <a:sym typeface="Nunito Sans"/>
              </a:defRPr>
            </a:lvl5pPr>
            <a:lvl6pPr lvl="5" rtl="0">
              <a:spcBef>
                <a:spcPts val="1600"/>
              </a:spcBef>
              <a:spcAft>
                <a:spcPts val="0"/>
              </a:spcAft>
              <a:buClr>
                <a:schemeClr val="dk1"/>
              </a:buClr>
              <a:buSzPts val="3600"/>
              <a:buFont typeface="Nunito Sans"/>
              <a:buNone/>
              <a:defRPr sz="3600">
                <a:latin typeface="Nunito Sans"/>
                <a:ea typeface="Nunito Sans"/>
                <a:cs typeface="Nunito Sans"/>
                <a:sym typeface="Nunito Sans"/>
              </a:defRPr>
            </a:lvl6pPr>
            <a:lvl7pPr lvl="6" rtl="0">
              <a:spcBef>
                <a:spcPts val="1600"/>
              </a:spcBef>
              <a:spcAft>
                <a:spcPts val="0"/>
              </a:spcAft>
              <a:buClr>
                <a:schemeClr val="dk1"/>
              </a:buClr>
              <a:buSzPts val="3600"/>
              <a:buFont typeface="Nunito Sans"/>
              <a:buNone/>
              <a:defRPr sz="3600">
                <a:latin typeface="Nunito Sans"/>
                <a:ea typeface="Nunito Sans"/>
                <a:cs typeface="Nunito Sans"/>
                <a:sym typeface="Nunito Sans"/>
              </a:defRPr>
            </a:lvl7pPr>
            <a:lvl8pPr lvl="7" rtl="0">
              <a:spcBef>
                <a:spcPts val="1600"/>
              </a:spcBef>
              <a:spcAft>
                <a:spcPts val="0"/>
              </a:spcAft>
              <a:buClr>
                <a:schemeClr val="dk1"/>
              </a:buClr>
              <a:buSzPts val="3600"/>
              <a:buFont typeface="Nunito Sans"/>
              <a:buNone/>
              <a:defRPr sz="3600">
                <a:latin typeface="Nunito Sans"/>
                <a:ea typeface="Nunito Sans"/>
                <a:cs typeface="Nunito Sans"/>
                <a:sym typeface="Nunito Sans"/>
              </a:defRPr>
            </a:lvl8pPr>
            <a:lvl9pPr lvl="8" rtl="0">
              <a:spcBef>
                <a:spcPts val="1600"/>
              </a:spcBef>
              <a:spcAft>
                <a:spcPts val="1600"/>
              </a:spcAft>
              <a:buClr>
                <a:schemeClr val="dk1"/>
              </a:buClr>
              <a:buSzPts val="3600"/>
              <a:buFont typeface="Nunito Sans"/>
              <a:buNone/>
              <a:defRPr sz="3600">
                <a:latin typeface="Nunito Sans"/>
                <a:ea typeface="Nunito Sans"/>
                <a:cs typeface="Nunito Sans"/>
                <a:sym typeface="Nunito Sans"/>
              </a:defRPr>
            </a:lvl9pPr>
          </a:lstStyle>
          <a:p>
            <a:endParaRPr/>
          </a:p>
        </p:txBody>
      </p:sp>
      <p:pic>
        <p:nvPicPr>
          <p:cNvPr id="274" name="Google Shape;274;p55"/>
          <p:cNvPicPr preferRelativeResize="0"/>
          <p:nvPr/>
        </p:nvPicPr>
        <p:blipFill rotWithShape="1">
          <a:blip r:embed="rId2">
            <a:alphaModFix/>
          </a:blip>
          <a:srcRect l="10307" t="28107" r="9351" b="28103"/>
          <a:stretch/>
        </p:blipFill>
        <p:spPr>
          <a:xfrm>
            <a:off x="995500" y="1077290"/>
            <a:ext cx="4338045" cy="918002"/>
          </a:xfrm>
          <a:prstGeom prst="rect">
            <a:avLst/>
          </a:prstGeom>
          <a:noFill/>
          <a:ln>
            <a:noFill/>
          </a:ln>
        </p:spPr>
      </p:pic>
      <p:pic>
        <p:nvPicPr>
          <p:cNvPr id="275" name="Google Shape;275;p55"/>
          <p:cNvPicPr preferRelativeResize="0"/>
          <p:nvPr/>
        </p:nvPicPr>
        <p:blipFill rotWithShape="1">
          <a:blip r:embed="rId3">
            <a:alphaModFix/>
          </a:blip>
          <a:srcRect l="14948" r="16100" b="18646"/>
          <a:stretch/>
        </p:blipFill>
        <p:spPr>
          <a:xfrm>
            <a:off x="0" y="5802493"/>
            <a:ext cx="18288000" cy="447531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2 1 1 1">
  <p:cSld name="CUSTOM_19_1_1_1">
    <p:bg>
      <p:bgPr>
        <a:solidFill>
          <a:schemeClr val="dk2"/>
        </a:solidFill>
        <a:effectLst/>
      </p:bgPr>
    </p:bg>
    <p:spTree>
      <p:nvGrpSpPr>
        <p:cNvPr id="1" name="Shape 276"/>
        <p:cNvGrpSpPr/>
        <p:nvPr/>
      </p:nvGrpSpPr>
      <p:grpSpPr>
        <a:xfrm>
          <a:off x="0" y="0"/>
          <a:ext cx="0" cy="0"/>
          <a:chOff x="0" y="0"/>
          <a:chExt cx="0" cy="0"/>
        </a:xfrm>
      </p:grpSpPr>
      <p:sp>
        <p:nvSpPr>
          <p:cNvPr id="277" name="Google Shape;277;p56"/>
          <p:cNvSpPr txBox="1">
            <a:spLocks noGrp="1"/>
          </p:cNvSpPr>
          <p:nvPr>
            <p:ph type="title"/>
          </p:nvPr>
        </p:nvSpPr>
        <p:spPr>
          <a:xfrm>
            <a:off x="919500" y="2731455"/>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278" name="Google Shape;278;p56"/>
          <p:cNvSpPr txBox="1">
            <a:spLocks noGrp="1"/>
          </p:cNvSpPr>
          <p:nvPr>
            <p:ph type="subTitle" idx="1"/>
          </p:nvPr>
        </p:nvSpPr>
        <p:spPr>
          <a:xfrm>
            <a:off x="919500" y="4128119"/>
            <a:ext cx="97200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2pPr>
            <a:lvl3pPr lvl="2"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3pPr>
            <a:lvl4pPr lvl="3"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4pPr>
            <a:lvl5pPr lvl="4"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5pPr>
            <a:lvl6pPr lvl="5"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6pPr>
            <a:lvl7pPr lvl="6"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7pPr>
            <a:lvl8pPr lvl="7"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8pPr>
            <a:lvl9pPr lvl="8" rtl="0">
              <a:spcBef>
                <a:spcPts val="1600"/>
              </a:spcBef>
              <a:spcAft>
                <a:spcPts val="1600"/>
              </a:spcAft>
              <a:buClr>
                <a:schemeClr val="lt1"/>
              </a:buClr>
              <a:buSzPts val="3600"/>
              <a:buFont typeface="Nunito Sans"/>
              <a:buNone/>
              <a:defRPr sz="3600">
                <a:solidFill>
                  <a:schemeClr val="lt1"/>
                </a:solidFill>
                <a:latin typeface="Nunito Sans"/>
                <a:ea typeface="Nunito Sans"/>
                <a:cs typeface="Nunito Sans"/>
                <a:sym typeface="Nunito Sans"/>
              </a:defRPr>
            </a:lvl9pPr>
          </a:lstStyle>
          <a:p>
            <a:endParaRPr/>
          </a:p>
        </p:txBody>
      </p:sp>
      <p:pic>
        <p:nvPicPr>
          <p:cNvPr id="279" name="Google Shape;279;p56"/>
          <p:cNvPicPr preferRelativeResize="0"/>
          <p:nvPr/>
        </p:nvPicPr>
        <p:blipFill rotWithShape="1">
          <a:blip r:embed="rId2">
            <a:alphaModFix/>
          </a:blip>
          <a:srcRect l="15248" r="18853" b="19781"/>
          <a:stretch/>
        </p:blipFill>
        <p:spPr>
          <a:xfrm>
            <a:off x="0" y="5622447"/>
            <a:ext cx="18288000" cy="4618828"/>
          </a:xfrm>
          <a:prstGeom prst="rect">
            <a:avLst/>
          </a:prstGeom>
          <a:noFill/>
          <a:ln>
            <a:noFill/>
          </a:ln>
        </p:spPr>
      </p:pic>
      <p:pic>
        <p:nvPicPr>
          <p:cNvPr id="280" name="Google Shape;280;p56"/>
          <p:cNvPicPr preferRelativeResize="0"/>
          <p:nvPr/>
        </p:nvPicPr>
        <p:blipFill rotWithShape="1">
          <a:blip r:embed="rId3">
            <a:alphaModFix/>
          </a:blip>
          <a:srcRect l="11747" t="26161" r="9938" b="27818"/>
          <a:stretch/>
        </p:blipFill>
        <p:spPr>
          <a:xfrm>
            <a:off x="995500" y="1073656"/>
            <a:ext cx="4338045" cy="98978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sic">
  <p:cSld name="CUSTOM_2_1">
    <p:spTree>
      <p:nvGrpSpPr>
        <p:cNvPr id="1" name="Shape 281"/>
        <p:cNvGrpSpPr/>
        <p:nvPr/>
      </p:nvGrpSpPr>
      <p:grpSpPr>
        <a:xfrm>
          <a:off x="0" y="0"/>
          <a:ext cx="0" cy="0"/>
          <a:chOff x="0" y="0"/>
          <a:chExt cx="0" cy="0"/>
        </a:xfrm>
      </p:grpSpPr>
      <p:sp>
        <p:nvSpPr>
          <p:cNvPr id="282" name="Google Shape;282;p57"/>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sp>
        <p:nvSpPr>
          <p:cNvPr id="283" name="Google Shape;283;p57"/>
          <p:cNvSpPr txBox="1">
            <a:spLocks noGrp="1"/>
          </p:cNvSpPr>
          <p:nvPr>
            <p:ph type="body" idx="1"/>
          </p:nvPr>
        </p:nvSpPr>
        <p:spPr>
          <a:xfrm>
            <a:off x="924600" y="2624283"/>
            <a:ext cx="164490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284" name="Google Shape;284;p57"/>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pic>
        <p:nvPicPr>
          <p:cNvPr id="285" name="Google Shape;285;p57"/>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sic 2">
  <p:cSld name="CUSTOM_2_1_2">
    <p:spTree>
      <p:nvGrpSpPr>
        <p:cNvPr id="1" name="Shape 286"/>
        <p:cNvGrpSpPr/>
        <p:nvPr/>
      </p:nvGrpSpPr>
      <p:grpSpPr>
        <a:xfrm>
          <a:off x="0" y="0"/>
          <a:ext cx="0" cy="0"/>
          <a:chOff x="0" y="0"/>
          <a:chExt cx="0" cy="0"/>
        </a:xfrm>
      </p:grpSpPr>
      <p:sp>
        <p:nvSpPr>
          <p:cNvPr id="287" name="Google Shape;287;p58"/>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288" name="Google Shape;288;p58"/>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289" name="Google Shape;289;p58"/>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90" name="Google Shape;290;p58"/>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sic 2 1">
  <p:cSld name="CUSTOM_2_1_2_1">
    <p:spTree>
      <p:nvGrpSpPr>
        <p:cNvPr id="1" name="Shape 291"/>
        <p:cNvGrpSpPr/>
        <p:nvPr/>
      </p:nvGrpSpPr>
      <p:grpSpPr>
        <a:xfrm>
          <a:off x="0" y="0"/>
          <a:ext cx="0" cy="0"/>
          <a:chOff x="0" y="0"/>
          <a:chExt cx="0" cy="0"/>
        </a:xfrm>
      </p:grpSpPr>
      <p:sp>
        <p:nvSpPr>
          <p:cNvPr id="292" name="Google Shape;292;p59"/>
          <p:cNvSpPr txBox="1">
            <a:spLocks noGrp="1"/>
          </p:cNvSpPr>
          <p:nvPr>
            <p:ph type="body" idx="1"/>
          </p:nvPr>
        </p:nvSpPr>
        <p:spPr>
          <a:xfrm>
            <a:off x="919211" y="2624283"/>
            <a:ext cx="77592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293" name="Google Shape;293;p59"/>
          <p:cNvSpPr txBox="1">
            <a:spLocks noGrp="1"/>
          </p:cNvSpPr>
          <p:nvPr>
            <p:ph type="title"/>
          </p:nvPr>
        </p:nvSpPr>
        <p:spPr>
          <a:xfrm>
            <a:off x="914400" y="910336"/>
            <a:ext cx="77592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294" name="Google Shape;294;p59"/>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295" name="Google Shape;295;p59"/>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genda">
  <p:cSld name="CUSTOM_16">
    <p:spTree>
      <p:nvGrpSpPr>
        <p:cNvPr id="1" name="Shape 296"/>
        <p:cNvGrpSpPr/>
        <p:nvPr/>
      </p:nvGrpSpPr>
      <p:grpSpPr>
        <a:xfrm>
          <a:off x="0" y="0"/>
          <a:ext cx="0" cy="0"/>
          <a:chOff x="0" y="0"/>
          <a:chExt cx="0" cy="0"/>
        </a:xfrm>
      </p:grpSpPr>
      <p:sp>
        <p:nvSpPr>
          <p:cNvPr id="297" name="Google Shape;297;p60"/>
          <p:cNvSpPr/>
          <p:nvPr/>
        </p:nvSpPr>
        <p:spPr>
          <a:xfrm flipH="1">
            <a:off x="0" y="0"/>
            <a:ext cx="45720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298" name="Google Shape;298;p60"/>
          <p:cNvSpPr txBox="1">
            <a:spLocks noGrp="1"/>
          </p:cNvSpPr>
          <p:nvPr>
            <p:ph type="title"/>
          </p:nvPr>
        </p:nvSpPr>
        <p:spPr>
          <a:xfrm>
            <a:off x="6431900" y="872405"/>
            <a:ext cx="10946400" cy="1403100"/>
          </a:xfrm>
          <a:prstGeom prst="rect">
            <a:avLst/>
          </a:prstGeom>
          <a:noFill/>
          <a:ln>
            <a:noFill/>
          </a:ln>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299" name="Google Shape;299;p60"/>
          <p:cNvSpPr txBox="1">
            <a:spLocks noGrp="1"/>
          </p:cNvSpPr>
          <p:nvPr>
            <p:ph type="body" idx="1"/>
          </p:nvPr>
        </p:nvSpPr>
        <p:spPr>
          <a:xfrm>
            <a:off x="8287900" y="2275540"/>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00" name="Google Shape;300;p60"/>
          <p:cNvSpPr txBox="1">
            <a:spLocks noGrp="1"/>
          </p:cNvSpPr>
          <p:nvPr>
            <p:ph type="body" idx="2"/>
          </p:nvPr>
        </p:nvSpPr>
        <p:spPr>
          <a:xfrm>
            <a:off x="8287900" y="3930153"/>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01" name="Google Shape;301;p60"/>
          <p:cNvSpPr txBox="1">
            <a:spLocks noGrp="1"/>
          </p:cNvSpPr>
          <p:nvPr>
            <p:ph type="body" idx="3"/>
          </p:nvPr>
        </p:nvSpPr>
        <p:spPr>
          <a:xfrm>
            <a:off x="8287900" y="5584765"/>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02" name="Google Shape;302;p60"/>
          <p:cNvSpPr txBox="1">
            <a:spLocks noGrp="1"/>
          </p:cNvSpPr>
          <p:nvPr>
            <p:ph type="body" idx="4"/>
          </p:nvPr>
        </p:nvSpPr>
        <p:spPr>
          <a:xfrm>
            <a:off x="8287900" y="7239378"/>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03" name="Google Shape;303;p60"/>
          <p:cNvSpPr txBox="1">
            <a:spLocks noGrp="1"/>
          </p:cNvSpPr>
          <p:nvPr>
            <p:ph type="body" idx="5"/>
          </p:nvPr>
        </p:nvSpPr>
        <p:spPr>
          <a:xfrm>
            <a:off x="6736700" y="2498047"/>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304" name="Google Shape;304;p60"/>
          <p:cNvSpPr txBox="1">
            <a:spLocks noGrp="1"/>
          </p:cNvSpPr>
          <p:nvPr>
            <p:ph type="body" idx="6"/>
          </p:nvPr>
        </p:nvSpPr>
        <p:spPr>
          <a:xfrm>
            <a:off x="6736700" y="4152659"/>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305" name="Google Shape;305;p60"/>
          <p:cNvSpPr txBox="1">
            <a:spLocks noGrp="1"/>
          </p:cNvSpPr>
          <p:nvPr>
            <p:ph type="body" idx="7"/>
          </p:nvPr>
        </p:nvSpPr>
        <p:spPr>
          <a:xfrm>
            <a:off x="6736700" y="5807272"/>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306" name="Google Shape;306;p60"/>
          <p:cNvSpPr txBox="1">
            <a:spLocks noGrp="1"/>
          </p:cNvSpPr>
          <p:nvPr>
            <p:ph type="body" idx="8"/>
          </p:nvPr>
        </p:nvSpPr>
        <p:spPr>
          <a:xfrm>
            <a:off x="6736700" y="7461884"/>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SzPts val="3200"/>
              <a:buFont typeface="Nunito Sans"/>
              <a:buChar char="●"/>
              <a:defRPr b="1">
                <a:latin typeface="Nunito Sans"/>
                <a:ea typeface="Nunito Sans"/>
                <a:cs typeface="Nunito Sans"/>
                <a:sym typeface="Nunito Sans"/>
              </a:defRPr>
            </a:lvl1pPr>
            <a:lvl2pPr marL="914400" lvl="1" indent="-406400" algn="ctr" rtl="0">
              <a:spcBef>
                <a:spcPts val="1600"/>
              </a:spcBef>
              <a:spcAft>
                <a:spcPts val="0"/>
              </a:spcAft>
              <a:buSzPts val="2800"/>
              <a:buFont typeface="Nunito Sans"/>
              <a:buChar char="○"/>
              <a:defRPr b="1">
                <a:latin typeface="Nunito Sans"/>
                <a:ea typeface="Nunito Sans"/>
                <a:cs typeface="Nunito Sans"/>
                <a:sym typeface="Nunito Sans"/>
              </a:defRPr>
            </a:lvl2pPr>
            <a:lvl3pPr marL="1371600" lvl="2" indent="-381000" algn="ctr" rtl="0">
              <a:spcBef>
                <a:spcPts val="1600"/>
              </a:spcBef>
              <a:spcAft>
                <a:spcPts val="0"/>
              </a:spcAft>
              <a:buSzPts val="2400"/>
              <a:buFont typeface="Nunito Sans"/>
              <a:buChar char="■"/>
              <a:defRPr b="1">
                <a:latin typeface="Nunito Sans"/>
                <a:ea typeface="Nunito Sans"/>
                <a:cs typeface="Nunito Sans"/>
                <a:sym typeface="Nunito Sans"/>
              </a:defRPr>
            </a:lvl3pPr>
            <a:lvl4pPr marL="1828800" lvl="3" indent="-381000" algn="ctr" rtl="0">
              <a:spcBef>
                <a:spcPts val="1600"/>
              </a:spcBef>
              <a:spcAft>
                <a:spcPts val="0"/>
              </a:spcAft>
              <a:buSzPts val="2400"/>
              <a:buFont typeface="Nunito Sans"/>
              <a:buChar char="●"/>
              <a:defRPr b="1">
                <a:latin typeface="Nunito Sans"/>
                <a:ea typeface="Nunito Sans"/>
                <a:cs typeface="Nunito Sans"/>
                <a:sym typeface="Nunito Sans"/>
              </a:defRPr>
            </a:lvl4pPr>
            <a:lvl5pPr marL="2286000" lvl="4" indent="-381000" algn="ctr" rtl="0">
              <a:spcBef>
                <a:spcPts val="1600"/>
              </a:spcBef>
              <a:spcAft>
                <a:spcPts val="0"/>
              </a:spcAft>
              <a:buSzPts val="2400"/>
              <a:buFont typeface="Nunito Sans"/>
              <a:buChar char="○"/>
              <a:defRPr b="1">
                <a:latin typeface="Nunito Sans"/>
                <a:ea typeface="Nunito Sans"/>
                <a:cs typeface="Nunito Sans"/>
                <a:sym typeface="Nunito Sans"/>
              </a:defRPr>
            </a:lvl5pPr>
            <a:lvl6pPr marL="2743200" lvl="5" indent="-381000" algn="ctr" rtl="0">
              <a:spcBef>
                <a:spcPts val="1600"/>
              </a:spcBef>
              <a:spcAft>
                <a:spcPts val="0"/>
              </a:spcAft>
              <a:buSzPts val="2400"/>
              <a:buFont typeface="Nunito Sans"/>
              <a:buChar char="■"/>
              <a:defRPr b="1">
                <a:latin typeface="Nunito Sans"/>
                <a:ea typeface="Nunito Sans"/>
                <a:cs typeface="Nunito Sans"/>
                <a:sym typeface="Nunito Sans"/>
              </a:defRPr>
            </a:lvl6pPr>
            <a:lvl7pPr marL="3200400" lvl="6" indent="-381000" algn="ctr" rtl="0">
              <a:spcBef>
                <a:spcPts val="1600"/>
              </a:spcBef>
              <a:spcAft>
                <a:spcPts val="0"/>
              </a:spcAft>
              <a:buSzPts val="2400"/>
              <a:buFont typeface="Nunito Sans"/>
              <a:buChar char="●"/>
              <a:defRPr b="1">
                <a:latin typeface="Nunito Sans"/>
                <a:ea typeface="Nunito Sans"/>
                <a:cs typeface="Nunito Sans"/>
                <a:sym typeface="Nunito Sans"/>
              </a:defRPr>
            </a:lvl7pPr>
            <a:lvl8pPr marL="3657600" lvl="7" indent="-381000" algn="ctr" rtl="0">
              <a:spcBef>
                <a:spcPts val="1600"/>
              </a:spcBef>
              <a:spcAft>
                <a:spcPts val="0"/>
              </a:spcAft>
              <a:buSzPts val="2400"/>
              <a:buFont typeface="Nunito Sans"/>
              <a:buChar char="○"/>
              <a:defRPr b="1">
                <a:latin typeface="Nunito Sans"/>
                <a:ea typeface="Nunito Sans"/>
                <a:cs typeface="Nunito Sans"/>
                <a:sym typeface="Nunito Sans"/>
              </a:defRPr>
            </a:lvl8pPr>
            <a:lvl9pPr marL="4114800" lvl="8" indent="-381000" algn="ctr" rtl="0">
              <a:spcBef>
                <a:spcPts val="1600"/>
              </a:spcBef>
              <a:spcAft>
                <a:spcPts val="1600"/>
              </a:spcAft>
              <a:buSzPts val="2400"/>
              <a:buFont typeface="Nunito Sans"/>
              <a:buChar char="■"/>
              <a:defRPr b="1">
                <a:latin typeface="Nunito Sans"/>
                <a:ea typeface="Nunito Sans"/>
                <a:cs typeface="Nunito Sans"/>
                <a:sym typeface="Nunito Sans"/>
              </a:defRPr>
            </a:lvl9pPr>
          </a:lstStyle>
          <a:p>
            <a:endParaRPr/>
          </a:p>
        </p:txBody>
      </p:sp>
      <p:pic>
        <p:nvPicPr>
          <p:cNvPr id="307" name="Google Shape;307;p60"/>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 Content">
  <p:cSld name="CUSTOM_16_1">
    <p:spTree>
      <p:nvGrpSpPr>
        <p:cNvPr id="1" name="Shape 308"/>
        <p:cNvGrpSpPr/>
        <p:nvPr/>
      </p:nvGrpSpPr>
      <p:grpSpPr>
        <a:xfrm>
          <a:off x="0" y="0"/>
          <a:ext cx="0" cy="0"/>
          <a:chOff x="0" y="0"/>
          <a:chExt cx="0" cy="0"/>
        </a:xfrm>
      </p:grpSpPr>
      <p:sp>
        <p:nvSpPr>
          <p:cNvPr id="309" name="Google Shape;309;p61"/>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310" name="Google Shape;310;p61"/>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311" name="Google Shape;311;p61"/>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Clr>
                <a:schemeClr val="accent4"/>
              </a:buClr>
              <a:buSzPts val="3200"/>
              <a:buChar char="●"/>
              <a:defRPr/>
            </a:lvl1pPr>
            <a:lvl2pPr marL="914400" lvl="1" indent="-406400" rtl="0">
              <a:spcBef>
                <a:spcPts val="1600"/>
              </a:spcBef>
              <a:spcAft>
                <a:spcPts val="0"/>
              </a:spcAft>
              <a:buClr>
                <a:schemeClr val="accent4"/>
              </a:buClr>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12" name="Google Shape;312;p61"/>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13" name="Google Shape;313;p61"/>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 Content 2">
  <p:cSld name="CUSTOM_16_1_2">
    <p:spTree>
      <p:nvGrpSpPr>
        <p:cNvPr id="1" name="Shape 314"/>
        <p:cNvGrpSpPr/>
        <p:nvPr/>
      </p:nvGrpSpPr>
      <p:grpSpPr>
        <a:xfrm>
          <a:off x="0" y="0"/>
          <a:ext cx="0" cy="0"/>
          <a:chOff x="0" y="0"/>
          <a:chExt cx="0" cy="0"/>
        </a:xfrm>
      </p:grpSpPr>
      <p:sp>
        <p:nvSpPr>
          <p:cNvPr id="315" name="Google Shape;315;p62"/>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316" name="Google Shape;316;p62"/>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accent4"/>
              </a:buClr>
              <a:buSzPts val="6000"/>
              <a:buNone/>
              <a:defRPr sz="6000" b="1">
                <a:solidFill>
                  <a:schemeClr val="accent4"/>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317" name="Google Shape;317;p62"/>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Clr>
                <a:schemeClr val="accent4"/>
              </a:buClr>
              <a:buSzPts val="3200"/>
              <a:buChar char="●"/>
              <a:defRPr/>
            </a:lvl1pPr>
            <a:lvl2pPr marL="914400" lvl="1" indent="-406400" rtl="0">
              <a:spcBef>
                <a:spcPts val="1600"/>
              </a:spcBef>
              <a:spcAft>
                <a:spcPts val="0"/>
              </a:spcAft>
              <a:buClr>
                <a:schemeClr val="accent4"/>
              </a:buClr>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18" name="Google Shape;318;p62"/>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19" name="Google Shape;319;p62"/>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sic 2">
  <p:cSld name="CUSTOM_2_1_2">
    <p:spTree>
      <p:nvGrpSpPr>
        <p:cNvPr id="1" name="Shape 33"/>
        <p:cNvGrpSpPr/>
        <p:nvPr/>
      </p:nvGrpSpPr>
      <p:grpSpPr>
        <a:xfrm>
          <a:off x="0" y="0"/>
          <a:ext cx="0" cy="0"/>
          <a:chOff x="0" y="0"/>
          <a:chExt cx="0" cy="0"/>
        </a:xfrm>
      </p:grpSpPr>
      <p:sp>
        <p:nvSpPr>
          <p:cNvPr id="34" name="Google Shape;34;p7"/>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35" name="Google Shape;35;p7"/>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36" name="Google Shape;36;p7"/>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7" name="Google Shape;37;p7"/>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 Content 1">
  <p:cSld name="CUSTOM_16_1_1">
    <p:spTree>
      <p:nvGrpSpPr>
        <p:cNvPr id="1" name="Shape 320"/>
        <p:cNvGrpSpPr/>
        <p:nvPr/>
      </p:nvGrpSpPr>
      <p:grpSpPr>
        <a:xfrm>
          <a:off x="0" y="0"/>
          <a:ext cx="0" cy="0"/>
          <a:chOff x="0" y="0"/>
          <a:chExt cx="0" cy="0"/>
        </a:xfrm>
      </p:grpSpPr>
      <p:sp>
        <p:nvSpPr>
          <p:cNvPr id="321" name="Google Shape;321;p63"/>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2"/>
              </a:buClr>
              <a:buSzPts val="6000"/>
              <a:buNone/>
              <a:defRPr sz="60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322" name="Google Shape;322;p63"/>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23" name="Google Shape;323;p63"/>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24" name="Google Shape;324;p63"/>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 Content 2 1">
  <p:cSld name="CUSTOM_16_1_2_1">
    <p:spTree>
      <p:nvGrpSpPr>
        <p:cNvPr id="1" name="Shape 325"/>
        <p:cNvGrpSpPr/>
        <p:nvPr/>
      </p:nvGrpSpPr>
      <p:grpSpPr>
        <a:xfrm>
          <a:off x="0" y="0"/>
          <a:ext cx="0" cy="0"/>
          <a:chOff x="0" y="0"/>
          <a:chExt cx="0" cy="0"/>
        </a:xfrm>
      </p:grpSpPr>
      <p:sp>
        <p:nvSpPr>
          <p:cNvPr id="326" name="Google Shape;326;p64"/>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327" name="Google Shape;327;p64"/>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accent1"/>
              </a:buClr>
              <a:buSzPts val="6000"/>
              <a:buNone/>
              <a:defRPr sz="6000" b="1">
                <a:solidFill>
                  <a:schemeClr val="accent1"/>
                </a:solidFill>
                <a:latin typeface="Nunito Sans"/>
                <a:ea typeface="Nunito Sans"/>
                <a:cs typeface="Nunito Sans"/>
                <a:sym typeface="Nunito Sans"/>
              </a:defRPr>
            </a:lvl1pPr>
            <a:lvl2pPr lvl="1"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9pPr>
          </a:lstStyle>
          <a:p>
            <a:endParaRPr/>
          </a:p>
        </p:txBody>
      </p:sp>
      <p:sp>
        <p:nvSpPr>
          <p:cNvPr id="328" name="Google Shape;328;p64"/>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329" name="Google Shape;329;p64"/>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30" name="Google Shape;330;p64"/>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sic 2 2">
  <p:cSld name="CUSTOM_2_1_2_2">
    <p:spTree>
      <p:nvGrpSpPr>
        <p:cNvPr id="1" name="Shape 331"/>
        <p:cNvGrpSpPr/>
        <p:nvPr/>
      </p:nvGrpSpPr>
      <p:grpSpPr>
        <a:xfrm>
          <a:off x="0" y="0"/>
          <a:ext cx="0" cy="0"/>
          <a:chOff x="0" y="0"/>
          <a:chExt cx="0" cy="0"/>
        </a:xfrm>
      </p:grpSpPr>
      <p:sp>
        <p:nvSpPr>
          <p:cNvPr id="332" name="Google Shape;332;p65"/>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333" name="Google Shape;333;p65"/>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334" name="Google Shape;334;p65"/>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35" name="Google Shape;335;p65"/>
          <p:cNvPicPr preferRelativeResize="0"/>
          <p:nvPr/>
        </p:nvPicPr>
        <p:blipFill rotWithShape="1">
          <a:blip r:embed="rId2">
            <a:alphaModFix/>
          </a:blip>
          <a:srcRect l="25382" r="25377"/>
          <a:stretch/>
        </p:blipFill>
        <p:spPr>
          <a:xfrm>
            <a:off x="12801600" y="0"/>
            <a:ext cx="5486411" cy="10241277"/>
          </a:xfrm>
          <a:prstGeom prst="rect">
            <a:avLst/>
          </a:prstGeom>
          <a:noFill/>
          <a:ln>
            <a:noFill/>
          </a:ln>
        </p:spPr>
      </p:pic>
      <p:pic>
        <p:nvPicPr>
          <p:cNvPr id="336" name="Google Shape;336;p65"/>
          <p:cNvPicPr preferRelativeResize="0"/>
          <p:nvPr/>
        </p:nvPicPr>
        <p:blipFill rotWithShape="1">
          <a:blip r:embed="rId3">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sic 1">
  <p:cSld name="CUSTOM_2_1_1">
    <p:spTree>
      <p:nvGrpSpPr>
        <p:cNvPr id="1" name="Shape 337"/>
        <p:cNvGrpSpPr/>
        <p:nvPr/>
      </p:nvGrpSpPr>
      <p:grpSpPr>
        <a:xfrm>
          <a:off x="0" y="0"/>
          <a:ext cx="0" cy="0"/>
          <a:chOff x="0" y="0"/>
          <a:chExt cx="0" cy="0"/>
        </a:xfrm>
      </p:grpSpPr>
      <p:sp>
        <p:nvSpPr>
          <p:cNvPr id="338" name="Google Shape;338;p66"/>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339" name="Google Shape;339;p66"/>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340" name="Google Shape;340;p66"/>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41" name="Google Shape;341;p66"/>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Title">
  <p:cSld name="CUSTOM_15">
    <p:spTree>
      <p:nvGrpSpPr>
        <p:cNvPr id="1" name="Shape 342"/>
        <p:cNvGrpSpPr/>
        <p:nvPr/>
      </p:nvGrpSpPr>
      <p:grpSpPr>
        <a:xfrm>
          <a:off x="0" y="0"/>
          <a:ext cx="0" cy="0"/>
          <a:chOff x="0" y="0"/>
          <a:chExt cx="0" cy="0"/>
        </a:xfrm>
      </p:grpSpPr>
      <p:sp>
        <p:nvSpPr>
          <p:cNvPr id="343" name="Google Shape;343;p67"/>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344" name="Google Shape;344;p67"/>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rtl="0">
              <a:spcBef>
                <a:spcPts val="0"/>
              </a:spcBef>
              <a:spcAft>
                <a:spcPts val="0"/>
              </a:spcAft>
              <a:buSzPts val="3200"/>
              <a:buNone/>
              <a:defRPr/>
            </a:lvl1pPr>
            <a:lvl2pPr lvl="1" rtl="0">
              <a:spcBef>
                <a:spcPts val="1600"/>
              </a:spcBef>
              <a:spcAft>
                <a:spcPts val="0"/>
              </a:spcAft>
              <a:buSzPts val="2800"/>
              <a:buNone/>
              <a:defRPr/>
            </a:lvl2pPr>
            <a:lvl3pPr lvl="2" rtl="0">
              <a:spcBef>
                <a:spcPts val="1600"/>
              </a:spcBef>
              <a:spcAft>
                <a:spcPts val="0"/>
              </a:spcAft>
              <a:buSzPts val="2400"/>
              <a:buNone/>
              <a:defRPr/>
            </a:lvl3pPr>
            <a:lvl4pPr lvl="3" rtl="0">
              <a:spcBef>
                <a:spcPts val="1600"/>
              </a:spcBef>
              <a:spcAft>
                <a:spcPts val="0"/>
              </a:spcAft>
              <a:buSzPts val="2400"/>
              <a:buNone/>
              <a:defRPr/>
            </a:lvl4pPr>
            <a:lvl5pPr lvl="4" rtl="0">
              <a:spcBef>
                <a:spcPts val="1600"/>
              </a:spcBef>
              <a:spcAft>
                <a:spcPts val="0"/>
              </a:spcAft>
              <a:buSzPts val="2400"/>
              <a:buNone/>
              <a:defRPr/>
            </a:lvl5pPr>
            <a:lvl6pPr lvl="5" rtl="0">
              <a:spcBef>
                <a:spcPts val="1600"/>
              </a:spcBef>
              <a:spcAft>
                <a:spcPts val="0"/>
              </a:spcAft>
              <a:buSzPts val="2400"/>
              <a:buNone/>
              <a:defRPr/>
            </a:lvl6pPr>
            <a:lvl7pPr lvl="6" rtl="0">
              <a:spcBef>
                <a:spcPts val="1600"/>
              </a:spcBef>
              <a:spcAft>
                <a:spcPts val="0"/>
              </a:spcAft>
              <a:buSzPts val="2400"/>
              <a:buNone/>
              <a:defRPr/>
            </a:lvl7pPr>
            <a:lvl8pPr lvl="7" rtl="0">
              <a:spcBef>
                <a:spcPts val="1600"/>
              </a:spcBef>
              <a:spcAft>
                <a:spcPts val="0"/>
              </a:spcAft>
              <a:buSzPts val="2400"/>
              <a:buNone/>
              <a:defRPr/>
            </a:lvl8pPr>
            <a:lvl9pPr lvl="8" rtl="0">
              <a:spcBef>
                <a:spcPts val="1600"/>
              </a:spcBef>
              <a:spcAft>
                <a:spcPts val="1600"/>
              </a:spcAft>
              <a:buSzPts val="2400"/>
              <a:buNone/>
              <a:defRPr/>
            </a:lvl9pPr>
          </a:lstStyle>
          <a:p>
            <a:endParaRPr/>
          </a:p>
        </p:txBody>
      </p:sp>
      <p:sp>
        <p:nvSpPr>
          <p:cNvPr id="345" name="Google Shape;345;p67"/>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Clr>
                <a:schemeClr val="dk2"/>
              </a:buClr>
              <a:buSzPts val="14400"/>
              <a:buNone/>
              <a:defRPr sz="14400" b="1">
                <a:solidFill>
                  <a:schemeClr val="dk2"/>
                </a:solidFill>
                <a:latin typeface="Nunito Sans"/>
                <a:ea typeface="Nunito Sans"/>
                <a:cs typeface="Nunito Sans"/>
                <a:sym typeface="Nunito Sans"/>
              </a:defRPr>
            </a:lvl1pPr>
            <a:lvl2pPr lvl="1"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346" name="Google Shape;346;p67"/>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Title 1">
  <p:cSld name="CUSTOM_15_1">
    <p:spTree>
      <p:nvGrpSpPr>
        <p:cNvPr id="1" name="Shape 347"/>
        <p:cNvGrpSpPr/>
        <p:nvPr/>
      </p:nvGrpSpPr>
      <p:grpSpPr>
        <a:xfrm>
          <a:off x="0" y="0"/>
          <a:ext cx="0" cy="0"/>
          <a:chOff x="0" y="0"/>
          <a:chExt cx="0" cy="0"/>
        </a:xfrm>
      </p:grpSpPr>
      <p:sp>
        <p:nvSpPr>
          <p:cNvPr id="348" name="Google Shape;348;p68"/>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349" name="Google Shape;349;p68"/>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rtl="0">
              <a:spcBef>
                <a:spcPts val="0"/>
              </a:spcBef>
              <a:spcAft>
                <a:spcPts val="0"/>
              </a:spcAft>
              <a:buSzPts val="3200"/>
              <a:buNone/>
              <a:defRPr/>
            </a:lvl1pPr>
            <a:lvl2pPr lvl="1" rtl="0">
              <a:spcBef>
                <a:spcPts val="1600"/>
              </a:spcBef>
              <a:spcAft>
                <a:spcPts val="0"/>
              </a:spcAft>
              <a:buSzPts val="2800"/>
              <a:buNone/>
              <a:defRPr/>
            </a:lvl2pPr>
            <a:lvl3pPr lvl="2" rtl="0">
              <a:spcBef>
                <a:spcPts val="1600"/>
              </a:spcBef>
              <a:spcAft>
                <a:spcPts val="0"/>
              </a:spcAft>
              <a:buSzPts val="2400"/>
              <a:buNone/>
              <a:defRPr/>
            </a:lvl3pPr>
            <a:lvl4pPr lvl="3" rtl="0">
              <a:spcBef>
                <a:spcPts val="1600"/>
              </a:spcBef>
              <a:spcAft>
                <a:spcPts val="0"/>
              </a:spcAft>
              <a:buSzPts val="2400"/>
              <a:buNone/>
              <a:defRPr/>
            </a:lvl4pPr>
            <a:lvl5pPr lvl="4" rtl="0">
              <a:spcBef>
                <a:spcPts val="1600"/>
              </a:spcBef>
              <a:spcAft>
                <a:spcPts val="0"/>
              </a:spcAft>
              <a:buSzPts val="2400"/>
              <a:buNone/>
              <a:defRPr/>
            </a:lvl5pPr>
            <a:lvl6pPr lvl="5" rtl="0">
              <a:spcBef>
                <a:spcPts val="1600"/>
              </a:spcBef>
              <a:spcAft>
                <a:spcPts val="0"/>
              </a:spcAft>
              <a:buSzPts val="2400"/>
              <a:buNone/>
              <a:defRPr/>
            </a:lvl6pPr>
            <a:lvl7pPr lvl="6" rtl="0">
              <a:spcBef>
                <a:spcPts val="1600"/>
              </a:spcBef>
              <a:spcAft>
                <a:spcPts val="0"/>
              </a:spcAft>
              <a:buSzPts val="2400"/>
              <a:buNone/>
              <a:defRPr/>
            </a:lvl7pPr>
            <a:lvl8pPr lvl="7" rtl="0">
              <a:spcBef>
                <a:spcPts val="1600"/>
              </a:spcBef>
              <a:spcAft>
                <a:spcPts val="0"/>
              </a:spcAft>
              <a:buSzPts val="2400"/>
              <a:buNone/>
              <a:defRPr/>
            </a:lvl8pPr>
            <a:lvl9pPr lvl="8" rtl="0">
              <a:spcBef>
                <a:spcPts val="1600"/>
              </a:spcBef>
              <a:spcAft>
                <a:spcPts val="1600"/>
              </a:spcAft>
              <a:buSzPts val="2400"/>
              <a:buNone/>
              <a:defRPr/>
            </a:lvl9pPr>
          </a:lstStyle>
          <a:p>
            <a:endParaRPr/>
          </a:p>
        </p:txBody>
      </p:sp>
      <p:sp>
        <p:nvSpPr>
          <p:cNvPr id="350" name="Google Shape;350;p68"/>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Clr>
                <a:schemeClr val="accent1"/>
              </a:buClr>
              <a:buSzPts val="14400"/>
              <a:buNone/>
              <a:defRPr sz="14400" b="1">
                <a:solidFill>
                  <a:schemeClr val="accent1"/>
                </a:solidFill>
                <a:latin typeface="Nunito Sans"/>
                <a:ea typeface="Nunito Sans"/>
                <a:cs typeface="Nunito Sans"/>
                <a:sym typeface="Nunito Sans"/>
              </a:defRPr>
            </a:lvl1pPr>
            <a:lvl2pPr lvl="1"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351" name="Google Shape;351;p68"/>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p:cSld name="CUSTOM_13">
    <p:spTree>
      <p:nvGrpSpPr>
        <p:cNvPr id="1" name="Shape 352"/>
        <p:cNvGrpSpPr/>
        <p:nvPr/>
      </p:nvGrpSpPr>
      <p:grpSpPr>
        <a:xfrm>
          <a:off x="0" y="0"/>
          <a:ext cx="0" cy="0"/>
          <a:chOff x="0" y="0"/>
          <a:chExt cx="0" cy="0"/>
        </a:xfrm>
      </p:grpSpPr>
      <p:pic>
        <p:nvPicPr>
          <p:cNvPr id="353" name="Google Shape;353;p69"/>
          <p:cNvPicPr preferRelativeResize="0"/>
          <p:nvPr/>
        </p:nvPicPr>
        <p:blipFill rotWithShape="1">
          <a:blip r:embed="rId2">
            <a:alphaModFix/>
          </a:blip>
          <a:srcRect l="10307" t="28107" r="9351" b="28103"/>
          <a:stretch/>
        </p:blipFill>
        <p:spPr>
          <a:xfrm>
            <a:off x="230800" y="9475892"/>
            <a:ext cx="3044295" cy="644222"/>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 No Branding">
  <p:cSld name="CUSTOM_12">
    <p:bg>
      <p:bgPr>
        <a:noFill/>
        <a:effectLst/>
      </p:bgPr>
    </p:bg>
    <p:spTree>
      <p:nvGrpSpPr>
        <p:cNvPr id="1" name="Shape 354"/>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sic 1 1">
  <p:cSld name="CUSTOM_2_1_1_1">
    <p:spTree>
      <p:nvGrpSpPr>
        <p:cNvPr id="1" name="Shape 355"/>
        <p:cNvGrpSpPr/>
        <p:nvPr/>
      </p:nvGrpSpPr>
      <p:grpSpPr>
        <a:xfrm>
          <a:off x="0" y="0"/>
          <a:ext cx="0" cy="0"/>
          <a:chOff x="0" y="0"/>
          <a:chExt cx="0" cy="0"/>
        </a:xfrm>
      </p:grpSpPr>
      <p:sp>
        <p:nvSpPr>
          <p:cNvPr id="356" name="Google Shape;356;p71"/>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accent4"/>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accent4"/>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accent4"/>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357" name="Google Shape;357;p71"/>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358" name="Google Shape;358;p71"/>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359" name="Google Shape;359;p71"/>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pic>
        <p:nvPicPr>
          <p:cNvPr id="360" name="Google Shape;360;p71"/>
          <p:cNvPicPr preferRelativeResize="0"/>
          <p:nvPr/>
        </p:nvPicPr>
        <p:blipFill rotWithShape="1">
          <a:blip r:embed="rId3">
            <a:alphaModFix/>
          </a:blip>
          <a:srcRect l="4434"/>
          <a:stretch/>
        </p:blipFill>
        <p:spPr>
          <a:xfrm>
            <a:off x="0" y="1250716"/>
            <a:ext cx="9725399" cy="8034080"/>
          </a:xfrm>
          <a:prstGeom prst="rect">
            <a:avLst/>
          </a:prstGeom>
          <a:noFill/>
          <a:ln>
            <a:noFill/>
          </a:ln>
        </p:spPr>
      </p:pic>
      <p:pic>
        <p:nvPicPr>
          <p:cNvPr id="361" name="Google Shape;361;p71"/>
          <p:cNvPicPr preferRelativeResize="0"/>
          <p:nvPr/>
        </p:nvPicPr>
        <p:blipFill rotWithShape="1">
          <a:blip r:embed="rId4">
            <a:alphaModFix/>
          </a:blip>
          <a:srcRect l="3191" t="23083" r="6383" b="25193"/>
          <a:stretch/>
        </p:blipFill>
        <p:spPr>
          <a:xfrm>
            <a:off x="421850" y="1587861"/>
            <a:ext cx="8912550" cy="498783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2"/>
        <p:cNvGrpSpPr/>
        <p:nvPr/>
      </p:nvGrpSpPr>
      <p:grpSpPr>
        <a:xfrm>
          <a:off x="0" y="0"/>
          <a:ext cx="0" cy="0"/>
          <a:chOff x="0" y="0"/>
          <a:chExt cx="0" cy="0"/>
        </a:xfrm>
      </p:grpSpPr>
      <p:sp>
        <p:nvSpPr>
          <p:cNvPr id="363" name="Google Shape;363;p72"/>
          <p:cNvSpPr txBox="1">
            <a:spLocks noGrp="1"/>
          </p:cNvSpPr>
          <p:nvPr>
            <p:ph type="ctrTitle"/>
          </p:nvPr>
        </p:nvSpPr>
        <p:spPr>
          <a:xfrm>
            <a:off x="623417" y="1482531"/>
            <a:ext cx="17041200" cy="40869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SzPts val="10400"/>
              <a:buChar char="●"/>
              <a:defRPr sz="10400"/>
            </a:lvl1pPr>
            <a:lvl2pPr lvl="1" algn="ctr" rtl="0">
              <a:spcBef>
                <a:spcPts val="0"/>
              </a:spcBef>
              <a:spcAft>
                <a:spcPts val="0"/>
              </a:spcAft>
              <a:buSzPts val="10400"/>
              <a:buChar char="○"/>
              <a:defRPr sz="10400"/>
            </a:lvl2pPr>
            <a:lvl3pPr lvl="2" algn="ctr" rtl="0">
              <a:spcBef>
                <a:spcPts val="0"/>
              </a:spcBef>
              <a:spcAft>
                <a:spcPts val="0"/>
              </a:spcAft>
              <a:buSzPts val="10400"/>
              <a:buChar char="■"/>
              <a:defRPr sz="10400"/>
            </a:lvl3pPr>
            <a:lvl4pPr lvl="3" algn="ctr" rtl="0">
              <a:spcBef>
                <a:spcPts val="0"/>
              </a:spcBef>
              <a:spcAft>
                <a:spcPts val="0"/>
              </a:spcAft>
              <a:buSzPts val="10400"/>
              <a:buChar char="●"/>
              <a:defRPr sz="10400"/>
            </a:lvl4pPr>
            <a:lvl5pPr lvl="4" algn="ctr" rtl="0">
              <a:spcBef>
                <a:spcPts val="0"/>
              </a:spcBef>
              <a:spcAft>
                <a:spcPts val="0"/>
              </a:spcAft>
              <a:buSzPts val="10400"/>
              <a:buChar char="○"/>
              <a:defRPr sz="10400"/>
            </a:lvl5pPr>
            <a:lvl6pPr lvl="5" algn="ctr" rtl="0">
              <a:spcBef>
                <a:spcPts val="0"/>
              </a:spcBef>
              <a:spcAft>
                <a:spcPts val="0"/>
              </a:spcAft>
              <a:buSzPts val="10400"/>
              <a:buChar char="■"/>
              <a:defRPr sz="10400"/>
            </a:lvl6pPr>
            <a:lvl7pPr lvl="6" algn="ctr" rtl="0">
              <a:spcBef>
                <a:spcPts val="0"/>
              </a:spcBef>
              <a:spcAft>
                <a:spcPts val="0"/>
              </a:spcAft>
              <a:buSzPts val="10400"/>
              <a:buChar char="●"/>
              <a:defRPr sz="10400"/>
            </a:lvl7pPr>
            <a:lvl8pPr lvl="7" algn="ctr" rtl="0">
              <a:spcBef>
                <a:spcPts val="0"/>
              </a:spcBef>
              <a:spcAft>
                <a:spcPts val="0"/>
              </a:spcAft>
              <a:buSzPts val="10400"/>
              <a:buChar char="○"/>
              <a:defRPr sz="10400"/>
            </a:lvl8pPr>
            <a:lvl9pPr lvl="8" algn="ctr" rtl="0">
              <a:spcBef>
                <a:spcPts val="0"/>
              </a:spcBef>
              <a:spcAft>
                <a:spcPts val="0"/>
              </a:spcAft>
              <a:buSzPts val="10400"/>
              <a:buChar char="■"/>
              <a:defRPr sz="10400"/>
            </a:lvl9pPr>
          </a:lstStyle>
          <a:p>
            <a:endParaRPr/>
          </a:p>
        </p:txBody>
      </p:sp>
      <p:sp>
        <p:nvSpPr>
          <p:cNvPr id="364" name="Google Shape;364;p72"/>
          <p:cNvSpPr txBox="1">
            <a:spLocks noGrp="1"/>
          </p:cNvSpPr>
          <p:nvPr>
            <p:ph type="subTitle" idx="1"/>
          </p:nvPr>
        </p:nvSpPr>
        <p:spPr>
          <a:xfrm>
            <a:off x="623400" y="5643055"/>
            <a:ext cx="17041200" cy="1578300"/>
          </a:xfrm>
          <a:prstGeom prst="rect">
            <a:avLst/>
          </a:prstGeom>
        </p:spPr>
        <p:txBody>
          <a:bodyPr spcFirstLastPara="1" wrap="square" lIns="182575" tIns="182575" rIns="182575" bIns="182575" anchor="t" anchorCtr="0">
            <a:no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365" name="Google Shape;365;p72"/>
          <p:cNvSpPr txBox="1">
            <a:spLocks noGrp="1"/>
          </p:cNvSpPr>
          <p:nvPr>
            <p:ph type="sldNum" idx="12"/>
          </p:nvPr>
        </p:nvSpPr>
        <p:spPr>
          <a:xfrm>
            <a:off x="16944916" y="9284978"/>
            <a:ext cx="1097400" cy="783600"/>
          </a:xfrm>
          <a:prstGeom prst="rect">
            <a:avLst/>
          </a:prstGeom>
          <a:noFill/>
          <a:ln>
            <a:noFill/>
          </a:ln>
        </p:spPr>
        <p:txBody>
          <a:bodyPr spcFirstLastPara="1" wrap="square" lIns="182575" tIns="182575" rIns="182575" bIns="182575" anchor="ctr" anchorCtr="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sic 2 1">
  <p:cSld name="CUSTOM_2_1_2_1">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919211" y="2624283"/>
            <a:ext cx="77592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40" name="Google Shape;40;p8"/>
          <p:cNvSpPr txBox="1">
            <a:spLocks noGrp="1"/>
          </p:cNvSpPr>
          <p:nvPr>
            <p:ph type="title"/>
          </p:nvPr>
        </p:nvSpPr>
        <p:spPr>
          <a:xfrm>
            <a:off x="914400" y="910336"/>
            <a:ext cx="77592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41" name="Google Shape;41;p8"/>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2" name="Google Shape;42;p8"/>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2 2">
  <p:cSld name="CUSTOM_19_2">
    <p:bg>
      <p:bgPr>
        <a:solidFill>
          <a:schemeClr val="dk1"/>
        </a:solidFill>
        <a:effectLst/>
      </p:bgPr>
    </p:bg>
    <p:spTree>
      <p:nvGrpSpPr>
        <p:cNvPr id="1" name="Shape 366"/>
        <p:cNvGrpSpPr/>
        <p:nvPr/>
      </p:nvGrpSpPr>
      <p:grpSpPr>
        <a:xfrm>
          <a:off x="0" y="0"/>
          <a:ext cx="0" cy="0"/>
          <a:chOff x="0" y="0"/>
          <a:chExt cx="0" cy="0"/>
        </a:xfrm>
      </p:grpSpPr>
      <p:pic>
        <p:nvPicPr>
          <p:cNvPr id="367" name="Google Shape;367;p73"/>
          <p:cNvPicPr preferRelativeResize="0"/>
          <p:nvPr/>
        </p:nvPicPr>
        <p:blipFill>
          <a:blip r:embed="rId2">
            <a:alphaModFix/>
          </a:blip>
          <a:stretch>
            <a:fillRect/>
          </a:stretch>
        </p:blipFill>
        <p:spPr>
          <a:xfrm>
            <a:off x="-90" y="19015"/>
            <a:ext cx="18190618" cy="10232174"/>
          </a:xfrm>
          <a:prstGeom prst="rect">
            <a:avLst/>
          </a:prstGeom>
          <a:noFill/>
          <a:ln>
            <a:noFill/>
          </a:ln>
        </p:spPr>
      </p:pic>
      <p:sp>
        <p:nvSpPr>
          <p:cNvPr id="368" name="Google Shape;368;p73"/>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369" name="Google Shape;369;p73"/>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SzPts val="3600"/>
              <a:buFont typeface="Nunito Sans"/>
              <a:buNone/>
              <a:defRPr sz="3600">
                <a:latin typeface="Nunito Sans"/>
                <a:ea typeface="Nunito Sans"/>
                <a:cs typeface="Nunito Sans"/>
                <a:sym typeface="Nunito Sans"/>
              </a:defRPr>
            </a:lvl2pPr>
            <a:lvl3pPr lvl="2" rtl="0">
              <a:spcBef>
                <a:spcPts val="1600"/>
              </a:spcBef>
              <a:spcAft>
                <a:spcPts val="0"/>
              </a:spcAft>
              <a:buSzPts val="3600"/>
              <a:buFont typeface="Nunito Sans"/>
              <a:buNone/>
              <a:defRPr sz="3600">
                <a:latin typeface="Nunito Sans"/>
                <a:ea typeface="Nunito Sans"/>
                <a:cs typeface="Nunito Sans"/>
                <a:sym typeface="Nunito Sans"/>
              </a:defRPr>
            </a:lvl3pPr>
            <a:lvl4pPr lvl="3" rtl="0">
              <a:spcBef>
                <a:spcPts val="1600"/>
              </a:spcBef>
              <a:spcAft>
                <a:spcPts val="0"/>
              </a:spcAft>
              <a:buSzPts val="3600"/>
              <a:buFont typeface="Nunito Sans"/>
              <a:buNone/>
              <a:defRPr sz="3600">
                <a:latin typeface="Nunito Sans"/>
                <a:ea typeface="Nunito Sans"/>
                <a:cs typeface="Nunito Sans"/>
                <a:sym typeface="Nunito Sans"/>
              </a:defRPr>
            </a:lvl4pPr>
            <a:lvl5pPr lvl="4" rtl="0">
              <a:spcBef>
                <a:spcPts val="1600"/>
              </a:spcBef>
              <a:spcAft>
                <a:spcPts val="0"/>
              </a:spcAft>
              <a:buSzPts val="3600"/>
              <a:buFont typeface="Nunito Sans"/>
              <a:buNone/>
              <a:defRPr sz="3600">
                <a:latin typeface="Nunito Sans"/>
                <a:ea typeface="Nunito Sans"/>
                <a:cs typeface="Nunito Sans"/>
                <a:sym typeface="Nunito Sans"/>
              </a:defRPr>
            </a:lvl5pPr>
            <a:lvl6pPr lvl="5" rtl="0">
              <a:spcBef>
                <a:spcPts val="1600"/>
              </a:spcBef>
              <a:spcAft>
                <a:spcPts val="0"/>
              </a:spcAft>
              <a:buSzPts val="3600"/>
              <a:buFont typeface="Nunito Sans"/>
              <a:buNone/>
              <a:defRPr sz="3600">
                <a:latin typeface="Nunito Sans"/>
                <a:ea typeface="Nunito Sans"/>
                <a:cs typeface="Nunito Sans"/>
                <a:sym typeface="Nunito Sans"/>
              </a:defRPr>
            </a:lvl6pPr>
            <a:lvl7pPr lvl="6" rtl="0">
              <a:spcBef>
                <a:spcPts val="1600"/>
              </a:spcBef>
              <a:spcAft>
                <a:spcPts val="0"/>
              </a:spcAft>
              <a:buSzPts val="3600"/>
              <a:buFont typeface="Nunito Sans"/>
              <a:buNone/>
              <a:defRPr sz="3600">
                <a:latin typeface="Nunito Sans"/>
                <a:ea typeface="Nunito Sans"/>
                <a:cs typeface="Nunito Sans"/>
                <a:sym typeface="Nunito Sans"/>
              </a:defRPr>
            </a:lvl7pPr>
            <a:lvl8pPr lvl="7" rtl="0">
              <a:spcBef>
                <a:spcPts val="1600"/>
              </a:spcBef>
              <a:spcAft>
                <a:spcPts val="0"/>
              </a:spcAft>
              <a:buSzPts val="3600"/>
              <a:buFont typeface="Nunito Sans"/>
              <a:buNone/>
              <a:defRPr sz="3600">
                <a:latin typeface="Nunito Sans"/>
                <a:ea typeface="Nunito Sans"/>
                <a:cs typeface="Nunito Sans"/>
                <a:sym typeface="Nunito Sans"/>
              </a:defRPr>
            </a:lvl8pPr>
            <a:lvl9pPr lvl="8" rtl="0">
              <a:spcBef>
                <a:spcPts val="1600"/>
              </a:spcBef>
              <a:spcAft>
                <a:spcPts val="1600"/>
              </a:spcAft>
              <a:buSzPts val="3600"/>
              <a:buFont typeface="Nunito Sans"/>
              <a:buNone/>
              <a:defRPr sz="3600">
                <a:latin typeface="Nunito Sans"/>
                <a:ea typeface="Nunito Sans"/>
                <a:cs typeface="Nunito Sans"/>
                <a:sym typeface="Nunito Sans"/>
              </a:defRPr>
            </a:lvl9pPr>
          </a:lstStyle>
          <a:p>
            <a:endParaRPr/>
          </a:p>
        </p:txBody>
      </p:sp>
      <p:pic>
        <p:nvPicPr>
          <p:cNvPr id="370" name="Google Shape;370;p73"/>
          <p:cNvPicPr preferRelativeResize="0"/>
          <p:nvPr/>
        </p:nvPicPr>
        <p:blipFill rotWithShape="1">
          <a:blip r:embed="rId3">
            <a:alphaModFix/>
          </a:blip>
          <a:srcRect l="-1122"/>
          <a:stretch/>
        </p:blipFill>
        <p:spPr>
          <a:xfrm>
            <a:off x="912850" y="954838"/>
            <a:ext cx="8019629" cy="115909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2 1 1 1 1">
  <p:cSld name="CUSTOM_19_1_1_1_1">
    <p:bg>
      <p:bgPr>
        <a:solidFill>
          <a:schemeClr val="dk2"/>
        </a:solidFill>
        <a:effectLst/>
      </p:bgPr>
    </p:bg>
    <p:spTree>
      <p:nvGrpSpPr>
        <p:cNvPr id="1" name="Shape 371"/>
        <p:cNvGrpSpPr/>
        <p:nvPr/>
      </p:nvGrpSpPr>
      <p:grpSpPr>
        <a:xfrm>
          <a:off x="0" y="0"/>
          <a:ext cx="0" cy="0"/>
          <a:chOff x="0" y="0"/>
          <a:chExt cx="0" cy="0"/>
        </a:xfrm>
      </p:grpSpPr>
      <p:pic>
        <p:nvPicPr>
          <p:cNvPr id="372" name="Google Shape;372;p74"/>
          <p:cNvPicPr preferRelativeResize="0"/>
          <p:nvPr/>
        </p:nvPicPr>
        <p:blipFill>
          <a:blip r:embed="rId2">
            <a:alphaModFix/>
          </a:blip>
          <a:stretch>
            <a:fillRect/>
          </a:stretch>
        </p:blipFill>
        <p:spPr>
          <a:xfrm>
            <a:off x="0" y="0"/>
            <a:ext cx="18190474" cy="10232174"/>
          </a:xfrm>
          <a:prstGeom prst="rect">
            <a:avLst/>
          </a:prstGeom>
          <a:noFill/>
          <a:ln>
            <a:noFill/>
          </a:ln>
        </p:spPr>
      </p:pic>
      <p:sp>
        <p:nvSpPr>
          <p:cNvPr id="373" name="Google Shape;373;p74"/>
          <p:cNvSpPr txBox="1">
            <a:spLocks noGrp="1"/>
          </p:cNvSpPr>
          <p:nvPr>
            <p:ph type="title"/>
          </p:nvPr>
        </p:nvSpPr>
        <p:spPr>
          <a:xfrm>
            <a:off x="919500" y="2731455"/>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374" name="Google Shape;374;p74"/>
          <p:cNvSpPr txBox="1">
            <a:spLocks noGrp="1"/>
          </p:cNvSpPr>
          <p:nvPr>
            <p:ph type="subTitle" idx="1"/>
          </p:nvPr>
        </p:nvSpPr>
        <p:spPr>
          <a:xfrm>
            <a:off x="919500" y="4128119"/>
            <a:ext cx="97200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2pPr>
            <a:lvl3pPr lvl="2"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3pPr>
            <a:lvl4pPr lvl="3"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4pPr>
            <a:lvl5pPr lvl="4"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5pPr>
            <a:lvl6pPr lvl="5"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6pPr>
            <a:lvl7pPr lvl="6"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7pPr>
            <a:lvl8pPr lvl="7"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8pPr>
            <a:lvl9pPr lvl="8" rtl="0">
              <a:spcBef>
                <a:spcPts val="1600"/>
              </a:spcBef>
              <a:spcAft>
                <a:spcPts val="1600"/>
              </a:spcAft>
              <a:buClr>
                <a:schemeClr val="lt1"/>
              </a:buClr>
              <a:buSzPts val="3600"/>
              <a:buFont typeface="Nunito Sans"/>
              <a:buNone/>
              <a:defRPr sz="3600">
                <a:solidFill>
                  <a:schemeClr val="lt1"/>
                </a:solidFill>
                <a:latin typeface="Nunito Sans"/>
                <a:ea typeface="Nunito Sans"/>
                <a:cs typeface="Nunito Sans"/>
                <a:sym typeface="Nunito Sans"/>
              </a:defRPr>
            </a:lvl9pPr>
          </a:lstStyle>
          <a:p>
            <a:endParaRPr/>
          </a:p>
        </p:txBody>
      </p:sp>
      <p:pic>
        <p:nvPicPr>
          <p:cNvPr id="375" name="Google Shape;375;p74"/>
          <p:cNvPicPr preferRelativeResize="0"/>
          <p:nvPr/>
        </p:nvPicPr>
        <p:blipFill rotWithShape="1">
          <a:blip r:embed="rId3">
            <a:alphaModFix/>
          </a:blip>
          <a:srcRect l="11747" t="26161" r="9938" b="27818"/>
          <a:stretch/>
        </p:blipFill>
        <p:spPr>
          <a:xfrm>
            <a:off x="995500" y="1073656"/>
            <a:ext cx="4338045" cy="98978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2">
  <p:cSld name="CUSTOM_19">
    <p:bg>
      <p:bgPr>
        <a:solidFill>
          <a:schemeClr val="dk1"/>
        </a:solidFill>
        <a:effectLst/>
      </p:bgPr>
    </p:bg>
    <p:spTree>
      <p:nvGrpSpPr>
        <p:cNvPr id="1" name="Shape 379"/>
        <p:cNvGrpSpPr/>
        <p:nvPr/>
      </p:nvGrpSpPr>
      <p:grpSpPr>
        <a:xfrm>
          <a:off x="0" y="0"/>
          <a:ext cx="0" cy="0"/>
          <a:chOff x="0" y="0"/>
          <a:chExt cx="0" cy="0"/>
        </a:xfrm>
      </p:grpSpPr>
      <p:sp>
        <p:nvSpPr>
          <p:cNvPr id="380" name="Google Shape;380;p76"/>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381" name="Google Shape;381;p76"/>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SzPts val="3600"/>
              <a:buFont typeface="Nunito Sans"/>
              <a:buNone/>
              <a:defRPr sz="3600">
                <a:latin typeface="Nunito Sans"/>
                <a:ea typeface="Nunito Sans"/>
                <a:cs typeface="Nunito Sans"/>
                <a:sym typeface="Nunito Sans"/>
              </a:defRPr>
            </a:lvl2pPr>
            <a:lvl3pPr lvl="2" rtl="0">
              <a:spcBef>
                <a:spcPts val="1600"/>
              </a:spcBef>
              <a:spcAft>
                <a:spcPts val="0"/>
              </a:spcAft>
              <a:buSzPts val="3600"/>
              <a:buFont typeface="Nunito Sans"/>
              <a:buNone/>
              <a:defRPr sz="3600">
                <a:latin typeface="Nunito Sans"/>
                <a:ea typeface="Nunito Sans"/>
                <a:cs typeface="Nunito Sans"/>
                <a:sym typeface="Nunito Sans"/>
              </a:defRPr>
            </a:lvl3pPr>
            <a:lvl4pPr lvl="3" rtl="0">
              <a:spcBef>
                <a:spcPts val="1600"/>
              </a:spcBef>
              <a:spcAft>
                <a:spcPts val="0"/>
              </a:spcAft>
              <a:buSzPts val="3600"/>
              <a:buFont typeface="Nunito Sans"/>
              <a:buNone/>
              <a:defRPr sz="3600">
                <a:latin typeface="Nunito Sans"/>
                <a:ea typeface="Nunito Sans"/>
                <a:cs typeface="Nunito Sans"/>
                <a:sym typeface="Nunito Sans"/>
              </a:defRPr>
            </a:lvl4pPr>
            <a:lvl5pPr lvl="4" rtl="0">
              <a:spcBef>
                <a:spcPts val="1600"/>
              </a:spcBef>
              <a:spcAft>
                <a:spcPts val="0"/>
              </a:spcAft>
              <a:buSzPts val="3600"/>
              <a:buFont typeface="Nunito Sans"/>
              <a:buNone/>
              <a:defRPr sz="3600">
                <a:latin typeface="Nunito Sans"/>
                <a:ea typeface="Nunito Sans"/>
                <a:cs typeface="Nunito Sans"/>
                <a:sym typeface="Nunito Sans"/>
              </a:defRPr>
            </a:lvl5pPr>
            <a:lvl6pPr lvl="5" rtl="0">
              <a:spcBef>
                <a:spcPts val="1600"/>
              </a:spcBef>
              <a:spcAft>
                <a:spcPts val="0"/>
              </a:spcAft>
              <a:buSzPts val="3600"/>
              <a:buFont typeface="Nunito Sans"/>
              <a:buNone/>
              <a:defRPr sz="3600">
                <a:latin typeface="Nunito Sans"/>
                <a:ea typeface="Nunito Sans"/>
                <a:cs typeface="Nunito Sans"/>
                <a:sym typeface="Nunito Sans"/>
              </a:defRPr>
            </a:lvl6pPr>
            <a:lvl7pPr lvl="6" rtl="0">
              <a:spcBef>
                <a:spcPts val="1600"/>
              </a:spcBef>
              <a:spcAft>
                <a:spcPts val="0"/>
              </a:spcAft>
              <a:buSzPts val="3600"/>
              <a:buFont typeface="Nunito Sans"/>
              <a:buNone/>
              <a:defRPr sz="3600">
                <a:latin typeface="Nunito Sans"/>
                <a:ea typeface="Nunito Sans"/>
                <a:cs typeface="Nunito Sans"/>
                <a:sym typeface="Nunito Sans"/>
              </a:defRPr>
            </a:lvl7pPr>
            <a:lvl8pPr lvl="7" rtl="0">
              <a:spcBef>
                <a:spcPts val="1600"/>
              </a:spcBef>
              <a:spcAft>
                <a:spcPts val="0"/>
              </a:spcAft>
              <a:buSzPts val="3600"/>
              <a:buFont typeface="Nunito Sans"/>
              <a:buNone/>
              <a:defRPr sz="3600">
                <a:latin typeface="Nunito Sans"/>
                <a:ea typeface="Nunito Sans"/>
                <a:cs typeface="Nunito Sans"/>
                <a:sym typeface="Nunito Sans"/>
              </a:defRPr>
            </a:lvl8pPr>
            <a:lvl9pPr lvl="8" rtl="0">
              <a:spcBef>
                <a:spcPts val="1600"/>
              </a:spcBef>
              <a:spcAft>
                <a:spcPts val="1600"/>
              </a:spcAft>
              <a:buSzPts val="3600"/>
              <a:buFont typeface="Nunito Sans"/>
              <a:buNone/>
              <a:defRPr sz="3600">
                <a:latin typeface="Nunito Sans"/>
                <a:ea typeface="Nunito Sans"/>
                <a:cs typeface="Nunito Sans"/>
                <a:sym typeface="Nunito Sans"/>
              </a:defRPr>
            </a:lvl9pPr>
          </a:lstStyle>
          <a:p>
            <a:endParaRPr/>
          </a:p>
        </p:txBody>
      </p:sp>
      <p:pic>
        <p:nvPicPr>
          <p:cNvPr id="382" name="Google Shape;382;p76"/>
          <p:cNvPicPr preferRelativeResize="0"/>
          <p:nvPr/>
        </p:nvPicPr>
        <p:blipFill rotWithShape="1">
          <a:blip r:embed="rId2">
            <a:alphaModFix/>
          </a:blip>
          <a:srcRect l="14948" r="16100" b="18646"/>
          <a:stretch/>
        </p:blipFill>
        <p:spPr>
          <a:xfrm>
            <a:off x="0" y="5802493"/>
            <a:ext cx="18288000" cy="4475319"/>
          </a:xfrm>
          <a:prstGeom prst="rect">
            <a:avLst/>
          </a:prstGeom>
          <a:noFill/>
          <a:ln>
            <a:noFill/>
          </a:ln>
        </p:spPr>
      </p:pic>
      <p:pic>
        <p:nvPicPr>
          <p:cNvPr id="383" name="Google Shape;383;p76"/>
          <p:cNvPicPr preferRelativeResize="0"/>
          <p:nvPr/>
        </p:nvPicPr>
        <p:blipFill rotWithShape="1">
          <a:blip r:embed="rId3">
            <a:alphaModFix/>
          </a:blip>
          <a:srcRect l="-1122"/>
          <a:stretch/>
        </p:blipFill>
        <p:spPr>
          <a:xfrm>
            <a:off x="995500" y="1148223"/>
            <a:ext cx="5165620" cy="7466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2 1">
  <p:cSld name="CUSTOM_19_1">
    <p:bg>
      <p:bgPr>
        <a:solidFill>
          <a:schemeClr val="lt1"/>
        </a:solidFill>
        <a:effectLst/>
      </p:bgPr>
    </p:bg>
    <p:spTree>
      <p:nvGrpSpPr>
        <p:cNvPr id="1" name="Shape 384"/>
        <p:cNvGrpSpPr/>
        <p:nvPr/>
      </p:nvGrpSpPr>
      <p:grpSpPr>
        <a:xfrm>
          <a:off x="0" y="0"/>
          <a:ext cx="0" cy="0"/>
          <a:chOff x="0" y="0"/>
          <a:chExt cx="0" cy="0"/>
        </a:xfrm>
      </p:grpSpPr>
      <p:pic>
        <p:nvPicPr>
          <p:cNvPr id="385" name="Google Shape;385;p77"/>
          <p:cNvPicPr preferRelativeResize="0"/>
          <p:nvPr/>
        </p:nvPicPr>
        <p:blipFill rotWithShape="1">
          <a:blip r:embed="rId2">
            <a:alphaModFix/>
          </a:blip>
          <a:srcRect t="10466"/>
          <a:stretch/>
        </p:blipFill>
        <p:spPr>
          <a:xfrm>
            <a:off x="995500" y="1077290"/>
            <a:ext cx="7979951" cy="1039559"/>
          </a:xfrm>
          <a:prstGeom prst="rect">
            <a:avLst/>
          </a:prstGeom>
          <a:noFill/>
          <a:ln>
            <a:noFill/>
          </a:ln>
        </p:spPr>
      </p:pic>
      <p:sp>
        <p:nvSpPr>
          <p:cNvPr id="386" name="Google Shape;386;p77"/>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387" name="Google Shape;387;p77"/>
          <p:cNvSpPr txBox="1">
            <a:spLocks noGrp="1"/>
          </p:cNvSpPr>
          <p:nvPr>
            <p:ph type="subTitle" idx="1"/>
          </p:nvPr>
        </p:nvSpPr>
        <p:spPr>
          <a:xfrm>
            <a:off x="919500" y="3952005"/>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SzPts val="3600"/>
              <a:buFont typeface="Nunito Sans"/>
              <a:buNone/>
              <a:defRPr sz="3600">
                <a:solidFill>
                  <a:schemeClr val="dk2"/>
                </a:solidFill>
                <a:latin typeface="Nunito Sans"/>
                <a:ea typeface="Nunito Sans"/>
                <a:cs typeface="Nunito Sans"/>
                <a:sym typeface="Nunito Sans"/>
              </a:defRPr>
            </a:lvl1pPr>
            <a:lvl2pPr lvl="1"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2pPr>
            <a:lvl3pPr lvl="2"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3pPr>
            <a:lvl4pPr lvl="3"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4pPr>
            <a:lvl5pPr lvl="4"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5pPr>
            <a:lvl6pPr lvl="5"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6pPr>
            <a:lvl7pPr lvl="6"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7pPr>
            <a:lvl8pPr lvl="7" rtl="0">
              <a:spcBef>
                <a:spcPts val="1600"/>
              </a:spcBef>
              <a:spcAft>
                <a:spcPts val="0"/>
              </a:spcAft>
              <a:buSzPts val="3600"/>
              <a:buFont typeface="Nunito Sans"/>
              <a:buNone/>
              <a:defRPr sz="3600">
                <a:solidFill>
                  <a:schemeClr val="dk2"/>
                </a:solidFill>
                <a:latin typeface="Nunito Sans"/>
                <a:ea typeface="Nunito Sans"/>
                <a:cs typeface="Nunito Sans"/>
                <a:sym typeface="Nunito Sans"/>
              </a:defRPr>
            </a:lvl8pPr>
            <a:lvl9pPr lvl="8" rtl="0">
              <a:spcBef>
                <a:spcPts val="1600"/>
              </a:spcBef>
              <a:spcAft>
                <a:spcPts val="1600"/>
              </a:spcAft>
              <a:buSzPts val="3600"/>
              <a:buFont typeface="Nunito Sans"/>
              <a:buNone/>
              <a:defRPr sz="3600">
                <a:solidFill>
                  <a:schemeClr val="dk2"/>
                </a:solidFill>
                <a:latin typeface="Nunito Sans"/>
                <a:ea typeface="Nunito Sans"/>
                <a:cs typeface="Nunito Sans"/>
                <a:sym typeface="Nunito Sans"/>
              </a:defRPr>
            </a:lvl9pPr>
          </a:lstStyle>
          <a:p>
            <a:endParaRPr/>
          </a:p>
        </p:txBody>
      </p:sp>
      <p:pic>
        <p:nvPicPr>
          <p:cNvPr id="388" name="Google Shape;388;p77"/>
          <p:cNvPicPr preferRelativeResize="0"/>
          <p:nvPr/>
        </p:nvPicPr>
        <p:blipFill rotWithShape="1">
          <a:blip r:embed="rId3">
            <a:alphaModFix/>
          </a:blip>
          <a:srcRect l="18976" r="16998" b="23815"/>
          <a:stretch/>
        </p:blipFill>
        <p:spPr>
          <a:xfrm>
            <a:off x="0" y="5813842"/>
            <a:ext cx="18288000" cy="4513598"/>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2 1 1">
  <p:cSld name="CUSTOM_19_1_1">
    <p:bg>
      <p:bgPr>
        <a:solidFill>
          <a:schemeClr val="lt2"/>
        </a:solidFill>
        <a:effectLst/>
      </p:bgPr>
    </p:bg>
    <p:spTree>
      <p:nvGrpSpPr>
        <p:cNvPr id="1" name="Shape 389"/>
        <p:cNvGrpSpPr/>
        <p:nvPr/>
      </p:nvGrpSpPr>
      <p:grpSpPr>
        <a:xfrm>
          <a:off x="0" y="0"/>
          <a:ext cx="0" cy="0"/>
          <a:chOff x="0" y="0"/>
          <a:chExt cx="0" cy="0"/>
        </a:xfrm>
      </p:grpSpPr>
      <p:sp>
        <p:nvSpPr>
          <p:cNvPr id="390" name="Google Shape;390;p78"/>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SzPts val="7200"/>
              <a:buFont typeface="Nunito Sans"/>
              <a:buNone/>
              <a:defRPr sz="7200" b="1">
                <a:latin typeface="Nunito Sans"/>
                <a:ea typeface="Nunito Sans"/>
                <a:cs typeface="Nunito Sans"/>
                <a:sym typeface="Nunito Sans"/>
              </a:defRPr>
            </a:lvl1pPr>
            <a:lvl2pPr lvl="1"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2pPr>
            <a:lvl3pPr lvl="2"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3pPr>
            <a:lvl4pPr lvl="3"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4pPr>
            <a:lvl5pPr lvl="4"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5pPr>
            <a:lvl6pPr lvl="5"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6pPr>
            <a:lvl7pPr lvl="6"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7pPr>
            <a:lvl8pPr lvl="7" rtl="0">
              <a:lnSpc>
                <a:spcPct val="100000"/>
              </a:lnSpc>
              <a:spcBef>
                <a:spcPts val="200"/>
              </a:spcBef>
              <a:spcAft>
                <a:spcPts val="0"/>
              </a:spcAft>
              <a:buClr>
                <a:schemeClr val="dk1"/>
              </a:buClr>
              <a:buSzPts val="7200"/>
              <a:buFont typeface="Nunito Sans"/>
              <a:buNone/>
              <a:defRPr sz="7200" b="1">
                <a:solidFill>
                  <a:schemeClr val="dk1"/>
                </a:solidFill>
                <a:latin typeface="Nunito Sans"/>
                <a:ea typeface="Nunito Sans"/>
                <a:cs typeface="Nunito Sans"/>
                <a:sym typeface="Nunito Sans"/>
              </a:defRPr>
            </a:lvl8pPr>
            <a:lvl9pPr lvl="8" rtl="0">
              <a:lnSpc>
                <a:spcPct val="100000"/>
              </a:lnSpc>
              <a:spcBef>
                <a:spcPts val="200"/>
              </a:spcBef>
              <a:spcAft>
                <a:spcPts val="200"/>
              </a:spcAft>
              <a:buClr>
                <a:schemeClr val="dk1"/>
              </a:buClr>
              <a:buSzPts val="7200"/>
              <a:buFont typeface="Nunito Sans"/>
              <a:buNone/>
              <a:defRPr sz="7200" b="1">
                <a:solidFill>
                  <a:schemeClr val="dk1"/>
                </a:solidFill>
                <a:latin typeface="Nunito Sans"/>
                <a:ea typeface="Nunito Sans"/>
                <a:cs typeface="Nunito Sans"/>
                <a:sym typeface="Nunito Sans"/>
              </a:defRPr>
            </a:lvl9pPr>
          </a:lstStyle>
          <a:p>
            <a:endParaRPr/>
          </a:p>
        </p:txBody>
      </p:sp>
      <p:sp>
        <p:nvSpPr>
          <p:cNvPr id="391" name="Google Shape;391;p78"/>
          <p:cNvSpPr txBox="1">
            <a:spLocks noGrp="1"/>
          </p:cNvSpPr>
          <p:nvPr>
            <p:ph type="subTitle" idx="1"/>
          </p:nvPr>
        </p:nvSpPr>
        <p:spPr>
          <a:xfrm>
            <a:off x="919500" y="4103728"/>
            <a:ext cx="118662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dk1"/>
              </a:buClr>
              <a:buSzPts val="3600"/>
              <a:buFont typeface="Nunito Sans"/>
              <a:buNone/>
              <a:defRPr sz="3600">
                <a:latin typeface="Nunito Sans"/>
                <a:ea typeface="Nunito Sans"/>
                <a:cs typeface="Nunito Sans"/>
                <a:sym typeface="Nunito Sans"/>
              </a:defRPr>
            </a:lvl1pPr>
            <a:lvl2pPr lvl="1" rtl="0">
              <a:spcBef>
                <a:spcPts val="1600"/>
              </a:spcBef>
              <a:spcAft>
                <a:spcPts val="0"/>
              </a:spcAft>
              <a:buClr>
                <a:schemeClr val="dk1"/>
              </a:buClr>
              <a:buSzPts val="3600"/>
              <a:buFont typeface="Nunito Sans"/>
              <a:buNone/>
              <a:defRPr sz="3600">
                <a:latin typeface="Nunito Sans"/>
                <a:ea typeface="Nunito Sans"/>
                <a:cs typeface="Nunito Sans"/>
                <a:sym typeface="Nunito Sans"/>
              </a:defRPr>
            </a:lvl2pPr>
            <a:lvl3pPr lvl="2" rtl="0">
              <a:spcBef>
                <a:spcPts val="1600"/>
              </a:spcBef>
              <a:spcAft>
                <a:spcPts val="0"/>
              </a:spcAft>
              <a:buClr>
                <a:schemeClr val="dk1"/>
              </a:buClr>
              <a:buSzPts val="3600"/>
              <a:buFont typeface="Nunito Sans"/>
              <a:buNone/>
              <a:defRPr sz="3600">
                <a:latin typeface="Nunito Sans"/>
                <a:ea typeface="Nunito Sans"/>
                <a:cs typeface="Nunito Sans"/>
                <a:sym typeface="Nunito Sans"/>
              </a:defRPr>
            </a:lvl3pPr>
            <a:lvl4pPr lvl="3" rtl="0">
              <a:spcBef>
                <a:spcPts val="1600"/>
              </a:spcBef>
              <a:spcAft>
                <a:spcPts val="0"/>
              </a:spcAft>
              <a:buClr>
                <a:schemeClr val="dk1"/>
              </a:buClr>
              <a:buSzPts val="3600"/>
              <a:buFont typeface="Nunito Sans"/>
              <a:buNone/>
              <a:defRPr sz="3600">
                <a:latin typeface="Nunito Sans"/>
                <a:ea typeface="Nunito Sans"/>
                <a:cs typeface="Nunito Sans"/>
                <a:sym typeface="Nunito Sans"/>
              </a:defRPr>
            </a:lvl4pPr>
            <a:lvl5pPr lvl="4" rtl="0">
              <a:spcBef>
                <a:spcPts val="1600"/>
              </a:spcBef>
              <a:spcAft>
                <a:spcPts val="0"/>
              </a:spcAft>
              <a:buClr>
                <a:schemeClr val="dk1"/>
              </a:buClr>
              <a:buSzPts val="3600"/>
              <a:buFont typeface="Nunito Sans"/>
              <a:buNone/>
              <a:defRPr sz="3600">
                <a:latin typeface="Nunito Sans"/>
                <a:ea typeface="Nunito Sans"/>
                <a:cs typeface="Nunito Sans"/>
                <a:sym typeface="Nunito Sans"/>
              </a:defRPr>
            </a:lvl5pPr>
            <a:lvl6pPr lvl="5" rtl="0">
              <a:spcBef>
                <a:spcPts val="1600"/>
              </a:spcBef>
              <a:spcAft>
                <a:spcPts val="0"/>
              </a:spcAft>
              <a:buClr>
                <a:schemeClr val="dk1"/>
              </a:buClr>
              <a:buSzPts val="3600"/>
              <a:buFont typeface="Nunito Sans"/>
              <a:buNone/>
              <a:defRPr sz="3600">
                <a:latin typeface="Nunito Sans"/>
                <a:ea typeface="Nunito Sans"/>
                <a:cs typeface="Nunito Sans"/>
                <a:sym typeface="Nunito Sans"/>
              </a:defRPr>
            </a:lvl6pPr>
            <a:lvl7pPr lvl="6" rtl="0">
              <a:spcBef>
                <a:spcPts val="1600"/>
              </a:spcBef>
              <a:spcAft>
                <a:spcPts val="0"/>
              </a:spcAft>
              <a:buClr>
                <a:schemeClr val="dk1"/>
              </a:buClr>
              <a:buSzPts val="3600"/>
              <a:buFont typeface="Nunito Sans"/>
              <a:buNone/>
              <a:defRPr sz="3600">
                <a:latin typeface="Nunito Sans"/>
                <a:ea typeface="Nunito Sans"/>
                <a:cs typeface="Nunito Sans"/>
                <a:sym typeface="Nunito Sans"/>
              </a:defRPr>
            </a:lvl7pPr>
            <a:lvl8pPr lvl="7" rtl="0">
              <a:spcBef>
                <a:spcPts val="1600"/>
              </a:spcBef>
              <a:spcAft>
                <a:spcPts val="0"/>
              </a:spcAft>
              <a:buClr>
                <a:schemeClr val="dk1"/>
              </a:buClr>
              <a:buSzPts val="3600"/>
              <a:buFont typeface="Nunito Sans"/>
              <a:buNone/>
              <a:defRPr sz="3600">
                <a:latin typeface="Nunito Sans"/>
                <a:ea typeface="Nunito Sans"/>
                <a:cs typeface="Nunito Sans"/>
                <a:sym typeface="Nunito Sans"/>
              </a:defRPr>
            </a:lvl8pPr>
            <a:lvl9pPr lvl="8" rtl="0">
              <a:spcBef>
                <a:spcPts val="1600"/>
              </a:spcBef>
              <a:spcAft>
                <a:spcPts val="1600"/>
              </a:spcAft>
              <a:buClr>
                <a:schemeClr val="dk1"/>
              </a:buClr>
              <a:buSzPts val="3600"/>
              <a:buFont typeface="Nunito Sans"/>
              <a:buNone/>
              <a:defRPr sz="3600">
                <a:latin typeface="Nunito Sans"/>
                <a:ea typeface="Nunito Sans"/>
                <a:cs typeface="Nunito Sans"/>
                <a:sym typeface="Nunito Sans"/>
              </a:defRPr>
            </a:lvl9pPr>
          </a:lstStyle>
          <a:p>
            <a:endParaRPr/>
          </a:p>
        </p:txBody>
      </p:sp>
      <p:pic>
        <p:nvPicPr>
          <p:cNvPr id="392" name="Google Shape;392;p78"/>
          <p:cNvPicPr preferRelativeResize="0"/>
          <p:nvPr/>
        </p:nvPicPr>
        <p:blipFill rotWithShape="1">
          <a:blip r:embed="rId2">
            <a:alphaModFix/>
          </a:blip>
          <a:srcRect t="9346"/>
          <a:stretch/>
        </p:blipFill>
        <p:spPr>
          <a:xfrm>
            <a:off x="995500" y="1077290"/>
            <a:ext cx="7758701" cy="1023381"/>
          </a:xfrm>
          <a:prstGeom prst="rect">
            <a:avLst/>
          </a:prstGeom>
          <a:noFill/>
          <a:ln>
            <a:noFill/>
          </a:ln>
        </p:spPr>
      </p:pic>
      <p:pic>
        <p:nvPicPr>
          <p:cNvPr id="393" name="Google Shape;393;p78"/>
          <p:cNvPicPr preferRelativeResize="0"/>
          <p:nvPr/>
        </p:nvPicPr>
        <p:blipFill rotWithShape="1">
          <a:blip r:embed="rId3">
            <a:alphaModFix/>
          </a:blip>
          <a:srcRect l="14948" r="16100" b="18646"/>
          <a:stretch/>
        </p:blipFill>
        <p:spPr>
          <a:xfrm>
            <a:off x="0" y="5802493"/>
            <a:ext cx="18288000" cy="447531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2 1 1 1">
  <p:cSld name="CUSTOM_19_1_1_1">
    <p:bg>
      <p:bgPr>
        <a:solidFill>
          <a:schemeClr val="dk2"/>
        </a:solidFill>
        <a:effectLst/>
      </p:bgPr>
    </p:bg>
    <p:spTree>
      <p:nvGrpSpPr>
        <p:cNvPr id="1" name="Shape 394"/>
        <p:cNvGrpSpPr/>
        <p:nvPr/>
      </p:nvGrpSpPr>
      <p:grpSpPr>
        <a:xfrm>
          <a:off x="0" y="0"/>
          <a:ext cx="0" cy="0"/>
          <a:chOff x="0" y="0"/>
          <a:chExt cx="0" cy="0"/>
        </a:xfrm>
      </p:grpSpPr>
      <p:sp>
        <p:nvSpPr>
          <p:cNvPr id="395" name="Google Shape;395;p79"/>
          <p:cNvSpPr txBox="1">
            <a:spLocks noGrp="1"/>
          </p:cNvSpPr>
          <p:nvPr>
            <p:ph type="title"/>
          </p:nvPr>
        </p:nvSpPr>
        <p:spPr>
          <a:xfrm>
            <a:off x="919500" y="2731455"/>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1pPr>
            <a:lvl2pPr lvl="1"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2pPr>
            <a:lvl3pPr lvl="2"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3pPr>
            <a:lvl4pPr lvl="3"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4pPr>
            <a:lvl5pPr lvl="4"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5pPr>
            <a:lvl6pPr lvl="5"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6pPr>
            <a:lvl7pPr lvl="6"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7pPr>
            <a:lvl8pPr lvl="7" rtl="0">
              <a:lnSpc>
                <a:spcPct val="100000"/>
              </a:lnSpc>
              <a:spcBef>
                <a:spcPts val="200"/>
              </a:spcBef>
              <a:spcAft>
                <a:spcPts val="0"/>
              </a:spcAft>
              <a:buClr>
                <a:schemeClr val="lt1"/>
              </a:buClr>
              <a:buSzPts val="7200"/>
              <a:buFont typeface="Nunito Sans"/>
              <a:buNone/>
              <a:defRPr sz="7200" b="1">
                <a:solidFill>
                  <a:schemeClr val="lt1"/>
                </a:solidFill>
                <a:latin typeface="Nunito Sans"/>
                <a:ea typeface="Nunito Sans"/>
                <a:cs typeface="Nunito Sans"/>
                <a:sym typeface="Nunito Sans"/>
              </a:defRPr>
            </a:lvl8pPr>
            <a:lvl9pPr lvl="8" rtl="0">
              <a:lnSpc>
                <a:spcPct val="100000"/>
              </a:lnSpc>
              <a:spcBef>
                <a:spcPts val="200"/>
              </a:spcBef>
              <a:spcAft>
                <a:spcPts val="200"/>
              </a:spcAft>
              <a:buClr>
                <a:schemeClr val="lt1"/>
              </a:buClr>
              <a:buSzPts val="7200"/>
              <a:buFont typeface="Nunito Sans"/>
              <a:buNone/>
              <a:defRPr sz="7200" b="1">
                <a:solidFill>
                  <a:schemeClr val="lt1"/>
                </a:solidFill>
                <a:latin typeface="Nunito Sans"/>
                <a:ea typeface="Nunito Sans"/>
                <a:cs typeface="Nunito Sans"/>
                <a:sym typeface="Nunito Sans"/>
              </a:defRPr>
            </a:lvl9pPr>
          </a:lstStyle>
          <a:p>
            <a:endParaRPr/>
          </a:p>
        </p:txBody>
      </p:sp>
      <p:sp>
        <p:nvSpPr>
          <p:cNvPr id="396" name="Google Shape;396;p79"/>
          <p:cNvSpPr txBox="1">
            <a:spLocks noGrp="1"/>
          </p:cNvSpPr>
          <p:nvPr>
            <p:ph type="subTitle" idx="1"/>
          </p:nvPr>
        </p:nvSpPr>
        <p:spPr>
          <a:xfrm>
            <a:off x="919500" y="4128119"/>
            <a:ext cx="9720000" cy="1365600"/>
          </a:xfrm>
          <a:prstGeom prst="rect">
            <a:avLst/>
          </a:prstGeom>
        </p:spPr>
        <p:txBody>
          <a:bodyPr spcFirstLastPara="1" wrap="square" lIns="182575" tIns="182575" rIns="182575" bIns="182575" anchor="t" anchorCtr="0">
            <a:noAutofit/>
          </a:bodyPr>
          <a:lstStyle>
            <a:lvl1pPr lvl="0" rtl="0">
              <a:spcBef>
                <a:spcPts val="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1pPr>
            <a:lvl2pPr lvl="1"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2pPr>
            <a:lvl3pPr lvl="2"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3pPr>
            <a:lvl4pPr lvl="3"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4pPr>
            <a:lvl5pPr lvl="4"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5pPr>
            <a:lvl6pPr lvl="5"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6pPr>
            <a:lvl7pPr lvl="6"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7pPr>
            <a:lvl8pPr lvl="7" rtl="0">
              <a:spcBef>
                <a:spcPts val="1600"/>
              </a:spcBef>
              <a:spcAft>
                <a:spcPts val="0"/>
              </a:spcAft>
              <a:buClr>
                <a:schemeClr val="lt1"/>
              </a:buClr>
              <a:buSzPts val="3600"/>
              <a:buFont typeface="Nunito Sans"/>
              <a:buNone/>
              <a:defRPr sz="3600">
                <a:solidFill>
                  <a:schemeClr val="lt1"/>
                </a:solidFill>
                <a:latin typeface="Nunito Sans"/>
                <a:ea typeface="Nunito Sans"/>
                <a:cs typeface="Nunito Sans"/>
                <a:sym typeface="Nunito Sans"/>
              </a:defRPr>
            </a:lvl8pPr>
            <a:lvl9pPr lvl="8" rtl="0">
              <a:spcBef>
                <a:spcPts val="1600"/>
              </a:spcBef>
              <a:spcAft>
                <a:spcPts val="1600"/>
              </a:spcAft>
              <a:buClr>
                <a:schemeClr val="lt1"/>
              </a:buClr>
              <a:buSzPts val="3600"/>
              <a:buFont typeface="Nunito Sans"/>
              <a:buNone/>
              <a:defRPr sz="3600">
                <a:solidFill>
                  <a:schemeClr val="lt1"/>
                </a:solidFill>
                <a:latin typeface="Nunito Sans"/>
                <a:ea typeface="Nunito Sans"/>
                <a:cs typeface="Nunito Sans"/>
                <a:sym typeface="Nunito Sans"/>
              </a:defRPr>
            </a:lvl9pPr>
          </a:lstStyle>
          <a:p>
            <a:endParaRPr/>
          </a:p>
        </p:txBody>
      </p:sp>
      <p:pic>
        <p:nvPicPr>
          <p:cNvPr id="397" name="Google Shape;397;p79"/>
          <p:cNvPicPr preferRelativeResize="0"/>
          <p:nvPr/>
        </p:nvPicPr>
        <p:blipFill rotWithShape="1">
          <a:blip r:embed="rId2">
            <a:alphaModFix/>
          </a:blip>
          <a:srcRect l="15248" r="18853" b="19781"/>
          <a:stretch/>
        </p:blipFill>
        <p:spPr>
          <a:xfrm>
            <a:off x="0" y="5622447"/>
            <a:ext cx="18288000" cy="4618828"/>
          </a:xfrm>
          <a:prstGeom prst="rect">
            <a:avLst/>
          </a:prstGeom>
          <a:noFill/>
          <a:ln>
            <a:noFill/>
          </a:ln>
        </p:spPr>
      </p:pic>
      <p:pic>
        <p:nvPicPr>
          <p:cNvPr id="398" name="Google Shape;398;p79"/>
          <p:cNvPicPr preferRelativeResize="0"/>
          <p:nvPr/>
        </p:nvPicPr>
        <p:blipFill rotWithShape="1">
          <a:blip r:embed="rId3">
            <a:alphaModFix/>
          </a:blip>
          <a:srcRect/>
          <a:stretch/>
        </p:blipFill>
        <p:spPr>
          <a:xfrm>
            <a:off x="995500" y="1073656"/>
            <a:ext cx="6766643" cy="98890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sic">
  <p:cSld name="CUSTOM_2_1">
    <p:spTree>
      <p:nvGrpSpPr>
        <p:cNvPr id="1" name="Shape 399"/>
        <p:cNvGrpSpPr/>
        <p:nvPr/>
      </p:nvGrpSpPr>
      <p:grpSpPr>
        <a:xfrm>
          <a:off x="0" y="0"/>
          <a:ext cx="0" cy="0"/>
          <a:chOff x="0" y="0"/>
          <a:chExt cx="0" cy="0"/>
        </a:xfrm>
      </p:grpSpPr>
      <p:sp>
        <p:nvSpPr>
          <p:cNvPr id="400" name="Google Shape;400;p80"/>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sp>
        <p:nvSpPr>
          <p:cNvPr id="401" name="Google Shape;401;p80"/>
          <p:cNvSpPr txBox="1">
            <a:spLocks noGrp="1"/>
          </p:cNvSpPr>
          <p:nvPr>
            <p:ph type="body" idx="1"/>
          </p:nvPr>
        </p:nvSpPr>
        <p:spPr>
          <a:xfrm>
            <a:off x="924600" y="2624283"/>
            <a:ext cx="164490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402" name="Google Shape;402;p80"/>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pic>
        <p:nvPicPr>
          <p:cNvPr id="403" name="Google Shape;403;p80"/>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sic 2">
  <p:cSld name="CUSTOM_2_1_2">
    <p:spTree>
      <p:nvGrpSpPr>
        <p:cNvPr id="1" name="Shape 404"/>
        <p:cNvGrpSpPr/>
        <p:nvPr/>
      </p:nvGrpSpPr>
      <p:grpSpPr>
        <a:xfrm>
          <a:off x="0" y="0"/>
          <a:ext cx="0" cy="0"/>
          <a:chOff x="0" y="0"/>
          <a:chExt cx="0" cy="0"/>
        </a:xfrm>
      </p:grpSpPr>
      <p:sp>
        <p:nvSpPr>
          <p:cNvPr id="405" name="Google Shape;405;p81"/>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406" name="Google Shape;406;p81"/>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407" name="Google Shape;407;p81"/>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08" name="Google Shape;408;p81"/>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sic 2 1">
  <p:cSld name="CUSTOM_2_1_2_1">
    <p:spTree>
      <p:nvGrpSpPr>
        <p:cNvPr id="1" name="Shape 409"/>
        <p:cNvGrpSpPr/>
        <p:nvPr/>
      </p:nvGrpSpPr>
      <p:grpSpPr>
        <a:xfrm>
          <a:off x="0" y="0"/>
          <a:ext cx="0" cy="0"/>
          <a:chOff x="0" y="0"/>
          <a:chExt cx="0" cy="0"/>
        </a:xfrm>
      </p:grpSpPr>
      <p:sp>
        <p:nvSpPr>
          <p:cNvPr id="410" name="Google Shape;410;p82"/>
          <p:cNvSpPr txBox="1">
            <a:spLocks noGrp="1"/>
          </p:cNvSpPr>
          <p:nvPr>
            <p:ph type="body" idx="1"/>
          </p:nvPr>
        </p:nvSpPr>
        <p:spPr>
          <a:xfrm>
            <a:off x="919211" y="2624283"/>
            <a:ext cx="77592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411" name="Google Shape;411;p82"/>
          <p:cNvSpPr txBox="1">
            <a:spLocks noGrp="1"/>
          </p:cNvSpPr>
          <p:nvPr>
            <p:ph type="title"/>
          </p:nvPr>
        </p:nvSpPr>
        <p:spPr>
          <a:xfrm>
            <a:off x="914400" y="910336"/>
            <a:ext cx="77592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412" name="Google Shape;412;p82"/>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13" name="Google Shape;413;p82"/>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Agenda">
  <p:cSld name="CUSTOM_16">
    <p:spTree>
      <p:nvGrpSpPr>
        <p:cNvPr id="1" name="Shape 414"/>
        <p:cNvGrpSpPr/>
        <p:nvPr/>
      </p:nvGrpSpPr>
      <p:grpSpPr>
        <a:xfrm>
          <a:off x="0" y="0"/>
          <a:ext cx="0" cy="0"/>
          <a:chOff x="0" y="0"/>
          <a:chExt cx="0" cy="0"/>
        </a:xfrm>
      </p:grpSpPr>
      <p:sp>
        <p:nvSpPr>
          <p:cNvPr id="415" name="Google Shape;415;p83"/>
          <p:cNvSpPr/>
          <p:nvPr/>
        </p:nvSpPr>
        <p:spPr>
          <a:xfrm flipH="1">
            <a:off x="0" y="0"/>
            <a:ext cx="45720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416" name="Google Shape;416;p83"/>
          <p:cNvSpPr txBox="1">
            <a:spLocks noGrp="1"/>
          </p:cNvSpPr>
          <p:nvPr>
            <p:ph type="title"/>
          </p:nvPr>
        </p:nvSpPr>
        <p:spPr>
          <a:xfrm>
            <a:off x="6431900" y="872405"/>
            <a:ext cx="10946400" cy="1403100"/>
          </a:xfrm>
          <a:prstGeom prst="rect">
            <a:avLst/>
          </a:prstGeom>
          <a:noFill/>
          <a:ln>
            <a:noFill/>
          </a:ln>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rtl="0">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417" name="Google Shape;417;p83"/>
          <p:cNvSpPr txBox="1">
            <a:spLocks noGrp="1"/>
          </p:cNvSpPr>
          <p:nvPr>
            <p:ph type="body" idx="1"/>
          </p:nvPr>
        </p:nvSpPr>
        <p:spPr>
          <a:xfrm>
            <a:off x="8287900" y="2275540"/>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18" name="Google Shape;418;p83"/>
          <p:cNvSpPr txBox="1">
            <a:spLocks noGrp="1"/>
          </p:cNvSpPr>
          <p:nvPr>
            <p:ph type="body" idx="2"/>
          </p:nvPr>
        </p:nvSpPr>
        <p:spPr>
          <a:xfrm>
            <a:off x="8287900" y="3930153"/>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19" name="Google Shape;419;p83"/>
          <p:cNvSpPr txBox="1">
            <a:spLocks noGrp="1"/>
          </p:cNvSpPr>
          <p:nvPr>
            <p:ph type="body" idx="3"/>
          </p:nvPr>
        </p:nvSpPr>
        <p:spPr>
          <a:xfrm>
            <a:off x="8287900" y="5584765"/>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20" name="Google Shape;420;p83"/>
          <p:cNvSpPr txBox="1">
            <a:spLocks noGrp="1"/>
          </p:cNvSpPr>
          <p:nvPr>
            <p:ph type="body" idx="4"/>
          </p:nvPr>
        </p:nvSpPr>
        <p:spPr>
          <a:xfrm>
            <a:off x="8287900" y="7239378"/>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21" name="Google Shape;421;p83"/>
          <p:cNvSpPr txBox="1">
            <a:spLocks noGrp="1"/>
          </p:cNvSpPr>
          <p:nvPr>
            <p:ph type="body" idx="5"/>
          </p:nvPr>
        </p:nvSpPr>
        <p:spPr>
          <a:xfrm>
            <a:off x="6736700" y="2498047"/>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422" name="Google Shape;422;p83"/>
          <p:cNvSpPr txBox="1">
            <a:spLocks noGrp="1"/>
          </p:cNvSpPr>
          <p:nvPr>
            <p:ph type="body" idx="6"/>
          </p:nvPr>
        </p:nvSpPr>
        <p:spPr>
          <a:xfrm>
            <a:off x="6736700" y="4152659"/>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423" name="Google Shape;423;p83"/>
          <p:cNvSpPr txBox="1">
            <a:spLocks noGrp="1"/>
          </p:cNvSpPr>
          <p:nvPr>
            <p:ph type="body" idx="7"/>
          </p:nvPr>
        </p:nvSpPr>
        <p:spPr>
          <a:xfrm>
            <a:off x="6736700" y="5807272"/>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424" name="Google Shape;424;p83"/>
          <p:cNvSpPr txBox="1">
            <a:spLocks noGrp="1"/>
          </p:cNvSpPr>
          <p:nvPr>
            <p:ph type="body" idx="8"/>
          </p:nvPr>
        </p:nvSpPr>
        <p:spPr>
          <a:xfrm>
            <a:off x="6736700" y="7461884"/>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SzPts val="3200"/>
              <a:buFont typeface="Nunito Sans"/>
              <a:buChar char="●"/>
              <a:defRPr b="1">
                <a:latin typeface="Nunito Sans"/>
                <a:ea typeface="Nunito Sans"/>
                <a:cs typeface="Nunito Sans"/>
                <a:sym typeface="Nunito Sans"/>
              </a:defRPr>
            </a:lvl1pPr>
            <a:lvl2pPr marL="914400" lvl="1" indent="-406400" algn="ctr" rtl="0">
              <a:spcBef>
                <a:spcPts val="1600"/>
              </a:spcBef>
              <a:spcAft>
                <a:spcPts val="0"/>
              </a:spcAft>
              <a:buSzPts val="2800"/>
              <a:buFont typeface="Nunito Sans"/>
              <a:buChar char="○"/>
              <a:defRPr b="1">
                <a:latin typeface="Nunito Sans"/>
                <a:ea typeface="Nunito Sans"/>
                <a:cs typeface="Nunito Sans"/>
                <a:sym typeface="Nunito Sans"/>
              </a:defRPr>
            </a:lvl2pPr>
            <a:lvl3pPr marL="1371600" lvl="2" indent="-381000" algn="ctr" rtl="0">
              <a:spcBef>
                <a:spcPts val="1600"/>
              </a:spcBef>
              <a:spcAft>
                <a:spcPts val="0"/>
              </a:spcAft>
              <a:buSzPts val="2400"/>
              <a:buFont typeface="Nunito Sans"/>
              <a:buChar char="■"/>
              <a:defRPr b="1">
                <a:latin typeface="Nunito Sans"/>
                <a:ea typeface="Nunito Sans"/>
                <a:cs typeface="Nunito Sans"/>
                <a:sym typeface="Nunito Sans"/>
              </a:defRPr>
            </a:lvl3pPr>
            <a:lvl4pPr marL="1828800" lvl="3" indent="-381000" algn="ctr" rtl="0">
              <a:spcBef>
                <a:spcPts val="1600"/>
              </a:spcBef>
              <a:spcAft>
                <a:spcPts val="0"/>
              </a:spcAft>
              <a:buSzPts val="2400"/>
              <a:buFont typeface="Nunito Sans"/>
              <a:buChar char="●"/>
              <a:defRPr b="1">
                <a:latin typeface="Nunito Sans"/>
                <a:ea typeface="Nunito Sans"/>
                <a:cs typeface="Nunito Sans"/>
                <a:sym typeface="Nunito Sans"/>
              </a:defRPr>
            </a:lvl4pPr>
            <a:lvl5pPr marL="2286000" lvl="4" indent="-381000" algn="ctr" rtl="0">
              <a:spcBef>
                <a:spcPts val="1600"/>
              </a:spcBef>
              <a:spcAft>
                <a:spcPts val="0"/>
              </a:spcAft>
              <a:buSzPts val="2400"/>
              <a:buFont typeface="Nunito Sans"/>
              <a:buChar char="○"/>
              <a:defRPr b="1">
                <a:latin typeface="Nunito Sans"/>
                <a:ea typeface="Nunito Sans"/>
                <a:cs typeface="Nunito Sans"/>
                <a:sym typeface="Nunito Sans"/>
              </a:defRPr>
            </a:lvl5pPr>
            <a:lvl6pPr marL="2743200" lvl="5" indent="-381000" algn="ctr" rtl="0">
              <a:spcBef>
                <a:spcPts val="1600"/>
              </a:spcBef>
              <a:spcAft>
                <a:spcPts val="0"/>
              </a:spcAft>
              <a:buSzPts val="2400"/>
              <a:buFont typeface="Nunito Sans"/>
              <a:buChar char="■"/>
              <a:defRPr b="1">
                <a:latin typeface="Nunito Sans"/>
                <a:ea typeface="Nunito Sans"/>
                <a:cs typeface="Nunito Sans"/>
                <a:sym typeface="Nunito Sans"/>
              </a:defRPr>
            </a:lvl6pPr>
            <a:lvl7pPr marL="3200400" lvl="6" indent="-381000" algn="ctr" rtl="0">
              <a:spcBef>
                <a:spcPts val="1600"/>
              </a:spcBef>
              <a:spcAft>
                <a:spcPts val="0"/>
              </a:spcAft>
              <a:buSzPts val="2400"/>
              <a:buFont typeface="Nunito Sans"/>
              <a:buChar char="●"/>
              <a:defRPr b="1">
                <a:latin typeface="Nunito Sans"/>
                <a:ea typeface="Nunito Sans"/>
                <a:cs typeface="Nunito Sans"/>
                <a:sym typeface="Nunito Sans"/>
              </a:defRPr>
            </a:lvl7pPr>
            <a:lvl8pPr marL="3657600" lvl="7" indent="-381000" algn="ctr" rtl="0">
              <a:spcBef>
                <a:spcPts val="1600"/>
              </a:spcBef>
              <a:spcAft>
                <a:spcPts val="0"/>
              </a:spcAft>
              <a:buSzPts val="2400"/>
              <a:buFont typeface="Nunito Sans"/>
              <a:buChar char="○"/>
              <a:defRPr b="1">
                <a:latin typeface="Nunito Sans"/>
                <a:ea typeface="Nunito Sans"/>
                <a:cs typeface="Nunito Sans"/>
                <a:sym typeface="Nunito Sans"/>
              </a:defRPr>
            </a:lvl8pPr>
            <a:lvl9pPr marL="4114800" lvl="8" indent="-381000" algn="ctr" rtl="0">
              <a:spcBef>
                <a:spcPts val="1600"/>
              </a:spcBef>
              <a:spcAft>
                <a:spcPts val="1600"/>
              </a:spcAft>
              <a:buSzPts val="2400"/>
              <a:buFont typeface="Nunito Sans"/>
              <a:buChar char="■"/>
              <a:defRPr b="1">
                <a:latin typeface="Nunito Sans"/>
                <a:ea typeface="Nunito Sans"/>
                <a:cs typeface="Nunito Sans"/>
                <a:sym typeface="Nunito Sans"/>
              </a:defRPr>
            </a:lvl9pPr>
          </a:lstStyle>
          <a:p>
            <a:endParaRPr/>
          </a:p>
        </p:txBody>
      </p:sp>
      <p:pic>
        <p:nvPicPr>
          <p:cNvPr id="425" name="Google Shape;425;p83"/>
          <p:cNvPicPr preferRelativeResize="0"/>
          <p:nvPr/>
        </p:nvPicPr>
        <p:blipFill rotWithShape="1">
          <a:blip r:embed="rId2">
            <a:alphaModFix/>
          </a:blip>
          <a:srcRect l="290" r="-290" b="-8014"/>
          <a:stretch/>
        </p:blipFill>
        <p:spPr>
          <a:xfrm>
            <a:off x="230800" y="9475892"/>
            <a:ext cx="4098901" cy="6442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genda">
  <p:cSld name="CUSTOM_16">
    <p:spTree>
      <p:nvGrpSpPr>
        <p:cNvPr id="1" name="Shape 43"/>
        <p:cNvGrpSpPr/>
        <p:nvPr/>
      </p:nvGrpSpPr>
      <p:grpSpPr>
        <a:xfrm>
          <a:off x="0" y="0"/>
          <a:ext cx="0" cy="0"/>
          <a:chOff x="0" y="0"/>
          <a:chExt cx="0" cy="0"/>
        </a:xfrm>
      </p:grpSpPr>
      <p:sp>
        <p:nvSpPr>
          <p:cNvPr id="44" name="Google Shape;44;p9"/>
          <p:cNvSpPr/>
          <p:nvPr/>
        </p:nvSpPr>
        <p:spPr>
          <a:xfrm flipH="1">
            <a:off x="0" y="0"/>
            <a:ext cx="45720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title"/>
          </p:nvPr>
        </p:nvSpPr>
        <p:spPr>
          <a:xfrm>
            <a:off x="6431900" y="872405"/>
            <a:ext cx="10946400" cy="1403100"/>
          </a:xfrm>
          <a:prstGeom prst="rect">
            <a:avLst/>
          </a:prstGeom>
          <a:noFill/>
          <a:ln>
            <a:noFill/>
          </a:ln>
        </p:spPr>
        <p:txBody>
          <a:bodyPr spcFirstLastPara="1" wrap="square" lIns="182575" tIns="182575" rIns="182575" bIns="182575" anchor="b" anchorCtr="0">
            <a:noAutofit/>
          </a:bodyPr>
          <a:lstStyle>
            <a:lvl1pPr lvl="0">
              <a:lnSpc>
                <a:spcPct val="10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a:lnSpc>
                <a:spcPct val="10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46" name="Google Shape;46;p9"/>
          <p:cNvSpPr txBox="1">
            <a:spLocks noGrp="1"/>
          </p:cNvSpPr>
          <p:nvPr>
            <p:ph type="body" idx="1"/>
          </p:nvPr>
        </p:nvSpPr>
        <p:spPr>
          <a:xfrm>
            <a:off x="8287900" y="2275540"/>
            <a:ext cx="9090600" cy="1503000"/>
          </a:xfrm>
          <a:prstGeom prst="rect">
            <a:avLst/>
          </a:prstGeom>
        </p:spPr>
        <p:txBody>
          <a:bodyPr spcFirstLastPara="1" wrap="square" lIns="182575" tIns="182575" rIns="182575" bIns="182575" anchor="t" anchorCtr="0">
            <a:noAutofit/>
          </a:bodyPr>
          <a:lstStyle>
            <a:lvl1pPr marL="457200" lvl="0" indent="-431800">
              <a:spcBef>
                <a:spcPts val="0"/>
              </a:spcBef>
              <a:spcAft>
                <a:spcPts val="0"/>
              </a:spcAft>
              <a:buSzPts val="3200"/>
              <a:buChar char="●"/>
              <a:defRPr/>
            </a:lvl1pPr>
            <a:lvl2pPr marL="914400" lvl="1" indent="-406400">
              <a:spcBef>
                <a:spcPts val="1600"/>
              </a:spcBef>
              <a:spcAft>
                <a:spcPts val="0"/>
              </a:spcAft>
              <a:buSzPts val="28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47" name="Google Shape;47;p9"/>
          <p:cNvSpPr txBox="1">
            <a:spLocks noGrp="1"/>
          </p:cNvSpPr>
          <p:nvPr>
            <p:ph type="body" idx="2"/>
          </p:nvPr>
        </p:nvSpPr>
        <p:spPr>
          <a:xfrm>
            <a:off x="8287900" y="3930153"/>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8" name="Google Shape;48;p9"/>
          <p:cNvSpPr txBox="1">
            <a:spLocks noGrp="1"/>
          </p:cNvSpPr>
          <p:nvPr>
            <p:ph type="body" idx="3"/>
          </p:nvPr>
        </p:nvSpPr>
        <p:spPr>
          <a:xfrm>
            <a:off x="8287900" y="5584765"/>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9" name="Google Shape;49;p9"/>
          <p:cNvSpPr txBox="1">
            <a:spLocks noGrp="1"/>
          </p:cNvSpPr>
          <p:nvPr>
            <p:ph type="body" idx="4"/>
          </p:nvPr>
        </p:nvSpPr>
        <p:spPr>
          <a:xfrm>
            <a:off x="8287900" y="7239378"/>
            <a:ext cx="90906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50" name="Google Shape;50;p9"/>
          <p:cNvSpPr txBox="1">
            <a:spLocks noGrp="1"/>
          </p:cNvSpPr>
          <p:nvPr>
            <p:ph type="body" idx="5"/>
          </p:nvPr>
        </p:nvSpPr>
        <p:spPr>
          <a:xfrm>
            <a:off x="6736700" y="2498047"/>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51" name="Google Shape;51;p9"/>
          <p:cNvSpPr txBox="1">
            <a:spLocks noGrp="1"/>
          </p:cNvSpPr>
          <p:nvPr>
            <p:ph type="body" idx="6"/>
          </p:nvPr>
        </p:nvSpPr>
        <p:spPr>
          <a:xfrm>
            <a:off x="6736700" y="4152659"/>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52" name="Google Shape;52;p9"/>
          <p:cNvSpPr txBox="1">
            <a:spLocks noGrp="1"/>
          </p:cNvSpPr>
          <p:nvPr>
            <p:ph type="body" idx="7"/>
          </p:nvPr>
        </p:nvSpPr>
        <p:spPr>
          <a:xfrm>
            <a:off x="6736700" y="5807272"/>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Clr>
                <a:schemeClr val="lt1"/>
              </a:buClr>
              <a:buSzPts val="3200"/>
              <a:buFont typeface="Nunito Sans"/>
              <a:buChar char="●"/>
              <a:defRPr b="1">
                <a:solidFill>
                  <a:schemeClr val="lt1"/>
                </a:solidFill>
                <a:latin typeface="Nunito Sans"/>
                <a:ea typeface="Nunito Sans"/>
                <a:cs typeface="Nunito Sans"/>
                <a:sym typeface="Nunito Sans"/>
              </a:defRPr>
            </a:lvl1pPr>
            <a:lvl2pPr marL="914400" lvl="1" indent="-406400" algn="ctr" rtl="0">
              <a:spcBef>
                <a:spcPts val="1600"/>
              </a:spcBef>
              <a:spcAft>
                <a:spcPts val="0"/>
              </a:spcAft>
              <a:buClr>
                <a:schemeClr val="lt1"/>
              </a:buClr>
              <a:buSzPts val="2800"/>
              <a:buFont typeface="Nunito Sans"/>
              <a:buChar char="○"/>
              <a:defRPr b="1">
                <a:solidFill>
                  <a:schemeClr val="lt1"/>
                </a:solidFill>
                <a:latin typeface="Nunito Sans"/>
                <a:ea typeface="Nunito Sans"/>
                <a:cs typeface="Nunito Sans"/>
                <a:sym typeface="Nunito Sans"/>
              </a:defRPr>
            </a:lvl2pPr>
            <a:lvl3pPr marL="1371600" lvl="2"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3pPr>
            <a:lvl4pPr marL="1828800" lvl="3"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4pPr>
            <a:lvl5pPr marL="2286000" lvl="4"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5pPr>
            <a:lvl6pPr marL="2743200" lvl="5"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6pPr>
            <a:lvl7pPr marL="3200400" lvl="6"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7pPr>
            <a:lvl8pPr marL="3657600" lvl="7" indent="-381000" algn="ctr" rtl="0">
              <a:spcBef>
                <a:spcPts val="1600"/>
              </a:spcBef>
              <a:spcAft>
                <a:spcPts val="0"/>
              </a:spcAft>
              <a:buClr>
                <a:schemeClr val="lt1"/>
              </a:buClr>
              <a:buSzPts val="2400"/>
              <a:buFont typeface="Nunito Sans"/>
              <a:buChar char="○"/>
              <a:defRPr b="1">
                <a:solidFill>
                  <a:schemeClr val="lt1"/>
                </a:solidFill>
                <a:latin typeface="Nunito Sans"/>
                <a:ea typeface="Nunito Sans"/>
                <a:cs typeface="Nunito Sans"/>
                <a:sym typeface="Nunito Sans"/>
              </a:defRPr>
            </a:lvl8pPr>
            <a:lvl9pPr marL="4114800" lvl="8" indent="-381000" algn="ctr" rtl="0">
              <a:spcBef>
                <a:spcPts val="1600"/>
              </a:spcBef>
              <a:spcAft>
                <a:spcPts val="1600"/>
              </a:spcAft>
              <a:buClr>
                <a:schemeClr val="lt1"/>
              </a:buClr>
              <a:buSzPts val="2400"/>
              <a:buFont typeface="Nunito Sans"/>
              <a:buChar char="■"/>
              <a:defRPr b="1">
                <a:solidFill>
                  <a:schemeClr val="lt1"/>
                </a:solidFill>
                <a:latin typeface="Nunito Sans"/>
                <a:ea typeface="Nunito Sans"/>
                <a:cs typeface="Nunito Sans"/>
                <a:sym typeface="Nunito Sans"/>
              </a:defRPr>
            </a:lvl9pPr>
          </a:lstStyle>
          <a:p>
            <a:endParaRPr/>
          </a:p>
        </p:txBody>
      </p:sp>
      <p:sp>
        <p:nvSpPr>
          <p:cNvPr id="53" name="Google Shape;53;p9"/>
          <p:cNvSpPr txBox="1">
            <a:spLocks noGrp="1"/>
          </p:cNvSpPr>
          <p:nvPr>
            <p:ph type="body" idx="8"/>
          </p:nvPr>
        </p:nvSpPr>
        <p:spPr>
          <a:xfrm>
            <a:off x="6736700" y="7461884"/>
            <a:ext cx="914400" cy="1057800"/>
          </a:xfrm>
          <a:prstGeom prst="rect">
            <a:avLst/>
          </a:prstGeom>
          <a:solidFill>
            <a:schemeClr val="dk2"/>
          </a:solidFill>
        </p:spPr>
        <p:txBody>
          <a:bodyPr spcFirstLastPara="1" wrap="square" lIns="182575" tIns="182575" rIns="182575" bIns="182575" anchor="ctr" anchorCtr="0">
            <a:noAutofit/>
          </a:bodyPr>
          <a:lstStyle>
            <a:lvl1pPr marL="457200" lvl="0" indent="-431800" algn="ctr" rtl="0">
              <a:spcBef>
                <a:spcPts val="0"/>
              </a:spcBef>
              <a:spcAft>
                <a:spcPts val="0"/>
              </a:spcAft>
              <a:buSzPts val="3200"/>
              <a:buFont typeface="Nunito Sans"/>
              <a:buChar char="●"/>
              <a:defRPr b="1">
                <a:latin typeface="Nunito Sans"/>
                <a:ea typeface="Nunito Sans"/>
                <a:cs typeface="Nunito Sans"/>
                <a:sym typeface="Nunito Sans"/>
              </a:defRPr>
            </a:lvl1pPr>
            <a:lvl2pPr marL="914400" lvl="1" indent="-406400" algn="ctr" rtl="0">
              <a:spcBef>
                <a:spcPts val="1600"/>
              </a:spcBef>
              <a:spcAft>
                <a:spcPts val="0"/>
              </a:spcAft>
              <a:buSzPts val="2800"/>
              <a:buFont typeface="Nunito Sans"/>
              <a:buChar char="○"/>
              <a:defRPr b="1">
                <a:latin typeface="Nunito Sans"/>
                <a:ea typeface="Nunito Sans"/>
                <a:cs typeface="Nunito Sans"/>
                <a:sym typeface="Nunito Sans"/>
              </a:defRPr>
            </a:lvl2pPr>
            <a:lvl3pPr marL="1371600" lvl="2" indent="-381000" algn="ctr" rtl="0">
              <a:spcBef>
                <a:spcPts val="1600"/>
              </a:spcBef>
              <a:spcAft>
                <a:spcPts val="0"/>
              </a:spcAft>
              <a:buSzPts val="2400"/>
              <a:buFont typeface="Nunito Sans"/>
              <a:buChar char="■"/>
              <a:defRPr b="1">
                <a:latin typeface="Nunito Sans"/>
                <a:ea typeface="Nunito Sans"/>
                <a:cs typeface="Nunito Sans"/>
                <a:sym typeface="Nunito Sans"/>
              </a:defRPr>
            </a:lvl3pPr>
            <a:lvl4pPr marL="1828800" lvl="3" indent="-381000" algn="ctr" rtl="0">
              <a:spcBef>
                <a:spcPts val="1600"/>
              </a:spcBef>
              <a:spcAft>
                <a:spcPts val="0"/>
              </a:spcAft>
              <a:buSzPts val="2400"/>
              <a:buFont typeface="Nunito Sans"/>
              <a:buChar char="●"/>
              <a:defRPr b="1">
                <a:latin typeface="Nunito Sans"/>
                <a:ea typeface="Nunito Sans"/>
                <a:cs typeface="Nunito Sans"/>
                <a:sym typeface="Nunito Sans"/>
              </a:defRPr>
            </a:lvl4pPr>
            <a:lvl5pPr marL="2286000" lvl="4" indent="-381000" algn="ctr" rtl="0">
              <a:spcBef>
                <a:spcPts val="1600"/>
              </a:spcBef>
              <a:spcAft>
                <a:spcPts val="0"/>
              </a:spcAft>
              <a:buSzPts val="2400"/>
              <a:buFont typeface="Nunito Sans"/>
              <a:buChar char="○"/>
              <a:defRPr b="1">
                <a:latin typeface="Nunito Sans"/>
                <a:ea typeface="Nunito Sans"/>
                <a:cs typeface="Nunito Sans"/>
                <a:sym typeface="Nunito Sans"/>
              </a:defRPr>
            </a:lvl5pPr>
            <a:lvl6pPr marL="2743200" lvl="5" indent="-381000" algn="ctr" rtl="0">
              <a:spcBef>
                <a:spcPts val="1600"/>
              </a:spcBef>
              <a:spcAft>
                <a:spcPts val="0"/>
              </a:spcAft>
              <a:buSzPts val="2400"/>
              <a:buFont typeface="Nunito Sans"/>
              <a:buChar char="■"/>
              <a:defRPr b="1">
                <a:latin typeface="Nunito Sans"/>
                <a:ea typeface="Nunito Sans"/>
                <a:cs typeface="Nunito Sans"/>
                <a:sym typeface="Nunito Sans"/>
              </a:defRPr>
            </a:lvl6pPr>
            <a:lvl7pPr marL="3200400" lvl="6" indent="-381000" algn="ctr" rtl="0">
              <a:spcBef>
                <a:spcPts val="1600"/>
              </a:spcBef>
              <a:spcAft>
                <a:spcPts val="0"/>
              </a:spcAft>
              <a:buSzPts val="2400"/>
              <a:buFont typeface="Nunito Sans"/>
              <a:buChar char="●"/>
              <a:defRPr b="1">
                <a:latin typeface="Nunito Sans"/>
                <a:ea typeface="Nunito Sans"/>
                <a:cs typeface="Nunito Sans"/>
                <a:sym typeface="Nunito Sans"/>
              </a:defRPr>
            </a:lvl7pPr>
            <a:lvl8pPr marL="3657600" lvl="7" indent="-381000" algn="ctr" rtl="0">
              <a:spcBef>
                <a:spcPts val="1600"/>
              </a:spcBef>
              <a:spcAft>
                <a:spcPts val="0"/>
              </a:spcAft>
              <a:buSzPts val="2400"/>
              <a:buFont typeface="Nunito Sans"/>
              <a:buChar char="○"/>
              <a:defRPr b="1">
                <a:latin typeface="Nunito Sans"/>
                <a:ea typeface="Nunito Sans"/>
                <a:cs typeface="Nunito Sans"/>
                <a:sym typeface="Nunito Sans"/>
              </a:defRPr>
            </a:lvl8pPr>
            <a:lvl9pPr marL="4114800" lvl="8" indent="-381000" algn="ctr" rtl="0">
              <a:spcBef>
                <a:spcPts val="1600"/>
              </a:spcBef>
              <a:spcAft>
                <a:spcPts val="1600"/>
              </a:spcAft>
              <a:buSzPts val="2400"/>
              <a:buFont typeface="Nunito Sans"/>
              <a:buChar char="■"/>
              <a:defRPr b="1">
                <a:latin typeface="Nunito Sans"/>
                <a:ea typeface="Nunito Sans"/>
                <a:cs typeface="Nunito Sans"/>
                <a:sym typeface="Nunito Sans"/>
              </a:defRPr>
            </a:lvl9pPr>
          </a:lstStyle>
          <a:p>
            <a:endParaRPr/>
          </a:p>
        </p:txBody>
      </p:sp>
      <p:pic>
        <p:nvPicPr>
          <p:cNvPr id="54" name="Google Shape;54;p9"/>
          <p:cNvPicPr preferRelativeResize="0"/>
          <p:nvPr/>
        </p:nvPicPr>
        <p:blipFill rotWithShape="1">
          <a:blip r:embed="rId2">
            <a:alphaModFix/>
          </a:blip>
          <a:srcRect l="290" r="-290" b="-8014"/>
          <a:stretch/>
        </p:blipFill>
        <p:spPr>
          <a:xfrm>
            <a:off x="230800" y="9475892"/>
            <a:ext cx="4098901" cy="64422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ivide Content">
  <p:cSld name="CUSTOM_16_1">
    <p:spTree>
      <p:nvGrpSpPr>
        <p:cNvPr id="1" name="Shape 426"/>
        <p:cNvGrpSpPr/>
        <p:nvPr/>
      </p:nvGrpSpPr>
      <p:grpSpPr>
        <a:xfrm>
          <a:off x="0" y="0"/>
          <a:ext cx="0" cy="0"/>
          <a:chOff x="0" y="0"/>
          <a:chExt cx="0" cy="0"/>
        </a:xfrm>
      </p:grpSpPr>
      <p:sp>
        <p:nvSpPr>
          <p:cNvPr id="427" name="Google Shape;427;p84"/>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428" name="Google Shape;428;p84"/>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429" name="Google Shape;429;p84"/>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30" name="Google Shape;430;p84"/>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31" name="Google Shape;431;p84"/>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ivide Content 2">
  <p:cSld name="CUSTOM_16_1_2">
    <p:spTree>
      <p:nvGrpSpPr>
        <p:cNvPr id="1" name="Shape 432"/>
        <p:cNvGrpSpPr/>
        <p:nvPr/>
      </p:nvGrpSpPr>
      <p:grpSpPr>
        <a:xfrm>
          <a:off x="0" y="0"/>
          <a:ext cx="0" cy="0"/>
          <a:chOff x="0" y="0"/>
          <a:chExt cx="0" cy="0"/>
        </a:xfrm>
      </p:grpSpPr>
      <p:sp>
        <p:nvSpPr>
          <p:cNvPr id="433" name="Google Shape;433;p85"/>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434" name="Google Shape;434;p85"/>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2"/>
              </a:buClr>
              <a:buSzPts val="6000"/>
              <a:buNone/>
              <a:defRPr sz="60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435" name="Google Shape;435;p85"/>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36" name="Google Shape;436;p85"/>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37" name="Google Shape;437;p85"/>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ivide Content 1">
  <p:cSld name="CUSTOM_16_1_1">
    <p:spTree>
      <p:nvGrpSpPr>
        <p:cNvPr id="1" name="Shape 438"/>
        <p:cNvGrpSpPr/>
        <p:nvPr/>
      </p:nvGrpSpPr>
      <p:grpSpPr>
        <a:xfrm>
          <a:off x="0" y="0"/>
          <a:ext cx="0" cy="0"/>
          <a:chOff x="0" y="0"/>
          <a:chExt cx="0" cy="0"/>
        </a:xfrm>
      </p:grpSpPr>
      <p:sp>
        <p:nvSpPr>
          <p:cNvPr id="439" name="Google Shape;439;p86"/>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2"/>
              </a:buClr>
              <a:buSzPts val="6000"/>
              <a:buNone/>
              <a:defRPr sz="6000" b="1">
                <a:solidFill>
                  <a:schemeClr val="dk2"/>
                </a:solidFill>
                <a:latin typeface="Nunito Sans"/>
                <a:ea typeface="Nunito Sans"/>
                <a:cs typeface="Nunito Sans"/>
                <a:sym typeface="Nunito Sans"/>
              </a:defRPr>
            </a:lvl1pPr>
            <a:lvl2pPr lvl="1"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2"/>
              </a:buClr>
              <a:buSzPts val="2800"/>
              <a:buNone/>
              <a:defRPr sz="2800">
                <a:solidFill>
                  <a:schemeClr val="dk2"/>
                </a:solidFill>
                <a:latin typeface="Nunito Sans Light"/>
                <a:ea typeface="Nunito Sans Light"/>
                <a:cs typeface="Nunito Sans Light"/>
                <a:sym typeface="Nunito Sans Light"/>
              </a:defRPr>
            </a:lvl9pPr>
          </a:lstStyle>
          <a:p>
            <a:endParaRPr/>
          </a:p>
        </p:txBody>
      </p:sp>
      <p:sp>
        <p:nvSpPr>
          <p:cNvPr id="440" name="Google Shape;440;p86"/>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41" name="Google Shape;441;p86"/>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42" name="Google Shape;442;p86"/>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ivide Content 2 1">
  <p:cSld name="CUSTOM_16_1_2_1">
    <p:spTree>
      <p:nvGrpSpPr>
        <p:cNvPr id="1" name="Shape 443"/>
        <p:cNvGrpSpPr/>
        <p:nvPr/>
      </p:nvGrpSpPr>
      <p:grpSpPr>
        <a:xfrm>
          <a:off x="0" y="0"/>
          <a:ext cx="0" cy="0"/>
          <a:chOff x="0" y="0"/>
          <a:chExt cx="0" cy="0"/>
        </a:xfrm>
      </p:grpSpPr>
      <p:sp>
        <p:nvSpPr>
          <p:cNvPr id="444" name="Google Shape;444;p87"/>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445" name="Google Shape;445;p87"/>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accent1"/>
              </a:buClr>
              <a:buSzPts val="6000"/>
              <a:buNone/>
              <a:defRPr sz="6000" b="1">
                <a:solidFill>
                  <a:schemeClr val="accent1"/>
                </a:solidFill>
                <a:latin typeface="Nunito Sans"/>
                <a:ea typeface="Nunito Sans"/>
                <a:cs typeface="Nunito Sans"/>
                <a:sym typeface="Nunito Sans"/>
              </a:defRPr>
            </a:lvl1pPr>
            <a:lvl2pPr lvl="1"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accent1"/>
              </a:buClr>
              <a:buSzPts val="2800"/>
              <a:buNone/>
              <a:defRPr sz="2800">
                <a:solidFill>
                  <a:schemeClr val="accent1"/>
                </a:solidFill>
                <a:latin typeface="Nunito Sans Light"/>
                <a:ea typeface="Nunito Sans Light"/>
                <a:cs typeface="Nunito Sans Light"/>
                <a:sym typeface="Nunito Sans Light"/>
              </a:defRPr>
            </a:lvl9pPr>
          </a:lstStyle>
          <a:p>
            <a:endParaRPr/>
          </a:p>
        </p:txBody>
      </p:sp>
      <p:sp>
        <p:nvSpPr>
          <p:cNvPr id="446" name="Google Shape;446;p87"/>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447" name="Google Shape;447;p87"/>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48" name="Google Shape;448;p87"/>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sic 2 2">
  <p:cSld name="CUSTOM_2_1_2_2">
    <p:spTree>
      <p:nvGrpSpPr>
        <p:cNvPr id="1" name="Shape 449"/>
        <p:cNvGrpSpPr/>
        <p:nvPr/>
      </p:nvGrpSpPr>
      <p:grpSpPr>
        <a:xfrm>
          <a:off x="0" y="0"/>
          <a:ext cx="0" cy="0"/>
          <a:chOff x="0" y="0"/>
          <a:chExt cx="0" cy="0"/>
        </a:xfrm>
      </p:grpSpPr>
      <p:sp>
        <p:nvSpPr>
          <p:cNvPr id="450" name="Google Shape;450;p88"/>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451" name="Google Shape;451;p88"/>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452" name="Google Shape;452;p88"/>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53" name="Google Shape;453;p88"/>
          <p:cNvPicPr preferRelativeResize="0"/>
          <p:nvPr/>
        </p:nvPicPr>
        <p:blipFill rotWithShape="1">
          <a:blip r:embed="rId2">
            <a:alphaModFix/>
          </a:blip>
          <a:srcRect l="25382" r="25377"/>
          <a:stretch/>
        </p:blipFill>
        <p:spPr>
          <a:xfrm>
            <a:off x="12801600" y="0"/>
            <a:ext cx="5486411" cy="10241277"/>
          </a:xfrm>
          <a:prstGeom prst="rect">
            <a:avLst/>
          </a:prstGeom>
          <a:noFill/>
          <a:ln>
            <a:noFill/>
          </a:ln>
        </p:spPr>
      </p:pic>
      <p:pic>
        <p:nvPicPr>
          <p:cNvPr id="454" name="Google Shape;454;p88"/>
          <p:cNvPicPr preferRelativeResize="0"/>
          <p:nvPr/>
        </p:nvPicPr>
        <p:blipFill rotWithShape="1">
          <a:blip r:embed="rId3">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sic 1">
  <p:cSld name="CUSTOM_2_1_1">
    <p:spTree>
      <p:nvGrpSpPr>
        <p:cNvPr id="1" name="Shape 455"/>
        <p:cNvGrpSpPr/>
        <p:nvPr/>
      </p:nvGrpSpPr>
      <p:grpSpPr>
        <a:xfrm>
          <a:off x="0" y="0"/>
          <a:ext cx="0" cy="0"/>
          <a:chOff x="0" y="0"/>
          <a:chExt cx="0" cy="0"/>
        </a:xfrm>
      </p:grpSpPr>
      <p:sp>
        <p:nvSpPr>
          <p:cNvPr id="456" name="Google Shape;456;p89"/>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457" name="Google Shape;457;p89"/>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458" name="Google Shape;458;p89"/>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59" name="Google Shape;459;p89"/>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sic 1 1">
  <p:cSld name="CUSTOM_2_1_1_1">
    <p:spTree>
      <p:nvGrpSpPr>
        <p:cNvPr id="1" name="Shape 460"/>
        <p:cNvGrpSpPr/>
        <p:nvPr/>
      </p:nvGrpSpPr>
      <p:grpSpPr>
        <a:xfrm>
          <a:off x="0" y="0"/>
          <a:ext cx="0" cy="0"/>
          <a:chOff x="0" y="0"/>
          <a:chExt cx="0" cy="0"/>
        </a:xfrm>
      </p:grpSpPr>
      <p:sp>
        <p:nvSpPr>
          <p:cNvPr id="461" name="Google Shape;461;p90"/>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462" name="Google Shape;462;p90"/>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
        <p:nvSpPr>
          <p:cNvPr id="463" name="Google Shape;463;p90"/>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464" name="Google Shape;464;p90"/>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pic>
        <p:nvPicPr>
          <p:cNvPr id="465" name="Google Shape;465;p90"/>
          <p:cNvPicPr preferRelativeResize="0"/>
          <p:nvPr/>
        </p:nvPicPr>
        <p:blipFill rotWithShape="1">
          <a:blip r:embed="rId3">
            <a:alphaModFix/>
          </a:blip>
          <a:srcRect l="10248" t="3411" r="3410" b="5122"/>
          <a:stretch/>
        </p:blipFill>
        <p:spPr>
          <a:xfrm>
            <a:off x="0" y="1250716"/>
            <a:ext cx="9273751" cy="8034079"/>
          </a:xfrm>
          <a:prstGeom prst="rect">
            <a:avLst/>
          </a:prstGeom>
          <a:noFill/>
          <a:ln>
            <a:noFill/>
          </a:ln>
        </p:spPr>
      </p:pic>
      <p:pic>
        <p:nvPicPr>
          <p:cNvPr id="466" name="Google Shape;466;p90"/>
          <p:cNvPicPr preferRelativeResize="0"/>
          <p:nvPr/>
        </p:nvPicPr>
        <p:blipFill rotWithShape="1">
          <a:blip r:embed="rId4">
            <a:alphaModFix/>
          </a:blip>
          <a:srcRect l="3191" t="23083" r="6383" b="25193"/>
          <a:stretch/>
        </p:blipFill>
        <p:spPr>
          <a:xfrm>
            <a:off x="0" y="1858801"/>
            <a:ext cx="8613648" cy="4904553"/>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Title">
  <p:cSld name="CUSTOM_15">
    <p:spTree>
      <p:nvGrpSpPr>
        <p:cNvPr id="1" name="Shape 467"/>
        <p:cNvGrpSpPr/>
        <p:nvPr/>
      </p:nvGrpSpPr>
      <p:grpSpPr>
        <a:xfrm>
          <a:off x="0" y="0"/>
          <a:ext cx="0" cy="0"/>
          <a:chOff x="0" y="0"/>
          <a:chExt cx="0" cy="0"/>
        </a:xfrm>
      </p:grpSpPr>
      <p:sp>
        <p:nvSpPr>
          <p:cNvPr id="468" name="Google Shape;468;p91"/>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469" name="Google Shape;469;p91"/>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rtl="0">
              <a:spcBef>
                <a:spcPts val="0"/>
              </a:spcBef>
              <a:spcAft>
                <a:spcPts val="0"/>
              </a:spcAft>
              <a:buSzPts val="3200"/>
              <a:buNone/>
              <a:defRPr/>
            </a:lvl1pPr>
            <a:lvl2pPr lvl="1" rtl="0">
              <a:spcBef>
                <a:spcPts val="1600"/>
              </a:spcBef>
              <a:spcAft>
                <a:spcPts val="0"/>
              </a:spcAft>
              <a:buSzPts val="2800"/>
              <a:buNone/>
              <a:defRPr/>
            </a:lvl2pPr>
            <a:lvl3pPr lvl="2" rtl="0">
              <a:spcBef>
                <a:spcPts val="1600"/>
              </a:spcBef>
              <a:spcAft>
                <a:spcPts val="0"/>
              </a:spcAft>
              <a:buSzPts val="2400"/>
              <a:buNone/>
              <a:defRPr/>
            </a:lvl3pPr>
            <a:lvl4pPr lvl="3" rtl="0">
              <a:spcBef>
                <a:spcPts val="1600"/>
              </a:spcBef>
              <a:spcAft>
                <a:spcPts val="0"/>
              </a:spcAft>
              <a:buSzPts val="2400"/>
              <a:buNone/>
              <a:defRPr/>
            </a:lvl4pPr>
            <a:lvl5pPr lvl="4" rtl="0">
              <a:spcBef>
                <a:spcPts val="1600"/>
              </a:spcBef>
              <a:spcAft>
                <a:spcPts val="0"/>
              </a:spcAft>
              <a:buSzPts val="2400"/>
              <a:buNone/>
              <a:defRPr/>
            </a:lvl5pPr>
            <a:lvl6pPr lvl="5" rtl="0">
              <a:spcBef>
                <a:spcPts val="1600"/>
              </a:spcBef>
              <a:spcAft>
                <a:spcPts val="0"/>
              </a:spcAft>
              <a:buSzPts val="2400"/>
              <a:buNone/>
              <a:defRPr/>
            </a:lvl6pPr>
            <a:lvl7pPr lvl="6" rtl="0">
              <a:spcBef>
                <a:spcPts val="1600"/>
              </a:spcBef>
              <a:spcAft>
                <a:spcPts val="0"/>
              </a:spcAft>
              <a:buSzPts val="2400"/>
              <a:buNone/>
              <a:defRPr/>
            </a:lvl7pPr>
            <a:lvl8pPr lvl="7" rtl="0">
              <a:spcBef>
                <a:spcPts val="1600"/>
              </a:spcBef>
              <a:spcAft>
                <a:spcPts val="0"/>
              </a:spcAft>
              <a:buSzPts val="2400"/>
              <a:buNone/>
              <a:defRPr/>
            </a:lvl8pPr>
            <a:lvl9pPr lvl="8" rtl="0">
              <a:spcBef>
                <a:spcPts val="1600"/>
              </a:spcBef>
              <a:spcAft>
                <a:spcPts val="1600"/>
              </a:spcAft>
              <a:buSzPts val="2400"/>
              <a:buNone/>
              <a:defRPr/>
            </a:lvl9pPr>
          </a:lstStyle>
          <a:p>
            <a:endParaRPr/>
          </a:p>
        </p:txBody>
      </p:sp>
      <p:sp>
        <p:nvSpPr>
          <p:cNvPr id="470" name="Google Shape;470;p91"/>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Clr>
                <a:schemeClr val="dk2"/>
              </a:buClr>
              <a:buSzPts val="14400"/>
              <a:buNone/>
              <a:defRPr sz="14400" b="1">
                <a:solidFill>
                  <a:schemeClr val="dk2"/>
                </a:solidFill>
                <a:latin typeface="Nunito Sans"/>
                <a:ea typeface="Nunito Sans"/>
                <a:cs typeface="Nunito Sans"/>
                <a:sym typeface="Nunito Sans"/>
              </a:defRPr>
            </a:lvl1pPr>
            <a:lvl2pPr lvl="1"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471" name="Google Shape;471;p91"/>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Title 1">
  <p:cSld name="CUSTOM_15_1">
    <p:spTree>
      <p:nvGrpSpPr>
        <p:cNvPr id="1" name="Shape 472"/>
        <p:cNvGrpSpPr/>
        <p:nvPr/>
      </p:nvGrpSpPr>
      <p:grpSpPr>
        <a:xfrm>
          <a:off x="0" y="0"/>
          <a:ext cx="0" cy="0"/>
          <a:chOff x="0" y="0"/>
          <a:chExt cx="0" cy="0"/>
        </a:xfrm>
      </p:grpSpPr>
      <p:sp>
        <p:nvSpPr>
          <p:cNvPr id="473" name="Google Shape;473;p92"/>
          <p:cNvSpPr/>
          <p:nvPr/>
        </p:nvSpPr>
        <p:spPr>
          <a:xfrm>
            <a:off x="0" y="18965"/>
            <a:ext cx="18288000" cy="93117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474" name="Google Shape;474;p92"/>
          <p:cNvSpPr txBox="1">
            <a:spLocks noGrp="1"/>
          </p:cNvSpPr>
          <p:nvPr>
            <p:ph type="subTitle" idx="1"/>
          </p:nvPr>
        </p:nvSpPr>
        <p:spPr>
          <a:xfrm>
            <a:off x="2743200" y="5576776"/>
            <a:ext cx="12801600" cy="1233000"/>
          </a:xfrm>
          <a:prstGeom prst="rect">
            <a:avLst/>
          </a:prstGeom>
        </p:spPr>
        <p:txBody>
          <a:bodyPr spcFirstLastPara="1" wrap="square" lIns="182575" tIns="182575" rIns="182575" bIns="182575" anchor="t" anchorCtr="0">
            <a:noAutofit/>
          </a:bodyPr>
          <a:lstStyle>
            <a:lvl1pPr lvl="0" algn="ctr" rtl="0">
              <a:spcBef>
                <a:spcPts val="0"/>
              </a:spcBef>
              <a:spcAft>
                <a:spcPts val="0"/>
              </a:spcAft>
              <a:buSzPts val="3200"/>
              <a:buNone/>
              <a:defRPr/>
            </a:lvl1pPr>
            <a:lvl2pPr lvl="1" rtl="0">
              <a:spcBef>
                <a:spcPts val="1600"/>
              </a:spcBef>
              <a:spcAft>
                <a:spcPts val="0"/>
              </a:spcAft>
              <a:buSzPts val="2800"/>
              <a:buNone/>
              <a:defRPr/>
            </a:lvl2pPr>
            <a:lvl3pPr lvl="2" rtl="0">
              <a:spcBef>
                <a:spcPts val="1600"/>
              </a:spcBef>
              <a:spcAft>
                <a:spcPts val="0"/>
              </a:spcAft>
              <a:buSzPts val="2400"/>
              <a:buNone/>
              <a:defRPr/>
            </a:lvl3pPr>
            <a:lvl4pPr lvl="3" rtl="0">
              <a:spcBef>
                <a:spcPts val="1600"/>
              </a:spcBef>
              <a:spcAft>
                <a:spcPts val="0"/>
              </a:spcAft>
              <a:buSzPts val="2400"/>
              <a:buNone/>
              <a:defRPr/>
            </a:lvl4pPr>
            <a:lvl5pPr lvl="4" rtl="0">
              <a:spcBef>
                <a:spcPts val="1600"/>
              </a:spcBef>
              <a:spcAft>
                <a:spcPts val="0"/>
              </a:spcAft>
              <a:buSzPts val="2400"/>
              <a:buNone/>
              <a:defRPr/>
            </a:lvl5pPr>
            <a:lvl6pPr lvl="5" rtl="0">
              <a:spcBef>
                <a:spcPts val="1600"/>
              </a:spcBef>
              <a:spcAft>
                <a:spcPts val="0"/>
              </a:spcAft>
              <a:buSzPts val="2400"/>
              <a:buNone/>
              <a:defRPr/>
            </a:lvl6pPr>
            <a:lvl7pPr lvl="6" rtl="0">
              <a:spcBef>
                <a:spcPts val="1600"/>
              </a:spcBef>
              <a:spcAft>
                <a:spcPts val="0"/>
              </a:spcAft>
              <a:buSzPts val="2400"/>
              <a:buNone/>
              <a:defRPr/>
            </a:lvl7pPr>
            <a:lvl8pPr lvl="7" rtl="0">
              <a:spcBef>
                <a:spcPts val="1600"/>
              </a:spcBef>
              <a:spcAft>
                <a:spcPts val="0"/>
              </a:spcAft>
              <a:buSzPts val="2400"/>
              <a:buNone/>
              <a:defRPr/>
            </a:lvl8pPr>
            <a:lvl9pPr lvl="8" rtl="0">
              <a:spcBef>
                <a:spcPts val="1600"/>
              </a:spcBef>
              <a:spcAft>
                <a:spcPts val="1600"/>
              </a:spcAft>
              <a:buSzPts val="2400"/>
              <a:buNone/>
              <a:defRPr/>
            </a:lvl9pPr>
          </a:lstStyle>
          <a:p>
            <a:endParaRPr/>
          </a:p>
        </p:txBody>
      </p:sp>
      <p:sp>
        <p:nvSpPr>
          <p:cNvPr id="475" name="Google Shape;475;p92"/>
          <p:cNvSpPr txBox="1">
            <a:spLocks noGrp="1"/>
          </p:cNvSpPr>
          <p:nvPr>
            <p:ph type="title"/>
          </p:nvPr>
        </p:nvSpPr>
        <p:spPr>
          <a:xfrm>
            <a:off x="914400" y="3431604"/>
            <a:ext cx="16459200" cy="21666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Clr>
                <a:schemeClr val="accent1"/>
              </a:buClr>
              <a:buSzPts val="14400"/>
              <a:buNone/>
              <a:defRPr sz="14400" b="1">
                <a:solidFill>
                  <a:schemeClr val="accent1"/>
                </a:solidFill>
                <a:latin typeface="Nunito Sans"/>
                <a:ea typeface="Nunito Sans"/>
                <a:cs typeface="Nunito Sans"/>
                <a:sym typeface="Nunito Sans"/>
              </a:defRPr>
            </a:lvl1pPr>
            <a:lvl2pPr lvl="1"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2pPr>
            <a:lvl3pPr lvl="2"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3pPr>
            <a:lvl4pPr lvl="3"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4pPr>
            <a:lvl5pPr lvl="4"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5pPr>
            <a:lvl6pPr lvl="5"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6pPr>
            <a:lvl7pPr lvl="6"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7pPr>
            <a:lvl8pPr lvl="7"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8pPr>
            <a:lvl9pPr lvl="8" algn="ctr" rtl="0">
              <a:spcBef>
                <a:spcPts val="0"/>
              </a:spcBef>
              <a:spcAft>
                <a:spcPts val="0"/>
              </a:spcAft>
              <a:buClr>
                <a:schemeClr val="accent1"/>
              </a:buClr>
              <a:buSzPts val="2800"/>
              <a:buNone/>
              <a:defRPr sz="2800" b="1">
                <a:solidFill>
                  <a:schemeClr val="accent1"/>
                </a:solidFill>
                <a:latin typeface="Nunito Sans"/>
                <a:ea typeface="Nunito Sans"/>
                <a:cs typeface="Nunito Sans"/>
                <a:sym typeface="Nunito Sans"/>
              </a:defRPr>
            </a:lvl9pPr>
          </a:lstStyle>
          <a:p>
            <a:endParaRPr/>
          </a:p>
        </p:txBody>
      </p:sp>
      <p:pic>
        <p:nvPicPr>
          <p:cNvPr id="476" name="Google Shape;476;p92"/>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p:cSld name="CUSTOM_13">
    <p:spTree>
      <p:nvGrpSpPr>
        <p:cNvPr id="1" name="Shape 477"/>
        <p:cNvGrpSpPr/>
        <p:nvPr/>
      </p:nvGrpSpPr>
      <p:grpSpPr>
        <a:xfrm>
          <a:off x="0" y="0"/>
          <a:ext cx="0" cy="0"/>
          <a:chOff x="0" y="0"/>
          <a:chExt cx="0" cy="0"/>
        </a:xfrm>
      </p:grpSpPr>
      <p:pic>
        <p:nvPicPr>
          <p:cNvPr id="478" name="Google Shape;478;p93"/>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 Content">
  <p:cSld name="CUSTOM_16_1">
    <p:spTree>
      <p:nvGrpSpPr>
        <p:cNvPr id="1" name="Shape 55"/>
        <p:cNvGrpSpPr/>
        <p:nvPr/>
      </p:nvGrpSpPr>
      <p:grpSpPr>
        <a:xfrm>
          <a:off x="0" y="0"/>
          <a:ext cx="0" cy="0"/>
          <a:chOff x="0" y="0"/>
          <a:chExt cx="0" cy="0"/>
        </a:xfrm>
      </p:grpSpPr>
      <p:sp>
        <p:nvSpPr>
          <p:cNvPr id="56" name="Google Shape;56;p10"/>
          <p:cNvSpPr/>
          <p:nvPr/>
        </p:nvSpPr>
        <p:spPr>
          <a:xfrm flipH="1">
            <a:off x="0" y="0"/>
            <a:ext cx="5486400" cy="10241400"/>
          </a:xfrm>
          <a:prstGeom prst="rect">
            <a:avLst/>
          </a:prstGeom>
          <a:solidFill>
            <a:schemeClr val="lt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913300" y="872405"/>
            <a:ext cx="3637800" cy="8204400"/>
          </a:xfrm>
          <a:prstGeom prst="rect">
            <a:avLst/>
          </a:prstGeom>
          <a:noFill/>
          <a:ln>
            <a:noFill/>
          </a:ln>
        </p:spPr>
        <p:txBody>
          <a:bodyPr spcFirstLastPara="1" wrap="square" lIns="182575" tIns="182575" rIns="182575" bIns="182575" anchor="t" anchorCtr="0">
            <a:noAutofit/>
          </a:bodyPr>
          <a:lstStyle>
            <a:lvl1pPr lvl="0" rtl="0">
              <a:lnSpc>
                <a:spcPct val="90000"/>
              </a:lnSpc>
              <a:spcBef>
                <a:spcPts val="0"/>
              </a:spcBef>
              <a:spcAft>
                <a:spcPts val="0"/>
              </a:spcAft>
              <a:buClr>
                <a:schemeClr val="dk1"/>
              </a:buClr>
              <a:buSzPts val="6000"/>
              <a:buNone/>
              <a:defRPr sz="6000" b="1">
                <a:solidFill>
                  <a:schemeClr val="dk1"/>
                </a:solidFill>
                <a:latin typeface="Nunito Sans"/>
                <a:ea typeface="Nunito Sans"/>
                <a:cs typeface="Nunito Sans"/>
                <a:sym typeface="Nunito Sans"/>
              </a:defRPr>
            </a:lvl1pPr>
            <a:lvl2pPr lvl="1"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2pPr>
            <a:lvl3pPr lvl="2"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3pPr>
            <a:lvl4pPr lvl="3"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4pPr>
            <a:lvl5pPr lvl="4"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5pPr>
            <a:lvl6pPr lvl="5"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6pPr>
            <a:lvl7pPr lvl="6"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7pPr>
            <a:lvl8pPr lvl="7"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8pPr>
            <a:lvl9pPr lvl="8" rtl="0">
              <a:lnSpc>
                <a:spcPct val="90000"/>
              </a:lnSpc>
              <a:spcBef>
                <a:spcPts val="0"/>
              </a:spcBef>
              <a:spcAft>
                <a:spcPts val="0"/>
              </a:spcAft>
              <a:buClr>
                <a:schemeClr val="dk1"/>
              </a:buClr>
              <a:buSzPts val="2800"/>
              <a:buNone/>
              <a:defRPr sz="2800">
                <a:solidFill>
                  <a:schemeClr val="dk1"/>
                </a:solidFill>
                <a:latin typeface="Nunito Sans Light"/>
                <a:ea typeface="Nunito Sans Light"/>
                <a:cs typeface="Nunito Sans Light"/>
                <a:sym typeface="Nunito Sans Light"/>
              </a:defRPr>
            </a:lvl9pPr>
          </a:lstStyle>
          <a:p>
            <a:endParaRPr/>
          </a:p>
        </p:txBody>
      </p:sp>
      <p:sp>
        <p:nvSpPr>
          <p:cNvPr id="58" name="Google Shape;58;p10"/>
          <p:cNvSpPr txBox="1">
            <a:spLocks noGrp="1"/>
          </p:cNvSpPr>
          <p:nvPr>
            <p:ph type="body" idx="1"/>
          </p:nvPr>
        </p:nvSpPr>
        <p:spPr>
          <a:xfrm>
            <a:off x="11892350" y="2457826"/>
            <a:ext cx="5486400" cy="1503000"/>
          </a:xfrm>
          <a:prstGeom prst="rect">
            <a:avLst/>
          </a:prstGeom>
        </p:spPr>
        <p:txBody>
          <a:bodyPr spcFirstLastPara="1" wrap="square" lIns="182575" tIns="182575" rIns="182575" bIns="182575" anchor="t" anchorCtr="0">
            <a:noAutofit/>
          </a:bodyPr>
          <a:lstStyle>
            <a:lvl1pPr marL="457200" lvl="0" indent="-431800" rtl="0">
              <a:spcBef>
                <a:spcPts val="0"/>
              </a:spcBef>
              <a:spcAft>
                <a:spcPts val="0"/>
              </a:spcAft>
              <a:buSzPts val="3200"/>
              <a:buChar char="●"/>
              <a:defRPr/>
            </a:lvl1pPr>
            <a:lvl2pPr marL="914400" lvl="1" indent="-406400" rtl="0">
              <a:spcBef>
                <a:spcPts val="1600"/>
              </a:spcBef>
              <a:spcAft>
                <a:spcPts val="0"/>
              </a:spcAft>
              <a:buSzPts val="2800"/>
              <a:buChar char="○"/>
              <a:defRPr/>
            </a:lvl2pPr>
            <a:lvl3pPr marL="1371600" lvl="2" indent="-381000" rtl="0">
              <a:spcBef>
                <a:spcPts val="1600"/>
              </a:spcBef>
              <a:spcAft>
                <a:spcPts val="0"/>
              </a:spcAft>
              <a:buSzPts val="2400"/>
              <a:buChar char="■"/>
              <a:defRPr/>
            </a:lvl3pPr>
            <a:lvl4pPr marL="1828800" lvl="3" indent="-381000" rtl="0">
              <a:spcBef>
                <a:spcPts val="1600"/>
              </a:spcBef>
              <a:spcAft>
                <a:spcPts val="0"/>
              </a:spcAft>
              <a:buSzPts val="2400"/>
              <a:buChar char="●"/>
              <a:defRPr/>
            </a:lvl4pPr>
            <a:lvl5pPr marL="2286000" lvl="4" indent="-381000" rtl="0">
              <a:spcBef>
                <a:spcPts val="1600"/>
              </a:spcBef>
              <a:spcAft>
                <a:spcPts val="0"/>
              </a:spcAft>
              <a:buSzPts val="2400"/>
              <a:buChar char="○"/>
              <a:defRPr/>
            </a:lvl5pPr>
            <a:lvl6pPr marL="2743200" lvl="5" indent="-381000" rtl="0">
              <a:spcBef>
                <a:spcPts val="1600"/>
              </a:spcBef>
              <a:spcAft>
                <a:spcPts val="0"/>
              </a:spcAft>
              <a:buSzPts val="2400"/>
              <a:buChar char="■"/>
              <a:defRPr/>
            </a:lvl6pPr>
            <a:lvl7pPr marL="3200400" lvl="6" indent="-381000" rtl="0">
              <a:spcBef>
                <a:spcPts val="1600"/>
              </a:spcBef>
              <a:spcAft>
                <a:spcPts val="0"/>
              </a:spcAft>
              <a:buSzPts val="2400"/>
              <a:buChar char="●"/>
              <a:defRPr/>
            </a:lvl7pPr>
            <a:lvl8pPr marL="3657600" lvl="7" indent="-381000" rtl="0">
              <a:spcBef>
                <a:spcPts val="1600"/>
              </a:spcBef>
              <a:spcAft>
                <a:spcPts val="0"/>
              </a:spcAft>
              <a:buSzPts val="2400"/>
              <a:buChar char="○"/>
              <a:defRPr/>
            </a:lvl8pPr>
            <a:lvl9pPr marL="4114800" lvl="8" indent="-381000" rtl="0">
              <a:spcBef>
                <a:spcPts val="1600"/>
              </a:spcBef>
              <a:spcAft>
                <a:spcPts val="1600"/>
              </a:spcAft>
              <a:buSzPts val="2400"/>
              <a:buChar char="■"/>
              <a:defRPr/>
            </a:lvl9pPr>
          </a:lstStyle>
          <a:p>
            <a:endParaRPr/>
          </a:p>
        </p:txBody>
      </p:sp>
      <p:sp>
        <p:nvSpPr>
          <p:cNvPr id="59" name="Google Shape;59;p10"/>
          <p:cNvSpPr/>
          <p:nvPr/>
        </p:nvSpPr>
        <p:spPr>
          <a:xfrm>
            <a:off x="0" y="9330939"/>
            <a:ext cx="3582600" cy="910200"/>
          </a:xfrm>
          <a:prstGeom prst="rect">
            <a:avLst/>
          </a:prstGeom>
          <a:gradFill>
            <a:gsLst>
              <a:gs pos="0">
                <a:schemeClr val="lt2"/>
              </a:gs>
              <a:gs pos="100000">
                <a:srgbClr val="FFFFFF">
                  <a:alpha val="0"/>
                </a:srgbClr>
              </a:gs>
            </a:gsLst>
            <a:lin ang="0" scaled="0"/>
          </a:gra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latin typeface="Nunito Sans"/>
              <a:ea typeface="Nunito Sans"/>
              <a:cs typeface="Nunito Sans"/>
              <a:sym typeface="Nunito Sans"/>
            </a:endParaRPr>
          </a:p>
        </p:txBody>
      </p:sp>
      <p:pic>
        <p:nvPicPr>
          <p:cNvPr id="60" name="Google Shape;60;p10"/>
          <p:cNvPicPr preferRelativeResize="0"/>
          <p:nvPr/>
        </p:nvPicPr>
        <p:blipFill rotWithShape="1">
          <a:blip r:embed="rId2">
            <a:alphaModFix/>
          </a:blip>
          <a:srcRect t="4136" b="4136"/>
          <a:stretch/>
        </p:blipFill>
        <p:spPr>
          <a:xfrm>
            <a:off x="130200" y="9477784"/>
            <a:ext cx="4620549" cy="616647"/>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 No Branding">
  <p:cSld name="CUSTOM_12">
    <p:bg>
      <p:bgPr>
        <a:noFill/>
        <a:effectLst/>
      </p:bgPr>
    </p:bg>
    <p:spTree>
      <p:nvGrpSpPr>
        <p:cNvPr id="1" name="Shape 479"/>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0"/>
        <p:cNvGrpSpPr/>
        <p:nvPr/>
      </p:nvGrpSpPr>
      <p:grpSpPr>
        <a:xfrm>
          <a:off x="0" y="0"/>
          <a:ext cx="0" cy="0"/>
          <a:chOff x="0" y="0"/>
          <a:chExt cx="0" cy="0"/>
        </a:xfrm>
      </p:grpSpPr>
      <p:sp>
        <p:nvSpPr>
          <p:cNvPr id="481" name="Google Shape;481;p95"/>
          <p:cNvSpPr txBox="1">
            <a:spLocks noGrp="1"/>
          </p:cNvSpPr>
          <p:nvPr>
            <p:ph type="ctrTitle"/>
          </p:nvPr>
        </p:nvSpPr>
        <p:spPr>
          <a:xfrm>
            <a:off x="623417" y="1482531"/>
            <a:ext cx="17041200" cy="4086900"/>
          </a:xfrm>
          <a:prstGeom prst="rect">
            <a:avLst/>
          </a:prstGeom>
          <a:noFill/>
          <a:ln>
            <a:noFill/>
          </a:ln>
        </p:spPr>
        <p:txBody>
          <a:bodyPr spcFirstLastPara="1" wrap="square" lIns="182575" tIns="182575" rIns="182575" bIns="182575" anchor="b" anchorCtr="0">
            <a:noAutofit/>
          </a:bodyPr>
          <a:lstStyle>
            <a:lvl1pPr lvl="0" algn="ctr" rtl="0">
              <a:spcBef>
                <a:spcPts val="0"/>
              </a:spcBef>
              <a:spcAft>
                <a:spcPts val="0"/>
              </a:spcAft>
              <a:buSzPts val="10400"/>
              <a:buChar char="●"/>
              <a:defRPr sz="10400"/>
            </a:lvl1pPr>
            <a:lvl2pPr lvl="1" algn="ctr" rtl="0">
              <a:spcBef>
                <a:spcPts val="0"/>
              </a:spcBef>
              <a:spcAft>
                <a:spcPts val="0"/>
              </a:spcAft>
              <a:buSzPts val="10400"/>
              <a:buChar char="○"/>
              <a:defRPr sz="10400"/>
            </a:lvl2pPr>
            <a:lvl3pPr lvl="2" algn="ctr" rtl="0">
              <a:spcBef>
                <a:spcPts val="0"/>
              </a:spcBef>
              <a:spcAft>
                <a:spcPts val="0"/>
              </a:spcAft>
              <a:buSzPts val="10400"/>
              <a:buChar char="■"/>
              <a:defRPr sz="10400"/>
            </a:lvl3pPr>
            <a:lvl4pPr lvl="3" algn="ctr" rtl="0">
              <a:spcBef>
                <a:spcPts val="0"/>
              </a:spcBef>
              <a:spcAft>
                <a:spcPts val="0"/>
              </a:spcAft>
              <a:buSzPts val="10400"/>
              <a:buChar char="●"/>
              <a:defRPr sz="10400"/>
            </a:lvl4pPr>
            <a:lvl5pPr lvl="4" algn="ctr" rtl="0">
              <a:spcBef>
                <a:spcPts val="0"/>
              </a:spcBef>
              <a:spcAft>
                <a:spcPts val="0"/>
              </a:spcAft>
              <a:buSzPts val="10400"/>
              <a:buChar char="○"/>
              <a:defRPr sz="10400"/>
            </a:lvl5pPr>
            <a:lvl6pPr lvl="5" algn="ctr" rtl="0">
              <a:spcBef>
                <a:spcPts val="0"/>
              </a:spcBef>
              <a:spcAft>
                <a:spcPts val="0"/>
              </a:spcAft>
              <a:buSzPts val="10400"/>
              <a:buChar char="■"/>
              <a:defRPr sz="10400"/>
            </a:lvl6pPr>
            <a:lvl7pPr lvl="6" algn="ctr" rtl="0">
              <a:spcBef>
                <a:spcPts val="0"/>
              </a:spcBef>
              <a:spcAft>
                <a:spcPts val="0"/>
              </a:spcAft>
              <a:buSzPts val="10400"/>
              <a:buChar char="●"/>
              <a:defRPr sz="10400"/>
            </a:lvl7pPr>
            <a:lvl8pPr lvl="7" algn="ctr" rtl="0">
              <a:spcBef>
                <a:spcPts val="0"/>
              </a:spcBef>
              <a:spcAft>
                <a:spcPts val="0"/>
              </a:spcAft>
              <a:buSzPts val="10400"/>
              <a:buChar char="○"/>
              <a:defRPr sz="10400"/>
            </a:lvl8pPr>
            <a:lvl9pPr lvl="8" algn="ctr" rtl="0">
              <a:spcBef>
                <a:spcPts val="0"/>
              </a:spcBef>
              <a:spcAft>
                <a:spcPts val="0"/>
              </a:spcAft>
              <a:buSzPts val="10400"/>
              <a:buChar char="■"/>
              <a:defRPr sz="10400"/>
            </a:lvl9pPr>
          </a:lstStyle>
          <a:p>
            <a:endParaRPr/>
          </a:p>
        </p:txBody>
      </p:sp>
      <p:sp>
        <p:nvSpPr>
          <p:cNvPr id="482" name="Google Shape;482;p95"/>
          <p:cNvSpPr txBox="1">
            <a:spLocks noGrp="1"/>
          </p:cNvSpPr>
          <p:nvPr>
            <p:ph type="subTitle" idx="1"/>
          </p:nvPr>
        </p:nvSpPr>
        <p:spPr>
          <a:xfrm>
            <a:off x="623400" y="5643055"/>
            <a:ext cx="17041200" cy="1578300"/>
          </a:xfrm>
          <a:prstGeom prst="rect">
            <a:avLst/>
          </a:prstGeom>
        </p:spPr>
        <p:txBody>
          <a:bodyPr spcFirstLastPara="1" wrap="square" lIns="182575" tIns="182575" rIns="182575" bIns="182575" anchor="t" anchorCtr="0">
            <a:no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483" name="Google Shape;483;p95"/>
          <p:cNvSpPr txBox="1">
            <a:spLocks noGrp="1"/>
          </p:cNvSpPr>
          <p:nvPr>
            <p:ph type="sldNum" idx="12"/>
          </p:nvPr>
        </p:nvSpPr>
        <p:spPr>
          <a:xfrm>
            <a:off x="16944916" y="9284978"/>
            <a:ext cx="1097400" cy="783600"/>
          </a:xfrm>
          <a:prstGeom prst="rect">
            <a:avLst/>
          </a:prstGeom>
          <a:noFill/>
          <a:ln>
            <a:noFill/>
          </a:ln>
        </p:spPr>
        <p:txBody>
          <a:bodyPr spcFirstLastPara="1" wrap="square" lIns="182575" tIns="182575" rIns="182575" bIns="182575" anchor="ctr" anchorCtr="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ustom Layout 1">
  <p:cSld name="CUSTOM_20">
    <p:spTree>
      <p:nvGrpSpPr>
        <p:cNvPr id="1" name="Shape 484"/>
        <p:cNvGrpSpPr/>
        <p:nvPr/>
      </p:nvGrpSpPr>
      <p:grpSpPr>
        <a:xfrm>
          <a:off x="0" y="0"/>
          <a:ext cx="0" cy="0"/>
          <a:chOff x="0" y="0"/>
          <a:chExt cx="0" cy="0"/>
        </a:xfrm>
      </p:grpSpPr>
      <p:sp>
        <p:nvSpPr>
          <p:cNvPr id="485" name="Google Shape;485;p96"/>
          <p:cNvSpPr txBox="1">
            <a:spLocks noGrp="1"/>
          </p:cNvSpPr>
          <p:nvPr>
            <p:ph type="title"/>
          </p:nvPr>
        </p:nvSpPr>
        <p:spPr>
          <a:xfrm>
            <a:off x="1751400" y="3255017"/>
            <a:ext cx="14785200" cy="26109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FFFFFF"/>
              </a:buClr>
              <a:buSzPts val="7000"/>
              <a:buFont typeface="Open Sans ExtraBold"/>
              <a:buNone/>
              <a:defRPr sz="7000">
                <a:solidFill>
                  <a:srgbClr val="FFFFFF"/>
                </a:solidFill>
                <a:latin typeface="Open Sans ExtraBold"/>
                <a:ea typeface="Open Sans ExtraBold"/>
                <a:cs typeface="Open Sans ExtraBold"/>
                <a:sym typeface="Open Sans ExtraBold"/>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pic>
        <p:nvPicPr>
          <p:cNvPr id="486" name="Google Shape;486;p96"/>
          <p:cNvPicPr preferRelativeResize="0"/>
          <p:nvPr/>
        </p:nvPicPr>
        <p:blipFill>
          <a:blip r:embed="rId2">
            <a:alphaModFix/>
          </a:blip>
          <a:stretch>
            <a:fillRect/>
          </a:stretch>
        </p:blipFill>
        <p:spPr>
          <a:xfrm>
            <a:off x="0" y="0"/>
            <a:ext cx="18190531" cy="10232131"/>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ustom Layout 6">
  <p:cSld name="CUSTOM_9">
    <p:spTree>
      <p:nvGrpSpPr>
        <p:cNvPr id="1" name="Shape 487"/>
        <p:cNvGrpSpPr/>
        <p:nvPr/>
      </p:nvGrpSpPr>
      <p:grpSpPr>
        <a:xfrm>
          <a:off x="0" y="0"/>
          <a:ext cx="0" cy="0"/>
          <a:chOff x="0" y="0"/>
          <a:chExt cx="0" cy="0"/>
        </a:xfrm>
      </p:grpSpPr>
      <p:pic>
        <p:nvPicPr>
          <p:cNvPr id="488" name="Google Shape;488;p97"/>
          <p:cNvPicPr preferRelativeResize="0"/>
          <p:nvPr/>
        </p:nvPicPr>
        <p:blipFill>
          <a:blip r:embed="rId2">
            <a:alphaModFix/>
          </a:blip>
          <a:stretch>
            <a:fillRect/>
          </a:stretch>
        </p:blipFill>
        <p:spPr>
          <a:xfrm>
            <a:off x="0" y="0"/>
            <a:ext cx="18190531" cy="10232217"/>
          </a:xfrm>
          <a:prstGeom prst="rect">
            <a:avLst/>
          </a:prstGeom>
          <a:noFill/>
          <a:ln>
            <a:noFill/>
          </a:ln>
        </p:spPr>
      </p:pic>
      <p:sp>
        <p:nvSpPr>
          <p:cNvPr id="489" name="Google Shape;489;p97"/>
          <p:cNvSpPr txBox="1">
            <a:spLocks noGrp="1"/>
          </p:cNvSpPr>
          <p:nvPr>
            <p:ph type="body" idx="1"/>
          </p:nvPr>
        </p:nvSpPr>
        <p:spPr>
          <a:xfrm>
            <a:off x="8714050" y="3600325"/>
            <a:ext cx="7653600" cy="4618500"/>
          </a:xfrm>
          <a:prstGeom prst="rect">
            <a:avLst/>
          </a:prstGeom>
        </p:spPr>
        <p:txBody>
          <a:bodyPr spcFirstLastPara="1" wrap="square" lIns="182575" tIns="182575" rIns="182575" bIns="182575" anchor="t" anchorCtr="0">
            <a:noAutofit/>
          </a:bodyPr>
          <a:lstStyle>
            <a:lvl1pPr marL="457200" lvl="0" indent="-457200" rtl="0">
              <a:lnSpc>
                <a:spcPct val="115000"/>
              </a:lnSpc>
              <a:spcBef>
                <a:spcPts val="0"/>
              </a:spcBef>
              <a:spcAft>
                <a:spcPts val="0"/>
              </a:spcAft>
              <a:buClr>
                <a:srgbClr val="FFFFFF"/>
              </a:buClr>
              <a:buSzPts val="3600"/>
              <a:buFont typeface="Open Sans SemiBold"/>
              <a:buChar char="●"/>
              <a:defRPr sz="3600">
                <a:solidFill>
                  <a:srgbClr val="FFFFFF"/>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FFFFFF"/>
              </a:buClr>
              <a:buSzPts val="2800"/>
              <a:buFont typeface="Open Sans SemiBold"/>
              <a:buChar char="○"/>
              <a:defRPr>
                <a:solidFill>
                  <a:srgbClr val="FFFFFF"/>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FFFFFF"/>
              </a:buClr>
              <a:buSzPts val="2400"/>
              <a:buFont typeface="Open Sans SemiBold"/>
              <a:buChar char="■"/>
              <a:defRPr>
                <a:solidFill>
                  <a:srgbClr val="FFFFFF"/>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FFFFFF"/>
              </a:buClr>
              <a:buSzPts val="2400"/>
              <a:buFont typeface="Open Sans SemiBold"/>
              <a:buChar char="●"/>
              <a:defRPr>
                <a:solidFill>
                  <a:srgbClr val="FFFFFF"/>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FFFFFF"/>
              </a:buClr>
              <a:buSzPts val="2400"/>
              <a:buFont typeface="Open Sans SemiBold"/>
              <a:buChar char="○"/>
              <a:defRPr>
                <a:solidFill>
                  <a:srgbClr val="FFFFFF"/>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FFFFFF"/>
              </a:buClr>
              <a:buSzPts val="2400"/>
              <a:buFont typeface="Open Sans SemiBold"/>
              <a:buChar char="■"/>
              <a:defRPr>
                <a:solidFill>
                  <a:srgbClr val="FFFFFF"/>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FFFFFF"/>
              </a:buClr>
              <a:buSzPts val="2400"/>
              <a:buFont typeface="Open Sans SemiBold"/>
              <a:buChar char="●"/>
              <a:defRPr>
                <a:solidFill>
                  <a:srgbClr val="FFFFFF"/>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FFFFFF"/>
              </a:buClr>
              <a:buSzPts val="2400"/>
              <a:buFont typeface="Open Sans SemiBold"/>
              <a:buChar char="○"/>
              <a:defRPr>
                <a:solidFill>
                  <a:srgbClr val="FFFFFF"/>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FFFFFF"/>
              </a:buClr>
              <a:buSzPts val="2400"/>
              <a:buFont typeface="Open Sans SemiBold"/>
              <a:buChar char="■"/>
              <a:defRPr>
                <a:solidFill>
                  <a:srgbClr val="FFFFFF"/>
                </a:solidFill>
                <a:latin typeface="Open Sans SemiBold"/>
                <a:ea typeface="Open Sans SemiBold"/>
                <a:cs typeface="Open Sans SemiBold"/>
                <a:sym typeface="Open Sans SemiBold"/>
              </a:defRPr>
            </a:lvl9pPr>
          </a:lstStyle>
          <a:p>
            <a:endParaRPr/>
          </a:p>
        </p:txBody>
      </p:sp>
      <p:sp>
        <p:nvSpPr>
          <p:cNvPr id="490" name="Google Shape;490;p97"/>
          <p:cNvSpPr txBox="1">
            <a:spLocks noGrp="1"/>
          </p:cNvSpPr>
          <p:nvPr>
            <p:ph type="title"/>
          </p:nvPr>
        </p:nvSpPr>
        <p:spPr>
          <a:xfrm>
            <a:off x="8714050" y="1806385"/>
            <a:ext cx="7653600" cy="1453800"/>
          </a:xfrm>
          <a:prstGeom prst="rect">
            <a:avLst/>
          </a:prstGeom>
        </p:spPr>
        <p:txBody>
          <a:bodyPr spcFirstLastPara="1" wrap="square" lIns="182575" tIns="182575" rIns="182575" bIns="182575" anchor="t" anchorCtr="0">
            <a:noAutofit/>
          </a:bodyPr>
          <a:lstStyle>
            <a:lvl1pPr lvl="0" algn="ctr" rtl="0">
              <a:spcBef>
                <a:spcPts val="0"/>
              </a:spcBef>
              <a:spcAft>
                <a:spcPts val="0"/>
              </a:spcAft>
              <a:buClr>
                <a:srgbClr val="FFFFFF"/>
              </a:buClr>
              <a:buSzPts val="7000"/>
              <a:buFont typeface="Open Sans ExtraBold"/>
              <a:buNone/>
              <a:defRPr sz="7000">
                <a:solidFill>
                  <a:srgbClr val="FFFFFF"/>
                </a:solidFill>
                <a:latin typeface="Open Sans ExtraBold"/>
                <a:ea typeface="Open Sans ExtraBold"/>
                <a:cs typeface="Open Sans ExtraBold"/>
                <a:sym typeface="Open Sans ExtraBold"/>
              </a:defRPr>
            </a:lvl1pPr>
            <a:lvl2pPr lvl="1" algn="ctr" rtl="0">
              <a:spcBef>
                <a:spcPts val="200"/>
              </a:spcBef>
              <a:spcAft>
                <a:spcPts val="0"/>
              </a:spcAft>
              <a:buClr>
                <a:srgbClr val="FFFFFF"/>
              </a:buClr>
              <a:buSzPts val="6200"/>
              <a:buNone/>
              <a:defRPr>
                <a:solidFill>
                  <a:srgbClr val="FFFFFF"/>
                </a:solidFill>
              </a:defRPr>
            </a:lvl2pPr>
            <a:lvl3pPr lvl="2" algn="ctr" rtl="0">
              <a:spcBef>
                <a:spcPts val="200"/>
              </a:spcBef>
              <a:spcAft>
                <a:spcPts val="0"/>
              </a:spcAft>
              <a:buClr>
                <a:srgbClr val="FFFFFF"/>
              </a:buClr>
              <a:buSzPts val="6200"/>
              <a:buNone/>
              <a:defRPr>
                <a:solidFill>
                  <a:srgbClr val="FFFFFF"/>
                </a:solidFill>
              </a:defRPr>
            </a:lvl3pPr>
            <a:lvl4pPr lvl="3" algn="ctr" rtl="0">
              <a:spcBef>
                <a:spcPts val="200"/>
              </a:spcBef>
              <a:spcAft>
                <a:spcPts val="0"/>
              </a:spcAft>
              <a:buClr>
                <a:srgbClr val="FFFFFF"/>
              </a:buClr>
              <a:buSzPts val="6200"/>
              <a:buNone/>
              <a:defRPr>
                <a:solidFill>
                  <a:srgbClr val="FFFFFF"/>
                </a:solidFill>
              </a:defRPr>
            </a:lvl4pPr>
            <a:lvl5pPr lvl="4" algn="ctr" rtl="0">
              <a:spcBef>
                <a:spcPts val="200"/>
              </a:spcBef>
              <a:spcAft>
                <a:spcPts val="0"/>
              </a:spcAft>
              <a:buClr>
                <a:srgbClr val="FFFFFF"/>
              </a:buClr>
              <a:buSzPts val="6200"/>
              <a:buNone/>
              <a:defRPr>
                <a:solidFill>
                  <a:srgbClr val="FFFFFF"/>
                </a:solidFill>
              </a:defRPr>
            </a:lvl5pPr>
            <a:lvl6pPr lvl="5" algn="ctr" rtl="0">
              <a:spcBef>
                <a:spcPts val="200"/>
              </a:spcBef>
              <a:spcAft>
                <a:spcPts val="0"/>
              </a:spcAft>
              <a:buClr>
                <a:srgbClr val="FFFFFF"/>
              </a:buClr>
              <a:buSzPts val="6200"/>
              <a:buNone/>
              <a:defRPr>
                <a:solidFill>
                  <a:srgbClr val="FFFFFF"/>
                </a:solidFill>
              </a:defRPr>
            </a:lvl6pPr>
            <a:lvl7pPr lvl="6" algn="ctr" rtl="0">
              <a:spcBef>
                <a:spcPts val="200"/>
              </a:spcBef>
              <a:spcAft>
                <a:spcPts val="0"/>
              </a:spcAft>
              <a:buClr>
                <a:srgbClr val="FFFFFF"/>
              </a:buClr>
              <a:buSzPts val="6200"/>
              <a:buNone/>
              <a:defRPr>
                <a:solidFill>
                  <a:srgbClr val="FFFFFF"/>
                </a:solidFill>
              </a:defRPr>
            </a:lvl7pPr>
            <a:lvl8pPr lvl="7" algn="ctr" rtl="0">
              <a:spcBef>
                <a:spcPts val="200"/>
              </a:spcBef>
              <a:spcAft>
                <a:spcPts val="0"/>
              </a:spcAft>
              <a:buClr>
                <a:srgbClr val="FFFFFF"/>
              </a:buClr>
              <a:buSzPts val="6200"/>
              <a:buNone/>
              <a:defRPr>
                <a:solidFill>
                  <a:srgbClr val="FFFFFF"/>
                </a:solidFill>
              </a:defRPr>
            </a:lvl8pPr>
            <a:lvl9pPr lvl="8" algn="ctr" rtl="0">
              <a:spcBef>
                <a:spcPts val="200"/>
              </a:spcBef>
              <a:spcAft>
                <a:spcPts val="200"/>
              </a:spcAft>
              <a:buClr>
                <a:srgbClr val="FFFFFF"/>
              </a:buClr>
              <a:buSzPts val="6200"/>
              <a:buNone/>
              <a:defRPr>
                <a:solidFill>
                  <a:srgbClr val="FFFFFF"/>
                </a:solidFil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ustom Layout 1 2">
  <p:cSld name="CUSTOM_11">
    <p:spTree>
      <p:nvGrpSpPr>
        <p:cNvPr id="1" name="Shape 491"/>
        <p:cNvGrpSpPr/>
        <p:nvPr/>
      </p:nvGrpSpPr>
      <p:grpSpPr>
        <a:xfrm>
          <a:off x="0" y="0"/>
          <a:ext cx="0" cy="0"/>
          <a:chOff x="0" y="0"/>
          <a:chExt cx="0" cy="0"/>
        </a:xfrm>
      </p:grpSpPr>
      <p:sp>
        <p:nvSpPr>
          <p:cNvPr id="492" name="Google Shape;492;p98"/>
          <p:cNvSpPr txBox="1">
            <a:spLocks noGrp="1"/>
          </p:cNvSpPr>
          <p:nvPr>
            <p:ph type="title"/>
          </p:nvPr>
        </p:nvSpPr>
        <p:spPr>
          <a:xfrm>
            <a:off x="1751400" y="3255017"/>
            <a:ext cx="14785200" cy="26109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FFFFFF"/>
              </a:buClr>
              <a:buSzPts val="7000"/>
              <a:buFont typeface="Open Sans ExtraBold"/>
              <a:buNone/>
              <a:defRPr sz="7000">
                <a:solidFill>
                  <a:srgbClr val="FFFFFF"/>
                </a:solidFill>
                <a:latin typeface="Open Sans ExtraBold"/>
                <a:ea typeface="Open Sans ExtraBold"/>
                <a:cs typeface="Open Sans ExtraBold"/>
                <a:sym typeface="Open Sans ExtraBold"/>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pic>
        <p:nvPicPr>
          <p:cNvPr id="493" name="Google Shape;493;p98"/>
          <p:cNvPicPr preferRelativeResize="0"/>
          <p:nvPr/>
        </p:nvPicPr>
        <p:blipFill>
          <a:blip r:embed="rId2">
            <a:alphaModFix/>
          </a:blip>
          <a:stretch>
            <a:fillRect/>
          </a:stretch>
        </p:blipFill>
        <p:spPr>
          <a:xfrm>
            <a:off x="0" y="0"/>
            <a:ext cx="18190531" cy="10232131"/>
          </a:xfrm>
          <a:prstGeom prst="rect">
            <a:avLst/>
          </a:prstGeom>
          <a:noFill/>
          <a:ln>
            <a:noFill/>
          </a:ln>
        </p:spPr>
      </p:pic>
      <p:sp>
        <p:nvSpPr>
          <p:cNvPr id="494" name="Google Shape;494;p98"/>
          <p:cNvSpPr/>
          <p:nvPr/>
        </p:nvSpPr>
        <p:spPr>
          <a:xfrm>
            <a:off x="6691800" y="8238854"/>
            <a:ext cx="4770000" cy="1439100"/>
          </a:xfrm>
          <a:prstGeom prst="rect">
            <a:avLst/>
          </a:prstGeom>
          <a:solidFill>
            <a:srgbClr val="163052"/>
          </a:solid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solidFill>
                <a:srgbClr val="163052"/>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ustom Layout 7">
  <p:cSld name="CUSTOM_10">
    <p:spTree>
      <p:nvGrpSpPr>
        <p:cNvPr id="1" name="Shape 495"/>
        <p:cNvGrpSpPr/>
        <p:nvPr/>
      </p:nvGrpSpPr>
      <p:grpSpPr>
        <a:xfrm>
          <a:off x="0" y="0"/>
          <a:ext cx="0" cy="0"/>
          <a:chOff x="0" y="0"/>
          <a:chExt cx="0" cy="0"/>
        </a:xfrm>
      </p:grpSpPr>
      <p:pic>
        <p:nvPicPr>
          <p:cNvPr id="496" name="Google Shape;496;p99"/>
          <p:cNvPicPr preferRelativeResize="0"/>
          <p:nvPr/>
        </p:nvPicPr>
        <p:blipFill>
          <a:blip r:embed="rId2">
            <a:alphaModFix/>
          </a:blip>
          <a:stretch>
            <a:fillRect/>
          </a:stretch>
        </p:blipFill>
        <p:spPr>
          <a:xfrm>
            <a:off x="0" y="0"/>
            <a:ext cx="18190531" cy="10232185"/>
          </a:xfrm>
          <a:prstGeom prst="rect">
            <a:avLst/>
          </a:prstGeom>
          <a:noFill/>
          <a:ln>
            <a:noFill/>
          </a:ln>
        </p:spPr>
      </p:pic>
      <p:sp>
        <p:nvSpPr>
          <p:cNvPr id="497" name="Google Shape;497;p99"/>
          <p:cNvSpPr txBox="1">
            <a:spLocks noGrp="1"/>
          </p:cNvSpPr>
          <p:nvPr>
            <p:ph type="body" idx="1"/>
          </p:nvPr>
        </p:nvSpPr>
        <p:spPr>
          <a:xfrm>
            <a:off x="1289900" y="3321321"/>
            <a:ext cx="8198400" cy="4269600"/>
          </a:xfrm>
          <a:prstGeom prst="rect">
            <a:avLst/>
          </a:prstGeom>
        </p:spPr>
        <p:txBody>
          <a:bodyPr spcFirstLastPara="1" wrap="square" lIns="182575" tIns="182575" rIns="182575" bIns="182575" anchor="t" anchorCtr="0">
            <a:noAutofit/>
          </a:bodyPr>
          <a:lstStyle>
            <a:lvl1pPr marL="457200" lvl="0" indent="-457200" rtl="0">
              <a:lnSpc>
                <a:spcPct val="115000"/>
              </a:lnSpc>
              <a:spcBef>
                <a:spcPts val="0"/>
              </a:spcBef>
              <a:spcAft>
                <a:spcPts val="0"/>
              </a:spcAft>
              <a:buClr>
                <a:srgbClr val="163052"/>
              </a:buClr>
              <a:buSzPts val="3600"/>
              <a:buFont typeface="Open Sans SemiBold"/>
              <a:buChar char="●"/>
              <a:defRPr sz="36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498" name="Google Shape;498;p99"/>
          <p:cNvSpPr txBox="1">
            <a:spLocks noGrp="1"/>
          </p:cNvSpPr>
          <p:nvPr>
            <p:ph type="title"/>
          </p:nvPr>
        </p:nvSpPr>
        <p:spPr>
          <a:xfrm>
            <a:off x="1289900" y="1806385"/>
            <a:ext cx="8198400" cy="1227600"/>
          </a:xfrm>
          <a:prstGeom prst="rect">
            <a:avLst/>
          </a:prstGeom>
        </p:spPr>
        <p:txBody>
          <a:bodyPr spcFirstLastPara="1" wrap="square" lIns="182575" tIns="182575" rIns="182575" bIns="182575" anchor="t" anchorCtr="0">
            <a:noAutofit/>
          </a:bodyPr>
          <a:lstStyle>
            <a:lvl1pPr lvl="0" algn="ctr" rtl="0">
              <a:spcBef>
                <a:spcPts val="0"/>
              </a:spcBef>
              <a:spcAft>
                <a:spcPts val="0"/>
              </a:spcAft>
              <a:buClr>
                <a:srgbClr val="163052"/>
              </a:buClr>
              <a:buSzPts val="7000"/>
              <a:buFont typeface="Open Sans ExtraBold"/>
              <a:buNone/>
              <a:defRPr sz="7000">
                <a:solidFill>
                  <a:srgbClr val="163052"/>
                </a:solidFill>
                <a:latin typeface="Open Sans ExtraBold"/>
                <a:ea typeface="Open Sans ExtraBold"/>
                <a:cs typeface="Open Sans ExtraBold"/>
                <a:sym typeface="Open Sans ExtraBold"/>
              </a:defRPr>
            </a:lvl1pPr>
            <a:lvl2pPr lvl="1" algn="ctr" rtl="0">
              <a:spcBef>
                <a:spcPts val="200"/>
              </a:spcBef>
              <a:spcAft>
                <a:spcPts val="0"/>
              </a:spcAft>
              <a:buClr>
                <a:srgbClr val="163052"/>
              </a:buClr>
              <a:buSzPts val="6200"/>
              <a:buNone/>
              <a:defRPr>
                <a:solidFill>
                  <a:srgbClr val="163052"/>
                </a:solidFill>
              </a:defRPr>
            </a:lvl2pPr>
            <a:lvl3pPr lvl="2" algn="ctr" rtl="0">
              <a:spcBef>
                <a:spcPts val="200"/>
              </a:spcBef>
              <a:spcAft>
                <a:spcPts val="0"/>
              </a:spcAft>
              <a:buClr>
                <a:srgbClr val="163052"/>
              </a:buClr>
              <a:buSzPts val="6200"/>
              <a:buNone/>
              <a:defRPr>
                <a:solidFill>
                  <a:srgbClr val="163052"/>
                </a:solidFill>
              </a:defRPr>
            </a:lvl3pPr>
            <a:lvl4pPr lvl="3" algn="ctr" rtl="0">
              <a:spcBef>
                <a:spcPts val="200"/>
              </a:spcBef>
              <a:spcAft>
                <a:spcPts val="0"/>
              </a:spcAft>
              <a:buClr>
                <a:srgbClr val="163052"/>
              </a:buClr>
              <a:buSzPts val="6200"/>
              <a:buNone/>
              <a:defRPr>
                <a:solidFill>
                  <a:srgbClr val="163052"/>
                </a:solidFill>
              </a:defRPr>
            </a:lvl4pPr>
            <a:lvl5pPr lvl="4" algn="ctr" rtl="0">
              <a:spcBef>
                <a:spcPts val="200"/>
              </a:spcBef>
              <a:spcAft>
                <a:spcPts val="0"/>
              </a:spcAft>
              <a:buClr>
                <a:srgbClr val="163052"/>
              </a:buClr>
              <a:buSzPts val="6200"/>
              <a:buNone/>
              <a:defRPr>
                <a:solidFill>
                  <a:srgbClr val="163052"/>
                </a:solidFill>
              </a:defRPr>
            </a:lvl5pPr>
            <a:lvl6pPr lvl="5" algn="ctr" rtl="0">
              <a:spcBef>
                <a:spcPts val="200"/>
              </a:spcBef>
              <a:spcAft>
                <a:spcPts val="0"/>
              </a:spcAft>
              <a:buClr>
                <a:srgbClr val="163052"/>
              </a:buClr>
              <a:buSzPts val="6200"/>
              <a:buNone/>
              <a:defRPr>
                <a:solidFill>
                  <a:srgbClr val="163052"/>
                </a:solidFill>
              </a:defRPr>
            </a:lvl6pPr>
            <a:lvl7pPr lvl="6" algn="ctr" rtl="0">
              <a:spcBef>
                <a:spcPts val="200"/>
              </a:spcBef>
              <a:spcAft>
                <a:spcPts val="0"/>
              </a:spcAft>
              <a:buClr>
                <a:srgbClr val="163052"/>
              </a:buClr>
              <a:buSzPts val="6200"/>
              <a:buNone/>
              <a:defRPr>
                <a:solidFill>
                  <a:srgbClr val="163052"/>
                </a:solidFill>
              </a:defRPr>
            </a:lvl7pPr>
            <a:lvl8pPr lvl="7" algn="ctr" rtl="0">
              <a:spcBef>
                <a:spcPts val="200"/>
              </a:spcBef>
              <a:spcAft>
                <a:spcPts val="0"/>
              </a:spcAft>
              <a:buClr>
                <a:srgbClr val="163052"/>
              </a:buClr>
              <a:buSzPts val="6200"/>
              <a:buNone/>
              <a:defRPr>
                <a:solidFill>
                  <a:srgbClr val="163052"/>
                </a:solidFill>
              </a:defRPr>
            </a:lvl8pPr>
            <a:lvl9pPr lvl="8" algn="ctr" rtl="0">
              <a:spcBef>
                <a:spcPts val="200"/>
              </a:spcBef>
              <a:spcAft>
                <a:spcPts val="200"/>
              </a:spcAft>
              <a:buClr>
                <a:srgbClr val="163052"/>
              </a:buClr>
              <a:buSzPts val="6200"/>
              <a:buNone/>
              <a:defRPr>
                <a:solidFill>
                  <a:srgbClr val="163052"/>
                </a:solidFil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ustom Layout 4">
  <p:cSld name="CUSTOM_3">
    <p:spTree>
      <p:nvGrpSpPr>
        <p:cNvPr id="1" name="Shape 499"/>
        <p:cNvGrpSpPr/>
        <p:nvPr/>
      </p:nvGrpSpPr>
      <p:grpSpPr>
        <a:xfrm>
          <a:off x="0" y="0"/>
          <a:ext cx="0" cy="0"/>
          <a:chOff x="0" y="0"/>
          <a:chExt cx="0" cy="0"/>
        </a:xfrm>
      </p:grpSpPr>
      <p:pic>
        <p:nvPicPr>
          <p:cNvPr id="500" name="Google Shape;500;p100"/>
          <p:cNvPicPr preferRelativeResize="0"/>
          <p:nvPr/>
        </p:nvPicPr>
        <p:blipFill>
          <a:blip r:embed="rId2">
            <a:alphaModFix/>
          </a:blip>
          <a:stretch>
            <a:fillRect/>
          </a:stretch>
        </p:blipFill>
        <p:spPr>
          <a:xfrm>
            <a:off x="0" y="0"/>
            <a:ext cx="18190531" cy="10232185"/>
          </a:xfrm>
          <a:prstGeom prst="rect">
            <a:avLst/>
          </a:prstGeom>
          <a:noFill/>
          <a:ln>
            <a:noFill/>
          </a:ln>
        </p:spPr>
      </p:pic>
      <p:sp>
        <p:nvSpPr>
          <p:cNvPr id="501" name="Google Shape;501;p100"/>
          <p:cNvSpPr txBox="1">
            <a:spLocks noGrp="1"/>
          </p:cNvSpPr>
          <p:nvPr>
            <p:ph type="body" idx="1"/>
          </p:nvPr>
        </p:nvSpPr>
        <p:spPr>
          <a:xfrm>
            <a:off x="2273075" y="3600325"/>
            <a:ext cx="4509000" cy="5055300"/>
          </a:xfrm>
          <a:prstGeom prst="rect">
            <a:avLst/>
          </a:prstGeom>
        </p:spPr>
        <p:txBody>
          <a:bodyPr spcFirstLastPara="1" wrap="square" lIns="182575" tIns="182575" rIns="182575" bIns="182575" anchor="t" anchorCtr="0">
            <a:noAutofit/>
          </a:bodyPr>
          <a:lstStyle>
            <a:lvl1pPr marL="457200" lvl="0" indent="-457200" rtl="0">
              <a:lnSpc>
                <a:spcPct val="115000"/>
              </a:lnSpc>
              <a:spcBef>
                <a:spcPts val="0"/>
              </a:spcBef>
              <a:spcAft>
                <a:spcPts val="0"/>
              </a:spcAft>
              <a:buClr>
                <a:srgbClr val="163052"/>
              </a:buClr>
              <a:buSzPts val="3600"/>
              <a:buFont typeface="Open Sans SemiBold"/>
              <a:buChar char="●"/>
              <a:defRPr sz="36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02" name="Google Shape;502;p100"/>
          <p:cNvSpPr txBox="1">
            <a:spLocks noGrp="1"/>
          </p:cNvSpPr>
          <p:nvPr>
            <p:ph type="body" idx="2"/>
          </p:nvPr>
        </p:nvSpPr>
        <p:spPr>
          <a:xfrm>
            <a:off x="7099325" y="3600325"/>
            <a:ext cx="4509000" cy="5055300"/>
          </a:xfrm>
          <a:prstGeom prst="rect">
            <a:avLst/>
          </a:prstGeom>
        </p:spPr>
        <p:txBody>
          <a:bodyPr spcFirstLastPara="1" wrap="square" lIns="182575" tIns="182575" rIns="182575" bIns="182575" anchor="t" anchorCtr="0">
            <a:noAutofit/>
          </a:bodyPr>
          <a:lstStyle>
            <a:lvl1pPr marL="457200" lvl="0" indent="-457200" rtl="0">
              <a:lnSpc>
                <a:spcPct val="115000"/>
              </a:lnSpc>
              <a:spcBef>
                <a:spcPts val="0"/>
              </a:spcBef>
              <a:spcAft>
                <a:spcPts val="0"/>
              </a:spcAft>
              <a:buClr>
                <a:srgbClr val="163052"/>
              </a:buClr>
              <a:buSzPts val="3600"/>
              <a:buFont typeface="Open Sans SemiBold"/>
              <a:buChar char="●"/>
              <a:defRPr sz="36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03" name="Google Shape;503;p100"/>
          <p:cNvSpPr txBox="1">
            <a:spLocks noGrp="1"/>
          </p:cNvSpPr>
          <p:nvPr>
            <p:ph type="body" idx="3"/>
          </p:nvPr>
        </p:nvSpPr>
        <p:spPr>
          <a:xfrm>
            <a:off x="12012975" y="3600325"/>
            <a:ext cx="4509000" cy="5055300"/>
          </a:xfrm>
          <a:prstGeom prst="rect">
            <a:avLst/>
          </a:prstGeom>
        </p:spPr>
        <p:txBody>
          <a:bodyPr spcFirstLastPara="1" wrap="square" lIns="182575" tIns="182575" rIns="182575" bIns="182575" anchor="t" anchorCtr="0">
            <a:noAutofit/>
          </a:bodyPr>
          <a:lstStyle>
            <a:lvl1pPr marL="457200" lvl="0" indent="-457200" rtl="0">
              <a:lnSpc>
                <a:spcPct val="115000"/>
              </a:lnSpc>
              <a:spcBef>
                <a:spcPts val="0"/>
              </a:spcBef>
              <a:spcAft>
                <a:spcPts val="0"/>
              </a:spcAft>
              <a:buClr>
                <a:srgbClr val="163052"/>
              </a:buClr>
              <a:buSzPts val="3600"/>
              <a:buFont typeface="Open Sans SemiBold"/>
              <a:buChar char="●"/>
              <a:defRPr sz="36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04" name="Google Shape;504;p100"/>
          <p:cNvSpPr txBox="1">
            <a:spLocks noGrp="1"/>
          </p:cNvSpPr>
          <p:nvPr>
            <p:ph type="title"/>
          </p:nvPr>
        </p:nvSpPr>
        <p:spPr>
          <a:xfrm>
            <a:off x="2299450" y="1806385"/>
            <a:ext cx="14237400" cy="14538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163052"/>
              </a:buClr>
              <a:buSzPts val="7000"/>
              <a:buFont typeface="Open Sans ExtraBold"/>
              <a:buNone/>
              <a:defRPr sz="7000">
                <a:solidFill>
                  <a:srgbClr val="163052"/>
                </a:solidFill>
                <a:latin typeface="Open Sans ExtraBold"/>
                <a:ea typeface="Open Sans ExtraBold"/>
                <a:cs typeface="Open Sans ExtraBold"/>
                <a:sym typeface="Open Sans ExtraBold"/>
              </a:defRPr>
            </a:lvl1pPr>
            <a:lvl2pPr lvl="1" algn="ctr" rtl="0">
              <a:spcBef>
                <a:spcPts val="0"/>
              </a:spcBef>
              <a:spcAft>
                <a:spcPts val="0"/>
              </a:spcAft>
              <a:buClr>
                <a:srgbClr val="163052"/>
              </a:buClr>
              <a:buSzPts val="2800"/>
              <a:buNone/>
              <a:defRPr sz="2800">
                <a:solidFill>
                  <a:srgbClr val="163052"/>
                </a:solidFill>
              </a:defRPr>
            </a:lvl2pPr>
            <a:lvl3pPr lvl="2" algn="ctr" rtl="0">
              <a:spcBef>
                <a:spcPts val="0"/>
              </a:spcBef>
              <a:spcAft>
                <a:spcPts val="0"/>
              </a:spcAft>
              <a:buClr>
                <a:srgbClr val="163052"/>
              </a:buClr>
              <a:buSzPts val="2800"/>
              <a:buNone/>
              <a:defRPr sz="2800">
                <a:solidFill>
                  <a:srgbClr val="163052"/>
                </a:solidFill>
              </a:defRPr>
            </a:lvl3pPr>
            <a:lvl4pPr lvl="3" algn="ctr" rtl="0">
              <a:spcBef>
                <a:spcPts val="0"/>
              </a:spcBef>
              <a:spcAft>
                <a:spcPts val="0"/>
              </a:spcAft>
              <a:buClr>
                <a:srgbClr val="163052"/>
              </a:buClr>
              <a:buSzPts val="2800"/>
              <a:buNone/>
              <a:defRPr sz="2800">
                <a:solidFill>
                  <a:srgbClr val="163052"/>
                </a:solidFill>
              </a:defRPr>
            </a:lvl4pPr>
            <a:lvl5pPr lvl="4" algn="ctr" rtl="0">
              <a:spcBef>
                <a:spcPts val="0"/>
              </a:spcBef>
              <a:spcAft>
                <a:spcPts val="0"/>
              </a:spcAft>
              <a:buClr>
                <a:srgbClr val="163052"/>
              </a:buClr>
              <a:buSzPts val="2800"/>
              <a:buNone/>
              <a:defRPr sz="2800">
                <a:solidFill>
                  <a:srgbClr val="163052"/>
                </a:solidFill>
              </a:defRPr>
            </a:lvl5pPr>
            <a:lvl6pPr lvl="5" algn="ctr" rtl="0">
              <a:spcBef>
                <a:spcPts val="0"/>
              </a:spcBef>
              <a:spcAft>
                <a:spcPts val="0"/>
              </a:spcAft>
              <a:buClr>
                <a:srgbClr val="163052"/>
              </a:buClr>
              <a:buSzPts val="2800"/>
              <a:buNone/>
              <a:defRPr sz="2800">
                <a:solidFill>
                  <a:srgbClr val="163052"/>
                </a:solidFill>
              </a:defRPr>
            </a:lvl6pPr>
            <a:lvl7pPr lvl="6" algn="ctr" rtl="0">
              <a:spcBef>
                <a:spcPts val="0"/>
              </a:spcBef>
              <a:spcAft>
                <a:spcPts val="0"/>
              </a:spcAft>
              <a:buClr>
                <a:srgbClr val="163052"/>
              </a:buClr>
              <a:buSzPts val="2800"/>
              <a:buNone/>
              <a:defRPr sz="2800">
                <a:solidFill>
                  <a:srgbClr val="163052"/>
                </a:solidFill>
              </a:defRPr>
            </a:lvl7pPr>
            <a:lvl8pPr lvl="7" algn="ctr" rtl="0">
              <a:spcBef>
                <a:spcPts val="0"/>
              </a:spcBef>
              <a:spcAft>
                <a:spcPts val="0"/>
              </a:spcAft>
              <a:buClr>
                <a:srgbClr val="163052"/>
              </a:buClr>
              <a:buSzPts val="2800"/>
              <a:buNone/>
              <a:defRPr sz="2800">
                <a:solidFill>
                  <a:srgbClr val="163052"/>
                </a:solidFill>
              </a:defRPr>
            </a:lvl8pPr>
            <a:lvl9pPr lvl="8" algn="ctr" rtl="0">
              <a:spcBef>
                <a:spcPts val="0"/>
              </a:spcBef>
              <a:spcAft>
                <a:spcPts val="0"/>
              </a:spcAft>
              <a:buClr>
                <a:srgbClr val="163052"/>
              </a:buClr>
              <a:buSzPts val="2800"/>
              <a:buNone/>
              <a:defRPr sz="2800">
                <a:solidFill>
                  <a:srgbClr val="163052"/>
                </a:solidFil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ustom Layout 9">
  <p:cSld name="CUSTOM_8">
    <p:spTree>
      <p:nvGrpSpPr>
        <p:cNvPr id="1" name="Shape 505"/>
        <p:cNvGrpSpPr/>
        <p:nvPr/>
      </p:nvGrpSpPr>
      <p:grpSpPr>
        <a:xfrm>
          <a:off x="0" y="0"/>
          <a:ext cx="0" cy="0"/>
          <a:chOff x="0" y="0"/>
          <a:chExt cx="0" cy="0"/>
        </a:xfrm>
      </p:grpSpPr>
      <p:pic>
        <p:nvPicPr>
          <p:cNvPr id="506" name="Google Shape;506;p101"/>
          <p:cNvPicPr preferRelativeResize="0"/>
          <p:nvPr/>
        </p:nvPicPr>
        <p:blipFill>
          <a:blip r:embed="rId2">
            <a:alphaModFix/>
          </a:blip>
          <a:stretch>
            <a:fillRect/>
          </a:stretch>
        </p:blipFill>
        <p:spPr>
          <a:xfrm>
            <a:off x="2" y="0"/>
            <a:ext cx="18190531" cy="10232158"/>
          </a:xfrm>
          <a:prstGeom prst="rect">
            <a:avLst/>
          </a:prstGeom>
          <a:noFill/>
          <a:ln>
            <a:noFill/>
          </a:ln>
        </p:spPr>
      </p:pic>
      <p:sp>
        <p:nvSpPr>
          <p:cNvPr id="507" name="Google Shape;507;p101"/>
          <p:cNvSpPr txBox="1">
            <a:spLocks noGrp="1"/>
          </p:cNvSpPr>
          <p:nvPr>
            <p:ph type="body" idx="1"/>
          </p:nvPr>
        </p:nvSpPr>
        <p:spPr>
          <a:xfrm>
            <a:off x="2299450" y="3600325"/>
            <a:ext cx="14174400" cy="5055300"/>
          </a:xfrm>
          <a:prstGeom prst="rect">
            <a:avLst/>
          </a:prstGeom>
        </p:spPr>
        <p:txBody>
          <a:bodyPr spcFirstLastPara="1" wrap="square" lIns="182575" tIns="182575" rIns="182575" bIns="182575" anchor="t" anchorCtr="0">
            <a:noAutofit/>
          </a:bodyPr>
          <a:lstStyle>
            <a:lvl1pPr marL="457200" lvl="0" indent="-431800" rtl="0">
              <a:lnSpc>
                <a:spcPct val="115000"/>
              </a:lnSpc>
              <a:spcBef>
                <a:spcPts val="0"/>
              </a:spcBef>
              <a:spcAft>
                <a:spcPts val="0"/>
              </a:spcAft>
              <a:buClr>
                <a:srgbClr val="163052"/>
              </a:buClr>
              <a:buSzPts val="3200"/>
              <a:buFont typeface="Open Sans SemiBold"/>
              <a:buChar char="●"/>
              <a:defRPr>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08" name="Google Shape;508;p101"/>
          <p:cNvSpPr txBox="1">
            <a:spLocks noGrp="1"/>
          </p:cNvSpPr>
          <p:nvPr>
            <p:ph type="title"/>
          </p:nvPr>
        </p:nvSpPr>
        <p:spPr>
          <a:xfrm>
            <a:off x="2299450" y="1806385"/>
            <a:ext cx="14237400" cy="14538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163052"/>
              </a:buClr>
              <a:buSzPts val="7000"/>
              <a:buFont typeface="Open Sans ExtraBold"/>
              <a:buNone/>
              <a:defRPr sz="7000">
                <a:solidFill>
                  <a:srgbClr val="163052"/>
                </a:solidFill>
                <a:latin typeface="Open Sans ExtraBold"/>
                <a:ea typeface="Open Sans ExtraBold"/>
                <a:cs typeface="Open Sans ExtraBold"/>
                <a:sym typeface="Open Sans ExtraBold"/>
              </a:defRPr>
            </a:lvl1pPr>
            <a:lvl2pPr lvl="1" algn="ctr" rtl="0">
              <a:spcBef>
                <a:spcPts val="0"/>
              </a:spcBef>
              <a:spcAft>
                <a:spcPts val="0"/>
              </a:spcAft>
              <a:buClr>
                <a:srgbClr val="163052"/>
              </a:buClr>
              <a:buSzPts val="2800"/>
              <a:buNone/>
              <a:defRPr sz="2800">
                <a:solidFill>
                  <a:srgbClr val="163052"/>
                </a:solidFill>
              </a:defRPr>
            </a:lvl2pPr>
            <a:lvl3pPr lvl="2" algn="ctr" rtl="0">
              <a:spcBef>
                <a:spcPts val="0"/>
              </a:spcBef>
              <a:spcAft>
                <a:spcPts val="0"/>
              </a:spcAft>
              <a:buClr>
                <a:srgbClr val="163052"/>
              </a:buClr>
              <a:buSzPts val="2800"/>
              <a:buNone/>
              <a:defRPr sz="2800">
                <a:solidFill>
                  <a:srgbClr val="163052"/>
                </a:solidFill>
              </a:defRPr>
            </a:lvl3pPr>
            <a:lvl4pPr lvl="3" algn="ctr" rtl="0">
              <a:spcBef>
                <a:spcPts val="0"/>
              </a:spcBef>
              <a:spcAft>
                <a:spcPts val="0"/>
              </a:spcAft>
              <a:buClr>
                <a:srgbClr val="163052"/>
              </a:buClr>
              <a:buSzPts val="2800"/>
              <a:buNone/>
              <a:defRPr sz="2800">
                <a:solidFill>
                  <a:srgbClr val="163052"/>
                </a:solidFill>
              </a:defRPr>
            </a:lvl4pPr>
            <a:lvl5pPr lvl="4" algn="ctr" rtl="0">
              <a:spcBef>
                <a:spcPts val="0"/>
              </a:spcBef>
              <a:spcAft>
                <a:spcPts val="0"/>
              </a:spcAft>
              <a:buClr>
                <a:srgbClr val="163052"/>
              </a:buClr>
              <a:buSzPts val="2800"/>
              <a:buNone/>
              <a:defRPr sz="2800">
                <a:solidFill>
                  <a:srgbClr val="163052"/>
                </a:solidFill>
              </a:defRPr>
            </a:lvl5pPr>
            <a:lvl6pPr lvl="5" algn="ctr" rtl="0">
              <a:spcBef>
                <a:spcPts val="0"/>
              </a:spcBef>
              <a:spcAft>
                <a:spcPts val="0"/>
              </a:spcAft>
              <a:buClr>
                <a:srgbClr val="163052"/>
              </a:buClr>
              <a:buSzPts val="2800"/>
              <a:buNone/>
              <a:defRPr sz="2800">
                <a:solidFill>
                  <a:srgbClr val="163052"/>
                </a:solidFill>
              </a:defRPr>
            </a:lvl6pPr>
            <a:lvl7pPr lvl="6" algn="ctr" rtl="0">
              <a:spcBef>
                <a:spcPts val="0"/>
              </a:spcBef>
              <a:spcAft>
                <a:spcPts val="0"/>
              </a:spcAft>
              <a:buClr>
                <a:srgbClr val="163052"/>
              </a:buClr>
              <a:buSzPts val="2800"/>
              <a:buNone/>
              <a:defRPr sz="2800">
                <a:solidFill>
                  <a:srgbClr val="163052"/>
                </a:solidFill>
              </a:defRPr>
            </a:lvl7pPr>
            <a:lvl8pPr lvl="7" algn="ctr" rtl="0">
              <a:spcBef>
                <a:spcPts val="0"/>
              </a:spcBef>
              <a:spcAft>
                <a:spcPts val="0"/>
              </a:spcAft>
              <a:buClr>
                <a:srgbClr val="163052"/>
              </a:buClr>
              <a:buSzPts val="2800"/>
              <a:buNone/>
              <a:defRPr sz="2800">
                <a:solidFill>
                  <a:srgbClr val="163052"/>
                </a:solidFill>
              </a:defRPr>
            </a:lvl8pPr>
            <a:lvl9pPr lvl="8" algn="ctr" rtl="0">
              <a:spcBef>
                <a:spcPts val="0"/>
              </a:spcBef>
              <a:spcAft>
                <a:spcPts val="0"/>
              </a:spcAft>
              <a:buClr>
                <a:srgbClr val="163052"/>
              </a:buClr>
              <a:buSzPts val="2800"/>
              <a:buNone/>
              <a:defRPr sz="2800">
                <a:solidFill>
                  <a:srgbClr val="163052"/>
                </a:solidFill>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9 1">
  <p:cSld name="CUSTOM_8_2">
    <p:spTree>
      <p:nvGrpSpPr>
        <p:cNvPr id="1" name="Shape 509"/>
        <p:cNvGrpSpPr/>
        <p:nvPr/>
      </p:nvGrpSpPr>
      <p:grpSpPr>
        <a:xfrm>
          <a:off x="0" y="0"/>
          <a:ext cx="0" cy="0"/>
          <a:chOff x="0" y="0"/>
          <a:chExt cx="0" cy="0"/>
        </a:xfrm>
      </p:grpSpPr>
      <p:pic>
        <p:nvPicPr>
          <p:cNvPr id="510" name="Google Shape;510;p102"/>
          <p:cNvPicPr preferRelativeResize="0"/>
          <p:nvPr/>
        </p:nvPicPr>
        <p:blipFill>
          <a:blip r:embed="rId2">
            <a:alphaModFix/>
          </a:blip>
          <a:stretch>
            <a:fillRect/>
          </a:stretch>
        </p:blipFill>
        <p:spPr>
          <a:xfrm>
            <a:off x="2" y="0"/>
            <a:ext cx="18190531" cy="10232158"/>
          </a:xfrm>
          <a:prstGeom prst="rect">
            <a:avLst/>
          </a:prstGeom>
          <a:noFill/>
          <a:ln>
            <a:noFill/>
          </a:ln>
        </p:spPr>
      </p:pic>
      <p:sp>
        <p:nvSpPr>
          <p:cNvPr id="511" name="Google Shape;511;p102"/>
          <p:cNvSpPr txBox="1">
            <a:spLocks noGrp="1"/>
          </p:cNvSpPr>
          <p:nvPr>
            <p:ph type="body" idx="1"/>
          </p:nvPr>
        </p:nvSpPr>
        <p:spPr>
          <a:xfrm>
            <a:off x="274300" y="2957006"/>
            <a:ext cx="7677000" cy="5699100"/>
          </a:xfrm>
          <a:prstGeom prst="rect">
            <a:avLst/>
          </a:prstGeom>
        </p:spPr>
        <p:txBody>
          <a:bodyPr spcFirstLastPara="1" wrap="square" lIns="182575" tIns="182575" rIns="182575" bIns="182575" anchor="t" anchorCtr="0">
            <a:noAutofit/>
          </a:bodyPr>
          <a:lstStyle>
            <a:lvl1pPr marL="457200" lvl="0" indent="-431800" rtl="0">
              <a:lnSpc>
                <a:spcPct val="115000"/>
              </a:lnSpc>
              <a:spcBef>
                <a:spcPts val="0"/>
              </a:spcBef>
              <a:spcAft>
                <a:spcPts val="0"/>
              </a:spcAft>
              <a:buClr>
                <a:srgbClr val="163052"/>
              </a:buClr>
              <a:buSzPts val="3200"/>
              <a:buFont typeface="Open Sans SemiBold"/>
              <a:buChar char="●"/>
              <a:defRPr>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12" name="Google Shape;512;p102"/>
          <p:cNvSpPr txBox="1">
            <a:spLocks noGrp="1"/>
          </p:cNvSpPr>
          <p:nvPr>
            <p:ph type="title"/>
          </p:nvPr>
        </p:nvSpPr>
        <p:spPr>
          <a:xfrm>
            <a:off x="2299450" y="1200034"/>
            <a:ext cx="14237400" cy="14538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163052"/>
              </a:buClr>
              <a:buSzPts val="7000"/>
              <a:buFont typeface="Open Sans ExtraBold"/>
              <a:buNone/>
              <a:defRPr sz="7000">
                <a:solidFill>
                  <a:srgbClr val="163052"/>
                </a:solidFill>
                <a:latin typeface="Open Sans ExtraBold"/>
                <a:ea typeface="Open Sans ExtraBold"/>
                <a:cs typeface="Open Sans ExtraBold"/>
                <a:sym typeface="Open Sans ExtraBold"/>
              </a:defRPr>
            </a:lvl1pPr>
            <a:lvl2pPr lvl="1" algn="ctr" rtl="0">
              <a:spcBef>
                <a:spcPts val="0"/>
              </a:spcBef>
              <a:spcAft>
                <a:spcPts val="0"/>
              </a:spcAft>
              <a:buClr>
                <a:srgbClr val="163052"/>
              </a:buClr>
              <a:buSzPts val="2800"/>
              <a:buNone/>
              <a:defRPr sz="2800">
                <a:solidFill>
                  <a:srgbClr val="163052"/>
                </a:solidFill>
              </a:defRPr>
            </a:lvl2pPr>
            <a:lvl3pPr lvl="2" algn="ctr" rtl="0">
              <a:spcBef>
                <a:spcPts val="0"/>
              </a:spcBef>
              <a:spcAft>
                <a:spcPts val="0"/>
              </a:spcAft>
              <a:buClr>
                <a:srgbClr val="163052"/>
              </a:buClr>
              <a:buSzPts val="2800"/>
              <a:buNone/>
              <a:defRPr sz="2800">
                <a:solidFill>
                  <a:srgbClr val="163052"/>
                </a:solidFill>
              </a:defRPr>
            </a:lvl3pPr>
            <a:lvl4pPr lvl="3" algn="ctr" rtl="0">
              <a:spcBef>
                <a:spcPts val="0"/>
              </a:spcBef>
              <a:spcAft>
                <a:spcPts val="0"/>
              </a:spcAft>
              <a:buClr>
                <a:srgbClr val="163052"/>
              </a:buClr>
              <a:buSzPts val="2800"/>
              <a:buNone/>
              <a:defRPr sz="2800">
                <a:solidFill>
                  <a:srgbClr val="163052"/>
                </a:solidFill>
              </a:defRPr>
            </a:lvl4pPr>
            <a:lvl5pPr lvl="4" algn="ctr" rtl="0">
              <a:spcBef>
                <a:spcPts val="0"/>
              </a:spcBef>
              <a:spcAft>
                <a:spcPts val="0"/>
              </a:spcAft>
              <a:buClr>
                <a:srgbClr val="163052"/>
              </a:buClr>
              <a:buSzPts val="2800"/>
              <a:buNone/>
              <a:defRPr sz="2800">
                <a:solidFill>
                  <a:srgbClr val="163052"/>
                </a:solidFill>
              </a:defRPr>
            </a:lvl5pPr>
            <a:lvl6pPr lvl="5" algn="ctr" rtl="0">
              <a:spcBef>
                <a:spcPts val="0"/>
              </a:spcBef>
              <a:spcAft>
                <a:spcPts val="0"/>
              </a:spcAft>
              <a:buClr>
                <a:srgbClr val="163052"/>
              </a:buClr>
              <a:buSzPts val="2800"/>
              <a:buNone/>
              <a:defRPr sz="2800">
                <a:solidFill>
                  <a:srgbClr val="163052"/>
                </a:solidFill>
              </a:defRPr>
            </a:lvl6pPr>
            <a:lvl7pPr lvl="6" algn="ctr" rtl="0">
              <a:spcBef>
                <a:spcPts val="0"/>
              </a:spcBef>
              <a:spcAft>
                <a:spcPts val="0"/>
              </a:spcAft>
              <a:buClr>
                <a:srgbClr val="163052"/>
              </a:buClr>
              <a:buSzPts val="2800"/>
              <a:buNone/>
              <a:defRPr sz="2800">
                <a:solidFill>
                  <a:srgbClr val="163052"/>
                </a:solidFill>
              </a:defRPr>
            </a:lvl7pPr>
            <a:lvl8pPr lvl="7" algn="ctr" rtl="0">
              <a:spcBef>
                <a:spcPts val="0"/>
              </a:spcBef>
              <a:spcAft>
                <a:spcPts val="0"/>
              </a:spcAft>
              <a:buClr>
                <a:srgbClr val="163052"/>
              </a:buClr>
              <a:buSzPts val="2800"/>
              <a:buNone/>
              <a:defRPr sz="2800">
                <a:solidFill>
                  <a:srgbClr val="163052"/>
                </a:solidFill>
              </a:defRPr>
            </a:lvl8pPr>
            <a:lvl9pPr lvl="8" algn="ctr" rtl="0">
              <a:spcBef>
                <a:spcPts val="0"/>
              </a:spcBef>
              <a:spcAft>
                <a:spcPts val="0"/>
              </a:spcAft>
              <a:buClr>
                <a:srgbClr val="163052"/>
              </a:buClr>
              <a:buSzPts val="2800"/>
              <a:buNone/>
              <a:defRPr sz="2800">
                <a:solidFill>
                  <a:srgbClr val="163052"/>
                </a:solidFill>
              </a:defRPr>
            </a:lvl9pPr>
          </a:lstStyle>
          <a:p>
            <a:endParaRPr/>
          </a:p>
        </p:txBody>
      </p:sp>
      <p:grpSp>
        <p:nvGrpSpPr>
          <p:cNvPr id="513" name="Google Shape;513;p102"/>
          <p:cNvGrpSpPr/>
          <p:nvPr/>
        </p:nvGrpSpPr>
        <p:grpSpPr>
          <a:xfrm>
            <a:off x="5155254" y="2354632"/>
            <a:ext cx="13170259" cy="9216446"/>
            <a:chOff x="805480" y="1597578"/>
            <a:chExt cx="7914819" cy="6181800"/>
          </a:xfrm>
        </p:grpSpPr>
        <p:pic>
          <p:nvPicPr>
            <p:cNvPr id="514" name="Google Shape;514;p102"/>
            <p:cNvPicPr preferRelativeResize="0"/>
            <p:nvPr/>
          </p:nvPicPr>
          <p:blipFill rotWithShape="1">
            <a:blip r:embed="rId3">
              <a:alphaModFix/>
            </a:blip>
            <a:srcRect t="12326" r="23535"/>
            <a:stretch/>
          </p:blipFill>
          <p:spPr>
            <a:xfrm>
              <a:off x="805480" y="1597578"/>
              <a:ext cx="7910100" cy="6181800"/>
            </a:xfrm>
            <a:prstGeom prst="rect">
              <a:avLst/>
            </a:prstGeom>
            <a:noFill/>
            <a:ln>
              <a:noFill/>
            </a:ln>
          </p:spPr>
        </p:pic>
        <p:sp>
          <p:nvSpPr>
            <p:cNvPr id="515" name="Google Shape;515;p102"/>
            <p:cNvSpPr/>
            <p:nvPr/>
          </p:nvSpPr>
          <p:spPr>
            <a:xfrm>
              <a:off x="2725099" y="2158095"/>
              <a:ext cx="5995200" cy="4069200"/>
            </a:xfrm>
            <a:prstGeom prst="rect">
              <a:avLst/>
            </a:prstGeom>
            <a:solidFill>
              <a:srgbClr val="262626"/>
            </a:solidFill>
            <a:ln>
              <a:noFill/>
            </a:ln>
          </p:spPr>
          <p:txBody>
            <a:bodyPr spcFirstLastPara="1" wrap="square" lIns="136950" tIns="68450" rIns="136950" bIns="6845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516"/>
        <p:cNvGrpSpPr/>
        <p:nvPr/>
      </p:nvGrpSpPr>
      <p:grpSpPr>
        <a:xfrm>
          <a:off x="0" y="0"/>
          <a:ext cx="0" cy="0"/>
          <a:chOff x="0" y="0"/>
          <a:chExt cx="0" cy="0"/>
        </a:xfrm>
      </p:grpSpPr>
      <p:pic>
        <p:nvPicPr>
          <p:cNvPr id="517" name="Google Shape;517;p103"/>
          <p:cNvPicPr preferRelativeResize="0"/>
          <p:nvPr/>
        </p:nvPicPr>
        <p:blipFill>
          <a:blip r:embed="rId2">
            <a:alphaModFix/>
          </a:blip>
          <a:stretch>
            <a:fillRect/>
          </a:stretch>
        </p:blipFill>
        <p:spPr>
          <a:xfrm>
            <a:off x="0" y="0"/>
            <a:ext cx="18190531" cy="10232185"/>
          </a:xfrm>
          <a:prstGeom prst="rect">
            <a:avLst/>
          </a:prstGeom>
          <a:noFill/>
          <a:ln>
            <a:noFill/>
          </a:ln>
        </p:spPr>
      </p:pic>
      <p:sp>
        <p:nvSpPr>
          <p:cNvPr id="518" name="Google Shape;518;p103"/>
          <p:cNvSpPr txBox="1">
            <a:spLocks noGrp="1"/>
          </p:cNvSpPr>
          <p:nvPr>
            <p:ph type="body" idx="1"/>
          </p:nvPr>
        </p:nvSpPr>
        <p:spPr>
          <a:xfrm>
            <a:off x="2299450" y="3600325"/>
            <a:ext cx="6503400" cy="5055300"/>
          </a:xfrm>
          <a:prstGeom prst="rect">
            <a:avLst/>
          </a:prstGeom>
        </p:spPr>
        <p:txBody>
          <a:bodyPr spcFirstLastPara="1" wrap="square" lIns="182575" tIns="182575" rIns="182575" bIns="182575" anchor="t" anchorCtr="0">
            <a:noAutofit/>
          </a:bodyPr>
          <a:lstStyle>
            <a:lvl1pPr marL="457200" lvl="0" indent="-457200" rtl="0">
              <a:lnSpc>
                <a:spcPct val="115000"/>
              </a:lnSpc>
              <a:spcBef>
                <a:spcPts val="0"/>
              </a:spcBef>
              <a:spcAft>
                <a:spcPts val="0"/>
              </a:spcAft>
              <a:buClr>
                <a:srgbClr val="163052"/>
              </a:buClr>
              <a:buSzPts val="3600"/>
              <a:buFont typeface="Open Sans SemiBold"/>
              <a:buChar char="●"/>
              <a:defRPr sz="36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19" name="Google Shape;519;p103"/>
          <p:cNvSpPr txBox="1">
            <a:spLocks noGrp="1"/>
          </p:cNvSpPr>
          <p:nvPr>
            <p:ph type="body" idx="2"/>
          </p:nvPr>
        </p:nvSpPr>
        <p:spPr>
          <a:xfrm>
            <a:off x="9485300" y="3600325"/>
            <a:ext cx="6503400" cy="5055300"/>
          </a:xfrm>
          <a:prstGeom prst="rect">
            <a:avLst/>
          </a:prstGeom>
        </p:spPr>
        <p:txBody>
          <a:bodyPr spcFirstLastPara="1" wrap="square" lIns="182575" tIns="182575" rIns="182575" bIns="182575" anchor="t" anchorCtr="0">
            <a:noAutofit/>
          </a:bodyPr>
          <a:lstStyle>
            <a:lvl1pPr marL="457200" lvl="0" indent="-457200" rtl="0">
              <a:lnSpc>
                <a:spcPct val="115000"/>
              </a:lnSpc>
              <a:spcBef>
                <a:spcPts val="0"/>
              </a:spcBef>
              <a:spcAft>
                <a:spcPts val="0"/>
              </a:spcAft>
              <a:buClr>
                <a:srgbClr val="163052"/>
              </a:buClr>
              <a:buSzPts val="3600"/>
              <a:buFont typeface="Open Sans SemiBold"/>
              <a:buChar char="●"/>
              <a:defRPr sz="3600">
                <a:solidFill>
                  <a:srgbClr val="163052"/>
                </a:solidFill>
                <a:latin typeface="Open Sans SemiBold"/>
                <a:ea typeface="Open Sans SemiBold"/>
                <a:cs typeface="Open Sans SemiBold"/>
                <a:sym typeface="Open Sans SemiBold"/>
              </a:defRPr>
            </a:lvl1pPr>
            <a:lvl2pPr marL="914400" lvl="1" indent="-406400" rtl="0">
              <a:lnSpc>
                <a:spcPct val="115000"/>
              </a:lnSpc>
              <a:spcBef>
                <a:spcPts val="3200"/>
              </a:spcBef>
              <a:spcAft>
                <a:spcPts val="0"/>
              </a:spcAft>
              <a:buClr>
                <a:srgbClr val="163052"/>
              </a:buClr>
              <a:buSzPts val="2800"/>
              <a:buFont typeface="Open Sans SemiBold"/>
              <a:buChar char="○"/>
              <a:defRPr>
                <a:solidFill>
                  <a:srgbClr val="163052"/>
                </a:solidFill>
                <a:latin typeface="Open Sans SemiBold"/>
                <a:ea typeface="Open Sans SemiBold"/>
                <a:cs typeface="Open Sans SemiBold"/>
                <a:sym typeface="Open Sans SemiBold"/>
              </a:defRPr>
            </a:lvl2pPr>
            <a:lvl3pPr marL="1371600" lvl="2"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3pPr>
            <a:lvl4pPr marL="1828800" lvl="3"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4pPr>
            <a:lvl5pPr marL="2286000" lvl="4"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5pPr>
            <a:lvl6pPr marL="2743200" lvl="5"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6pPr>
            <a:lvl7pPr marL="3200400" lvl="6"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7pPr>
            <a:lvl8pPr marL="3657600" lvl="7" indent="-381000" rtl="0">
              <a:lnSpc>
                <a:spcPct val="115000"/>
              </a:lnSpc>
              <a:spcBef>
                <a:spcPts val="3200"/>
              </a:spcBef>
              <a:spcAft>
                <a:spcPts val="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8pPr>
            <a:lvl9pPr marL="4114800" lvl="8" indent="-381000" rtl="0">
              <a:lnSpc>
                <a:spcPct val="115000"/>
              </a:lnSpc>
              <a:spcBef>
                <a:spcPts val="3200"/>
              </a:spcBef>
              <a:spcAft>
                <a:spcPts val="3200"/>
              </a:spcAft>
              <a:buClr>
                <a:srgbClr val="163052"/>
              </a:buClr>
              <a:buSzPts val="2400"/>
              <a:buFont typeface="Open Sans SemiBold"/>
              <a:buChar char="■"/>
              <a:defRPr>
                <a:solidFill>
                  <a:srgbClr val="163052"/>
                </a:solidFill>
                <a:latin typeface="Open Sans SemiBold"/>
                <a:ea typeface="Open Sans SemiBold"/>
                <a:cs typeface="Open Sans SemiBold"/>
                <a:sym typeface="Open Sans SemiBold"/>
              </a:defRPr>
            </a:lvl9pPr>
          </a:lstStyle>
          <a:p>
            <a:endParaRPr/>
          </a:p>
        </p:txBody>
      </p:sp>
      <p:sp>
        <p:nvSpPr>
          <p:cNvPr id="520" name="Google Shape;520;p103"/>
          <p:cNvSpPr txBox="1">
            <a:spLocks noGrp="1"/>
          </p:cNvSpPr>
          <p:nvPr>
            <p:ph type="title"/>
          </p:nvPr>
        </p:nvSpPr>
        <p:spPr>
          <a:xfrm>
            <a:off x="2299450" y="1806385"/>
            <a:ext cx="13689000" cy="1453800"/>
          </a:xfrm>
          <a:prstGeom prst="rect">
            <a:avLst/>
          </a:prstGeom>
          <a:noFill/>
          <a:ln>
            <a:noFill/>
          </a:ln>
        </p:spPr>
        <p:txBody>
          <a:bodyPr spcFirstLastPara="1" wrap="square" lIns="182575" tIns="182575" rIns="182575" bIns="182575" anchor="t" anchorCtr="0">
            <a:noAutofit/>
          </a:bodyPr>
          <a:lstStyle>
            <a:lvl1pPr lvl="0" algn="ctr" rtl="0">
              <a:spcBef>
                <a:spcPts val="0"/>
              </a:spcBef>
              <a:spcAft>
                <a:spcPts val="0"/>
              </a:spcAft>
              <a:buClr>
                <a:srgbClr val="163052"/>
              </a:buClr>
              <a:buSzPts val="7000"/>
              <a:buFont typeface="Open Sans ExtraBold"/>
              <a:buNone/>
              <a:defRPr sz="7000">
                <a:solidFill>
                  <a:srgbClr val="163052"/>
                </a:solidFill>
                <a:latin typeface="Open Sans ExtraBold"/>
                <a:ea typeface="Open Sans ExtraBold"/>
                <a:cs typeface="Open Sans ExtraBold"/>
                <a:sym typeface="Open Sans ExtraBold"/>
              </a:defRPr>
            </a:lvl1pPr>
            <a:lvl2pPr lvl="1" algn="ctr" rtl="0">
              <a:spcBef>
                <a:spcPts val="0"/>
              </a:spcBef>
              <a:spcAft>
                <a:spcPts val="0"/>
              </a:spcAft>
              <a:buClr>
                <a:srgbClr val="163052"/>
              </a:buClr>
              <a:buSzPts val="2800"/>
              <a:buNone/>
              <a:defRPr sz="2800">
                <a:solidFill>
                  <a:srgbClr val="163052"/>
                </a:solidFill>
              </a:defRPr>
            </a:lvl2pPr>
            <a:lvl3pPr lvl="2" algn="ctr" rtl="0">
              <a:spcBef>
                <a:spcPts val="0"/>
              </a:spcBef>
              <a:spcAft>
                <a:spcPts val="0"/>
              </a:spcAft>
              <a:buClr>
                <a:srgbClr val="163052"/>
              </a:buClr>
              <a:buSzPts val="2800"/>
              <a:buNone/>
              <a:defRPr sz="2800">
                <a:solidFill>
                  <a:srgbClr val="163052"/>
                </a:solidFill>
              </a:defRPr>
            </a:lvl3pPr>
            <a:lvl4pPr lvl="3" algn="ctr" rtl="0">
              <a:spcBef>
                <a:spcPts val="0"/>
              </a:spcBef>
              <a:spcAft>
                <a:spcPts val="0"/>
              </a:spcAft>
              <a:buClr>
                <a:srgbClr val="163052"/>
              </a:buClr>
              <a:buSzPts val="2800"/>
              <a:buNone/>
              <a:defRPr sz="2800">
                <a:solidFill>
                  <a:srgbClr val="163052"/>
                </a:solidFill>
              </a:defRPr>
            </a:lvl4pPr>
            <a:lvl5pPr lvl="4" algn="ctr" rtl="0">
              <a:spcBef>
                <a:spcPts val="0"/>
              </a:spcBef>
              <a:spcAft>
                <a:spcPts val="0"/>
              </a:spcAft>
              <a:buClr>
                <a:srgbClr val="163052"/>
              </a:buClr>
              <a:buSzPts val="2800"/>
              <a:buNone/>
              <a:defRPr sz="2800">
                <a:solidFill>
                  <a:srgbClr val="163052"/>
                </a:solidFill>
              </a:defRPr>
            </a:lvl5pPr>
            <a:lvl6pPr lvl="5" algn="ctr" rtl="0">
              <a:spcBef>
                <a:spcPts val="0"/>
              </a:spcBef>
              <a:spcAft>
                <a:spcPts val="0"/>
              </a:spcAft>
              <a:buClr>
                <a:srgbClr val="163052"/>
              </a:buClr>
              <a:buSzPts val="2800"/>
              <a:buNone/>
              <a:defRPr sz="2800">
                <a:solidFill>
                  <a:srgbClr val="163052"/>
                </a:solidFill>
              </a:defRPr>
            </a:lvl6pPr>
            <a:lvl7pPr lvl="6" algn="ctr" rtl="0">
              <a:spcBef>
                <a:spcPts val="0"/>
              </a:spcBef>
              <a:spcAft>
                <a:spcPts val="0"/>
              </a:spcAft>
              <a:buClr>
                <a:srgbClr val="163052"/>
              </a:buClr>
              <a:buSzPts val="2800"/>
              <a:buNone/>
              <a:defRPr sz="2800">
                <a:solidFill>
                  <a:srgbClr val="163052"/>
                </a:solidFill>
              </a:defRPr>
            </a:lvl7pPr>
            <a:lvl8pPr lvl="7" algn="ctr" rtl="0">
              <a:spcBef>
                <a:spcPts val="0"/>
              </a:spcBef>
              <a:spcAft>
                <a:spcPts val="0"/>
              </a:spcAft>
              <a:buClr>
                <a:srgbClr val="163052"/>
              </a:buClr>
              <a:buSzPts val="2800"/>
              <a:buNone/>
              <a:defRPr sz="2800">
                <a:solidFill>
                  <a:srgbClr val="163052"/>
                </a:solidFill>
              </a:defRPr>
            </a:lvl8pPr>
            <a:lvl9pPr lvl="8" algn="ctr" rtl="0">
              <a:spcBef>
                <a:spcPts val="0"/>
              </a:spcBef>
              <a:spcAft>
                <a:spcPts val="0"/>
              </a:spcAft>
              <a:buClr>
                <a:srgbClr val="163052"/>
              </a:buClr>
              <a:buSzPts val="2800"/>
              <a:buNone/>
              <a:defRPr sz="2800">
                <a:solidFill>
                  <a:srgbClr val="16305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theme" Target="../theme/theme3.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theme" Target="../theme/theme5.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24600" y="2624283"/>
            <a:ext cx="16449000" cy="6577800"/>
          </a:xfrm>
          <a:prstGeom prst="rect">
            <a:avLst/>
          </a:prstGeom>
          <a:noFill/>
          <a:ln>
            <a:noFill/>
          </a:ln>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sz="2800">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7" name="Google Shape;7;p1"/>
          <p:cNvSpPr txBox="1">
            <a:spLocks noGrp="1"/>
          </p:cNvSpPr>
          <p:nvPr>
            <p:ph type="title"/>
          </p:nvPr>
        </p:nvSpPr>
        <p:spPr>
          <a:xfrm>
            <a:off x="914400" y="910336"/>
            <a:ext cx="16449000" cy="1365600"/>
          </a:xfrm>
          <a:prstGeom prst="rect">
            <a:avLst/>
          </a:prstGeom>
          <a:noFill/>
          <a:ln>
            <a:noFill/>
          </a:ln>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0"/>
        <p:cNvGrpSpPr/>
        <p:nvPr/>
      </p:nvGrpSpPr>
      <p:grpSpPr>
        <a:xfrm>
          <a:off x="0" y="0"/>
          <a:ext cx="0" cy="0"/>
          <a:chOff x="0" y="0"/>
          <a:chExt cx="0" cy="0"/>
        </a:xfrm>
      </p:grpSpPr>
      <p:sp>
        <p:nvSpPr>
          <p:cNvPr id="141" name="Google Shape;141;p29"/>
          <p:cNvSpPr txBox="1">
            <a:spLocks noGrp="1"/>
          </p:cNvSpPr>
          <p:nvPr>
            <p:ph type="body" idx="1"/>
          </p:nvPr>
        </p:nvSpPr>
        <p:spPr>
          <a:xfrm>
            <a:off x="924600" y="2624283"/>
            <a:ext cx="16449000" cy="6577800"/>
          </a:xfrm>
          <a:prstGeom prst="rect">
            <a:avLst/>
          </a:prstGeom>
          <a:noFill/>
          <a:ln>
            <a:noFill/>
          </a:ln>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sz="2800">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142" name="Google Shape;142;p29"/>
          <p:cNvSpPr txBox="1">
            <a:spLocks noGrp="1"/>
          </p:cNvSpPr>
          <p:nvPr>
            <p:ph type="title"/>
          </p:nvPr>
        </p:nvSpPr>
        <p:spPr>
          <a:xfrm>
            <a:off x="914400" y="910336"/>
            <a:ext cx="16449000" cy="1365600"/>
          </a:xfrm>
          <a:prstGeom prst="rect">
            <a:avLst/>
          </a:prstGeom>
          <a:noFill/>
          <a:ln>
            <a:noFill/>
          </a:ln>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8"/>
        <p:cNvGrpSpPr/>
        <p:nvPr/>
      </p:nvGrpSpPr>
      <p:grpSpPr>
        <a:xfrm>
          <a:off x="0" y="0"/>
          <a:ext cx="0" cy="0"/>
          <a:chOff x="0" y="0"/>
          <a:chExt cx="0" cy="0"/>
        </a:xfrm>
      </p:grpSpPr>
      <p:sp>
        <p:nvSpPr>
          <p:cNvPr id="259" name="Google Shape;259;p52"/>
          <p:cNvSpPr txBox="1">
            <a:spLocks noGrp="1"/>
          </p:cNvSpPr>
          <p:nvPr>
            <p:ph type="body" idx="1"/>
          </p:nvPr>
        </p:nvSpPr>
        <p:spPr>
          <a:xfrm>
            <a:off x="924600" y="2624283"/>
            <a:ext cx="16449000" cy="6577800"/>
          </a:xfrm>
          <a:prstGeom prst="rect">
            <a:avLst/>
          </a:prstGeom>
          <a:noFill/>
          <a:ln>
            <a:noFill/>
          </a:ln>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sz="2800">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260" name="Google Shape;260;p52"/>
          <p:cNvSpPr txBox="1">
            <a:spLocks noGrp="1"/>
          </p:cNvSpPr>
          <p:nvPr>
            <p:ph type="title"/>
          </p:nvPr>
        </p:nvSpPr>
        <p:spPr>
          <a:xfrm>
            <a:off x="914400" y="910336"/>
            <a:ext cx="16449000" cy="1365600"/>
          </a:xfrm>
          <a:prstGeom prst="rect">
            <a:avLst/>
          </a:prstGeom>
          <a:noFill/>
          <a:ln>
            <a:noFill/>
          </a:ln>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6"/>
        <p:cNvGrpSpPr/>
        <p:nvPr/>
      </p:nvGrpSpPr>
      <p:grpSpPr>
        <a:xfrm>
          <a:off x="0" y="0"/>
          <a:ext cx="0" cy="0"/>
          <a:chOff x="0" y="0"/>
          <a:chExt cx="0" cy="0"/>
        </a:xfrm>
      </p:grpSpPr>
      <p:sp>
        <p:nvSpPr>
          <p:cNvPr id="377" name="Google Shape;377;p75"/>
          <p:cNvSpPr txBox="1">
            <a:spLocks noGrp="1"/>
          </p:cNvSpPr>
          <p:nvPr>
            <p:ph type="body" idx="1"/>
          </p:nvPr>
        </p:nvSpPr>
        <p:spPr>
          <a:xfrm>
            <a:off x="924600" y="2624283"/>
            <a:ext cx="16449000" cy="6577800"/>
          </a:xfrm>
          <a:prstGeom prst="rect">
            <a:avLst/>
          </a:prstGeom>
          <a:noFill/>
          <a:ln>
            <a:noFill/>
          </a:ln>
        </p:spPr>
        <p:txBody>
          <a:bodyPr spcFirstLastPara="1" wrap="square" lIns="182575" tIns="182575" rIns="182575" bIns="182575" anchor="t" anchorCtr="0">
            <a:noAutofit/>
          </a:bodyPr>
          <a:lstStyle>
            <a:lvl1pPr marL="457200" lvl="0" indent="-431800" rtl="0">
              <a:lnSpc>
                <a:spcPct val="100000"/>
              </a:lnSpc>
              <a:spcBef>
                <a:spcPts val="0"/>
              </a:spcBef>
              <a:spcAft>
                <a:spcPts val="0"/>
              </a:spcAft>
              <a:buClr>
                <a:schemeClr val="dk2"/>
              </a:buClr>
              <a:buSzPts val="3200"/>
              <a:buFont typeface="Nunito Sans Light"/>
              <a:buChar char="●"/>
              <a:defRPr sz="3200">
                <a:solidFill>
                  <a:schemeClr val="dk1"/>
                </a:solidFill>
                <a:latin typeface="Nunito Sans Light"/>
                <a:ea typeface="Nunito Sans Light"/>
                <a:cs typeface="Nunito Sans Light"/>
                <a:sym typeface="Nunito Sans Light"/>
              </a:defRPr>
            </a:lvl1pPr>
            <a:lvl2pPr marL="914400" lvl="1" indent="-406400" rtl="0">
              <a:lnSpc>
                <a:spcPct val="100000"/>
              </a:lnSpc>
              <a:spcBef>
                <a:spcPts val="1600"/>
              </a:spcBef>
              <a:spcAft>
                <a:spcPts val="0"/>
              </a:spcAft>
              <a:buClr>
                <a:schemeClr val="dk2"/>
              </a:buClr>
              <a:buSzPts val="2800"/>
              <a:buFont typeface="Nunito Sans Light"/>
              <a:buChar char="○"/>
              <a:defRPr sz="2800">
                <a:solidFill>
                  <a:schemeClr val="dk1"/>
                </a:solidFill>
                <a:latin typeface="Nunito Sans Light"/>
                <a:ea typeface="Nunito Sans Light"/>
                <a:cs typeface="Nunito Sans Light"/>
                <a:sym typeface="Nunito Sans Light"/>
              </a:defRPr>
            </a:lvl2pPr>
            <a:lvl3pPr marL="1371600" lvl="2"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3pPr>
            <a:lvl4pPr marL="1828800" lvl="3"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4pPr>
            <a:lvl5pPr marL="2286000" lvl="4"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5pPr>
            <a:lvl6pPr marL="2743200" lvl="5"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6pPr>
            <a:lvl7pPr marL="3200400" lvl="6"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7pPr>
            <a:lvl8pPr marL="3657600" lvl="7" indent="-381000" rtl="0">
              <a:lnSpc>
                <a:spcPct val="100000"/>
              </a:lnSpc>
              <a:spcBef>
                <a:spcPts val="1600"/>
              </a:spcBef>
              <a:spcAft>
                <a:spcPts val="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8pPr>
            <a:lvl9pPr marL="4114800" lvl="8" indent="-381000" rtl="0">
              <a:lnSpc>
                <a:spcPct val="100000"/>
              </a:lnSpc>
              <a:spcBef>
                <a:spcPts val="1600"/>
              </a:spcBef>
              <a:spcAft>
                <a:spcPts val="1600"/>
              </a:spcAft>
              <a:buClr>
                <a:schemeClr val="dk2"/>
              </a:buClr>
              <a:buSzPts val="2400"/>
              <a:buFont typeface="Nunito Sans Light"/>
              <a:buChar char="■"/>
              <a:defRPr sz="2400">
                <a:solidFill>
                  <a:schemeClr val="dk1"/>
                </a:solidFill>
                <a:latin typeface="Nunito Sans Light"/>
                <a:ea typeface="Nunito Sans Light"/>
                <a:cs typeface="Nunito Sans Light"/>
                <a:sym typeface="Nunito Sans Light"/>
              </a:defRPr>
            </a:lvl9pPr>
          </a:lstStyle>
          <a:p>
            <a:endParaRPr/>
          </a:p>
        </p:txBody>
      </p:sp>
      <p:sp>
        <p:nvSpPr>
          <p:cNvPr id="378" name="Google Shape;378;p75"/>
          <p:cNvSpPr txBox="1">
            <a:spLocks noGrp="1"/>
          </p:cNvSpPr>
          <p:nvPr>
            <p:ph type="title"/>
          </p:nvPr>
        </p:nvSpPr>
        <p:spPr>
          <a:xfrm>
            <a:off x="914400" y="910336"/>
            <a:ext cx="16449000" cy="1365600"/>
          </a:xfrm>
          <a:prstGeom prst="rect">
            <a:avLst/>
          </a:prstGeom>
          <a:noFill/>
          <a:ln>
            <a:noFill/>
          </a:ln>
        </p:spPr>
        <p:txBody>
          <a:bodyPr spcFirstLastPara="1" wrap="square" lIns="182575" tIns="182575" rIns="182575" bIns="182575" anchor="b" anchorCtr="0">
            <a:noAutofit/>
          </a:bodyPr>
          <a:lstStyle>
            <a:lvl1pPr lvl="0" rtl="0">
              <a:lnSpc>
                <a:spcPct val="100000"/>
              </a:lnSpc>
              <a:spcBef>
                <a:spcPts val="0"/>
              </a:spcBef>
              <a:spcAft>
                <a:spcPts val="0"/>
              </a:spcAft>
              <a:buClr>
                <a:schemeClr val="dk1"/>
              </a:buClr>
              <a:buSzPts val="6200"/>
              <a:buFont typeface="Nunito Sans"/>
              <a:buNone/>
              <a:defRPr sz="62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200"/>
              <a:buFont typeface="Nunito Sans"/>
              <a:buNone/>
              <a:defRPr sz="62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200"/>
              <a:buFont typeface="Nunito Sans"/>
              <a:buNone/>
              <a:defRPr sz="6200" b="1">
                <a:solidFill>
                  <a:schemeClr val="dk2"/>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25"/>
        <p:cNvGrpSpPr/>
        <p:nvPr/>
      </p:nvGrpSpPr>
      <p:grpSpPr>
        <a:xfrm>
          <a:off x="0" y="0"/>
          <a:ext cx="0" cy="0"/>
          <a:chOff x="0" y="0"/>
          <a:chExt cx="0" cy="0"/>
        </a:xfrm>
      </p:grpSpPr>
      <p:sp>
        <p:nvSpPr>
          <p:cNvPr id="526" name="Google Shape;526;p105"/>
          <p:cNvSpPr txBox="1">
            <a:spLocks noGrp="1"/>
          </p:cNvSpPr>
          <p:nvPr>
            <p:ph type="body" idx="1"/>
          </p:nvPr>
        </p:nvSpPr>
        <p:spPr>
          <a:xfrm>
            <a:off x="924600" y="2624283"/>
            <a:ext cx="16449000" cy="6577800"/>
          </a:xfrm>
          <a:prstGeom prst="rect">
            <a:avLst/>
          </a:prstGeom>
          <a:noFill/>
          <a:ln>
            <a:noFill/>
          </a:ln>
        </p:spPr>
        <p:txBody>
          <a:bodyPr spcFirstLastPara="1" wrap="square" lIns="186925" tIns="186925" rIns="186925" bIns="186925" anchor="t" anchorCtr="0">
            <a:noAutofit/>
          </a:bodyPr>
          <a:lstStyle>
            <a:lvl1pPr marL="457200" lvl="0" indent="-438150" rtl="0">
              <a:lnSpc>
                <a:spcPct val="100000"/>
              </a:lnSpc>
              <a:spcBef>
                <a:spcPts val="0"/>
              </a:spcBef>
              <a:spcAft>
                <a:spcPts val="0"/>
              </a:spcAft>
              <a:buClr>
                <a:schemeClr val="dk2"/>
              </a:buClr>
              <a:buSzPts val="3300"/>
              <a:buFont typeface="Nunito Sans Light"/>
              <a:buChar char="●"/>
              <a:defRPr sz="3300">
                <a:solidFill>
                  <a:schemeClr val="dk1"/>
                </a:solidFill>
                <a:latin typeface="Nunito Sans Light"/>
                <a:ea typeface="Nunito Sans Light"/>
                <a:cs typeface="Nunito Sans Light"/>
                <a:sym typeface="Nunito Sans Light"/>
              </a:defRPr>
            </a:lvl1pPr>
            <a:lvl2pPr marL="914400" lvl="1" indent="-412750" rtl="0">
              <a:lnSpc>
                <a:spcPct val="100000"/>
              </a:lnSpc>
              <a:spcBef>
                <a:spcPts val="1600"/>
              </a:spcBef>
              <a:spcAft>
                <a:spcPts val="0"/>
              </a:spcAft>
              <a:buClr>
                <a:schemeClr val="dk2"/>
              </a:buClr>
              <a:buSzPts val="2900"/>
              <a:buFont typeface="Nunito Sans Light"/>
              <a:buChar char="○"/>
              <a:defRPr sz="2900">
                <a:solidFill>
                  <a:schemeClr val="dk1"/>
                </a:solidFill>
                <a:latin typeface="Nunito Sans Light"/>
                <a:ea typeface="Nunito Sans Light"/>
                <a:cs typeface="Nunito Sans Light"/>
                <a:sym typeface="Nunito Sans Light"/>
              </a:defRPr>
            </a:lvl2pPr>
            <a:lvl3pPr marL="1371600" lvl="2"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3pPr>
            <a:lvl4pPr marL="1828800" lvl="3"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4pPr>
            <a:lvl5pPr marL="2286000" lvl="4"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5pPr>
            <a:lvl6pPr marL="2743200" lvl="5"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6pPr>
            <a:lvl7pPr marL="3200400" lvl="6"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7pPr>
            <a:lvl8pPr marL="3657600" lvl="7" indent="-387350" rtl="0">
              <a:lnSpc>
                <a:spcPct val="100000"/>
              </a:lnSpc>
              <a:spcBef>
                <a:spcPts val="1600"/>
              </a:spcBef>
              <a:spcAft>
                <a:spcPts val="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8pPr>
            <a:lvl9pPr marL="4114800" lvl="8" indent="-387350" rtl="0">
              <a:lnSpc>
                <a:spcPct val="100000"/>
              </a:lnSpc>
              <a:spcBef>
                <a:spcPts val="1600"/>
              </a:spcBef>
              <a:spcAft>
                <a:spcPts val="1600"/>
              </a:spcAft>
              <a:buClr>
                <a:schemeClr val="dk2"/>
              </a:buClr>
              <a:buSzPts val="2500"/>
              <a:buFont typeface="Nunito Sans Light"/>
              <a:buChar char="■"/>
              <a:defRPr sz="2500">
                <a:solidFill>
                  <a:schemeClr val="dk1"/>
                </a:solidFill>
                <a:latin typeface="Nunito Sans Light"/>
                <a:ea typeface="Nunito Sans Light"/>
                <a:cs typeface="Nunito Sans Light"/>
                <a:sym typeface="Nunito Sans Light"/>
              </a:defRPr>
            </a:lvl9pPr>
          </a:lstStyle>
          <a:p>
            <a:endParaRPr/>
          </a:p>
        </p:txBody>
      </p:sp>
      <p:sp>
        <p:nvSpPr>
          <p:cNvPr id="527" name="Google Shape;527;p105"/>
          <p:cNvSpPr txBox="1">
            <a:spLocks noGrp="1"/>
          </p:cNvSpPr>
          <p:nvPr>
            <p:ph type="title"/>
          </p:nvPr>
        </p:nvSpPr>
        <p:spPr>
          <a:xfrm>
            <a:off x="914400" y="910336"/>
            <a:ext cx="16449000" cy="1365600"/>
          </a:xfrm>
          <a:prstGeom prst="rect">
            <a:avLst/>
          </a:prstGeom>
          <a:noFill/>
          <a:ln>
            <a:noFill/>
          </a:ln>
        </p:spPr>
        <p:txBody>
          <a:bodyPr spcFirstLastPara="1" wrap="square" lIns="186925" tIns="186925" rIns="186925" bIns="186925" anchor="b" anchorCtr="0">
            <a:noAutofit/>
          </a:bodyPr>
          <a:lstStyle>
            <a:lvl1pPr lvl="0" rtl="0">
              <a:lnSpc>
                <a:spcPct val="100000"/>
              </a:lnSpc>
              <a:spcBef>
                <a:spcPts val="0"/>
              </a:spcBef>
              <a:spcAft>
                <a:spcPts val="0"/>
              </a:spcAft>
              <a:buClr>
                <a:schemeClr val="dk1"/>
              </a:buClr>
              <a:buSzPts val="6300"/>
              <a:buFont typeface="Nunito Sans"/>
              <a:buNone/>
              <a:defRPr sz="6300" b="1">
                <a:solidFill>
                  <a:schemeClr val="dk1"/>
                </a:solidFill>
                <a:latin typeface="Nunito Sans"/>
                <a:ea typeface="Nunito Sans"/>
                <a:cs typeface="Nunito Sans"/>
                <a:sym typeface="Nunito Sans"/>
              </a:defRPr>
            </a:lvl1pPr>
            <a:lvl2pPr lvl="1"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2pPr>
            <a:lvl3pPr lvl="2"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3pPr>
            <a:lvl4pPr lvl="3"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4pPr>
            <a:lvl5pPr lvl="4"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5pPr>
            <a:lvl6pPr lvl="5"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6pPr>
            <a:lvl7pPr lvl="6"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7pPr>
            <a:lvl8pPr lvl="7" rtl="0">
              <a:lnSpc>
                <a:spcPct val="100000"/>
              </a:lnSpc>
              <a:spcBef>
                <a:spcPts val="200"/>
              </a:spcBef>
              <a:spcAft>
                <a:spcPts val="0"/>
              </a:spcAft>
              <a:buClr>
                <a:schemeClr val="dk2"/>
              </a:buClr>
              <a:buSzPts val="6300"/>
              <a:buFont typeface="Nunito Sans"/>
              <a:buNone/>
              <a:defRPr sz="6300" b="1">
                <a:solidFill>
                  <a:schemeClr val="dk2"/>
                </a:solidFill>
                <a:latin typeface="Nunito Sans"/>
                <a:ea typeface="Nunito Sans"/>
                <a:cs typeface="Nunito Sans"/>
                <a:sym typeface="Nunito Sans"/>
              </a:defRPr>
            </a:lvl8pPr>
            <a:lvl9pPr lvl="8" rtl="0">
              <a:lnSpc>
                <a:spcPct val="100000"/>
              </a:lnSpc>
              <a:spcBef>
                <a:spcPts val="200"/>
              </a:spcBef>
              <a:spcAft>
                <a:spcPts val="200"/>
              </a:spcAft>
              <a:buClr>
                <a:schemeClr val="dk2"/>
              </a:buClr>
              <a:buSzPts val="6300"/>
              <a:buFont typeface="Nunito Sans"/>
              <a:buNone/>
              <a:defRPr sz="6300" b="1">
                <a:solidFill>
                  <a:schemeClr val="dk2"/>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slide" Target="slide30.xml"/><Relationship Id="rId5" Type="http://schemas.openxmlformats.org/officeDocument/2006/relationships/slide" Target="slide19.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0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05.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15.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05.xml"/><Relationship Id="rId4" Type="http://schemas.openxmlformats.org/officeDocument/2006/relationships/hyperlink" Target="https://training.finalsite.com/learn/course/calendars/calendars/calendar-manager-overview"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34"/>
          <p:cNvSpPr txBox="1">
            <a:spLocks noGrp="1"/>
          </p:cNvSpPr>
          <p:nvPr>
            <p:ph type="title"/>
          </p:nvPr>
        </p:nvSpPr>
        <p:spPr>
          <a:xfrm>
            <a:off x="919500" y="3644353"/>
            <a:ext cx="16449000" cy="1935900"/>
          </a:xfrm>
          <a:prstGeom prst="rect">
            <a:avLst/>
          </a:prstGeom>
        </p:spPr>
        <p:txBody>
          <a:bodyPr spcFirstLastPara="1" wrap="square" lIns="182575" tIns="182575" rIns="182575" bIns="182575" anchor="b" anchorCtr="0">
            <a:noAutofit/>
          </a:bodyPr>
          <a:lstStyle/>
          <a:p>
            <a:pPr marL="0" lvl="0" indent="0" algn="ctr" rtl="0">
              <a:spcBef>
                <a:spcPts val="0"/>
              </a:spcBef>
              <a:spcAft>
                <a:spcPts val="0"/>
              </a:spcAft>
              <a:buNone/>
            </a:pPr>
            <a:r>
              <a:rPr lang="en" sz="10000"/>
              <a:t>Composer Overview</a:t>
            </a:r>
            <a:endParaRPr sz="10000"/>
          </a:p>
          <a:p>
            <a:pPr marL="0" lvl="0" indent="0" algn="ctr" rtl="0">
              <a:spcBef>
                <a:spcPts val="200"/>
              </a:spcBef>
              <a:spcAft>
                <a:spcPts val="200"/>
              </a:spcAft>
              <a:buNone/>
            </a:pPr>
            <a:r>
              <a:rPr lang="en" sz="4800"/>
              <a:t>Dallas ISD</a:t>
            </a: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43"/>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Reference Branches</a:t>
            </a:r>
            <a:endParaRPr/>
          </a:p>
        </p:txBody>
      </p:sp>
      <p:sp>
        <p:nvSpPr>
          <p:cNvPr id="746" name="Google Shape;746;p143"/>
          <p:cNvSpPr/>
          <p:nvPr/>
        </p:nvSpPr>
        <p:spPr>
          <a:xfrm>
            <a:off x="914400" y="2275839"/>
            <a:ext cx="7966800" cy="7218300"/>
          </a:xfrm>
          <a:prstGeom prst="roundRect">
            <a:avLst>
              <a:gd name="adj" fmla="val 3444"/>
            </a:avLst>
          </a:prstGeom>
          <a:solidFill>
            <a:schemeClr val="lt2"/>
          </a:solidFill>
          <a:ln>
            <a:noFill/>
          </a:ln>
        </p:spPr>
        <p:txBody>
          <a:bodyPr spcFirstLastPara="1" wrap="square" lIns="182575" tIns="182575" rIns="182575" bIns="182575" anchor="t" anchorCtr="0">
            <a:noAutofit/>
          </a:bodyPr>
          <a:lstStyle/>
          <a:p>
            <a:pPr marL="0" lvl="0" indent="0" algn="l" rtl="0">
              <a:spcBef>
                <a:spcPts val="4000"/>
              </a:spcBef>
              <a:spcAft>
                <a:spcPts val="0"/>
              </a:spcAft>
              <a:buNone/>
            </a:pPr>
            <a:r>
              <a:rPr lang="en" sz="4600" b="1">
                <a:solidFill>
                  <a:schemeClr val="accent4"/>
                </a:solidFill>
                <a:latin typeface="Nunito Sans"/>
                <a:ea typeface="Nunito Sans"/>
                <a:cs typeface="Nunito Sans"/>
                <a:sym typeface="Nunito Sans"/>
              </a:rPr>
              <a:t>Production</a:t>
            </a:r>
            <a:endParaRPr sz="4600" b="1">
              <a:solidFill>
                <a:schemeClr val="accent4"/>
              </a:solidFill>
              <a:latin typeface="Nunito Sans"/>
              <a:ea typeface="Nunito Sans"/>
              <a:cs typeface="Nunito Sans"/>
              <a:sym typeface="Nunito Sans"/>
            </a:endParaRPr>
          </a:p>
          <a:p>
            <a:pPr marL="0" lvl="0" indent="0" algn="ctr" rtl="0">
              <a:spcBef>
                <a:spcPts val="0"/>
              </a:spcBef>
              <a:spcAft>
                <a:spcPts val="0"/>
              </a:spcAft>
              <a:buNone/>
            </a:pPr>
            <a:endParaRPr sz="3800" b="1">
              <a:solidFill>
                <a:schemeClr val="dk2"/>
              </a:solidFill>
              <a:latin typeface="Nunito Sans"/>
              <a:ea typeface="Nunito Sans"/>
              <a:cs typeface="Nunito Sans"/>
              <a:sym typeface="Nunito Sans"/>
            </a:endParaRPr>
          </a:p>
          <a:p>
            <a:pPr marL="914400" lvl="0" indent="-660400" algn="l" rtl="0">
              <a:spcBef>
                <a:spcPts val="0"/>
              </a:spcBef>
              <a:spcAft>
                <a:spcPts val="0"/>
              </a:spcAft>
              <a:buClr>
                <a:schemeClr val="accent4"/>
              </a:buClr>
              <a:buSzPts val="3200"/>
              <a:buFont typeface="Nunito Sans Light"/>
              <a:buChar char="●"/>
            </a:pPr>
            <a:r>
              <a:rPr lang="en" sz="3200" b="1">
                <a:solidFill>
                  <a:schemeClr val="accent4"/>
                </a:solidFill>
                <a:latin typeface="Nunito Sans"/>
                <a:ea typeface="Nunito Sans"/>
                <a:cs typeface="Nunito Sans"/>
                <a:sym typeface="Nunito Sans"/>
              </a:rPr>
              <a:t>Style Guide page</a:t>
            </a:r>
            <a:r>
              <a:rPr lang="en" sz="3200">
                <a:solidFill>
                  <a:schemeClr val="dk1"/>
                </a:solidFill>
                <a:latin typeface="Nunito Sans Light"/>
                <a:ea typeface="Nunito Sans Light"/>
                <a:cs typeface="Nunito Sans Light"/>
                <a:sym typeface="Nunito Sans Light"/>
              </a:rPr>
              <a:t> Contains what each </a:t>
            </a:r>
            <a:r>
              <a:rPr lang="en" sz="3200" b="1">
                <a:solidFill>
                  <a:schemeClr val="accent4"/>
                </a:solidFill>
                <a:latin typeface="Nunito Sans"/>
                <a:ea typeface="Nunito Sans"/>
                <a:cs typeface="Nunito Sans"/>
                <a:sym typeface="Nunito Sans"/>
              </a:rPr>
              <a:t>element</a:t>
            </a:r>
            <a:r>
              <a:rPr lang="en" sz="3200" b="1">
                <a:solidFill>
                  <a:schemeClr val="dk1"/>
                </a:solidFill>
                <a:latin typeface="Nunito Sans"/>
                <a:ea typeface="Nunito Sans"/>
                <a:cs typeface="Nunito Sans"/>
                <a:sym typeface="Nunito Sans"/>
              </a:rPr>
              <a:t> </a:t>
            </a:r>
            <a:r>
              <a:rPr lang="en" sz="3200">
                <a:solidFill>
                  <a:schemeClr val="dk1"/>
                </a:solidFill>
                <a:latin typeface="Nunito Sans Light"/>
                <a:ea typeface="Nunito Sans Light"/>
                <a:cs typeface="Nunito Sans Light"/>
                <a:sym typeface="Nunito Sans Light"/>
              </a:rPr>
              <a:t>should look like with your </a:t>
            </a:r>
            <a:r>
              <a:rPr lang="en" sz="3200" b="1">
                <a:solidFill>
                  <a:schemeClr val="accent4"/>
                </a:solidFill>
                <a:latin typeface="Nunito Sans"/>
                <a:ea typeface="Nunito Sans"/>
                <a:cs typeface="Nunito Sans"/>
                <a:sym typeface="Nunito Sans"/>
              </a:rPr>
              <a:t>site’s theme</a:t>
            </a:r>
            <a:r>
              <a:rPr lang="en" sz="3200" b="1">
                <a:solidFill>
                  <a:schemeClr val="dk1"/>
                </a:solidFill>
                <a:latin typeface="Nunito Sans"/>
                <a:ea typeface="Nunito Sans"/>
                <a:cs typeface="Nunito Sans"/>
                <a:sym typeface="Nunito Sans"/>
              </a:rPr>
              <a:t>. </a:t>
            </a:r>
            <a:endParaRPr sz="3200" b="1">
              <a:solidFill>
                <a:schemeClr val="dk1"/>
              </a:solidFill>
              <a:latin typeface="Nunito Sans"/>
              <a:ea typeface="Nunito Sans"/>
              <a:cs typeface="Nunito Sans"/>
              <a:sym typeface="Nunito Sans"/>
            </a:endParaRPr>
          </a:p>
          <a:p>
            <a:pPr marL="914400" lvl="0" indent="-660400" algn="l" rtl="0">
              <a:spcBef>
                <a:spcPts val="0"/>
              </a:spcBef>
              <a:spcAft>
                <a:spcPts val="0"/>
              </a:spcAft>
              <a:buClr>
                <a:schemeClr val="accent4"/>
              </a:buClr>
              <a:buSzPts val="3200"/>
              <a:buFont typeface="Nunito Sans Light"/>
              <a:buChar char="●"/>
            </a:pPr>
            <a:r>
              <a:rPr lang="en" sz="3200">
                <a:solidFill>
                  <a:schemeClr val="dk1"/>
                </a:solidFill>
                <a:latin typeface="Nunito Sans Light"/>
                <a:ea typeface="Nunito Sans Light"/>
                <a:cs typeface="Nunito Sans Light"/>
                <a:sym typeface="Nunito Sans Light"/>
              </a:rPr>
              <a:t>Contains the elements which are utilizing </a:t>
            </a:r>
            <a:r>
              <a:rPr lang="en" sz="3200" b="1">
                <a:solidFill>
                  <a:schemeClr val="accent4"/>
                </a:solidFill>
                <a:latin typeface="Nunito Sans"/>
                <a:ea typeface="Nunito Sans"/>
                <a:cs typeface="Nunito Sans"/>
                <a:sym typeface="Nunito Sans"/>
              </a:rPr>
              <a:t>custom classes</a:t>
            </a:r>
            <a:r>
              <a:rPr lang="en" sz="3200">
                <a:solidFill>
                  <a:schemeClr val="dk1"/>
                </a:solidFill>
                <a:latin typeface="Nunito Sans Light"/>
                <a:ea typeface="Nunito Sans Light"/>
                <a:cs typeface="Nunito Sans Light"/>
                <a:sym typeface="Nunito Sans Light"/>
              </a:rPr>
              <a:t>.</a:t>
            </a:r>
            <a:endParaRPr sz="3200">
              <a:solidFill>
                <a:schemeClr val="dk1"/>
              </a:solidFill>
              <a:latin typeface="Nunito Sans Light"/>
              <a:ea typeface="Nunito Sans Light"/>
              <a:cs typeface="Nunito Sans Light"/>
              <a:sym typeface="Nunito Sans Light"/>
            </a:endParaRPr>
          </a:p>
          <a:p>
            <a:pPr marL="914400" lvl="0" indent="-660400" algn="l" rtl="0">
              <a:spcBef>
                <a:spcPts val="0"/>
              </a:spcBef>
              <a:spcAft>
                <a:spcPts val="0"/>
              </a:spcAft>
              <a:buClr>
                <a:schemeClr val="accent4"/>
              </a:buClr>
              <a:buSzPts val="3200"/>
              <a:buFont typeface="Nunito Sans Light"/>
              <a:buChar char="●"/>
            </a:pPr>
            <a:r>
              <a:rPr lang="en" sz="3200">
                <a:solidFill>
                  <a:schemeClr val="dk1"/>
                </a:solidFill>
                <a:latin typeface="Nunito Sans Light"/>
                <a:ea typeface="Nunito Sans Light"/>
                <a:cs typeface="Nunito Sans Light"/>
                <a:sym typeface="Nunito Sans Light"/>
              </a:rPr>
              <a:t>Contains elements which can be </a:t>
            </a:r>
            <a:r>
              <a:rPr lang="en" sz="3200" b="1">
                <a:solidFill>
                  <a:schemeClr val="accent4"/>
                </a:solidFill>
                <a:latin typeface="Nunito Sans"/>
                <a:ea typeface="Nunito Sans"/>
                <a:cs typeface="Nunito Sans"/>
                <a:sym typeface="Nunito Sans"/>
              </a:rPr>
              <a:t>copied and pasted</a:t>
            </a:r>
            <a:r>
              <a:rPr lang="en" sz="3200">
                <a:solidFill>
                  <a:schemeClr val="dk1"/>
                </a:solidFill>
                <a:latin typeface="Nunito Sans Light"/>
                <a:ea typeface="Nunito Sans Light"/>
                <a:cs typeface="Nunito Sans Light"/>
                <a:sym typeface="Nunito Sans Light"/>
              </a:rPr>
              <a:t> onto other parts of your site. </a:t>
            </a:r>
            <a:endParaRPr sz="3200">
              <a:solidFill>
                <a:schemeClr val="dk1"/>
              </a:solidFill>
              <a:latin typeface="Nunito Sans Light"/>
              <a:ea typeface="Nunito Sans Light"/>
              <a:cs typeface="Nunito Sans Light"/>
              <a:sym typeface="Nunito Sans Light"/>
            </a:endParaRPr>
          </a:p>
          <a:p>
            <a:pPr marL="914400" lvl="0" indent="0" algn="l" rtl="0">
              <a:lnSpc>
                <a:spcPct val="100000"/>
              </a:lnSpc>
              <a:spcBef>
                <a:spcPts val="1600"/>
              </a:spcBef>
              <a:spcAft>
                <a:spcPts val="2000"/>
              </a:spcAft>
              <a:buNone/>
            </a:pPr>
            <a:endParaRPr sz="3800">
              <a:solidFill>
                <a:schemeClr val="dk1"/>
              </a:solidFill>
              <a:latin typeface="Nunito Sans Light"/>
              <a:ea typeface="Nunito Sans Light"/>
              <a:cs typeface="Nunito Sans Light"/>
              <a:sym typeface="Nunito Sans Light"/>
            </a:endParaRPr>
          </a:p>
        </p:txBody>
      </p:sp>
      <p:sp>
        <p:nvSpPr>
          <p:cNvPr id="747" name="Google Shape;747;p143"/>
          <p:cNvSpPr/>
          <p:nvPr/>
        </p:nvSpPr>
        <p:spPr>
          <a:xfrm>
            <a:off x="9503100" y="2275839"/>
            <a:ext cx="7966800" cy="7218300"/>
          </a:xfrm>
          <a:prstGeom prst="roundRect">
            <a:avLst>
              <a:gd name="adj" fmla="val 3727"/>
            </a:avLst>
          </a:prstGeom>
          <a:solidFill>
            <a:schemeClr val="lt2"/>
          </a:solidFill>
          <a:ln>
            <a:noFill/>
          </a:ln>
        </p:spPr>
        <p:txBody>
          <a:bodyPr spcFirstLastPara="1" wrap="square" lIns="182575" tIns="182575" rIns="182575" bIns="182575" anchor="t" anchorCtr="0">
            <a:noAutofit/>
          </a:bodyPr>
          <a:lstStyle/>
          <a:p>
            <a:pPr marL="0" lvl="0" indent="0" algn="l" rtl="0">
              <a:spcBef>
                <a:spcPts val="4000"/>
              </a:spcBef>
              <a:spcAft>
                <a:spcPts val="0"/>
              </a:spcAft>
              <a:buNone/>
            </a:pPr>
            <a:r>
              <a:rPr lang="en" sz="4600" b="1">
                <a:solidFill>
                  <a:schemeClr val="accent4"/>
                </a:solidFill>
                <a:latin typeface="Nunito Sans"/>
                <a:ea typeface="Nunito Sans"/>
                <a:cs typeface="Nunito Sans"/>
                <a:sym typeface="Nunito Sans"/>
              </a:rPr>
              <a:t>Instructions</a:t>
            </a:r>
            <a:endParaRPr sz="4600" b="1">
              <a:solidFill>
                <a:schemeClr val="accent4"/>
              </a:solidFill>
              <a:latin typeface="Nunito Sans"/>
              <a:ea typeface="Nunito Sans"/>
              <a:cs typeface="Nunito Sans"/>
              <a:sym typeface="Nunito Sans"/>
            </a:endParaRPr>
          </a:p>
          <a:p>
            <a:pPr marL="0" lvl="0" indent="0" algn="ctr" rtl="0">
              <a:spcBef>
                <a:spcPts val="0"/>
              </a:spcBef>
              <a:spcAft>
                <a:spcPts val="0"/>
              </a:spcAft>
              <a:buNone/>
            </a:pPr>
            <a:endParaRPr sz="3800" b="1">
              <a:solidFill>
                <a:schemeClr val="dk2"/>
              </a:solidFill>
              <a:latin typeface="Nunito Sans"/>
              <a:ea typeface="Nunito Sans"/>
              <a:cs typeface="Nunito Sans"/>
              <a:sym typeface="Nunito Sans"/>
            </a:endParaRPr>
          </a:p>
          <a:p>
            <a:pPr marL="914400" lvl="0" indent="-660400" algn="l" rtl="0">
              <a:spcBef>
                <a:spcPts val="0"/>
              </a:spcBef>
              <a:spcAft>
                <a:spcPts val="0"/>
              </a:spcAft>
              <a:buClr>
                <a:schemeClr val="accent4"/>
              </a:buClr>
              <a:buSzPts val="3200"/>
              <a:buFont typeface="Nunito Sans Light"/>
              <a:buChar char="●"/>
            </a:pPr>
            <a:r>
              <a:rPr lang="en" sz="3200">
                <a:solidFill>
                  <a:schemeClr val="dk1"/>
                </a:solidFill>
                <a:latin typeface="Nunito Sans Light"/>
                <a:ea typeface="Nunito Sans Light"/>
                <a:cs typeface="Nunito Sans Light"/>
                <a:sym typeface="Nunito Sans Light"/>
              </a:rPr>
              <a:t>This section walks through </a:t>
            </a:r>
            <a:r>
              <a:rPr lang="en" sz="3200" b="1">
                <a:solidFill>
                  <a:schemeClr val="accent4"/>
                </a:solidFill>
                <a:latin typeface="Nunito Sans"/>
                <a:ea typeface="Nunito Sans"/>
                <a:cs typeface="Nunito Sans"/>
                <a:sym typeface="Nunito Sans"/>
              </a:rPr>
              <a:t>how to update</a:t>
            </a:r>
            <a:r>
              <a:rPr lang="en" sz="3200">
                <a:solidFill>
                  <a:schemeClr val="dk1"/>
                </a:solidFill>
                <a:latin typeface="Nunito Sans Light"/>
                <a:ea typeface="Nunito Sans Light"/>
                <a:cs typeface="Nunito Sans Light"/>
                <a:sym typeface="Nunito Sans Light"/>
              </a:rPr>
              <a:t> the content of your site, including the home page and headers and footers.</a:t>
            </a:r>
            <a:endParaRPr sz="3200">
              <a:solidFill>
                <a:schemeClr val="dk1"/>
              </a:solidFill>
              <a:latin typeface="Nunito Sans Light"/>
              <a:ea typeface="Nunito Sans Light"/>
              <a:cs typeface="Nunito Sans Light"/>
              <a:sym typeface="Nunito Sans Light"/>
            </a:endParaRPr>
          </a:p>
          <a:p>
            <a:pPr marL="914400" lvl="0" indent="-660400" algn="l" rtl="0">
              <a:spcBef>
                <a:spcPts val="0"/>
              </a:spcBef>
              <a:spcAft>
                <a:spcPts val="0"/>
              </a:spcAft>
              <a:buClr>
                <a:schemeClr val="accent4"/>
              </a:buClr>
              <a:buSzPts val="3200"/>
              <a:buFont typeface="Nunito Sans Light"/>
              <a:buChar char="●"/>
            </a:pPr>
            <a:r>
              <a:rPr lang="en" sz="3200">
                <a:solidFill>
                  <a:schemeClr val="dk1"/>
                </a:solidFill>
                <a:latin typeface="Nunito Sans Light"/>
                <a:ea typeface="Nunito Sans Light"/>
                <a:cs typeface="Nunito Sans Light"/>
                <a:sym typeface="Nunito Sans Light"/>
              </a:rPr>
              <a:t>This section also includes information about </a:t>
            </a:r>
            <a:r>
              <a:rPr lang="en" sz="3200" b="1">
                <a:solidFill>
                  <a:schemeClr val="accent4"/>
                </a:solidFill>
                <a:latin typeface="Nunito Sans"/>
                <a:ea typeface="Nunito Sans"/>
                <a:cs typeface="Nunito Sans"/>
                <a:sym typeface="Nunito Sans"/>
              </a:rPr>
              <a:t>image sizes</a:t>
            </a:r>
            <a:r>
              <a:rPr lang="en" sz="3200">
                <a:solidFill>
                  <a:schemeClr val="dk1"/>
                </a:solidFill>
                <a:latin typeface="Nunito Sans Light"/>
                <a:ea typeface="Nunito Sans Light"/>
                <a:cs typeface="Nunito Sans Light"/>
                <a:sym typeface="Nunito Sans Light"/>
              </a:rPr>
              <a:t> and preferred styles of cropping for each type of element. </a:t>
            </a:r>
            <a:endParaRPr sz="3200">
              <a:solidFill>
                <a:schemeClr val="dk1"/>
              </a:solidFill>
              <a:latin typeface="Nunito Sans Light"/>
              <a:ea typeface="Nunito Sans Light"/>
              <a:cs typeface="Nunito Sans Light"/>
              <a:sym typeface="Nunito Sans Light"/>
            </a:endParaRPr>
          </a:p>
          <a:p>
            <a:pPr marL="914400" lvl="0" indent="0" algn="l" rtl="0">
              <a:lnSpc>
                <a:spcPct val="100000"/>
              </a:lnSpc>
              <a:spcBef>
                <a:spcPts val="1600"/>
              </a:spcBef>
              <a:spcAft>
                <a:spcPts val="2000"/>
              </a:spcAft>
              <a:buNone/>
            </a:pPr>
            <a:endParaRPr sz="3800">
              <a:solidFill>
                <a:schemeClr val="dk1"/>
              </a:solidFill>
              <a:latin typeface="Nunito Sans Light"/>
              <a:ea typeface="Nunito Sans Light"/>
              <a:cs typeface="Nunito Sans Light"/>
              <a:sym typeface="Nunito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6"/>
                                        </p:tgtEl>
                                        <p:attrNameLst>
                                          <p:attrName>style.visibility</p:attrName>
                                        </p:attrNameLst>
                                      </p:cBhvr>
                                      <p:to>
                                        <p:strVal val="visible"/>
                                      </p:to>
                                    </p:set>
                                    <p:animEffect transition="in" filter="fade">
                                      <p:cBhvr>
                                        <p:cTn id="7" dur="1000"/>
                                        <p:tgtEl>
                                          <p:spTgt spid="7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
                                        </p:tgtEl>
                                        <p:attrNameLst>
                                          <p:attrName>style.visibility</p:attrName>
                                        </p:attrNameLst>
                                      </p:cBhvr>
                                      <p:to>
                                        <p:strVal val="visible"/>
                                      </p:to>
                                    </p:set>
                                    <p:animEffect transition="in" filter="fade">
                                      <p:cBhvr>
                                        <p:cTn id="12" dur="10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44"/>
          <p:cNvSpPr txBox="1">
            <a:spLocks noGrp="1"/>
          </p:cNvSpPr>
          <p:nvPr>
            <p:ph type="body" idx="1"/>
          </p:nvPr>
        </p:nvSpPr>
        <p:spPr>
          <a:xfrm>
            <a:off x="919211" y="2624283"/>
            <a:ext cx="7759200" cy="6577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a:t>Pages are updated by using the three dot menu to</a:t>
            </a:r>
            <a:endParaRPr/>
          </a:p>
          <a:p>
            <a:pPr marL="914400" lvl="0" indent="-660400" algn="l" rtl="0">
              <a:spcBef>
                <a:spcPts val="1600"/>
              </a:spcBef>
              <a:spcAft>
                <a:spcPts val="0"/>
              </a:spcAft>
              <a:buClr>
                <a:schemeClr val="accent4"/>
              </a:buClr>
              <a:buSzPts val="3200"/>
              <a:buChar char="●"/>
            </a:pPr>
            <a:r>
              <a:rPr lang="en"/>
              <a:t>Add new page</a:t>
            </a:r>
            <a:endParaRPr/>
          </a:p>
          <a:p>
            <a:pPr marL="914400" lvl="0" indent="-660400" algn="l" rtl="0">
              <a:spcBef>
                <a:spcPts val="0"/>
              </a:spcBef>
              <a:spcAft>
                <a:spcPts val="0"/>
              </a:spcAft>
              <a:buClr>
                <a:schemeClr val="accent4"/>
              </a:buClr>
              <a:buSzPts val="3200"/>
              <a:buChar char="●"/>
            </a:pPr>
            <a:r>
              <a:rPr lang="en"/>
              <a:t>Move to a new parent</a:t>
            </a:r>
            <a:endParaRPr/>
          </a:p>
          <a:p>
            <a:pPr marL="914400" lvl="0" indent="-660400" algn="l" rtl="0">
              <a:spcBef>
                <a:spcPts val="0"/>
              </a:spcBef>
              <a:spcAft>
                <a:spcPts val="0"/>
              </a:spcAft>
              <a:buClr>
                <a:schemeClr val="accent4"/>
              </a:buClr>
              <a:buSzPts val="3200"/>
              <a:buChar char="●"/>
            </a:pPr>
            <a:r>
              <a:rPr lang="en"/>
              <a:t>Delete</a:t>
            </a:r>
            <a:endParaRPr/>
          </a:p>
          <a:p>
            <a:pPr marL="914400" lvl="0" indent="-660400" algn="l" rtl="0">
              <a:spcBef>
                <a:spcPts val="0"/>
              </a:spcBef>
              <a:spcAft>
                <a:spcPts val="0"/>
              </a:spcAft>
              <a:buClr>
                <a:schemeClr val="accent4"/>
              </a:buClr>
              <a:buSzPts val="3200"/>
              <a:buChar char="●"/>
            </a:pPr>
            <a:r>
              <a:rPr lang="en"/>
              <a:t>Clone</a:t>
            </a:r>
            <a:endParaRPr/>
          </a:p>
          <a:p>
            <a:pPr marL="0" lvl="0" indent="0" algn="l" rtl="0">
              <a:spcBef>
                <a:spcPts val="1600"/>
              </a:spcBef>
              <a:spcAft>
                <a:spcPts val="0"/>
              </a:spcAft>
              <a:buNone/>
            </a:pPr>
            <a:r>
              <a:rPr lang="en"/>
              <a:t>Or change the page name in the Page Settings (more on this later)</a:t>
            </a:r>
            <a:endParaRPr/>
          </a:p>
          <a:p>
            <a:pPr marL="0" lvl="0" indent="0" algn="l" rtl="0">
              <a:spcBef>
                <a:spcPts val="1600"/>
              </a:spcBef>
              <a:spcAft>
                <a:spcPts val="0"/>
              </a:spcAft>
              <a:buNone/>
            </a:pPr>
            <a:r>
              <a:rPr lang="en" b="1">
                <a:solidFill>
                  <a:schemeClr val="accent4"/>
                </a:solidFill>
                <a:latin typeface="Nunito Sans"/>
                <a:ea typeface="Nunito Sans"/>
                <a:cs typeface="Nunito Sans"/>
                <a:sym typeface="Nunito Sans"/>
              </a:rPr>
              <a:t>Note</a:t>
            </a:r>
            <a:r>
              <a:rPr lang="en">
                <a:solidFill>
                  <a:schemeClr val="accent4"/>
                </a:solidFill>
              </a:rPr>
              <a:t>:</a:t>
            </a:r>
            <a:r>
              <a:rPr lang="en"/>
              <a:t> If you don’t have this menu, you may not have permissions to perform these actions.</a:t>
            </a:r>
            <a:endParaRPr/>
          </a:p>
          <a:p>
            <a:pPr marL="914400" lvl="0" indent="0" algn="l" rtl="0">
              <a:spcBef>
                <a:spcPts val="1600"/>
              </a:spcBef>
              <a:spcAft>
                <a:spcPts val="0"/>
              </a:spcAft>
              <a:buNone/>
            </a:pPr>
            <a:endParaRPr/>
          </a:p>
          <a:p>
            <a:pPr marL="0" lvl="0" indent="0" algn="l" rtl="0">
              <a:spcBef>
                <a:spcPts val="1600"/>
              </a:spcBef>
              <a:spcAft>
                <a:spcPts val="1600"/>
              </a:spcAft>
              <a:buNone/>
            </a:pPr>
            <a:endParaRPr/>
          </a:p>
        </p:txBody>
      </p:sp>
      <p:sp>
        <p:nvSpPr>
          <p:cNvPr id="753" name="Google Shape;753;p144"/>
          <p:cNvSpPr txBox="1">
            <a:spLocks noGrp="1"/>
          </p:cNvSpPr>
          <p:nvPr>
            <p:ph type="title"/>
          </p:nvPr>
        </p:nvSpPr>
        <p:spPr>
          <a:xfrm>
            <a:off x="914400" y="910336"/>
            <a:ext cx="77592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Managing Pages</a:t>
            </a:r>
            <a:endParaRPr/>
          </a:p>
        </p:txBody>
      </p:sp>
      <p:pic>
        <p:nvPicPr>
          <p:cNvPr id="754" name="Google Shape;754;p144"/>
          <p:cNvPicPr preferRelativeResize="0"/>
          <p:nvPr/>
        </p:nvPicPr>
        <p:blipFill>
          <a:blip r:embed="rId3">
            <a:alphaModFix/>
          </a:blip>
          <a:stretch>
            <a:fillRect/>
          </a:stretch>
        </p:blipFill>
        <p:spPr>
          <a:xfrm>
            <a:off x="9288011" y="1166094"/>
            <a:ext cx="9000000" cy="7821600"/>
          </a:xfrm>
          <a:prstGeom prst="roundRect">
            <a:avLst>
              <a:gd name="adj" fmla="val 2567"/>
            </a:avLst>
          </a:prstGeom>
          <a:noFill/>
          <a:ln>
            <a:noFill/>
          </a:ln>
        </p:spPr>
      </p:pic>
      <p:cxnSp>
        <p:nvCxnSpPr>
          <p:cNvPr id="755" name="Google Shape;755;p144"/>
          <p:cNvCxnSpPr/>
          <p:nvPr/>
        </p:nvCxnSpPr>
        <p:spPr>
          <a:xfrm>
            <a:off x="13720150" y="1405674"/>
            <a:ext cx="0" cy="1878000"/>
          </a:xfrm>
          <a:prstGeom prst="straightConnector1">
            <a:avLst/>
          </a:prstGeom>
          <a:noFill/>
          <a:ln w="28575" cap="flat" cmpd="sng">
            <a:solidFill>
              <a:schemeClr val="accent4"/>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45"/>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Composer - Page Basics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cxnSp>
        <p:nvCxnSpPr>
          <p:cNvPr id="765" name="Google Shape;765;p146"/>
          <p:cNvCxnSpPr/>
          <p:nvPr/>
        </p:nvCxnSpPr>
        <p:spPr>
          <a:xfrm>
            <a:off x="6582050" y="4067605"/>
            <a:ext cx="4800" cy="1261500"/>
          </a:xfrm>
          <a:prstGeom prst="straightConnector1">
            <a:avLst/>
          </a:prstGeom>
          <a:noFill/>
          <a:ln w="38100" cap="flat" cmpd="sng">
            <a:solidFill>
              <a:schemeClr val="accent4"/>
            </a:solidFill>
            <a:prstDash val="solid"/>
            <a:round/>
            <a:headEnd type="none" w="med" len="med"/>
            <a:tailEnd type="triangle" w="med" len="med"/>
          </a:ln>
        </p:spPr>
      </p:cxnSp>
      <p:sp>
        <p:nvSpPr>
          <p:cNvPr id="766" name="Google Shape;766;p146"/>
          <p:cNvSpPr txBox="1"/>
          <p:nvPr/>
        </p:nvSpPr>
        <p:spPr>
          <a:xfrm>
            <a:off x="4797003" y="3230590"/>
            <a:ext cx="9682200" cy="980700"/>
          </a:xfrm>
          <a:prstGeom prst="rect">
            <a:avLst/>
          </a:prstGeom>
          <a:noFill/>
          <a:ln>
            <a:noFill/>
          </a:ln>
        </p:spPr>
        <p:txBody>
          <a:bodyPr spcFirstLastPara="1" wrap="square" lIns="182575" tIns="182575" rIns="182575" bIns="182575" anchor="t" anchorCtr="0">
            <a:noAutofit/>
          </a:bodyPr>
          <a:lstStyle/>
          <a:p>
            <a:pPr marL="0" lvl="0" indent="0" algn="l" rtl="0">
              <a:spcBef>
                <a:spcPts val="0"/>
              </a:spcBef>
              <a:spcAft>
                <a:spcPts val="0"/>
              </a:spcAft>
              <a:buNone/>
            </a:pPr>
            <a:r>
              <a:rPr lang="en" sz="3200">
                <a:solidFill>
                  <a:schemeClr val="dk1"/>
                </a:solidFill>
                <a:latin typeface="Nunito Sans Light"/>
                <a:ea typeface="Nunito Sans Light"/>
                <a:cs typeface="Nunito Sans Light"/>
                <a:sym typeface="Nunito Sans Light"/>
              </a:rPr>
              <a:t>Select the gear icon to access the page settings.</a:t>
            </a:r>
            <a:r>
              <a:rPr lang="en" sz="2800">
                <a:latin typeface="Open Sans"/>
                <a:ea typeface="Open Sans"/>
                <a:cs typeface="Open Sans"/>
                <a:sym typeface="Open Sans"/>
              </a:rPr>
              <a:t> </a:t>
            </a:r>
            <a:endParaRPr sz="2800">
              <a:latin typeface="Open Sans"/>
              <a:ea typeface="Open Sans"/>
              <a:cs typeface="Open Sans"/>
              <a:sym typeface="Open Sans"/>
            </a:endParaRPr>
          </a:p>
        </p:txBody>
      </p:sp>
      <p:sp>
        <p:nvSpPr>
          <p:cNvPr id="767" name="Google Shape;767;p146"/>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Page Settings</a:t>
            </a:r>
            <a:endParaRPr/>
          </a:p>
        </p:txBody>
      </p:sp>
      <p:pic>
        <p:nvPicPr>
          <p:cNvPr id="768" name="Google Shape;768;p146"/>
          <p:cNvPicPr preferRelativeResize="0"/>
          <p:nvPr/>
        </p:nvPicPr>
        <p:blipFill>
          <a:blip r:embed="rId3">
            <a:alphaModFix/>
          </a:blip>
          <a:stretch>
            <a:fillRect/>
          </a:stretch>
        </p:blipFill>
        <p:spPr>
          <a:xfrm>
            <a:off x="4515450" y="5329172"/>
            <a:ext cx="8211986" cy="1081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147"/>
          <p:cNvPicPr preferRelativeResize="0"/>
          <p:nvPr/>
        </p:nvPicPr>
        <p:blipFill>
          <a:blip r:embed="rId3">
            <a:alphaModFix/>
          </a:blip>
          <a:stretch>
            <a:fillRect/>
          </a:stretch>
        </p:blipFill>
        <p:spPr>
          <a:xfrm rot="10128480" flipH="1">
            <a:off x="13628742" y="3891296"/>
            <a:ext cx="3073918" cy="4671382"/>
          </a:xfrm>
          <a:prstGeom prst="rect">
            <a:avLst/>
          </a:prstGeom>
          <a:noFill/>
          <a:ln>
            <a:noFill/>
          </a:ln>
        </p:spPr>
      </p:pic>
      <p:sp>
        <p:nvSpPr>
          <p:cNvPr id="774" name="Google Shape;774;p147"/>
          <p:cNvSpPr txBox="1">
            <a:spLocks noGrp="1"/>
          </p:cNvSpPr>
          <p:nvPr>
            <p:ph type="body" idx="1"/>
          </p:nvPr>
        </p:nvSpPr>
        <p:spPr>
          <a:xfrm>
            <a:off x="9390598" y="2152033"/>
            <a:ext cx="7977600" cy="6577800"/>
          </a:xfrm>
          <a:prstGeom prst="rect">
            <a:avLst/>
          </a:prstGeom>
        </p:spPr>
        <p:txBody>
          <a:bodyPr spcFirstLastPara="1" wrap="square" lIns="182575" tIns="182575" rIns="182575" bIns="182575" anchor="t" anchorCtr="0">
            <a:noAutofit/>
          </a:bodyPr>
          <a:lstStyle/>
          <a:p>
            <a:pPr marL="914400" lvl="0" indent="-660400" algn="l" rtl="0">
              <a:lnSpc>
                <a:spcPct val="115000"/>
              </a:lnSpc>
              <a:spcBef>
                <a:spcPts val="0"/>
              </a:spcBef>
              <a:spcAft>
                <a:spcPts val="0"/>
              </a:spcAft>
              <a:buSzPts val="3200"/>
              <a:buFont typeface="Open Sans"/>
              <a:buChar char="●"/>
            </a:pPr>
            <a:r>
              <a:rPr lang="en">
                <a:latin typeface="Open Sans"/>
                <a:ea typeface="Open Sans"/>
                <a:cs typeface="Open Sans"/>
                <a:sym typeface="Open Sans"/>
              </a:rPr>
              <a:t>Set page name, choose to hide or show this page title</a:t>
            </a:r>
            <a:endParaRPr>
              <a:latin typeface="Open Sans"/>
              <a:ea typeface="Open Sans"/>
              <a:cs typeface="Open Sans"/>
              <a:sym typeface="Open Sans"/>
            </a:endParaRPr>
          </a:p>
          <a:p>
            <a:pPr marL="914400" lvl="0" indent="-660400" algn="l" rtl="0">
              <a:lnSpc>
                <a:spcPct val="115000"/>
              </a:lnSpc>
              <a:spcBef>
                <a:spcPts val="2000"/>
              </a:spcBef>
              <a:spcAft>
                <a:spcPts val="0"/>
              </a:spcAft>
              <a:buSzPts val="3200"/>
              <a:buFont typeface="Open Sans"/>
              <a:buChar char="●"/>
            </a:pPr>
            <a:r>
              <a:rPr lang="en">
                <a:latin typeface="Open Sans"/>
                <a:ea typeface="Open Sans"/>
                <a:cs typeface="Open Sans"/>
                <a:sym typeface="Open Sans"/>
              </a:rPr>
              <a:t>Adjust URL as needed</a:t>
            </a:r>
            <a:endParaRPr>
              <a:latin typeface="Open Sans"/>
              <a:ea typeface="Open Sans"/>
              <a:cs typeface="Open Sans"/>
              <a:sym typeface="Open Sans"/>
            </a:endParaRPr>
          </a:p>
          <a:p>
            <a:pPr marL="914400" lvl="0" indent="-660400" algn="l" rtl="0">
              <a:lnSpc>
                <a:spcPct val="115000"/>
              </a:lnSpc>
              <a:spcBef>
                <a:spcPts val="2000"/>
              </a:spcBef>
              <a:spcAft>
                <a:spcPts val="0"/>
              </a:spcAft>
              <a:buSzPts val="3200"/>
              <a:buFont typeface="Open Sans"/>
              <a:buChar char="●"/>
            </a:pPr>
            <a:r>
              <a:rPr lang="en">
                <a:latin typeface="Open Sans"/>
                <a:ea typeface="Open Sans"/>
                <a:cs typeface="Open Sans"/>
                <a:sym typeface="Open Sans"/>
              </a:rPr>
              <a:t>Hide from navigation</a:t>
            </a:r>
            <a:endParaRPr>
              <a:latin typeface="Open Sans"/>
              <a:ea typeface="Open Sans"/>
              <a:cs typeface="Open Sans"/>
              <a:sym typeface="Open Sans"/>
            </a:endParaRPr>
          </a:p>
          <a:p>
            <a:pPr marL="914400" lvl="0" indent="-660400" algn="l" rtl="0">
              <a:lnSpc>
                <a:spcPct val="115000"/>
              </a:lnSpc>
              <a:spcBef>
                <a:spcPts val="2000"/>
              </a:spcBef>
              <a:spcAft>
                <a:spcPts val="0"/>
              </a:spcAft>
              <a:buSzPts val="3200"/>
              <a:buFont typeface="Open Sans"/>
              <a:buChar char="●"/>
            </a:pPr>
            <a:r>
              <a:rPr lang="en">
                <a:latin typeface="Open Sans"/>
                <a:ea typeface="Open Sans"/>
                <a:cs typeface="Open Sans"/>
                <a:sym typeface="Open Sans"/>
              </a:rPr>
              <a:t>Hide from searches</a:t>
            </a:r>
            <a:endParaRPr>
              <a:latin typeface="Open Sans"/>
              <a:ea typeface="Open Sans"/>
              <a:cs typeface="Open Sans"/>
              <a:sym typeface="Open Sans"/>
            </a:endParaRPr>
          </a:p>
          <a:p>
            <a:pPr marL="914400" lvl="0" indent="-660400" algn="l" rtl="0">
              <a:lnSpc>
                <a:spcPct val="115000"/>
              </a:lnSpc>
              <a:spcBef>
                <a:spcPts val="2000"/>
              </a:spcBef>
              <a:spcAft>
                <a:spcPts val="2000"/>
              </a:spcAft>
              <a:buSzPts val="3200"/>
              <a:buFont typeface="Open Sans"/>
              <a:buChar char="●"/>
            </a:pPr>
            <a:r>
              <a:rPr lang="en">
                <a:latin typeface="Open Sans"/>
                <a:ea typeface="Open Sans"/>
                <a:cs typeface="Open Sans"/>
                <a:sym typeface="Open Sans"/>
              </a:rPr>
              <a:t>Custom styling added by your Finalsite designers or the CSS savvy</a:t>
            </a:r>
            <a:endParaRPr>
              <a:latin typeface="Open Sans"/>
              <a:ea typeface="Open Sans"/>
              <a:cs typeface="Open Sans"/>
              <a:sym typeface="Open Sans"/>
            </a:endParaRPr>
          </a:p>
        </p:txBody>
      </p:sp>
      <p:pic>
        <p:nvPicPr>
          <p:cNvPr id="775" name="Google Shape;775;p147"/>
          <p:cNvPicPr preferRelativeResize="0"/>
          <p:nvPr/>
        </p:nvPicPr>
        <p:blipFill>
          <a:blip r:embed="rId4">
            <a:alphaModFix/>
          </a:blip>
          <a:stretch>
            <a:fillRect/>
          </a:stretch>
        </p:blipFill>
        <p:spPr>
          <a:xfrm>
            <a:off x="416250" y="1545848"/>
            <a:ext cx="8910250" cy="5028997"/>
          </a:xfrm>
          <a:prstGeom prst="rect">
            <a:avLst/>
          </a:prstGeom>
          <a:noFill/>
          <a:ln>
            <a:noFill/>
          </a:ln>
        </p:spPr>
      </p:pic>
      <p:sp>
        <p:nvSpPr>
          <p:cNvPr id="776" name="Google Shape;776;p147"/>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General</a:t>
            </a:r>
            <a:endParaRPr/>
          </a:p>
        </p:txBody>
      </p:sp>
      <p:pic>
        <p:nvPicPr>
          <p:cNvPr id="777" name="Google Shape;777;p147"/>
          <p:cNvPicPr preferRelativeResize="0"/>
          <p:nvPr/>
        </p:nvPicPr>
        <p:blipFill>
          <a:blip r:embed="rId5">
            <a:alphaModFix/>
          </a:blip>
          <a:stretch>
            <a:fillRect/>
          </a:stretch>
        </p:blipFill>
        <p:spPr>
          <a:xfrm>
            <a:off x="7331713" y="8010456"/>
            <a:ext cx="4740575" cy="961850"/>
          </a:xfrm>
          <a:prstGeom prst="rect">
            <a:avLst/>
          </a:prstGeom>
          <a:noFill/>
          <a:ln>
            <a:noFill/>
          </a:ln>
        </p:spPr>
      </p:pic>
      <p:sp>
        <p:nvSpPr>
          <p:cNvPr id="778" name="Google Shape;778;p147"/>
          <p:cNvSpPr txBox="1"/>
          <p:nvPr/>
        </p:nvSpPr>
        <p:spPr>
          <a:xfrm>
            <a:off x="10712075" y="7927100"/>
            <a:ext cx="7033200" cy="1045200"/>
          </a:xfrm>
          <a:prstGeom prst="rect">
            <a:avLst/>
          </a:prstGeom>
          <a:noFill/>
          <a:ln>
            <a:noFill/>
          </a:ln>
        </p:spPr>
        <p:txBody>
          <a:bodyPr spcFirstLastPara="1" wrap="square" lIns="91425" tIns="91425" rIns="91425" bIns="91425" anchor="t" anchorCtr="0">
            <a:spAutoFit/>
          </a:bodyPr>
          <a:lstStyle/>
          <a:p>
            <a:pPr marL="1828800" lvl="0" indent="0" algn="l" rtl="0">
              <a:lnSpc>
                <a:spcPct val="115000"/>
              </a:lnSpc>
              <a:spcBef>
                <a:spcPts val="0"/>
              </a:spcBef>
              <a:spcAft>
                <a:spcPts val="2000"/>
              </a:spcAft>
              <a:buNone/>
            </a:pPr>
            <a:r>
              <a:rPr lang="en" sz="2600">
                <a:solidFill>
                  <a:schemeClr val="dk1"/>
                </a:solidFill>
                <a:latin typeface="Open Sans"/>
                <a:ea typeface="Open Sans"/>
                <a:cs typeface="Open Sans"/>
                <a:sym typeface="Open Sans"/>
              </a:rPr>
              <a:t>Hidden pages have gray lines through the page name.</a:t>
            </a:r>
            <a:endParaRPr/>
          </a:p>
        </p:txBody>
      </p:sp>
      <p:sp>
        <p:nvSpPr>
          <p:cNvPr id="779" name="Google Shape;779;p147"/>
          <p:cNvSpPr txBox="1">
            <a:spLocks noGrp="1"/>
          </p:cNvSpPr>
          <p:nvPr>
            <p:ph type="title"/>
          </p:nvPr>
        </p:nvSpPr>
        <p:spPr>
          <a:xfrm>
            <a:off x="9390600" y="11"/>
            <a:ext cx="102624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Page Settings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48"/>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p>
            <a:pPr marL="914400" lvl="0" indent="-660400" algn="l" rtl="0">
              <a:lnSpc>
                <a:spcPct val="115000"/>
              </a:lnSpc>
              <a:spcBef>
                <a:spcPts val="0"/>
              </a:spcBef>
              <a:spcAft>
                <a:spcPts val="0"/>
              </a:spcAft>
              <a:buSzPts val="3200"/>
              <a:buFont typeface="Open Sans"/>
              <a:buChar char="●"/>
            </a:pPr>
            <a:r>
              <a:rPr lang="en">
                <a:latin typeface="Open Sans"/>
                <a:ea typeface="Open Sans"/>
                <a:cs typeface="Open Sans"/>
                <a:sym typeface="Open Sans"/>
              </a:rPr>
              <a:t>Internal Redirect</a:t>
            </a:r>
            <a:endParaRPr>
              <a:latin typeface="Open Sans"/>
              <a:ea typeface="Open Sans"/>
              <a:cs typeface="Open Sans"/>
              <a:sym typeface="Open Sans"/>
            </a:endParaRPr>
          </a:p>
          <a:p>
            <a:pPr marL="1828800" lvl="1" indent="-635000" algn="l" rtl="0">
              <a:lnSpc>
                <a:spcPct val="115000"/>
              </a:lnSpc>
              <a:spcBef>
                <a:spcPts val="2000"/>
              </a:spcBef>
              <a:spcAft>
                <a:spcPts val="0"/>
              </a:spcAft>
              <a:buSzPts val="2800"/>
              <a:buFont typeface="Open Sans"/>
              <a:buChar char="○"/>
            </a:pPr>
            <a:r>
              <a:rPr lang="en">
                <a:latin typeface="Open Sans"/>
                <a:ea typeface="Open Sans"/>
                <a:cs typeface="Open Sans"/>
                <a:sym typeface="Open Sans"/>
              </a:rPr>
              <a:t>Select another Composer page</a:t>
            </a:r>
            <a:endParaRPr>
              <a:latin typeface="Open Sans"/>
              <a:ea typeface="Open Sans"/>
              <a:cs typeface="Open Sans"/>
              <a:sym typeface="Open Sans"/>
            </a:endParaRPr>
          </a:p>
          <a:p>
            <a:pPr marL="914400" lvl="0" indent="-660400" algn="l" rtl="0">
              <a:lnSpc>
                <a:spcPct val="115000"/>
              </a:lnSpc>
              <a:spcBef>
                <a:spcPts val="2000"/>
              </a:spcBef>
              <a:spcAft>
                <a:spcPts val="0"/>
              </a:spcAft>
              <a:buSzPts val="3200"/>
              <a:buFont typeface="Open Sans"/>
              <a:buChar char="●"/>
            </a:pPr>
            <a:r>
              <a:rPr lang="en">
                <a:latin typeface="Open Sans"/>
                <a:ea typeface="Open Sans"/>
                <a:cs typeface="Open Sans"/>
                <a:sym typeface="Open Sans"/>
              </a:rPr>
              <a:t>External Redirect</a:t>
            </a:r>
            <a:endParaRPr>
              <a:latin typeface="Open Sans"/>
              <a:ea typeface="Open Sans"/>
              <a:cs typeface="Open Sans"/>
              <a:sym typeface="Open Sans"/>
            </a:endParaRPr>
          </a:p>
          <a:p>
            <a:pPr marL="1828800" lvl="1" indent="-635000" algn="l" rtl="0">
              <a:lnSpc>
                <a:spcPct val="115000"/>
              </a:lnSpc>
              <a:spcBef>
                <a:spcPts val="2000"/>
              </a:spcBef>
              <a:spcAft>
                <a:spcPts val="0"/>
              </a:spcAft>
              <a:buSzPts val="2800"/>
              <a:buFont typeface="Open Sans"/>
              <a:buChar char="○"/>
            </a:pPr>
            <a:r>
              <a:rPr lang="en">
                <a:latin typeface="Open Sans"/>
                <a:ea typeface="Open Sans"/>
                <a:cs typeface="Open Sans"/>
                <a:sym typeface="Open Sans"/>
              </a:rPr>
              <a:t>Insert a URL</a:t>
            </a:r>
            <a:endParaRPr>
              <a:latin typeface="Open Sans"/>
              <a:ea typeface="Open Sans"/>
              <a:cs typeface="Open Sans"/>
              <a:sym typeface="Open Sans"/>
            </a:endParaRPr>
          </a:p>
          <a:p>
            <a:pPr marL="914400" lvl="0" indent="-660400" algn="l" rtl="0">
              <a:lnSpc>
                <a:spcPct val="115000"/>
              </a:lnSpc>
              <a:spcBef>
                <a:spcPts val="2000"/>
              </a:spcBef>
              <a:spcAft>
                <a:spcPts val="0"/>
              </a:spcAft>
              <a:buSzPts val="3200"/>
              <a:buFont typeface="Open Sans"/>
              <a:buChar char="●"/>
            </a:pPr>
            <a:r>
              <a:rPr lang="en">
                <a:latin typeface="Open Sans"/>
                <a:ea typeface="Open Sans"/>
                <a:cs typeface="Open Sans"/>
                <a:sym typeface="Open Sans"/>
              </a:rPr>
              <a:t>Reuse Content</a:t>
            </a:r>
            <a:endParaRPr>
              <a:latin typeface="Open Sans"/>
              <a:ea typeface="Open Sans"/>
              <a:cs typeface="Open Sans"/>
              <a:sym typeface="Open Sans"/>
            </a:endParaRPr>
          </a:p>
          <a:p>
            <a:pPr marL="1828800" marR="0" lvl="1" indent="-635000" algn="l" rtl="0">
              <a:lnSpc>
                <a:spcPct val="115000"/>
              </a:lnSpc>
              <a:spcBef>
                <a:spcPts val="2000"/>
              </a:spcBef>
              <a:spcAft>
                <a:spcPts val="0"/>
              </a:spcAft>
              <a:buSzPts val="2800"/>
              <a:buFont typeface="Open Sans"/>
              <a:buChar char="○"/>
            </a:pPr>
            <a:r>
              <a:rPr lang="en">
                <a:latin typeface="Open Sans"/>
                <a:ea typeface="Open Sans"/>
                <a:cs typeface="Open Sans"/>
                <a:sym typeface="Open Sans"/>
              </a:rPr>
              <a:t>Pull content from one page to display on another page</a:t>
            </a:r>
            <a:endParaRPr>
              <a:latin typeface="Open Sans"/>
              <a:ea typeface="Open Sans"/>
              <a:cs typeface="Open Sans"/>
              <a:sym typeface="Open Sans"/>
            </a:endParaRPr>
          </a:p>
          <a:p>
            <a:pPr marL="1828800" marR="0" lvl="1" indent="-622300" algn="l" rtl="0">
              <a:lnSpc>
                <a:spcPct val="115000"/>
              </a:lnSpc>
              <a:spcBef>
                <a:spcPts val="2000"/>
              </a:spcBef>
              <a:spcAft>
                <a:spcPts val="2000"/>
              </a:spcAft>
              <a:buSzPts val="2600"/>
              <a:buFont typeface="Open Sans"/>
              <a:buChar char="○"/>
            </a:pPr>
            <a:r>
              <a:rPr lang="en" sz="2600">
                <a:latin typeface="Open Sans"/>
                <a:ea typeface="Open Sans"/>
                <a:cs typeface="Open Sans"/>
                <a:sym typeface="Open Sans"/>
              </a:rPr>
              <a:t>You’ll see a link icon next to the name of any pages that have been linked to another page.</a:t>
            </a:r>
            <a:endParaRPr sz="2600">
              <a:latin typeface="Open Sans"/>
              <a:ea typeface="Open Sans"/>
              <a:cs typeface="Open Sans"/>
              <a:sym typeface="Open Sans"/>
            </a:endParaRPr>
          </a:p>
        </p:txBody>
      </p:sp>
      <p:pic>
        <p:nvPicPr>
          <p:cNvPr id="785" name="Google Shape;785;p148"/>
          <p:cNvPicPr preferRelativeResize="0"/>
          <p:nvPr/>
        </p:nvPicPr>
        <p:blipFill rotWithShape="1">
          <a:blip r:embed="rId3">
            <a:alphaModFix/>
          </a:blip>
          <a:srcRect l="9828"/>
          <a:stretch/>
        </p:blipFill>
        <p:spPr>
          <a:xfrm>
            <a:off x="428450" y="1570239"/>
            <a:ext cx="8910250" cy="5004605"/>
          </a:xfrm>
          <a:prstGeom prst="rect">
            <a:avLst/>
          </a:prstGeom>
          <a:noFill/>
          <a:ln>
            <a:noFill/>
          </a:ln>
        </p:spPr>
      </p:pic>
      <p:sp>
        <p:nvSpPr>
          <p:cNvPr id="786" name="Google Shape;786;p148"/>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Linked</a:t>
            </a:r>
            <a:endParaRPr/>
          </a:p>
        </p:txBody>
      </p:sp>
      <p:pic>
        <p:nvPicPr>
          <p:cNvPr id="787" name="Google Shape;787;p148"/>
          <p:cNvPicPr preferRelativeResize="0"/>
          <p:nvPr/>
        </p:nvPicPr>
        <p:blipFill rotWithShape="1">
          <a:blip r:embed="rId4">
            <a:alphaModFix/>
          </a:blip>
          <a:srcRect l="1719"/>
          <a:stretch/>
        </p:blipFill>
        <p:spPr>
          <a:xfrm>
            <a:off x="7243775" y="8088775"/>
            <a:ext cx="3868075" cy="840975"/>
          </a:xfrm>
          <a:prstGeom prst="rect">
            <a:avLst/>
          </a:prstGeom>
          <a:noFill/>
          <a:ln>
            <a:noFill/>
          </a:ln>
        </p:spPr>
      </p:pic>
      <p:sp>
        <p:nvSpPr>
          <p:cNvPr id="788" name="Google Shape;788;p148"/>
          <p:cNvSpPr txBox="1">
            <a:spLocks noGrp="1"/>
          </p:cNvSpPr>
          <p:nvPr>
            <p:ph type="title"/>
          </p:nvPr>
        </p:nvSpPr>
        <p:spPr>
          <a:xfrm>
            <a:off x="9395550" y="-50"/>
            <a:ext cx="65562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Page Settings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49"/>
          <p:cNvSpPr txBox="1">
            <a:spLocks noGrp="1"/>
          </p:cNvSpPr>
          <p:nvPr>
            <p:ph type="body" idx="1"/>
          </p:nvPr>
        </p:nvSpPr>
        <p:spPr>
          <a:xfrm>
            <a:off x="924600" y="2624283"/>
            <a:ext cx="16449000" cy="6577800"/>
          </a:xfrm>
          <a:prstGeom prst="rect">
            <a:avLst/>
          </a:prstGeom>
        </p:spPr>
        <p:txBody>
          <a:bodyPr spcFirstLastPara="1" wrap="square" lIns="182575" tIns="182575" rIns="182575" bIns="182575" anchor="ctr" anchorCtr="0">
            <a:noAutofit/>
          </a:bodyPr>
          <a:lstStyle/>
          <a:p>
            <a:pPr marL="0" lvl="0" indent="0" algn="ctr" rtl="0">
              <a:lnSpc>
                <a:spcPct val="100000"/>
              </a:lnSpc>
              <a:spcBef>
                <a:spcPts val="0"/>
              </a:spcBef>
              <a:spcAft>
                <a:spcPts val="0"/>
              </a:spcAft>
              <a:buNone/>
            </a:pPr>
            <a:r>
              <a:rPr lang="en" sz="2000" b="0">
                <a:solidFill>
                  <a:srgbClr val="FFFFFF"/>
                </a:solidFill>
              </a:rPr>
              <a:t>TIER TWO</a:t>
            </a:r>
            <a:endParaRPr sz="2000" b="0">
              <a:solidFill>
                <a:srgbClr val="FFFFFF"/>
              </a:solidFill>
            </a:endParaRPr>
          </a:p>
        </p:txBody>
      </p:sp>
      <p:sp>
        <p:nvSpPr>
          <p:cNvPr id="794" name="Google Shape;794;p149"/>
          <p:cNvSpPr txBox="1">
            <a:spLocks noGrp="1"/>
          </p:cNvSpPr>
          <p:nvPr>
            <p:ph type="subTitle" idx="4294967295"/>
          </p:nvPr>
        </p:nvSpPr>
        <p:spPr>
          <a:xfrm>
            <a:off x="6629250" y="6255714"/>
            <a:ext cx="4915200" cy="2125200"/>
          </a:xfrm>
          <a:prstGeom prst="rect">
            <a:avLst/>
          </a:prstGeom>
        </p:spPr>
        <p:txBody>
          <a:bodyPr spcFirstLastPara="1" wrap="square" lIns="182575" tIns="182575" rIns="182575" bIns="182575" anchor="t" anchorCtr="0">
            <a:noAutofit/>
          </a:bodyPr>
          <a:lstStyle/>
          <a:p>
            <a:pPr marL="0" lvl="0" indent="0" algn="l" rtl="0">
              <a:lnSpc>
                <a:spcPct val="115000"/>
              </a:lnSpc>
              <a:spcBef>
                <a:spcPts val="0"/>
              </a:spcBef>
              <a:spcAft>
                <a:spcPts val="0"/>
              </a:spcAft>
              <a:buNone/>
            </a:pPr>
            <a:r>
              <a:rPr lang="en" sz="2000" b="0" i="1">
                <a:solidFill>
                  <a:srgbClr val="FFFFFF"/>
                </a:solidFill>
              </a:rPr>
              <a:t>Tier 1  Features, plus</a:t>
            </a:r>
            <a:endParaRPr sz="2000" b="0" i="1">
              <a:solidFill>
                <a:srgbClr val="FFFFFF"/>
              </a:solidFill>
            </a:endParaRPr>
          </a:p>
          <a:p>
            <a:pPr marL="914400" lvl="0" indent="-584200" algn="l" rtl="0">
              <a:lnSpc>
                <a:spcPct val="115000"/>
              </a:lnSpc>
              <a:spcBef>
                <a:spcPts val="0"/>
              </a:spcBef>
              <a:spcAft>
                <a:spcPts val="0"/>
              </a:spcAft>
              <a:buClr>
                <a:srgbClr val="FFFFFF"/>
              </a:buClr>
              <a:buSzPts val="2000"/>
              <a:buChar char="●"/>
            </a:pPr>
            <a:r>
              <a:rPr lang="en" sz="2000" b="0">
                <a:solidFill>
                  <a:srgbClr val="FFFFFF"/>
                </a:solidFill>
              </a:rPr>
              <a:t>Feature  Name</a:t>
            </a:r>
            <a:endParaRPr sz="2000" b="0">
              <a:solidFill>
                <a:srgbClr val="FFFFFF"/>
              </a:solidFill>
            </a:endParaRPr>
          </a:p>
          <a:p>
            <a:pPr marL="914400" lvl="0" indent="-584200" algn="l" rtl="0">
              <a:lnSpc>
                <a:spcPct val="115000"/>
              </a:lnSpc>
              <a:spcBef>
                <a:spcPts val="0"/>
              </a:spcBef>
              <a:spcAft>
                <a:spcPts val="0"/>
              </a:spcAft>
              <a:buClr>
                <a:srgbClr val="FFFFFF"/>
              </a:buClr>
              <a:buSzPts val="2000"/>
              <a:buChar char="●"/>
            </a:pPr>
            <a:r>
              <a:rPr lang="en" sz="2000" b="0">
                <a:solidFill>
                  <a:srgbClr val="FFFFFF"/>
                </a:solidFill>
              </a:rPr>
              <a:t>Feature Name</a:t>
            </a:r>
            <a:endParaRPr sz="2000" b="0">
              <a:solidFill>
                <a:srgbClr val="FFFFFF"/>
              </a:solidFill>
            </a:endParaRPr>
          </a:p>
          <a:p>
            <a:pPr marL="914400" lvl="0" indent="-584200" algn="l" rtl="0">
              <a:lnSpc>
                <a:spcPct val="115000"/>
              </a:lnSpc>
              <a:spcBef>
                <a:spcPts val="0"/>
              </a:spcBef>
              <a:spcAft>
                <a:spcPts val="0"/>
              </a:spcAft>
              <a:buClr>
                <a:srgbClr val="FFFFFF"/>
              </a:buClr>
              <a:buSzPts val="2000"/>
              <a:buChar char="●"/>
            </a:pPr>
            <a:r>
              <a:rPr lang="en" sz="2000" b="0">
                <a:solidFill>
                  <a:srgbClr val="FFFFFF"/>
                </a:solidFill>
              </a:rPr>
              <a:t>Feature Name</a:t>
            </a:r>
            <a:endParaRPr sz="2000" b="0">
              <a:solidFill>
                <a:srgbClr val="FFFFFF"/>
              </a:solidFill>
            </a:endParaRPr>
          </a:p>
        </p:txBody>
      </p:sp>
      <p:sp>
        <p:nvSpPr>
          <p:cNvPr id="795" name="Google Shape;795;p149"/>
          <p:cNvSpPr txBox="1"/>
          <p:nvPr/>
        </p:nvSpPr>
        <p:spPr>
          <a:xfrm>
            <a:off x="4315800" y="1345075"/>
            <a:ext cx="9710400" cy="1014900"/>
          </a:xfrm>
          <a:prstGeom prst="rect">
            <a:avLst/>
          </a:prstGeom>
          <a:noFill/>
          <a:ln>
            <a:noFill/>
          </a:ln>
        </p:spPr>
        <p:txBody>
          <a:bodyPr spcFirstLastPara="1" wrap="square" lIns="182575" tIns="182575" rIns="182575" bIns="182575" anchor="t" anchorCtr="0">
            <a:noAutofit/>
          </a:bodyPr>
          <a:lstStyle/>
          <a:p>
            <a:pPr marL="0" lvl="0" indent="0" algn="l" rtl="0">
              <a:spcBef>
                <a:spcPts val="0"/>
              </a:spcBef>
              <a:spcAft>
                <a:spcPts val="0"/>
              </a:spcAft>
              <a:buNone/>
            </a:pPr>
            <a:endParaRPr/>
          </a:p>
        </p:txBody>
      </p:sp>
      <p:sp>
        <p:nvSpPr>
          <p:cNvPr id="796" name="Google Shape;796;p149"/>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Additional page options</a:t>
            </a:r>
            <a:endParaRPr/>
          </a:p>
        </p:txBody>
      </p:sp>
      <p:pic>
        <p:nvPicPr>
          <p:cNvPr id="797" name="Google Shape;797;p149"/>
          <p:cNvPicPr preferRelativeResize="0"/>
          <p:nvPr/>
        </p:nvPicPr>
        <p:blipFill>
          <a:blip r:embed="rId3">
            <a:alphaModFix/>
          </a:blip>
          <a:stretch>
            <a:fillRect/>
          </a:stretch>
        </p:blipFill>
        <p:spPr>
          <a:xfrm>
            <a:off x="1828800" y="3624305"/>
            <a:ext cx="13529208" cy="1477981"/>
          </a:xfrm>
          <a:prstGeom prst="rect">
            <a:avLst/>
          </a:prstGeom>
          <a:noFill/>
          <a:ln>
            <a:noFill/>
          </a:ln>
        </p:spPr>
      </p:pic>
      <p:sp>
        <p:nvSpPr>
          <p:cNvPr id="798" name="Google Shape;798;p149"/>
          <p:cNvSpPr txBox="1">
            <a:spLocks noGrp="1"/>
          </p:cNvSpPr>
          <p:nvPr>
            <p:ph type="body" idx="1"/>
          </p:nvPr>
        </p:nvSpPr>
        <p:spPr>
          <a:xfrm>
            <a:off x="1842250" y="2842387"/>
            <a:ext cx="14174400" cy="5055300"/>
          </a:xfrm>
          <a:prstGeom prst="rect">
            <a:avLst/>
          </a:prstGeom>
        </p:spPr>
        <p:txBody>
          <a:bodyPr spcFirstLastPara="1" wrap="square" lIns="182575" tIns="182575" rIns="182575" bIns="182575" anchor="ctr" anchorCtr="0">
            <a:noAutofit/>
          </a:bodyPr>
          <a:lstStyle/>
          <a:p>
            <a:pPr marL="0" lvl="0" indent="0" algn="ctr" rtl="0">
              <a:lnSpc>
                <a:spcPct val="100000"/>
              </a:lnSpc>
              <a:spcBef>
                <a:spcPts val="0"/>
              </a:spcBef>
              <a:spcAft>
                <a:spcPts val="0"/>
              </a:spcAft>
              <a:buNone/>
            </a:pPr>
            <a:r>
              <a:rPr lang="en" sz="2000" b="0">
                <a:solidFill>
                  <a:srgbClr val="FFFFFF"/>
                </a:solidFill>
              </a:rPr>
              <a:t>TIER TWO</a:t>
            </a:r>
            <a:endParaRPr sz="2000" b="0">
              <a:solidFill>
                <a:srgbClr val="FFFFFF"/>
              </a:solidFill>
            </a:endParaRPr>
          </a:p>
        </p:txBody>
      </p:sp>
      <p:sp>
        <p:nvSpPr>
          <p:cNvPr id="799" name="Google Shape;799;p149"/>
          <p:cNvSpPr txBox="1">
            <a:spLocks noGrp="1"/>
          </p:cNvSpPr>
          <p:nvPr>
            <p:ph type="subTitle" idx="4294967295"/>
          </p:nvPr>
        </p:nvSpPr>
        <p:spPr>
          <a:xfrm>
            <a:off x="6172050" y="5497775"/>
            <a:ext cx="4915200" cy="2125200"/>
          </a:xfrm>
          <a:prstGeom prst="rect">
            <a:avLst/>
          </a:prstGeom>
        </p:spPr>
        <p:txBody>
          <a:bodyPr spcFirstLastPara="1" wrap="square" lIns="182575" tIns="182575" rIns="182575" bIns="182575" anchor="t" anchorCtr="0">
            <a:noAutofit/>
          </a:bodyPr>
          <a:lstStyle/>
          <a:p>
            <a:pPr marL="0" lvl="0" indent="0" algn="l" rtl="0">
              <a:lnSpc>
                <a:spcPct val="115000"/>
              </a:lnSpc>
              <a:spcBef>
                <a:spcPts val="0"/>
              </a:spcBef>
              <a:spcAft>
                <a:spcPts val="0"/>
              </a:spcAft>
              <a:buNone/>
            </a:pPr>
            <a:r>
              <a:rPr lang="en" sz="2000" b="0" i="1">
                <a:solidFill>
                  <a:srgbClr val="FFFFFF"/>
                </a:solidFill>
              </a:rPr>
              <a:t>Tier 1  Features, plus</a:t>
            </a:r>
            <a:endParaRPr sz="2000" b="0" i="1">
              <a:solidFill>
                <a:srgbClr val="FFFFFF"/>
              </a:solidFill>
            </a:endParaRPr>
          </a:p>
          <a:p>
            <a:pPr marL="914400" lvl="0" indent="-584200" algn="l" rtl="0">
              <a:lnSpc>
                <a:spcPct val="115000"/>
              </a:lnSpc>
              <a:spcBef>
                <a:spcPts val="0"/>
              </a:spcBef>
              <a:spcAft>
                <a:spcPts val="0"/>
              </a:spcAft>
              <a:buClr>
                <a:srgbClr val="FFFFFF"/>
              </a:buClr>
              <a:buSzPts val="2000"/>
              <a:buChar char="●"/>
            </a:pPr>
            <a:r>
              <a:rPr lang="en" sz="2000" b="0">
                <a:solidFill>
                  <a:srgbClr val="FFFFFF"/>
                </a:solidFill>
              </a:rPr>
              <a:t>Feature  Name</a:t>
            </a:r>
            <a:endParaRPr sz="2000" b="0">
              <a:solidFill>
                <a:srgbClr val="FFFFFF"/>
              </a:solidFill>
            </a:endParaRPr>
          </a:p>
          <a:p>
            <a:pPr marL="914400" lvl="0" indent="-584200" algn="l" rtl="0">
              <a:lnSpc>
                <a:spcPct val="115000"/>
              </a:lnSpc>
              <a:spcBef>
                <a:spcPts val="0"/>
              </a:spcBef>
              <a:spcAft>
                <a:spcPts val="0"/>
              </a:spcAft>
              <a:buClr>
                <a:srgbClr val="FFFFFF"/>
              </a:buClr>
              <a:buSzPts val="2000"/>
              <a:buChar char="●"/>
            </a:pPr>
            <a:r>
              <a:rPr lang="en" sz="2000" b="0">
                <a:solidFill>
                  <a:srgbClr val="FFFFFF"/>
                </a:solidFill>
              </a:rPr>
              <a:t>Feature Name</a:t>
            </a:r>
            <a:endParaRPr sz="2000" b="0">
              <a:solidFill>
                <a:srgbClr val="FFFFFF"/>
              </a:solidFill>
            </a:endParaRPr>
          </a:p>
          <a:p>
            <a:pPr marL="914400" lvl="0" indent="-584200" algn="l" rtl="0">
              <a:lnSpc>
                <a:spcPct val="115000"/>
              </a:lnSpc>
              <a:spcBef>
                <a:spcPts val="0"/>
              </a:spcBef>
              <a:spcAft>
                <a:spcPts val="0"/>
              </a:spcAft>
              <a:buClr>
                <a:srgbClr val="FFFFFF"/>
              </a:buClr>
              <a:buSzPts val="2000"/>
              <a:buChar char="●"/>
            </a:pPr>
            <a:r>
              <a:rPr lang="en" sz="2000" b="0">
                <a:solidFill>
                  <a:srgbClr val="FFFFFF"/>
                </a:solidFill>
              </a:rPr>
              <a:t>Feature Name</a:t>
            </a:r>
            <a:endParaRPr sz="2000" b="0">
              <a:solidFill>
                <a:srgbClr val="FFFFFF"/>
              </a:solidFill>
            </a:endParaRPr>
          </a:p>
        </p:txBody>
      </p:sp>
      <p:sp>
        <p:nvSpPr>
          <p:cNvPr id="800" name="Google Shape;800;p149"/>
          <p:cNvSpPr txBox="1"/>
          <p:nvPr/>
        </p:nvSpPr>
        <p:spPr>
          <a:xfrm>
            <a:off x="951200" y="5330687"/>
            <a:ext cx="8193000" cy="3871200"/>
          </a:xfrm>
          <a:prstGeom prst="rect">
            <a:avLst/>
          </a:prstGeom>
          <a:noFill/>
          <a:ln>
            <a:noFill/>
          </a:ln>
        </p:spPr>
        <p:txBody>
          <a:bodyPr spcFirstLastPara="1" wrap="square" lIns="243450" tIns="243450" rIns="243450" bIns="243450" anchor="t" anchorCtr="0">
            <a:noAutofit/>
          </a:bodyPr>
          <a:lstStyle/>
          <a:p>
            <a:pPr marL="914400" marR="0" lvl="0" indent="-647700" algn="l" rtl="0">
              <a:lnSpc>
                <a:spcPct val="100000"/>
              </a:lnSpc>
              <a:spcBef>
                <a:spcPts val="0"/>
              </a:spcBef>
              <a:spcAft>
                <a:spcPts val="0"/>
              </a:spcAft>
              <a:buClr>
                <a:schemeClr val="accent4"/>
              </a:buClr>
              <a:buSzPts val="3000"/>
              <a:buFont typeface="Open Sans"/>
              <a:buAutoNum type="arabicPeriod"/>
            </a:pPr>
            <a:r>
              <a:rPr lang="en" sz="3000" b="1">
                <a:solidFill>
                  <a:schemeClr val="dk1"/>
                </a:solidFill>
                <a:latin typeface="Open Sans"/>
                <a:ea typeface="Open Sans"/>
                <a:cs typeface="Open Sans"/>
                <a:sym typeface="Open Sans"/>
              </a:rPr>
              <a:t>Page History:</a:t>
            </a:r>
            <a:r>
              <a:rPr lang="en" sz="3000">
                <a:solidFill>
                  <a:schemeClr val="dk1"/>
                </a:solidFill>
                <a:latin typeface="Open Sans"/>
                <a:ea typeface="Open Sans"/>
                <a:cs typeface="Open Sans"/>
                <a:sym typeface="Open Sans"/>
              </a:rPr>
              <a:t> Log of edit/publish history</a:t>
            </a:r>
            <a:endParaRPr sz="3000">
              <a:solidFill>
                <a:schemeClr val="dk1"/>
              </a:solidFill>
              <a:latin typeface="Open Sans"/>
              <a:ea typeface="Open Sans"/>
              <a:cs typeface="Open Sans"/>
              <a:sym typeface="Open Sans"/>
            </a:endParaRPr>
          </a:p>
          <a:p>
            <a:pPr marL="914400" marR="0" lvl="0" indent="-647700" algn="l" rtl="0">
              <a:lnSpc>
                <a:spcPct val="100000"/>
              </a:lnSpc>
              <a:spcBef>
                <a:spcPts val="1600"/>
              </a:spcBef>
              <a:spcAft>
                <a:spcPts val="0"/>
              </a:spcAft>
              <a:buClr>
                <a:schemeClr val="accent4"/>
              </a:buClr>
              <a:buSzPts val="3000"/>
              <a:buFont typeface="Open Sans"/>
              <a:buAutoNum type="arabicPeriod"/>
            </a:pPr>
            <a:r>
              <a:rPr lang="en" sz="3000" b="1">
                <a:solidFill>
                  <a:schemeClr val="dk1"/>
                </a:solidFill>
                <a:latin typeface="Open Sans"/>
                <a:ea typeface="Open Sans"/>
                <a:cs typeface="Open Sans"/>
                <a:sym typeface="Open Sans"/>
              </a:rPr>
              <a:t>Clone:</a:t>
            </a:r>
            <a:r>
              <a:rPr lang="en" sz="3000">
                <a:solidFill>
                  <a:schemeClr val="dk1"/>
                </a:solidFill>
                <a:latin typeface="Open Sans"/>
                <a:ea typeface="Open Sans"/>
                <a:cs typeface="Open Sans"/>
                <a:sym typeface="Open Sans"/>
              </a:rPr>
              <a:t> Make a clone of the page</a:t>
            </a:r>
            <a:endParaRPr sz="3000">
              <a:solidFill>
                <a:schemeClr val="dk1"/>
              </a:solidFill>
              <a:latin typeface="Open Sans"/>
              <a:ea typeface="Open Sans"/>
              <a:cs typeface="Open Sans"/>
              <a:sym typeface="Open Sans"/>
            </a:endParaRPr>
          </a:p>
          <a:p>
            <a:pPr marL="914400" marR="0" lvl="0" indent="-647700" algn="l" rtl="0">
              <a:lnSpc>
                <a:spcPct val="100000"/>
              </a:lnSpc>
              <a:spcBef>
                <a:spcPts val="1600"/>
              </a:spcBef>
              <a:spcAft>
                <a:spcPts val="0"/>
              </a:spcAft>
              <a:buClr>
                <a:schemeClr val="accent4"/>
              </a:buClr>
              <a:buSzPts val="3000"/>
              <a:buFont typeface="Open Sans"/>
              <a:buAutoNum type="arabicPeriod"/>
            </a:pPr>
            <a:r>
              <a:rPr lang="en" sz="3000" b="1">
                <a:solidFill>
                  <a:schemeClr val="dk1"/>
                </a:solidFill>
                <a:latin typeface="Open Sans"/>
                <a:ea typeface="Open Sans"/>
                <a:cs typeface="Open Sans"/>
                <a:sym typeface="Open Sans"/>
              </a:rPr>
              <a:t>Delete:</a:t>
            </a:r>
            <a:r>
              <a:rPr lang="en" sz="3000">
                <a:solidFill>
                  <a:schemeClr val="dk1"/>
                </a:solidFill>
                <a:latin typeface="Open Sans"/>
                <a:ea typeface="Open Sans"/>
                <a:cs typeface="Open Sans"/>
                <a:sym typeface="Open Sans"/>
              </a:rPr>
              <a:t> Remove the page </a:t>
            </a:r>
            <a:endParaRPr sz="3000">
              <a:solidFill>
                <a:schemeClr val="dk1"/>
              </a:solidFill>
              <a:latin typeface="Open Sans"/>
              <a:ea typeface="Open Sans"/>
              <a:cs typeface="Open Sans"/>
              <a:sym typeface="Open Sans"/>
            </a:endParaRPr>
          </a:p>
          <a:p>
            <a:pPr marL="914400" marR="0" lvl="0" indent="-647700" algn="l" rtl="0">
              <a:lnSpc>
                <a:spcPct val="100000"/>
              </a:lnSpc>
              <a:spcBef>
                <a:spcPts val="1600"/>
              </a:spcBef>
              <a:spcAft>
                <a:spcPts val="1600"/>
              </a:spcAft>
              <a:buClr>
                <a:schemeClr val="accent4"/>
              </a:buClr>
              <a:buSzPts val="3000"/>
              <a:buFont typeface="Open Sans"/>
              <a:buAutoNum type="arabicPeriod"/>
            </a:pPr>
            <a:r>
              <a:rPr lang="en" sz="3000" b="1">
                <a:solidFill>
                  <a:schemeClr val="dk1"/>
                </a:solidFill>
                <a:latin typeface="Open Sans"/>
                <a:ea typeface="Open Sans"/>
                <a:cs typeface="Open Sans"/>
                <a:sym typeface="Open Sans"/>
              </a:rPr>
              <a:t>Unpublish:</a:t>
            </a:r>
            <a:r>
              <a:rPr lang="en" sz="3000">
                <a:solidFill>
                  <a:schemeClr val="dk1"/>
                </a:solidFill>
                <a:latin typeface="Open Sans"/>
                <a:ea typeface="Open Sans"/>
                <a:cs typeface="Open Sans"/>
                <a:sym typeface="Open Sans"/>
              </a:rPr>
              <a:t> Remove the page from the public-facing website only</a:t>
            </a:r>
            <a:endParaRPr sz="2600">
              <a:solidFill>
                <a:schemeClr val="dk1"/>
              </a:solidFill>
              <a:latin typeface="Nunito Sans Light"/>
              <a:ea typeface="Nunito Sans Light"/>
              <a:cs typeface="Nunito Sans Light"/>
              <a:sym typeface="Nunito Sans Light"/>
            </a:endParaRPr>
          </a:p>
        </p:txBody>
      </p:sp>
      <p:sp>
        <p:nvSpPr>
          <p:cNvPr id="801" name="Google Shape;801;p149"/>
          <p:cNvSpPr txBox="1"/>
          <p:nvPr/>
        </p:nvSpPr>
        <p:spPr>
          <a:xfrm>
            <a:off x="10124350" y="5330687"/>
            <a:ext cx="7239000" cy="3871200"/>
          </a:xfrm>
          <a:prstGeom prst="rect">
            <a:avLst/>
          </a:prstGeom>
          <a:noFill/>
          <a:ln>
            <a:noFill/>
          </a:ln>
        </p:spPr>
        <p:txBody>
          <a:bodyPr spcFirstLastPara="1" wrap="square" lIns="243450" tIns="243450" rIns="243450" bIns="243450" anchor="t" anchorCtr="0">
            <a:noAutofit/>
          </a:bodyPr>
          <a:lstStyle/>
          <a:p>
            <a:pPr marL="914400" marR="0" lvl="0" indent="-914400" algn="l" rtl="0">
              <a:lnSpc>
                <a:spcPct val="100000"/>
              </a:lnSpc>
              <a:spcBef>
                <a:spcPts val="0"/>
              </a:spcBef>
              <a:spcAft>
                <a:spcPts val="0"/>
              </a:spcAft>
              <a:buNone/>
            </a:pPr>
            <a:r>
              <a:rPr lang="en" sz="3000" b="1">
                <a:solidFill>
                  <a:schemeClr val="accent4"/>
                </a:solidFill>
                <a:latin typeface="Open Sans"/>
                <a:ea typeface="Open Sans"/>
                <a:cs typeface="Open Sans"/>
                <a:sym typeface="Open Sans"/>
              </a:rPr>
              <a:t>5.</a:t>
            </a:r>
            <a:r>
              <a:rPr lang="en" sz="3000" b="1">
                <a:solidFill>
                  <a:schemeClr val="dk1"/>
                </a:solidFill>
                <a:latin typeface="Open Sans"/>
                <a:ea typeface="Open Sans"/>
                <a:cs typeface="Open Sans"/>
                <a:sym typeface="Open Sans"/>
              </a:rPr>
              <a:t> 	Move:</a:t>
            </a:r>
            <a:r>
              <a:rPr lang="en" sz="3000">
                <a:solidFill>
                  <a:schemeClr val="dk1"/>
                </a:solidFill>
                <a:latin typeface="Open Sans"/>
                <a:ea typeface="Open Sans"/>
                <a:cs typeface="Open Sans"/>
                <a:sym typeface="Open Sans"/>
              </a:rPr>
              <a:t> Move the page under a new parent</a:t>
            </a:r>
            <a:endParaRPr sz="3000">
              <a:solidFill>
                <a:schemeClr val="dk1"/>
              </a:solidFill>
              <a:latin typeface="Open Sans"/>
              <a:ea typeface="Open Sans"/>
              <a:cs typeface="Open Sans"/>
              <a:sym typeface="Open Sans"/>
            </a:endParaRPr>
          </a:p>
          <a:p>
            <a:pPr marL="850900" marR="0" lvl="0" indent="-850900" algn="l" rtl="0">
              <a:lnSpc>
                <a:spcPct val="100000"/>
              </a:lnSpc>
              <a:spcBef>
                <a:spcPts val="1600"/>
              </a:spcBef>
              <a:spcAft>
                <a:spcPts val="0"/>
              </a:spcAft>
              <a:buNone/>
            </a:pPr>
            <a:r>
              <a:rPr lang="en" sz="3000" b="1">
                <a:solidFill>
                  <a:schemeClr val="accent4"/>
                </a:solidFill>
                <a:latin typeface="Open Sans"/>
                <a:ea typeface="Open Sans"/>
                <a:cs typeface="Open Sans"/>
                <a:sym typeface="Open Sans"/>
              </a:rPr>
              <a:t>6.</a:t>
            </a:r>
            <a:r>
              <a:rPr lang="en" sz="3000" b="1">
                <a:solidFill>
                  <a:schemeClr val="dk1"/>
                </a:solidFill>
                <a:latin typeface="Open Sans"/>
                <a:ea typeface="Open Sans"/>
                <a:cs typeface="Open Sans"/>
                <a:sym typeface="Open Sans"/>
              </a:rPr>
              <a:t>	Add:</a:t>
            </a:r>
            <a:r>
              <a:rPr lang="en" sz="3000">
                <a:solidFill>
                  <a:schemeClr val="dk1"/>
                </a:solidFill>
                <a:latin typeface="Open Sans"/>
                <a:ea typeface="Open Sans"/>
                <a:cs typeface="Open Sans"/>
                <a:sym typeface="Open Sans"/>
              </a:rPr>
              <a:t> Add a new page below this page</a:t>
            </a:r>
            <a:endParaRPr sz="3000">
              <a:solidFill>
                <a:schemeClr val="dk1"/>
              </a:solidFill>
              <a:latin typeface="Open Sans"/>
              <a:ea typeface="Open Sans"/>
              <a:cs typeface="Open Sans"/>
              <a:sym typeface="Open Sans"/>
            </a:endParaRPr>
          </a:p>
          <a:p>
            <a:pPr marL="914400" marR="0" lvl="0" indent="-914400" algn="l" rtl="0">
              <a:lnSpc>
                <a:spcPct val="100000"/>
              </a:lnSpc>
              <a:spcBef>
                <a:spcPts val="1600"/>
              </a:spcBef>
              <a:spcAft>
                <a:spcPts val="1600"/>
              </a:spcAft>
              <a:buNone/>
            </a:pPr>
            <a:r>
              <a:rPr lang="en" sz="3000" b="1">
                <a:solidFill>
                  <a:schemeClr val="accent4"/>
                </a:solidFill>
                <a:latin typeface="Open Sans"/>
                <a:ea typeface="Open Sans"/>
                <a:cs typeface="Open Sans"/>
                <a:sym typeface="Open Sans"/>
              </a:rPr>
              <a:t>7.</a:t>
            </a:r>
            <a:r>
              <a:rPr lang="en" sz="3000" b="1">
                <a:solidFill>
                  <a:schemeClr val="dk1"/>
                </a:solidFill>
                <a:latin typeface="Open Sans"/>
                <a:ea typeface="Open Sans"/>
                <a:cs typeface="Open Sans"/>
                <a:sym typeface="Open Sans"/>
              </a:rPr>
              <a:t> 	Restore:</a:t>
            </a:r>
            <a:r>
              <a:rPr lang="en" sz="3000">
                <a:solidFill>
                  <a:schemeClr val="dk1"/>
                </a:solidFill>
                <a:latin typeface="Open Sans"/>
                <a:ea typeface="Open Sans"/>
                <a:cs typeface="Open Sans"/>
                <a:sym typeface="Open Sans"/>
              </a:rPr>
              <a:t> Revert to last published version</a:t>
            </a:r>
            <a:endParaRPr sz="2600">
              <a:solidFill>
                <a:schemeClr val="dk1"/>
              </a:solidFill>
              <a:latin typeface="Nunito Sans Light"/>
              <a:ea typeface="Nunito Sans Light"/>
              <a:cs typeface="Nunito Sans Light"/>
              <a:sym typeface="Nunito Sans Light"/>
            </a:endParaRPr>
          </a:p>
        </p:txBody>
      </p:sp>
      <p:sp>
        <p:nvSpPr>
          <p:cNvPr id="802" name="Google Shape;802;p149"/>
          <p:cNvSpPr txBox="1"/>
          <p:nvPr/>
        </p:nvSpPr>
        <p:spPr>
          <a:xfrm>
            <a:off x="1842250" y="2664274"/>
            <a:ext cx="13201800" cy="731700"/>
          </a:xfrm>
          <a:prstGeom prst="rect">
            <a:avLst/>
          </a:prstGeom>
          <a:noFill/>
          <a:ln>
            <a:noFill/>
          </a:ln>
        </p:spPr>
        <p:txBody>
          <a:bodyPr spcFirstLastPara="1" wrap="square" lIns="182575" tIns="182575" rIns="182575" bIns="182575" anchor="t" anchorCtr="0">
            <a:noAutofit/>
          </a:bodyPr>
          <a:lstStyle/>
          <a:p>
            <a:pPr marL="0" lvl="0" indent="0" algn="l" rtl="0">
              <a:spcBef>
                <a:spcPts val="0"/>
              </a:spcBef>
              <a:spcAft>
                <a:spcPts val="0"/>
              </a:spcAft>
              <a:buNone/>
            </a:pPr>
            <a:r>
              <a:rPr lang="en" sz="4800" b="1">
                <a:solidFill>
                  <a:schemeClr val="dk1"/>
                </a:solidFill>
                <a:latin typeface="Nunito Sans"/>
                <a:ea typeface="Nunito Sans"/>
                <a:cs typeface="Nunito Sans"/>
                <a:sym typeface="Nunito Sans"/>
              </a:rPr>
              <a:t>   1       2         3        4         5       6         7</a:t>
            </a:r>
            <a:endParaRPr sz="4800" b="1">
              <a:solidFill>
                <a:schemeClr val="dk1"/>
              </a:solidFill>
              <a:latin typeface="Nunito Sans"/>
              <a:ea typeface="Nunito Sans"/>
              <a:cs typeface="Nunito Sans"/>
              <a:sym typeface="Nunito Sans"/>
            </a:endParaRPr>
          </a:p>
        </p:txBody>
      </p:sp>
      <p:cxnSp>
        <p:nvCxnSpPr>
          <p:cNvPr id="803" name="Google Shape;803;p149"/>
          <p:cNvCxnSpPr/>
          <p:nvPr/>
        </p:nvCxnSpPr>
        <p:spPr>
          <a:xfrm rot="-5400000">
            <a:off x="14389916" y="2456434"/>
            <a:ext cx="1345200" cy="990600"/>
          </a:xfrm>
          <a:prstGeom prst="bentConnector3">
            <a:avLst>
              <a:gd name="adj1" fmla="val 98599"/>
            </a:avLst>
          </a:prstGeom>
          <a:noFill/>
          <a:ln w="38100" cap="flat" cmpd="sng">
            <a:solidFill>
              <a:schemeClr val="accent4"/>
            </a:solidFill>
            <a:prstDash val="solid"/>
            <a:round/>
            <a:headEnd type="triangle" w="med" len="med"/>
            <a:tailEnd type="none" w="med" len="med"/>
          </a:ln>
        </p:spPr>
      </p:cxnSp>
      <p:sp>
        <p:nvSpPr>
          <p:cNvPr id="804" name="Google Shape;804;p149"/>
          <p:cNvSpPr txBox="1"/>
          <p:nvPr/>
        </p:nvSpPr>
        <p:spPr>
          <a:xfrm>
            <a:off x="15557800" y="1469675"/>
            <a:ext cx="1924200" cy="1754100"/>
          </a:xfrm>
          <a:prstGeom prst="rect">
            <a:avLst/>
          </a:prstGeom>
          <a:noFill/>
          <a:ln>
            <a:noFill/>
          </a:ln>
        </p:spPr>
        <p:txBody>
          <a:bodyPr spcFirstLastPara="1" wrap="square" lIns="182575" tIns="182575" rIns="182575" bIns="182575" anchor="t" anchorCtr="0">
            <a:spAutoFit/>
          </a:bodyPr>
          <a:lstStyle/>
          <a:p>
            <a:pPr marL="0" lvl="0" indent="0" algn="l" rtl="0">
              <a:spcBef>
                <a:spcPts val="0"/>
              </a:spcBef>
              <a:spcAft>
                <a:spcPts val="0"/>
              </a:spcAft>
              <a:buNone/>
            </a:pPr>
            <a:r>
              <a:rPr lang="en" sz="3000">
                <a:solidFill>
                  <a:schemeClr val="dk1"/>
                </a:solidFill>
                <a:latin typeface="Open Sans"/>
                <a:ea typeface="Open Sans"/>
                <a:cs typeface="Open Sans"/>
                <a:sym typeface="Open Sans"/>
              </a:rPr>
              <a:t>Use this button to view</a:t>
            </a:r>
            <a:endParaRPr sz="2800">
              <a:solidFill>
                <a:schemeClr val="dk1"/>
              </a:solidFill>
              <a:latin typeface="Nunito Sans Light"/>
              <a:ea typeface="Nunito Sans Light"/>
              <a:cs typeface="Nunito Sans Light"/>
              <a:sym typeface="Nunito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50"/>
          <p:cNvSpPr txBox="1">
            <a:spLocks noGrp="1"/>
          </p:cNvSpPr>
          <p:nvPr>
            <p:ph type="body" idx="1"/>
          </p:nvPr>
        </p:nvSpPr>
        <p:spPr>
          <a:xfrm>
            <a:off x="9390600" y="2275925"/>
            <a:ext cx="8934600" cy="70716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SzPts val="3200"/>
              <a:buChar char="●"/>
            </a:pPr>
            <a:r>
              <a:rPr lang="en" b="1">
                <a:solidFill>
                  <a:schemeClr val="accent4"/>
                </a:solidFill>
                <a:latin typeface="Nunito Sans"/>
                <a:ea typeface="Nunito Sans"/>
                <a:cs typeface="Nunito Sans"/>
                <a:sym typeface="Nunito Sans"/>
              </a:rPr>
              <a:t>Publish Now: </a:t>
            </a:r>
            <a:r>
              <a:rPr lang="en"/>
              <a:t>Page is live immediately</a:t>
            </a:r>
            <a:endParaRPr/>
          </a:p>
          <a:p>
            <a:pPr marL="914400" lvl="0" indent="-660400" algn="l" rtl="0">
              <a:spcBef>
                <a:spcPts val="2000"/>
              </a:spcBef>
              <a:spcAft>
                <a:spcPts val="0"/>
              </a:spcAft>
              <a:buSzPts val="3200"/>
              <a:buChar char="●"/>
            </a:pPr>
            <a:r>
              <a:rPr lang="en" b="1">
                <a:solidFill>
                  <a:schemeClr val="accent4"/>
                </a:solidFill>
                <a:latin typeface="Nunito Sans"/>
                <a:ea typeface="Nunito Sans"/>
                <a:cs typeface="Nunito Sans"/>
                <a:sym typeface="Nunito Sans"/>
              </a:rPr>
              <a:t>Publish Later: </a:t>
            </a:r>
            <a:r>
              <a:rPr lang="en"/>
              <a:t>Choose a date and time for the page to be published</a:t>
            </a:r>
            <a:endParaRPr/>
          </a:p>
          <a:p>
            <a:pPr marL="914400" lvl="0" indent="-660400" algn="l" rtl="0">
              <a:spcBef>
                <a:spcPts val="2000"/>
              </a:spcBef>
              <a:spcAft>
                <a:spcPts val="0"/>
              </a:spcAft>
              <a:buSzPts val="3200"/>
              <a:buChar char="●"/>
            </a:pPr>
            <a:r>
              <a:rPr lang="en" b="1">
                <a:solidFill>
                  <a:schemeClr val="accent4"/>
                </a:solidFill>
                <a:latin typeface="Nunito Sans"/>
                <a:ea typeface="Nunito Sans"/>
                <a:cs typeface="Nunito Sans"/>
                <a:sym typeface="Nunito Sans"/>
              </a:rPr>
              <a:t>Comment: </a:t>
            </a:r>
            <a:r>
              <a:rPr lang="en"/>
              <a:t>Make an admin-only note about why you are publishing</a:t>
            </a:r>
            <a:endParaRPr/>
          </a:p>
          <a:p>
            <a:pPr marL="914400" lvl="0" indent="-660400" algn="l" rtl="0">
              <a:spcBef>
                <a:spcPts val="2000"/>
              </a:spcBef>
              <a:spcAft>
                <a:spcPts val="0"/>
              </a:spcAft>
              <a:buSzPts val="3200"/>
              <a:buChar char="●"/>
            </a:pPr>
            <a:r>
              <a:rPr lang="en"/>
              <a:t>Know your page statuses:</a:t>
            </a:r>
            <a:endParaRPr/>
          </a:p>
          <a:p>
            <a:pPr marL="0" lvl="0" indent="0" algn="l" rtl="0">
              <a:spcBef>
                <a:spcPts val="2000"/>
              </a:spcBef>
              <a:spcAft>
                <a:spcPts val="0"/>
              </a:spcAft>
              <a:buNone/>
            </a:pPr>
            <a:r>
              <a:rPr lang="en"/>
              <a:t>	</a:t>
            </a:r>
            <a:r>
              <a:rPr lang="en" b="1">
                <a:solidFill>
                  <a:srgbClr val="6AA84F"/>
                </a:solidFill>
                <a:latin typeface="Nunito Sans"/>
                <a:ea typeface="Nunito Sans"/>
                <a:cs typeface="Nunito Sans"/>
                <a:sym typeface="Nunito Sans"/>
              </a:rPr>
              <a:t>Green</a:t>
            </a:r>
            <a:r>
              <a:rPr lang="en"/>
              <a:t> = Published		</a:t>
            </a:r>
            <a:r>
              <a:rPr lang="en" b="1">
                <a:solidFill>
                  <a:srgbClr val="F1C232"/>
                </a:solidFill>
                <a:latin typeface="Nunito Sans"/>
                <a:ea typeface="Nunito Sans"/>
                <a:cs typeface="Nunito Sans"/>
                <a:sym typeface="Nunito Sans"/>
              </a:rPr>
              <a:t>Yellow</a:t>
            </a:r>
            <a:r>
              <a:rPr lang="en"/>
              <a:t> = New		</a:t>
            </a:r>
            <a:endParaRPr/>
          </a:p>
          <a:p>
            <a:pPr marL="0" lvl="0" indent="0" algn="l" rtl="0">
              <a:spcBef>
                <a:spcPts val="2000"/>
              </a:spcBef>
              <a:spcAft>
                <a:spcPts val="0"/>
              </a:spcAft>
              <a:buNone/>
            </a:pPr>
            <a:r>
              <a:rPr lang="en" b="1">
                <a:solidFill>
                  <a:srgbClr val="FF9900"/>
                </a:solidFill>
                <a:latin typeface="Nunito Sans"/>
                <a:ea typeface="Nunito Sans"/>
                <a:cs typeface="Nunito Sans"/>
                <a:sym typeface="Nunito Sans"/>
              </a:rPr>
              <a:t>    Orange</a:t>
            </a:r>
            <a:r>
              <a:rPr lang="en"/>
              <a:t> = Draft  	</a:t>
            </a:r>
            <a:r>
              <a:rPr lang="en" b="1">
                <a:solidFill>
                  <a:srgbClr val="6FA8DC"/>
                </a:solidFill>
                <a:latin typeface="Nunito Sans"/>
                <a:ea typeface="Nunito Sans"/>
                <a:cs typeface="Nunito Sans"/>
                <a:sym typeface="Nunito Sans"/>
              </a:rPr>
              <a:t>Light blue</a:t>
            </a:r>
            <a:r>
              <a:rPr lang="en"/>
              <a:t> = Scheduled</a:t>
            </a:r>
            <a:endParaRPr/>
          </a:p>
          <a:p>
            <a:pPr marL="0" lvl="0" indent="0" algn="l" rtl="0">
              <a:spcBef>
                <a:spcPts val="2000"/>
              </a:spcBef>
              <a:spcAft>
                <a:spcPts val="2000"/>
              </a:spcAft>
              <a:buNone/>
            </a:pPr>
            <a:endParaRPr/>
          </a:p>
        </p:txBody>
      </p:sp>
      <p:pic>
        <p:nvPicPr>
          <p:cNvPr id="810" name="Google Shape;810;p150"/>
          <p:cNvPicPr preferRelativeResize="0"/>
          <p:nvPr/>
        </p:nvPicPr>
        <p:blipFill rotWithShape="1">
          <a:blip r:embed="rId3">
            <a:alphaModFix/>
          </a:blip>
          <a:srcRect r="16659"/>
          <a:stretch/>
        </p:blipFill>
        <p:spPr>
          <a:xfrm>
            <a:off x="403950" y="1590250"/>
            <a:ext cx="8934749" cy="4984593"/>
          </a:xfrm>
          <a:prstGeom prst="rect">
            <a:avLst/>
          </a:prstGeom>
          <a:noFill/>
          <a:ln>
            <a:noFill/>
          </a:ln>
        </p:spPr>
      </p:pic>
      <p:sp>
        <p:nvSpPr>
          <p:cNvPr id="811" name="Google Shape;811;p150"/>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Publish button</a:t>
            </a:r>
            <a:endParaRPr/>
          </a:p>
        </p:txBody>
      </p:sp>
      <p:pic>
        <p:nvPicPr>
          <p:cNvPr id="812" name="Google Shape;812;p150"/>
          <p:cNvPicPr preferRelativeResize="0"/>
          <p:nvPr/>
        </p:nvPicPr>
        <p:blipFill>
          <a:blip r:embed="rId4">
            <a:alphaModFix/>
          </a:blip>
          <a:stretch>
            <a:fillRect/>
          </a:stretch>
        </p:blipFill>
        <p:spPr>
          <a:xfrm>
            <a:off x="11377288" y="7967418"/>
            <a:ext cx="4438235" cy="12189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51"/>
          <p:cNvSpPr txBox="1"/>
          <p:nvPr/>
        </p:nvSpPr>
        <p:spPr>
          <a:xfrm>
            <a:off x="1440550" y="2487521"/>
            <a:ext cx="8008200" cy="1480800"/>
          </a:xfrm>
          <a:prstGeom prst="rect">
            <a:avLst/>
          </a:prstGeom>
          <a:noFill/>
          <a:ln>
            <a:noFill/>
          </a:ln>
        </p:spPr>
        <p:txBody>
          <a:bodyPr spcFirstLastPara="1" wrap="square" lIns="182575" tIns="182575" rIns="182575" bIns="182575" anchor="t" anchorCtr="0">
            <a:noAutofit/>
          </a:bodyPr>
          <a:lstStyle/>
          <a:p>
            <a:pPr marL="0" lvl="0" indent="0" algn="l" rtl="0">
              <a:spcBef>
                <a:spcPts val="0"/>
              </a:spcBef>
              <a:spcAft>
                <a:spcPts val="0"/>
              </a:spcAft>
              <a:buNone/>
            </a:pPr>
            <a:endParaRPr sz="2800">
              <a:latin typeface="Open Sans Light"/>
              <a:ea typeface="Open Sans Light"/>
              <a:cs typeface="Open Sans Light"/>
              <a:sym typeface="Open Sans Light"/>
            </a:endParaRPr>
          </a:p>
          <a:p>
            <a:pPr marL="0" lvl="0" indent="0" algn="l" rtl="0">
              <a:spcBef>
                <a:spcPts val="0"/>
              </a:spcBef>
              <a:spcAft>
                <a:spcPts val="0"/>
              </a:spcAft>
              <a:buNone/>
            </a:pPr>
            <a:r>
              <a:rPr lang="en" sz="3200">
                <a:solidFill>
                  <a:schemeClr val="dk1"/>
                </a:solidFill>
                <a:latin typeface="Nunito Sans Light"/>
                <a:ea typeface="Nunito Sans Light"/>
                <a:cs typeface="Nunito Sans Light"/>
                <a:sym typeface="Nunito Sans Light"/>
              </a:rPr>
              <a:t>View the published version of this page</a:t>
            </a:r>
            <a:endParaRPr sz="2800">
              <a:latin typeface="Open Sans Light"/>
              <a:ea typeface="Open Sans Light"/>
              <a:cs typeface="Open Sans Light"/>
              <a:sym typeface="Open Sans Light"/>
            </a:endParaRPr>
          </a:p>
        </p:txBody>
      </p:sp>
      <p:cxnSp>
        <p:nvCxnSpPr>
          <p:cNvPr id="818" name="Google Shape;818;p151"/>
          <p:cNvCxnSpPr>
            <a:stCxn id="819" idx="0"/>
          </p:cNvCxnSpPr>
          <p:nvPr/>
        </p:nvCxnSpPr>
        <p:spPr>
          <a:xfrm rot="5400000" flipH="1">
            <a:off x="9453136" y="2737124"/>
            <a:ext cx="1307700" cy="2613600"/>
          </a:xfrm>
          <a:prstGeom prst="bentConnector2">
            <a:avLst/>
          </a:prstGeom>
          <a:noFill/>
          <a:ln w="38100" cap="flat" cmpd="sng">
            <a:solidFill>
              <a:schemeClr val="accent4"/>
            </a:solidFill>
            <a:prstDash val="solid"/>
            <a:round/>
            <a:headEnd type="triangle" w="med" len="med"/>
            <a:tailEnd type="none" w="med" len="med"/>
          </a:ln>
        </p:spPr>
      </p:cxnSp>
      <p:sp>
        <p:nvSpPr>
          <p:cNvPr id="820" name="Google Shape;820;p151"/>
          <p:cNvSpPr txBox="1"/>
          <p:nvPr/>
        </p:nvSpPr>
        <p:spPr>
          <a:xfrm>
            <a:off x="1440550" y="5528030"/>
            <a:ext cx="7892400" cy="1480800"/>
          </a:xfrm>
          <a:prstGeom prst="rect">
            <a:avLst/>
          </a:prstGeom>
          <a:noFill/>
          <a:ln>
            <a:noFill/>
          </a:ln>
        </p:spPr>
        <p:txBody>
          <a:bodyPr spcFirstLastPara="1" wrap="square" lIns="182575" tIns="182575" rIns="182575" bIns="182575" anchor="t" anchorCtr="0">
            <a:noAutofit/>
          </a:bodyPr>
          <a:lstStyle/>
          <a:p>
            <a:pPr marL="0" lvl="0" indent="0" algn="l" rtl="0">
              <a:spcBef>
                <a:spcPts val="0"/>
              </a:spcBef>
              <a:spcAft>
                <a:spcPts val="0"/>
              </a:spcAft>
              <a:buNone/>
            </a:pPr>
            <a:r>
              <a:rPr lang="en" sz="2800">
                <a:latin typeface="Open Sans Light"/>
                <a:ea typeface="Open Sans Light"/>
                <a:cs typeface="Open Sans Light"/>
                <a:sym typeface="Open Sans Light"/>
              </a:rPr>
              <a:t>	</a:t>
            </a:r>
            <a:endParaRPr sz="2800">
              <a:latin typeface="Open Sans Light"/>
              <a:ea typeface="Open Sans Light"/>
              <a:cs typeface="Open Sans Light"/>
              <a:sym typeface="Open Sans Light"/>
            </a:endParaRPr>
          </a:p>
          <a:p>
            <a:pPr marL="0" lvl="0" indent="0" algn="l" rtl="0">
              <a:spcBef>
                <a:spcPts val="0"/>
              </a:spcBef>
              <a:spcAft>
                <a:spcPts val="0"/>
              </a:spcAft>
              <a:buNone/>
            </a:pPr>
            <a:r>
              <a:rPr lang="en" sz="3200">
                <a:solidFill>
                  <a:schemeClr val="dk1"/>
                </a:solidFill>
                <a:latin typeface="Nunito Sans Light"/>
                <a:ea typeface="Nunito Sans Light"/>
                <a:cs typeface="Nunito Sans Light"/>
                <a:sym typeface="Nunito Sans Light"/>
              </a:rPr>
              <a:t>View this page on multiple screen sizes!</a:t>
            </a:r>
            <a:endParaRPr sz="2800">
              <a:latin typeface="Open Sans Light"/>
              <a:ea typeface="Open Sans Light"/>
              <a:cs typeface="Open Sans Light"/>
              <a:sym typeface="Open Sans Light"/>
            </a:endParaRPr>
          </a:p>
        </p:txBody>
      </p:sp>
      <p:cxnSp>
        <p:nvCxnSpPr>
          <p:cNvPr id="821" name="Google Shape;821;p151"/>
          <p:cNvCxnSpPr/>
          <p:nvPr/>
        </p:nvCxnSpPr>
        <p:spPr>
          <a:xfrm rot="10800000" flipH="1">
            <a:off x="8803350" y="5630697"/>
            <a:ext cx="1738200" cy="771900"/>
          </a:xfrm>
          <a:prstGeom prst="bentConnector3">
            <a:avLst>
              <a:gd name="adj1" fmla="val 99799"/>
            </a:avLst>
          </a:prstGeom>
          <a:noFill/>
          <a:ln w="38100" cap="flat" cmpd="sng">
            <a:solidFill>
              <a:schemeClr val="accent4"/>
            </a:solidFill>
            <a:prstDash val="solid"/>
            <a:round/>
            <a:headEnd type="none" w="med" len="med"/>
            <a:tailEnd type="triangle" w="med" len="med"/>
          </a:ln>
        </p:spPr>
      </p:cxnSp>
      <p:sp>
        <p:nvSpPr>
          <p:cNvPr id="822" name="Google Shape;822;p151"/>
          <p:cNvSpPr txBox="1"/>
          <p:nvPr/>
        </p:nvSpPr>
        <p:spPr>
          <a:xfrm>
            <a:off x="1440550" y="7220511"/>
            <a:ext cx="13474200" cy="1480800"/>
          </a:xfrm>
          <a:prstGeom prst="rect">
            <a:avLst/>
          </a:prstGeom>
          <a:noFill/>
          <a:ln>
            <a:noFill/>
          </a:ln>
        </p:spPr>
        <p:txBody>
          <a:bodyPr spcFirstLastPara="1" wrap="square" lIns="182575" tIns="182575" rIns="182575" bIns="182575" anchor="t" anchorCtr="0">
            <a:noAutofit/>
          </a:bodyPr>
          <a:lstStyle/>
          <a:p>
            <a:pPr marL="0" lvl="0" indent="0" algn="l" rtl="0">
              <a:spcBef>
                <a:spcPts val="0"/>
              </a:spcBef>
              <a:spcAft>
                <a:spcPts val="0"/>
              </a:spcAft>
              <a:buNone/>
            </a:pPr>
            <a:r>
              <a:rPr lang="en" sz="3200" b="1">
                <a:solidFill>
                  <a:schemeClr val="accent4"/>
                </a:solidFill>
                <a:latin typeface="Nunito Sans"/>
                <a:ea typeface="Nunito Sans"/>
                <a:cs typeface="Nunito Sans"/>
                <a:sym typeface="Nunito Sans"/>
              </a:rPr>
              <a:t>Note:</a:t>
            </a:r>
            <a:r>
              <a:rPr lang="en" sz="3200" b="1">
                <a:solidFill>
                  <a:schemeClr val="dk1"/>
                </a:solidFill>
                <a:latin typeface="Nunito Sans"/>
                <a:ea typeface="Nunito Sans"/>
                <a:cs typeface="Nunito Sans"/>
                <a:sym typeface="Nunito Sans"/>
              </a:rPr>
              <a:t> </a:t>
            </a:r>
            <a:r>
              <a:rPr lang="en" sz="3200">
                <a:solidFill>
                  <a:schemeClr val="dk1"/>
                </a:solidFill>
                <a:latin typeface="Nunito Sans Light"/>
                <a:ea typeface="Nunito Sans Light"/>
                <a:cs typeface="Nunito Sans Light"/>
                <a:sym typeface="Nunito Sans Light"/>
              </a:rPr>
              <a:t>Looking for a preview? Turn off Compose mode!</a:t>
            </a:r>
            <a:endParaRPr sz="2800" i="1">
              <a:latin typeface="Open Sans Light"/>
              <a:ea typeface="Open Sans Light"/>
              <a:cs typeface="Open Sans Light"/>
              <a:sym typeface="Open Sans Light"/>
            </a:endParaRPr>
          </a:p>
        </p:txBody>
      </p:sp>
      <p:sp>
        <p:nvSpPr>
          <p:cNvPr id="823" name="Google Shape;823;p151"/>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View options</a:t>
            </a:r>
            <a:endParaRPr/>
          </a:p>
        </p:txBody>
      </p:sp>
      <p:pic>
        <p:nvPicPr>
          <p:cNvPr id="819" name="Google Shape;819;p151"/>
          <p:cNvPicPr preferRelativeResize="0"/>
          <p:nvPr/>
        </p:nvPicPr>
        <p:blipFill>
          <a:blip r:embed="rId3">
            <a:alphaModFix/>
          </a:blip>
          <a:stretch>
            <a:fillRect/>
          </a:stretch>
        </p:blipFill>
        <p:spPr>
          <a:xfrm>
            <a:off x="7869700" y="4697774"/>
            <a:ext cx="7088172" cy="93308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52"/>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Composer - Editing Interior Pages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35"/>
          <p:cNvSpPr txBox="1">
            <a:spLocks noGrp="1"/>
          </p:cNvSpPr>
          <p:nvPr>
            <p:ph type="body" idx="5"/>
          </p:nvPr>
        </p:nvSpPr>
        <p:spPr>
          <a:xfrm>
            <a:off x="6736700" y="4903507"/>
            <a:ext cx="914400" cy="1280700"/>
          </a:xfrm>
          <a:prstGeom prst="rect">
            <a:avLst/>
          </a:prstGeom>
          <a:noFill/>
        </p:spPr>
        <p:txBody>
          <a:bodyPr spcFirstLastPara="1" wrap="square" lIns="0" tIns="182575" rIns="0" bIns="182575" anchor="ctr" anchorCtr="0">
            <a:noAutofit/>
          </a:bodyPr>
          <a:lstStyle/>
          <a:p>
            <a:pPr marL="0" lvl="0" indent="0" algn="ctr" rtl="0">
              <a:spcBef>
                <a:spcPts val="0"/>
              </a:spcBef>
              <a:spcAft>
                <a:spcPts val="0"/>
              </a:spcAft>
              <a:buNone/>
            </a:pPr>
            <a:r>
              <a:rPr lang="en" sz="4800" b="0">
                <a:solidFill>
                  <a:schemeClr val="accent4"/>
                </a:solidFill>
                <a:latin typeface="Nunito Sans Black"/>
                <a:ea typeface="Nunito Sans Black"/>
                <a:cs typeface="Nunito Sans Black"/>
                <a:sym typeface="Nunito Sans Black"/>
              </a:rPr>
              <a:t>03</a:t>
            </a:r>
            <a:endParaRPr sz="4800" b="0">
              <a:solidFill>
                <a:schemeClr val="accent4"/>
              </a:solidFill>
              <a:latin typeface="Nunito Sans Black"/>
              <a:ea typeface="Nunito Sans Black"/>
              <a:cs typeface="Nunito Sans Black"/>
              <a:sym typeface="Nunito Sans Black"/>
            </a:endParaRPr>
          </a:p>
        </p:txBody>
      </p:sp>
      <p:sp>
        <p:nvSpPr>
          <p:cNvPr id="675" name="Google Shape;675;p135"/>
          <p:cNvSpPr txBox="1">
            <a:spLocks noGrp="1"/>
          </p:cNvSpPr>
          <p:nvPr>
            <p:ph type="body" idx="5"/>
          </p:nvPr>
        </p:nvSpPr>
        <p:spPr>
          <a:xfrm>
            <a:off x="6736700" y="6300121"/>
            <a:ext cx="914400" cy="1280700"/>
          </a:xfrm>
          <a:prstGeom prst="rect">
            <a:avLst/>
          </a:prstGeom>
          <a:noFill/>
        </p:spPr>
        <p:txBody>
          <a:bodyPr spcFirstLastPara="1" wrap="square" lIns="0" tIns="182575" rIns="0" bIns="182575" anchor="ctr" anchorCtr="0">
            <a:noAutofit/>
          </a:bodyPr>
          <a:lstStyle/>
          <a:p>
            <a:pPr marL="0" lvl="0" indent="0" algn="ctr" rtl="0">
              <a:spcBef>
                <a:spcPts val="0"/>
              </a:spcBef>
              <a:spcAft>
                <a:spcPts val="0"/>
              </a:spcAft>
              <a:buNone/>
            </a:pPr>
            <a:r>
              <a:rPr lang="en" sz="4800" b="0">
                <a:solidFill>
                  <a:schemeClr val="accent4"/>
                </a:solidFill>
                <a:latin typeface="Nunito Sans Black"/>
                <a:ea typeface="Nunito Sans Black"/>
                <a:cs typeface="Nunito Sans Black"/>
                <a:sym typeface="Nunito Sans Black"/>
              </a:rPr>
              <a:t>04</a:t>
            </a:r>
            <a:endParaRPr sz="4800" b="0">
              <a:solidFill>
                <a:schemeClr val="accent4"/>
              </a:solidFill>
              <a:latin typeface="Nunito Sans Black"/>
              <a:ea typeface="Nunito Sans Black"/>
              <a:cs typeface="Nunito Sans Black"/>
              <a:sym typeface="Nunito Sans Black"/>
            </a:endParaRPr>
          </a:p>
        </p:txBody>
      </p:sp>
      <p:pic>
        <p:nvPicPr>
          <p:cNvPr id="676" name="Google Shape;676;p135"/>
          <p:cNvPicPr preferRelativeResize="0"/>
          <p:nvPr/>
        </p:nvPicPr>
        <p:blipFill rotWithShape="1">
          <a:blip r:embed="rId3">
            <a:alphaModFix/>
          </a:blip>
          <a:srcRect r="31323"/>
          <a:stretch/>
        </p:blipFill>
        <p:spPr>
          <a:xfrm>
            <a:off x="2074900" y="5448772"/>
            <a:ext cx="3548400" cy="3429300"/>
          </a:xfrm>
          <a:prstGeom prst="roundRect">
            <a:avLst>
              <a:gd name="adj" fmla="val 3095"/>
            </a:avLst>
          </a:prstGeom>
          <a:noFill/>
          <a:ln>
            <a:noFill/>
          </a:ln>
        </p:spPr>
      </p:pic>
      <p:sp>
        <p:nvSpPr>
          <p:cNvPr id="677" name="Google Shape;677;p135"/>
          <p:cNvSpPr txBox="1">
            <a:spLocks noGrp="1"/>
          </p:cNvSpPr>
          <p:nvPr>
            <p:ph type="body" idx="1"/>
          </p:nvPr>
        </p:nvSpPr>
        <p:spPr>
          <a:xfrm>
            <a:off x="7678300" y="2498943"/>
            <a:ext cx="9090600" cy="834000"/>
          </a:xfrm>
          <a:prstGeom prst="rect">
            <a:avLst/>
          </a:prstGeom>
        </p:spPr>
        <p:txBody>
          <a:bodyPr spcFirstLastPara="1" wrap="square" lIns="182575" tIns="182575" rIns="182575" bIns="182575" anchor="t" anchorCtr="0">
            <a:noAutofit/>
          </a:bodyPr>
          <a:lstStyle/>
          <a:p>
            <a:pPr marL="0" marR="0" lvl="0" indent="0" algn="l" rtl="0">
              <a:lnSpc>
                <a:spcPct val="100000"/>
              </a:lnSpc>
              <a:spcBef>
                <a:spcPts val="0"/>
              </a:spcBef>
              <a:spcAft>
                <a:spcPts val="0"/>
              </a:spcAft>
              <a:buNone/>
            </a:pPr>
            <a:r>
              <a:rPr lang="en" sz="3600" b="1">
                <a:uFill>
                  <a:noFill/>
                </a:uFill>
                <a:latin typeface="Nunito Sans"/>
                <a:ea typeface="Nunito Sans"/>
                <a:cs typeface="Nunito Sans"/>
                <a:sym typeface="Nunito Sans"/>
                <a:hlinkClick r:id="rId4" action="ppaction://hlinksldjump"/>
              </a:rPr>
              <a:t>Navigating your site</a:t>
            </a:r>
            <a:endParaRPr sz="3600" b="1">
              <a:latin typeface="Nunito Sans"/>
              <a:ea typeface="Nunito Sans"/>
              <a:cs typeface="Nunito Sans"/>
              <a:sym typeface="Nunito Sans"/>
            </a:endParaRPr>
          </a:p>
        </p:txBody>
      </p:sp>
      <p:sp>
        <p:nvSpPr>
          <p:cNvPr id="678" name="Google Shape;678;p135"/>
          <p:cNvSpPr txBox="1">
            <a:spLocks noGrp="1"/>
          </p:cNvSpPr>
          <p:nvPr>
            <p:ph type="title"/>
          </p:nvPr>
        </p:nvSpPr>
        <p:spPr>
          <a:xfrm>
            <a:off x="6431900" y="873181"/>
            <a:ext cx="10946400" cy="1404300"/>
          </a:xfrm>
          <a:prstGeom prst="rect">
            <a:avLst/>
          </a:prstGeom>
        </p:spPr>
        <p:txBody>
          <a:bodyPr spcFirstLastPara="1" wrap="square" lIns="182575" tIns="182575" rIns="182575" bIns="182575" anchor="b" anchorCtr="0">
            <a:noAutofit/>
          </a:bodyPr>
          <a:lstStyle/>
          <a:p>
            <a:pPr marL="0" lvl="0" indent="0" algn="l" rtl="0">
              <a:spcBef>
                <a:spcPts val="0"/>
              </a:spcBef>
              <a:spcAft>
                <a:spcPts val="0"/>
              </a:spcAft>
              <a:buNone/>
            </a:pPr>
            <a:r>
              <a:rPr lang="en"/>
              <a:t>Agenda</a:t>
            </a:r>
            <a:endParaRPr/>
          </a:p>
        </p:txBody>
      </p:sp>
      <p:sp>
        <p:nvSpPr>
          <p:cNvPr id="679" name="Google Shape;679;p135"/>
          <p:cNvSpPr txBox="1">
            <a:spLocks noGrp="1"/>
          </p:cNvSpPr>
          <p:nvPr>
            <p:ph type="body" idx="2"/>
          </p:nvPr>
        </p:nvSpPr>
        <p:spPr>
          <a:xfrm>
            <a:off x="7678300" y="3890878"/>
            <a:ext cx="9090600" cy="8340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sz="3600" b="1">
                <a:uFill>
                  <a:noFill/>
                </a:uFill>
                <a:latin typeface="Nunito Sans"/>
                <a:ea typeface="Nunito Sans"/>
                <a:cs typeface="Nunito Sans"/>
                <a:sym typeface="Nunito Sans"/>
                <a:hlinkClick r:id="rId5" action="ppaction://hlinksldjump"/>
              </a:rPr>
              <a:t>Editing Interior Pages</a:t>
            </a:r>
            <a:endParaRPr sz="3600" b="1">
              <a:latin typeface="Nunito Sans"/>
              <a:ea typeface="Nunito Sans"/>
              <a:cs typeface="Nunito Sans"/>
              <a:sym typeface="Nunito Sans"/>
            </a:endParaRPr>
          </a:p>
        </p:txBody>
      </p:sp>
      <p:sp>
        <p:nvSpPr>
          <p:cNvPr id="680" name="Google Shape;680;p135"/>
          <p:cNvSpPr txBox="1">
            <a:spLocks noGrp="1"/>
          </p:cNvSpPr>
          <p:nvPr>
            <p:ph type="body" idx="3"/>
          </p:nvPr>
        </p:nvSpPr>
        <p:spPr>
          <a:xfrm>
            <a:off x="7678300" y="5083902"/>
            <a:ext cx="9090600" cy="919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sz="3600" b="1">
                <a:uFill>
                  <a:noFill/>
                </a:uFill>
                <a:latin typeface="Nunito Sans"/>
                <a:ea typeface="Nunito Sans"/>
                <a:cs typeface="Nunito Sans"/>
                <a:sym typeface="Nunito Sans"/>
                <a:hlinkClick r:id="rId6" action="ppaction://hlinksldjump"/>
              </a:rPr>
              <a:t>Managing Resources and Galleries</a:t>
            </a:r>
            <a:endParaRPr b="1">
              <a:latin typeface="Nunito Sans"/>
              <a:ea typeface="Nunito Sans"/>
              <a:cs typeface="Nunito Sans"/>
              <a:sym typeface="Nunito Sans"/>
            </a:endParaRPr>
          </a:p>
        </p:txBody>
      </p:sp>
      <p:sp>
        <p:nvSpPr>
          <p:cNvPr id="681" name="Google Shape;681;p135"/>
          <p:cNvSpPr txBox="1">
            <a:spLocks noGrp="1"/>
          </p:cNvSpPr>
          <p:nvPr>
            <p:ph type="body" idx="4"/>
          </p:nvPr>
        </p:nvSpPr>
        <p:spPr>
          <a:xfrm>
            <a:off x="7678300" y="6480516"/>
            <a:ext cx="9090600" cy="919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b="1">
                <a:latin typeface="Nunito Sans"/>
                <a:ea typeface="Nunito Sans"/>
                <a:cs typeface="Nunito Sans"/>
                <a:sym typeface="Nunito Sans"/>
              </a:rPr>
              <a:t>Posts</a:t>
            </a:r>
            <a:endParaRPr b="1">
              <a:latin typeface="Nunito Sans"/>
              <a:ea typeface="Nunito Sans"/>
              <a:cs typeface="Nunito Sans"/>
              <a:sym typeface="Nunito Sans"/>
            </a:endParaRPr>
          </a:p>
        </p:txBody>
      </p:sp>
      <p:sp>
        <p:nvSpPr>
          <p:cNvPr id="682" name="Google Shape;682;p135"/>
          <p:cNvSpPr txBox="1">
            <a:spLocks noGrp="1"/>
          </p:cNvSpPr>
          <p:nvPr>
            <p:ph type="body" idx="5"/>
          </p:nvPr>
        </p:nvSpPr>
        <p:spPr>
          <a:xfrm>
            <a:off x="6736700" y="2275540"/>
            <a:ext cx="914400" cy="1280700"/>
          </a:xfrm>
          <a:prstGeom prst="rect">
            <a:avLst/>
          </a:prstGeom>
          <a:noFill/>
        </p:spPr>
        <p:txBody>
          <a:bodyPr spcFirstLastPara="1" wrap="square" lIns="0" tIns="182575" rIns="0" bIns="182575" anchor="ctr" anchorCtr="0">
            <a:noAutofit/>
          </a:bodyPr>
          <a:lstStyle/>
          <a:p>
            <a:pPr marL="0" lvl="0" indent="0" algn="ctr" rtl="0">
              <a:spcBef>
                <a:spcPts val="0"/>
              </a:spcBef>
              <a:spcAft>
                <a:spcPts val="0"/>
              </a:spcAft>
              <a:buNone/>
            </a:pPr>
            <a:r>
              <a:rPr lang="en" sz="4800" b="0">
                <a:solidFill>
                  <a:schemeClr val="accent4"/>
                </a:solidFill>
                <a:latin typeface="Nunito Sans Black"/>
                <a:ea typeface="Nunito Sans Black"/>
                <a:cs typeface="Nunito Sans Black"/>
                <a:sym typeface="Nunito Sans Black"/>
              </a:rPr>
              <a:t>01</a:t>
            </a:r>
            <a:endParaRPr sz="4800" b="0">
              <a:solidFill>
                <a:schemeClr val="accent4"/>
              </a:solidFill>
              <a:latin typeface="Nunito Sans Black"/>
              <a:ea typeface="Nunito Sans Black"/>
              <a:cs typeface="Nunito Sans Black"/>
              <a:sym typeface="Nunito Sans Black"/>
            </a:endParaRPr>
          </a:p>
        </p:txBody>
      </p:sp>
      <p:pic>
        <p:nvPicPr>
          <p:cNvPr id="683" name="Google Shape;683;p135"/>
          <p:cNvPicPr preferRelativeResize="0"/>
          <p:nvPr/>
        </p:nvPicPr>
        <p:blipFill rotWithShape="1">
          <a:blip r:embed="rId7">
            <a:alphaModFix/>
          </a:blip>
          <a:srcRect l="-521" r="42554"/>
          <a:stretch/>
        </p:blipFill>
        <p:spPr>
          <a:xfrm>
            <a:off x="2074900" y="1363114"/>
            <a:ext cx="3548400" cy="3429300"/>
          </a:xfrm>
          <a:prstGeom prst="roundRect">
            <a:avLst>
              <a:gd name="adj" fmla="val 2531"/>
            </a:avLst>
          </a:prstGeom>
          <a:noFill/>
          <a:ln>
            <a:noFill/>
          </a:ln>
        </p:spPr>
      </p:pic>
      <p:sp>
        <p:nvSpPr>
          <p:cNvPr id="684" name="Google Shape;684;p135"/>
          <p:cNvSpPr txBox="1">
            <a:spLocks noGrp="1"/>
          </p:cNvSpPr>
          <p:nvPr>
            <p:ph type="body" idx="5"/>
          </p:nvPr>
        </p:nvSpPr>
        <p:spPr>
          <a:xfrm>
            <a:off x="6736700" y="3667476"/>
            <a:ext cx="914400" cy="1280700"/>
          </a:xfrm>
          <a:prstGeom prst="rect">
            <a:avLst/>
          </a:prstGeom>
          <a:noFill/>
        </p:spPr>
        <p:txBody>
          <a:bodyPr spcFirstLastPara="1" wrap="square" lIns="0" tIns="182575" rIns="0" bIns="182575" anchor="ctr" anchorCtr="0">
            <a:noAutofit/>
          </a:bodyPr>
          <a:lstStyle/>
          <a:p>
            <a:pPr marL="0" lvl="0" indent="0" algn="ctr" rtl="0">
              <a:spcBef>
                <a:spcPts val="0"/>
              </a:spcBef>
              <a:spcAft>
                <a:spcPts val="0"/>
              </a:spcAft>
              <a:buNone/>
            </a:pPr>
            <a:r>
              <a:rPr lang="en" sz="4800" b="0">
                <a:solidFill>
                  <a:schemeClr val="accent4"/>
                </a:solidFill>
                <a:latin typeface="Nunito Sans Black"/>
                <a:ea typeface="Nunito Sans Black"/>
                <a:cs typeface="Nunito Sans Black"/>
                <a:sym typeface="Nunito Sans Black"/>
              </a:rPr>
              <a:t>02</a:t>
            </a:r>
            <a:endParaRPr sz="4800" b="0">
              <a:solidFill>
                <a:schemeClr val="accent4"/>
              </a:solidFill>
              <a:latin typeface="Nunito Sans Black"/>
              <a:ea typeface="Nunito Sans Black"/>
              <a:cs typeface="Nunito Sans Black"/>
              <a:sym typeface="Nunito Sans Black"/>
            </a:endParaRPr>
          </a:p>
        </p:txBody>
      </p:sp>
      <p:sp>
        <p:nvSpPr>
          <p:cNvPr id="685" name="Google Shape;685;p135"/>
          <p:cNvSpPr txBox="1">
            <a:spLocks noGrp="1"/>
          </p:cNvSpPr>
          <p:nvPr>
            <p:ph type="body" idx="5"/>
          </p:nvPr>
        </p:nvSpPr>
        <p:spPr>
          <a:xfrm>
            <a:off x="6736700" y="7691758"/>
            <a:ext cx="914400" cy="1280700"/>
          </a:xfrm>
          <a:prstGeom prst="rect">
            <a:avLst/>
          </a:prstGeom>
          <a:noFill/>
        </p:spPr>
        <p:txBody>
          <a:bodyPr spcFirstLastPara="1" wrap="square" lIns="0" tIns="182575" rIns="0" bIns="182575" anchor="ctr" anchorCtr="0">
            <a:noAutofit/>
          </a:bodyPr>
          <a:lstStyle/>
          <a:p>
            <a:pPr marL="0" lvl="0" indent="0" algn="ctr" rtl="0">
              <a:spcBef>
                <a:spcPts val="0"/>
              </a:spcBef>
              <a:spcAft>
                <a:spcPts val="0"/>
              </a:spcAft>
              <a:buNone/>
            </a:pPr>
            <a:r>
              <a:rPr lang="en" sz="4800" b="0">
                <a:solidFill>
                  <a:schemeClr val="accent4"/>
                </a:solidFill>
                <a:latin typeface="Nunito Sans Black"/>
                <a:ea typeface="Nunito Sans Black"/>
                <a:cs typeface="Nunito Sans Black"/>
                <a:sym typeface="Nunito Sans Black"/>
              </a:rPr>
              <a:t>05</a:t>
            </a:r>
            <a:endParaRPr sz="4800" b="0">
              <a:solidFill>
                <a:schemeClr val="accent4"/>
              </a:solidFill>
              <a:latin typeface="Nunito Sans Black"/>
              <a:ea typeface="Nunito Sans Black"/>
              <a:cs typeface="Nunito Sans Black"/>
              <a:sym typeface="Nunito Sans Black"/>
            </a:endParaRPr>
          </a:p>
        </p:txBody>
      </p:sp>
      <p:sp>
        <p:nvSpPr>
          <p:cNvPr id="686" name="Google Shape;686;p135"/>
          <p:cNvSpPr txBox="1">
            <a:spLocks noGrp="1"/>
          </p:cNvSpPr>
          <p:nvPr>
            <p:ph type="body" idx="4"/>
          </p:nvPr>
        </p:nvSpPr>
        <p:spPr>
          <a:xfrm>
            <a:off x="7678300" y="7872153"/>
            <a:ext cx="9090600" cy="919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sz="3600" b="1">
                <a:latin typeface="Nunito Sans"/>
                <a:ea typeface="Nunito Sans"/>
                <a:cs typeface="Nunito Sans"/>
                <a:sym typeface="Nunito Sans"/>
              </a:rPr>
              <a:t>Calendars</a:t>
            </a:r>
            <a:endParaRPr sz="3600" b="1">
              <a:latin typeface="Nunito Sans"/>
              <a:ea typeface="Nunito Sans"/>
              <a:cs typeface="Nunito Sans"/>
              <a:sym typeface="Nunit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53"/>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sz="3000"/>
              <a:t>The Compose toggle enables page editing, adding new or editing existing content.  </a:t>
            </a:r>
            <a:endParaRPr sz="3000"/>
          </a:p>
          <a:p>
            <a:pPr marL="914400" lvl="0" indent="-647700" algn="l" rtl="0">
              <a:spcBef>
                <a:spcPts val="1600"/>
              </a:spcBef>
              <a:spcAft>
                <a:spcPts val="0"/>
              </a:spcAft>
              <a:buSzPts val="3000"/>
              <a:buChar char="●"/>
            </a:pPr>
            <a:r>
              <a:rPr lang="en" sz="3000"/>
              <a:t>Changes from gray to blue when you can edit</a:t>
            </a:r>
            <a:endParaRPr sz="3000"/>
          </a:p>
          <a:p>
            <a:pPr marL="914400" lvl="0" indent="-647700" algn="l" rtl="0">
              <a:spcBef>
                <a:spcPts val="1600"/>
              </a:spcBef>
              <a:spcAft>
                <a:spcPts val="0"/>
              </a:spcAft>
              <a:buSzPts val="3000"/>
              <a:buChar char="●"/>
            </a:pPr>
            <a:r>
              <a:rPr lang="en" sz="3000"/>
              <a:t>If you don’t see a Compose toggle, you don’t have permission to edit this page.</a:t>
            </a:r>
            <a:endParaRPr sz="3000"/>
          </a:p>
          <a:p>
            <a:pPr marL="914400" lvl="0" indent="-647700" algn="l" rtl="0">
              <a:spcBef>
                <a:spcPts val="1600"/>
              </a:spcBef>
              <a:spcAft>
                <a:spcPts val="0"/>
              </a:spcAft>
              <a:buSzPts val="3000"/>
              <a:buChar char="●"/>
            </a:pPr>
            <a:r>
              <a:rPr lang="en" sz="3000"/>
              <a:t>Pages are built with “elements.”</a:t>
            </a:r>
            <a:endParaRPr sz="3000"/>
          </a:p>
          <a:p>
            <a:pPr marL="0" lvl="0" indent="0" algn="l" rtl="0">
              <a:spcBef>
                <a:spcPts val="1600"/>
              </a:spcBef>
              <a:spcAft>
                <a:spcPts val="1600"/>
              </a:spcAft>
              <a:buNone/>
            </a:pPr>
            <a:r>
              <a:rPr lang="en" sz="3000"/>
              <a:t>With Compose mode ON, you can also edit your page’s layout, banners, and theme in Page Layout &amp; Appearance.  </a:t>
            </a:r>
            <a:endParaRPr sz="3000"/>
          </a:p>
        </p:txBody>
      </p:sp>
      <p:sp>
        <p:nvSpPr>
          <p:cNvPr id="834" name="Google Shape;834;p153"/>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Compose mode</a:t>
            </a:r>
            <a:endParaRPr/>
          </a:p>
        </p:txBody>
      </p:sp>
      <p:pic>
        <p:nvPicPr>
          <p:cNvPr id="835" name="Google Shape;835;p153"/>
          <p:cNvPicPr preferRelativeResize="0"/>
          <p:nvPr/>
        </p:nvPicPr>
        <p:blipFill>
          <a:blip r:embed="rId3">
            <a:alphaModFix/>
          </a:blip>
          <a:stretch>
            <a:fillRect/>
          </a:stretch>
        </p:blipFill>
        <p:spPr>
          <a:xfrm>
            <a:off x="11348745" y="4127975"/>
            <a:ext cx="6373797" cy="19852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54"/>
          <p:cNvSpPr txBox="1">
            <a:spLocks noGrp="1"/>
          </p:cNvSpPr>
          <p:nvPr>
            <p:ph type="body" idx="1"/>
          </p:nvPr>
        </p:nvSpPr>
        <p:spPr>
          <a:xfrm>
            <a:off x="924600" y="2624283"/>
            <a:ext cx="16449000" cy="6577800"/>
          </a:xfrm>
          <a:prstGeom prst="rect">
            <a:avLst/>
          </a:prstGeom>
        </p:spPr>
        <p:txBody>
          <a:bodyPr spcFirstLastPara="1" wrap="square" lIns="182575" tIns="182575" rIns="182575" bIns="182575" anchor="t" anchorCtr="0">
            <a:noAutofit/>
          </a:bodyPr>
          <a:lstStyle/>
          <a:p>
            <a:pPr marL="0" lvl="0" indent="0" algn="l" rtl="0">
              <a:lnSpc>
                <a:spcPct val="200000"/>
              </a:lnSpc>
              <a:spcBef>
                <a:spcPts val="0"/>
              </a:spcBef>
              <a:spcAft>
                <a:spcPts val="0"/>
              </a:spcAft>
              <a:buNone/>
            </a:pPr>
            <a:r>
              <a:rPr lang="en"/>
              <a:t>Elements are the fundamental building blocks of your Composer website.</a:t>
            </a:r>
            <a:endParaRPr/>
          </a:p>
          <a:p>
            <a:pPr marL="914400" lvl="0" indent="-660400" algn="l" rtl="0">
              <a:lnSpc>
                <a:spcPct val="200000"/>
              </a:lnSpc>
              <a:spcBef>
                <a:spcPts val="1600"/>
              </a:spcBef>
              <a:spcAft>
                <a:spcPts val="0"/>
              </a:spcAft>
              <a:buClr>
                <a:schemeClr val="accent4"/>
              </a:buClr>
              <a:buSzPts val="3200"/>
              <a:buChar char="●"/>
            </a:pPr>
            <a:r>
              <a:rPr lang="en"/>
              <a:t>Some elements add static, page-specific content.</a:t>
            </a:r>
            <a:endParaRPr/>
          </a:p>
          <a:p>
            <a:pPr marL="914400" lvl="0" indent="-660400" algn="l" rtl="0">
              <a:lnSpc>
                <a:spcPct val="200000"/>
              </a:lnSpc>
              <a:spcBef>
                <a:spcPts val="0"/>
              </a:spcBef>
              <a:spcAft>
                <a:spcPts val="0"/>
              </a:spcAft>
              <a:buClr>
                <a:schemeClr val="accent4"/>
              </a:buClr>
              <a:buSzPts val="3200"/>
              <a:buChar char="●"/>
            </a:pPr>
            <a:r>
              <a:rPr lang="en"/>
              <a:t>Others add dynamic content from modules like Calendar Manager, Posts, etc.</a:t>
            </a:r>
            <a:endParaRPr/>
          </a:p>
          <a:p>
            <a:pPr marL="914400" lvl="0" indent="-660400" algn="l" rtl="0">
              <a:lnSpc>
                <a:spcPct val="200000"/>
              </a:lnSpc>
              <a:spcBef>
                <a:spcPts val="0"/>
              </a:spcBef>
              <a:spcAft>
                <a:spcPts val="0"/>
              </a:spcAft>
              <a:buClr>
                <a:schemeClr val="accent4"/>
              </a:buClr>
              <a:buSzPts val="3200"/>
              <a:buChar char="●"/>
            </a:pPr>
            <a:r>
              <a:rPr lang="en"/>
              <a:t>Use elements to create a unique layout and organize content.</a:t>
            </a:r>
            <a:endParaRPr/>
          </a:p>
          <a:p>
            <a:pPr marL="0" lvl="0" indent="0" algn="l" rtl="0">
              <a:lnSpc>
                <a:spcPct val="200000"/>
              </a:lnSpc>
              <a:spcBef>
                <a:spcPts val="1600"/>
              </a:spcBef>
              <a:spcAft>
                <a:spcPts val="1600"/>
              </a:spcAft>
              <a:buNone/>
            </a:pPr>
            <a:endParaRPr/>
          </a:p>
        </p:txBody>
      </p:sp>
      <p:sp>
        <p:nvSpPr>
          <p:cNvPr id="841" name="Google Shape;841;p154"/>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What are elements?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155"/>
          <p:cNvPicPr preferRelativeResize="0"/>
          <p:nvPr/>
        </p:nvPicPr>
        <p:blipFill rotWithShape="1">
          <a:blip r:embed="rId3">
            <a:alphaModFix/>
          </a:blip>
          <a:srcRect t="10598" b="29214"/>
          <a:stretch/>
        </p:blipFill>
        <p:spPr>
          <a:xfrm>
            <a:off x="2346625" y="2156326"/>
            <a:ext cx="13594750" cy="2432118"/>
          </a:xfrm>
          <a:prstGeom prst="rect">
            <a:avLst/>
          </a:prstGeom>
          <a:noFill/>
          <a:ln>
            <a:noFill/>
          </a:ln>
        </p:spPr>
      </p:pic>
      <p:sp>
        <p:nvSpPr>
          <p:cNvPr id="847" name="Google Shape;847;p155"/>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Element actions</a:t>
            </a:r>
            <a:endParaRPr/>
          </a:p>
        </p:txBody>
      </p:sp>
      <p:sp>
        <p:nvSpPr>
          <p:cNvPr id="848" name="Google Shape;848;p155"/>
          <p:cNvSpPr txBox="1">
            <a:spLocks noGrp="1"/>
          </p:cNvSpPr>
          <p:nvPr>
            <p:ph type="body" idx="1"/>
          </p:nvPr>
        </p:nvSpPr>
        <p:spPr>
          <a:xfrm>
            <a:off x="914400" y="4269488"/>
            <a:ext cx="16449000" cy="6577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a:t>Hover over an element to:</a:t>
            </a:r>
            <a:endParaRPr/>
          </a:p>
          <a:p>
            <a:pPr marL="914400" lvl="0" indent="-660400" algn="l" rtl="0">
              <a:spcBef>
                <a:spcPts val="1200"/>
              </a:spcBef>
              <a:spcAft>
                <a:spcPts val="0"/>
              </a:spcAft>
              <a:buClr>
                <a:schemeClr val="accent4"/>
              </a:buClr>
              <a:buSzPts val="3200"/>
              <a:buFont typeface="Nunito Sans"/>
              <a:buAutoNum type="arabicPeriod"/>
            </a:pPr>
            <a:r>
              <a:rPr lang="en"/>
              <a:t>Add a new element to the page</a:t>
            </a:r>
            <a:endParaRPr/>
          </a:p>
          <a:p>
            <a:pPr marL="914400" lvl="0" indent="-660400" algn="l" rtl="0">
              <a:spcBef>
                <a:spcPts val="1200"/>
              </a:spcBef>
              <a:spcAft>
                <a:spcPts val="0"/>
              </a:spcAft>
              <a:buClr>
                <a:schemeClr val="accent4"/>
              </a:buClr>
              <a:buSzPts val="3200"/>
              <a:buFont typeface="Nunito Sans"/>
              <a:buAutoNum type="arabicPeriod"/>
            </a:pPr>
            <a:r>
              <a:rPr lang="en"/>
              <a:t>Move the element on the page</a:t>
            </a:r>
            <a:endParaRPr/>
          </a:p>
          <a:p>
            <a:pPr marL="914400" lvl="0" indent="-660400" algn="l" rtl="0">
              <a:spcBef>
                <a:spcPts val="1200"/>
              </a:spcBef>
              <a:spcAft>
                <a:spcPts val="0"/>
              </a:spcAft>
              <a:buClr>
                <a:schemeClr val="accent4"/>
              </a:buClr>
              <a:buSzPts val="3200"/>
              <a:buFont typeface="Nunito Sans"/>
              <a:buAutoNum type="arabicPeriod"/>
            </a:pPr>
            <a:r>
              <a:rPr lang="en"/>
              <a:t>Copy the element to paste elsewhere</a:t>
            </a:r>
            <a:endParaRPr/>
          </a:p>
          <a:p>
            <a:pPr marL="914400" lvl="0" indent="-660400" algn="l" rtl="0">
              <a:spcBef>
                <a:spcPts val="1200"/>
              </a:spcBef>
              <a:spcAft>
                <a:spcPts val="0"/>
              </a:spcAft>
              <a:buClr>
                <a:schemeClr val="accent4"/>
              </a:buClr>
              <a:buSzPts val="3200"/>
              <a:buFont typeface="Nunito Sans"/>
              <a:buAutoNum type="arabicPeriod"/>
            </a:pPr>
            <a:r>
              <a:rPr lang="en"/>
              <a:t>Access the element settings</a:t>
            </a:r>
            <a:endParaRPr/>
          </a:p>
          <a:p>
            <a:pPr marL="914400" lvl="0" indent="-660400" algn="l" rtl="0">
              <a:spcBef>
                <a:spcPts val="1200"/>
              </a:spcBef>
              <a:spcAft>
                <a:spcPts val="0"/>
              </a:spcAft>
              <a:buClr>
                <a:schemeClr val="accent4"/>
              </a:buClr>
              <a:buSzPts val="3200"/>
              <a:buFont typeface="Nunito Sans"/>
              <a:buAutoNum type="arabicPeriod"/>
            </a:pPr>
            <a:r>
              <a:rPr lang="en"/>
              <a:t>Delete the element</a:t>
            </a:r>
            <a:endParaRPr/>
          </a:p>
          <a:p>
            <a:pPr marL="0" lvl="0" indent="0" algn="l" rtl="0">
              <a:spcBef>
                <a:spcPts val="12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156"/>
          <p:cNvPicPr preferRelativeResize="0"/>
          <p:nvPr/>
        </p:nvPicPr>
        <p:blipFill rotWithShape="1">
          <a:blip r:embed="rId3">
            <a:alphaModFix/>
          </a:blip>
          <a:srcRect r="1739" b="14266"/>
          <a:stretch/>
        </p:blipFill>
        <p:spPr>
          <a:xfrm>
            <a:off x="428400" y="1576860"/>
            <a:ext cx="8898000" cy="4961400"/>
          </a:xfrm>
          <a:prstGeom prst="rect">
            <a:avLst/>
          </a:prstGeom>
          <a:noFill/>
          <a:ln>
            <a:noFill/>
          </a:ln>
        </p:spPr>
      </p:pic>
      <p:sp>
        <p:nvSpPr>
          <p:cNvPr id="854" name="Google Shape;854;p156"/>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p>
            <a:pPr marL="0" lvl="0" indent="0" algn="l" rtl="0">
              <a:lnSpc>
                <a:spcPct val="115000"/>
              </a:lnSpc>
              <a:spcBef>
                <a:spcPts val="0"/>
              </a:spcBef>
              <a:spcAft>
                <a:spcPts val="0"/>
              </a:spcAft>
              <a:buClr>
                <a:schemeClr val="dk1"/>
              </a:buClr>
              <a:buSzPts val="2200"/>
              <a:buFont typeface="Arial"/>
              <a:buNone/>
            </a:pPr>
            <a:r>
              <a:rPr lang="en" sz="3000" b="1">
                <a:solidFill>
                  <a:schemeClr val="accent4"/>
                </a:solidFill>
                <a:latin typeface="Open Sans"/>
                <a:ea typeface="Open Sans"/>
                <a:cs typeface="Open Sans"/>
                <a:sym typeface="Open Sans"/>
              </a:rPr>
              <a:t>Content:</a:t>
            </a:r>
            <a:r>
              <a:rPr lang="en" sz="3000">
                <a:latin typeface="Open Sans"/>
                <a:ea typeface="Open Sans"/>
                <a:cs typeface="Open Sans"/>
                <a:sym typeface="Open Sans"/>
              </a:rPr>
              <a:t> Text, photos, etc.</a:t>
            </a:r>
            <a:endParaRPr sz="3000">
              <a:latin typeface="Open Sans"/>
              <a:ea typeface="Open Sans"/>
              <a:cs typeface="Open Sans"/>
              <a:sym typeface="Open Sans"/>
            </a:endParaRPr>
          </a:p>
          <a:p>
            <a:pPr marL="0" lvl="0" indent="0" algn="l" rtl="0">
              <a:lnSpc>
                <a:spcPct val="115000"/>
              </a:lnSpc>
              <a:spcBef>
                <a:spcPts val="1600"/>
              </a:spcBef>
              <a:spcAft>
                <a:spcPts val="0"/>
              </a:spcAft>
              <a:buClr>
                <a:schemeClr val="dk1"/>
              </a:buClr>
              <a:buSzPts val="2200"/>
              <a:buFont typeface="Arial"/>
              <a:buNone/>
            </a:pPr>
            <a:r>
              <a:rPr lang="en" sz="3000" b="1">
                <a:solidFill>
                  <a:schemeClr val="accent4"/>
                </a:solidFill>
                <a:latin typeface="Open Sans"/>
                <a:ea typeface="Open Sans"/>
                <a:cs typeface="Open Sans"/>
                <a:sym typeface="Open Sans"/>
              </a:rPr>
              <a:t>Image/Resource/Video:</a:t>
            </a:r>
            <a:r>
              <a:rPr lang="en" sz="3000">
                <a:latin typeface="Open Sans"/>
                <a:ea typeface="Open Sans"/>
                <a:cs typeface="Open Sans"/>
                <a:sym typeface="Open Sans"/>
              </a:rPr>
              <a:t> Resources content</a:t>
            </a:r>
            <a:endParaRPr sz="3000">
              <a:latin typeface="Open Sans"/>
              <a:ea typeface="Open Sans"/>
              <a:cs typeface="Open Sans"/>
              <a:sym typeface="Open Sans"/>
            </a:endParaRPr>
          </a:p>
          <a:p>
            <a:pPr marL="0" lvl="0" indent="0" algn="l" rtl="0">
              <a:lnSpc>
                <a:spcPct val="115000"/>
              </a:lnSpc>
              <a:spcBef>
                <a:spcPts val="1600"/>
              </a:spcBef>
              <a:spcAft>
                <a:spcPts val="0"/>
              </a:spcAft>
              <a:buClr>
                <a:schemeClr val="dk1"/>
              </a:buClr>
              <a:buSzPts val="2200"/>
              <a:buFont typeface="Arial"/>
              <a:buNone/>
            </a:pPr>
            <a:r>
              <a:rPr lang="en" sz="3000" b="1">
                <a:solidFill>
                  <a:schemeClr val="accent4"/>
                </a:solidFill>
                <a:latin typeface="Open Sans"/>
                <a:ea typeface="Open Sans"/>
                <a:cs typeface="Open Sans"/>
                <a:sym typeface="Open Sans"/>
              </a:rPr>
              <a:t>Navigation:</a:t>
            </a:r>
            <a:r>
              <a:rPr lang="en" sz="3000">
                <a:latin typeface="Open Sans"/>
                <a:ea typeface="Open Sans"/>
                <a:cs typeface="Open Sans"/>
                <a:sym typeface="Open Sans"/>
              </a:rPr>
              <a:t> Tree of site pages for menus</a:t>
            </a:r>
            <a:endParaRPr sz="3000">
              <a:latin typeface="Open Sans"/>
              <a:ea typeface="Open Sans"/>
              <a:cs typeface="Open Sans"/>
              <a:sym typeface="Open Sans"/>
            </a:endParaRPr>
          </a:p>
          <a:p>
            <a:pPr marL="0" marR="0" lvl="0" indent="0" algn="l" rtl="0">
              <a:lnSpc>
                <a:spcPct val="115000"/>
              </a:lnSpc>
              <a:spcBef>
                <a:spcPts val="1600"/>
              </a:spcBef>
              <a:spcAft>
                <a:spcPts val="0"/>
              </a:spcAft>
              <a:buNone/>
            </a:pPr>
            <a:endParaRPr sz="3000">
              <a:latin typeface="Open Sans"/>
              <a:ea typeface="Open Sans"/>
              <a:cs typeface="Open Sans"/>
              <a:sym typeface="Open Sans"/>
            </a:endParaRPr>
          </a:p>
          <a:p>
            <a:pPr marL="0" lvl="0" indent="0" algn="l" rtl="0">
              <a:lnSpc>
                <a:spcPct val="150000"/>
              </a:lnSpc>
              <a:spcBef>
                <a:spcPts val="1600"/>
              </a:spcBef>
              <a:spcAft>
                <a:spcPts val="0"/>
              </a:spcAft>
              <a:buNone/>
            </a:pPr>
            <a:endParaRPr sz="2800">
              <a:latin typeface="Open Sans"/>
              <a:ea typeface="Open Sans"/>
              <a:cs typeface="Open Sans"/>
              <a:sym typeface="Open Sans"/>
            </a:endParaRPr>
          </a:p>
          <a:p>
            <a:pPr marL="0" lvl="0" indent="0" algn="l" rtl="0">
              <a:lnSpc>
                <a:spcPct val="150000"/>
              </a:lnSpc>
              <a:spcBef>
                <a:spcPts val="0"/>
              </a:spcBef>
              <a:spcAft>
                <a:spcPts val="0"/>
              </a:spcAft>
              <a:buNone/>
            </a:pPr>
            <a:endParaRPr sz="2800">
              <a:latin typeface="Open Sans"/>
              <a:ea typeface="Open Sans"/>
              <a:cs typeface="Open Sans"/>
              <a:sym typeface="Open Sans"/>
            </a:endParaRPr>
          </a:p>
        </p:txBody>
      </p:sp>
      <p:sp>
        <p:nvSpPr>
          <p:cNvPr id="855" name="Google Shape;855;p156"/>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Standard elements</a:t>
            </a:r>
            <a:endParaRPr/>
          </a:p>
        </p:txBody>
      </p:sp>
      <p:sp>
        <p:nvSpPr>
          <p:cNvPr id="856" name="Google Shape;856;p156"/>
          <p:cNvSpPr/>
          <p:nvPr/>
        </p:nvSpPr>
        <p:spPr>
          <a:xfrm>
            <a:off x="2768600" y="2392319"/>
            <a:ext cx="2093400" cy="13656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857" name="Google Shape;857;p156"/>
          <p:cNvSpPr/>
          <p:nvPr/>
        </p:nvSpPr>
        <p:spPr>
          <a:xfrm>
            <a:off x="6986850" y="2392319"/>
            <a:ext cx="2093400" cy="13656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858" name="Google Shape;858;p156"/>
          <p:cNvSpPr/>
          <p:nvPr/>
        </p:nvSpPr>
        <p:spPr>
          <a:xfrm>
            <a:off x="6986850" y="3757822"/>
            <a:ext cx="2093400" cy="13656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859" name="Google Shape;859;p156"/>
          <p:cNvSpPr/>
          <p:nvPr/>
        </p:nvSpPr>
        <p:spPr>
          <a:xfrm>
            <a:off x="4862000" y="5123325"/>
            <a:ext cx="2093400" cy="13656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57"/>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p>
            <a:pPr marL="0" lvl="0" indent="0" algn="l" rtl="0">
              <a:lnSpc>
                <a:spcPct val="115000"/>
              </a:lnSpc>
              <a:spcBef>
                <a:spcPts val="0"/>
              </a:spcBef>
              <a:spcAft>
                <a:spcPts val="0"/>
              </a:spcAft>
              <a:buNone/>
            </a:pPr>
            <a:r>
              <a:rPr lang="en" sz="2800">
                <a:latin typeface="Open Sans"/>
                <a:ea typeface="Open Sans"/>
                <a:cs typeface="Open Sans"/>
                <a:sym typeface="Open Sans"/>
              </a:rPr>
              <a:t>In addition to the full-page layouts in the Page Layouts &amp; Appearance menu, Layout elements further customize the arrangement of elements on your pages.</a:t>
            </a:r>
            <a:endParaRPr sz="2800">
              <a:latin typeface="Open Sans"/>
              <a:ea typeface="Open Sans"/>
              <a:cs typeface="Open Sans"/>
              <a:sym typeface="Open Sans"/>
            </a:endParaRPr>
          </a:p>
          <a:p>
            <a:pPr marL="914400" lvl="0" indent="-635000" algn="l" rtl="0">
              <a:lnSpc>
                <a:spcPct val="115000"/>
              </a:lnSpc>
              <a:spcBef>
                <a:spcPts val="2000"/>
              </a:spcBef>
              <a:spcAft>
                <a:spcPts val="0"/>
              </a:spcAft>
              <a:buSzPts val="2800"/>
              <a:buFont typeface="Open Sans"/>
              <a:buChar char="●"/>
            </a:pPr>
            <a:r>
              <a:rPr lang="en" sz="2800">
                <a:latin typeface="Open Sans"/>
                <a:ea typeface="Open Sans"/>
                <a:cs typeface="Open Sans"/>
                <a:sym typeface="Open Sans"/>
              </a:rPr>
              <a:t>Easily switch between column layout elements by hovering over the element and clicking the layout icon.  </a:t>
            </a:r>
            <a:endParaRPr sz="2800">
              <a:latin typeface="Open Sans"/>
              <a:ea typeface="Open Sans"/>
              <a:cs typeface="Open Sans"/>
              <a:sym typeface="Open Sans"/>
            </a:endParaRPr>
          </a:p>
          <a:p>
            <a:pPr marL="914400" lvl="0" indent="-635000" algn="l" rtl="0">
              <a:lnSpc>
                <a:spcPct val="115000"/>
              </a:lnSpc>
              <a:spcBef>
                <a:spcPts val="2000"/>
              </a:spcBef>
              <a:spcAft>
                <a:spcPts val="2000"/>
              </a:spcAft>
              <a:buSzPts val="2800"/>
              <a:buFont typeface="Open Sans"/>
              <a:buChar char="●"/>
            </a:pPr>
            <a:r>
              <a:rPr lang="en" sz="2800">
                <a:latin typeface="Open Sans"/>
                <a:ea typeface="Open Sans"/>
                <a:cs typeface="Open Sans"/>
                <a:sym typeface="Open Sans"/>
              </a:rPr>
              <a:t>For pages with lots of content, consider using </a:t>
            </a:r>
            <a:r>
              <a:rPr lang="en" sz="2800" b="1">
                <a:latin typeface="Open Sans"/>
                <a:ea typeface="Open Sans"/>
                <a:cs typeface="Open Sans"/>
                <a:sym typeface="Open Sans"/>
              </a:rPr>
              <a:t>Accordions</a:t>
            </a:r>
            <a:r>
              <a:rPr lang="en" sz="2800">
                <a:latin typeface="Open Sans"/>
                <a:ea typeface="Open Sans"/>
                <a:cs typeface="Open Sans"/>
                <a:sym typeface="Open Sans"/>
              </a:rPr>
              <a:t> or </a:t>
            </a:r>
            <a:r>
              <a:rPr lang="en" sz="2800" b="1">
                <a:latin typeface="Open Sans"/>
                <a:ea typeface="Open Sans"/>
                <a:cs typeface="Open Sans"/>
                <a:sym typeface="Open Sans"/>
              </a:rPr>
              <a:t>Tabs</a:t>
            </a:r>
            <a:r>
              <a:rPr lang="en" sz="2800">
                <a:latin typeface="Open Sans"/>
                <a:ea typeface="Open Sans"/>
                <a:cs typeface="Open Sans"/>
                <a:sym typeface="Open Sans"/>
              </a:rPr>
              <a:t> to condense and organize.</a:t>
            </a:r>
            <a:endParaRPr sz="2800">
              <a:latin typeface="Open Sans"/>
              <a:ea typeface="Open Sans"/>
              <a:cs typeface="Open Sans"/>
              <a:sym typeface="Open Sans"/>
            </a:endParaRPr>
          </a:p>
        </p:txBody>
      </p:sp>
      <p:sp>
        <p:nvSpPr>
          <p:cNvPr id="865" name="Google Shape;865;p157"/>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Layout elements</a:t>
            </a:r>
            <a:endParaRPr/>
          </a:p>
        </p:txBody>
      </p:sp>
      <p:pic>
        <p:nvPicPr>
          <p:cNvPr id="866" name="Google Shape;866;p157"/>
          <p:cNvPicPr preferRelativeResize="0"/>
          <p:nvPr/>
        </p:nvPicPr>
        <p:blipFill rotWithShape="1">
          <a:blip r:embed="rId3">
            <a:alphaModFix/>
          </a:blip>
          <a:srcRect r="1516" b="14111"/>
          <a:stretch/>
        </p:blipFill>
        <p:spPr>
          <a:xfrm>
            <a:off x="416200" y="1591942"/>
            <a:ext cx="8922600" cy="4995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58"/>
          <p:cNvSpPr txBox="1">
            <a:spLocks noGrp="1"/>
          </p:cNvSpPr>
          <p:nvPr>
            <p:ph type="body" idx="1"/>
          </p:nvPr>
        </p:nvSpPr>
        <p:spPr>
          <a:xfrm>
            <a:off x="9534848" y="2599046"/>
            <a:ext cx="7977600" cy="6577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a:t>The most basic element is called the </a:t>
            </a:r>
            <a:r>
              <a:rPr lang="en" b="1">
                <a:solidFill>
                  <a:schemeClr val="accent4"/>
                </a:solidFill>
                <a:latin typeface="Nunito Sans"/>
                <a:ea typeface="Nunito Sans"/>
                <a:cs typeface="Nunito Sans"/>
                <a:sym typeface="Nunito Sans"/>
              </a:rPr>
              <a:t>Content </a:t>
            </a:r>
            <a:r>
              <a:rPr lang="en"/>
              <a:t>element. Content elements can be used to add text, images, embeds, links, and more to your page.</a:t>
            </a:r>
            <a:endParaRPr/>
          </a:p>
          <a:p>
            <a:pPr marL="914400" lvl="0" indent="-660400" algn="l" rtl="0">
              <a:spcBef>
                <a:spcPts val="2000"/>
              </a:spcBef>
              <a:spcAft>
                <a:spcPts val="0"/>
              </a:spcAft>
              <a:buSzPts val="3200"/>
              <a:buChar char="●"/>
            </a:pPr>
            <a:r>
              <a:rPr lang="en" b="1">
                <a:latin typeface="Nunito Sans"/>
                <a:ea typeface="Nunito Sans"/>
                <a:cs typeface="Nunito Sans"/>
                <a:sym typeface="Nunito Sans"/>
              </a:rPr>
              <a:t>In Compose mode</a:t>
            </a:r>
            <a:r>
              <a:rPr lang="en"/>
              <a:t>, hover over the element until you see “Edit Content.” </a:t>
            </a:r>
            <a:endParaRPr/>
          </a:p>
          <a:p>
            <a:pPr marL="914400" lvl="0" indent="-660400" algn="l" rtl="0">
              <a:spcBef>
                <a:spcPts val="2000"/>
              </a:spcBef>
              <a:spcAft>
                <a:spcPts val="2000"/>
              </a:spcAft>
              <a:buSzPts val="3200"/>
              <a:buChar char="●"/>
            </a:pPr>
            <a:r>
              <a:rPr lang="en"/>
              <a:t>Click anywhere inside to access the content editor.</a:t>
            </a:r>
            <a:endParaRPr/>
          </a:p>
        </p:txBody>
      </p:sp>
      <p:sp>
        <p:nvSpPr>
          <p:cNvPr id="872" name="Google Shape;872;p158"/>
          <p:cNvSpPr txBox="1">
            <a:spLocks noGrp="1"/>
          </p:cNvSpPr>
          <p:nvPr>
            <p:ph type="title"/>
          </p:nvPr>
        </p:nvSpPr>
        <p:spPr>
          <a:xfrm>
            <a:off x="9529900" y="885098"/>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Content element</a:t>
            </a:r>
            <a:endParaRPr/>
          </a:p>
        </p:txBody>
      </p:sp>
      <p:pic>
        <p:nvPicPr>
          <p:cNvPr id="873" name="Google Shape;873;p158"/>
          <p:cNvPicPr preferRelativeResize="0"/>
          <p:nvPr/>
        </p:nvPicPr>
        <p:blipFill rotWithShape="1">
          <a:blip r:embed="rId3">
            <a:alphaModFix/>
          </a:blip>
          <a:srcRect l="1574" t="12800"/>
          <a:stretch/>
        </p:blipFill>
        <p:spPr>
          <a:xfrm>
            <a:off x="403950" y="1584127"/>
            <a:ext cx="8959254" cy="49785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59"/>
          <p:cNvSpPr txBox="1">
            <a:spLocks noGrp="1"/>
          </p:cNvSpPr>
          <p:nvPr>
            <p:ph type="title"/>
          </p:nvPr>
        </p:nvSpPr>
        <p:spPr>
          <a:xfrm>
            <a:off x="2299450" y="1048446"/>
            <a:ext cx="14237400" cy="14538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r>
              <a:rPr lang="en" sz="2800"/>
              <a:t>Content Elements - Buttons</a:t>
            </a:r>
            <a:endParaRPr sz="2800"/>
          </a:p>
        </p:txBody>
      </p:sp>
      <p:pic>
        <p:nvPicPr>
          <p:cNvPr id="879" name="Google Shape;879;p159"/>
          <p:cNvPicPr preferRelativeResize="0"/>
          <p:nvPr/>
        </p:nvPicPr>
        <p:blipFill rotWithShape="1">
          <a:blip r:embed="rId3">
            <a:alphaModFix/>
          </a:blip>
          <a:srcRect t="1756" b="1756"/>
          <a:stretch/>
        </p:blipFill>
        <p:spPr>
          <a:xfrm>
            <a:off x="416200" y="1578253"/>
            <a:ext cx="8910255" cy="4957617"/>
          </a:xfrm>
          <a:prstGeom prst="rect">
            <a:avLst/>
          </a:prstGeom>
          <a:noFill/>
          <a:ln>
            <a:noFill/>
          </a:ln>
        </p:spPr>
      </p:pic>
      <p:sp>
        <p:nvSpPr>
          <p:cNvPr id="880" name="Google Shape;880;p159"/>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SzPts val="3200"/>
              <a:buChar char="●"/>
            </a:pPr>
            <a:r>
              <a:rPr lang="en"/>
              <a:t>URL</a:t>
            </a:r>
            <a:endParaRPr/>
          </a:p>
          <a:p>
            <a:pPr marL="1828800" lvl="1" indent="-635000" algn="l" rtl="0">
              <a:spcBef>
                <a:spcPts val="0"/>
              </a:spcBef>
              <a:spcAft>
                <a:spcPts val="0"/>
              </a:spcAft>
              <a:buSzPts val="2800"/>
              <a:buChar char="○"/>
            </a:pPr>
            <a:r>
              <a:rPr lang="en"/>
              <a:t>Add a direct URL to another site</a:t>
            </a:r>
            <a:endParaRPr/>
          </a:p>
          <a:p>
            <a:pPr marL="914400" lvl="0" indent="-660400" algn="l" rtl="0">
              <a:spcBef>
                <a:spcPts val="0"/>
              </a:spcBef>
              <a:spcAft>
                <a:spcPts val="0"/>
              </a:spcAft>
              <a:buSzPts val="3200"/>
              <a:buChar char="●"/>
            </a:pPr>
            <a:r>
              <a:rPr lang="en"/>
              <a:t>Site Page</a:t>
            </a:r>
            <a:endParaRPr/>
          </a:p>
          <a:p>
            <a:pPr marL="1828800" lvl="1" indent="-635000" algn="l" rtl="0">
              <a:spcBef>
                <a:spcPts val="0"/>
              </a:spcBef>
              <a:spcAft>
                <a:spcPts val="0"/>
              </a:spcAft>
              <a:buSzPts val="2800"/>
              <a:buChar char="○"/>
            </a:pPr>
            <a:r>
              <a:rPr lang="en"/>
              <a:t>Browse Composer to link to another page</a:t>
            </a:r>
            <a:endParaRPr/>
          </a:p>
          <a:p>
            <a:pPr marL="914400" lvl="0" indent="-660400" algn="l" rtl="0">
              <a:spcBef>
                <a:spcPts val="0"/>
              </a:spcBef>
              <a:spcAft>
                <a:spcPts val="0"/>
              </a:spcAft>
              <a:buSzPts val="3200"/>
              <a:buChar char="●"/>
            </a:pPr>
            <a:r>
              <a:rPr lang="en"/>
              <a:t>Site File</a:t>
            </a:r>
            <a:endParaRPr/>
          </a:p>
          <a:p>
            <a:pPr marL="1828800" lvl="1" indent="-635000" algn="l" rtl="0">
              <a:spcBef>
                <a:spcPts val="0"/>
              </a:spcBef>
              <a:spcAft>
                <a:spcPts val="0"/>
              </a:spcAft>
              <a:buSzPts val="2800"/>
              <a:buChar char="○"/>
            </a:pPr>
            <a:r>
              <a:rPr lang="en"/>
              <a:t>Browse Resources to link to a file/image</a:t>
            </a:r>
            <a:endParaRPr/>
          </a:p>
        </p:txBody>
      </p:sp>
      <p:sp>
        <p:nvSpPr>
          <p:cNvPr id="881" name="Google Shape;881;p159"/>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Add a link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60"/>
          <p:cNvSpPr txBox="1">
            <a:spLocks noGrp="1"/>
          </p:cNvSpPr>
          <p:nvPr>
            <p:ph type="title"/>
          </p:nvPr>
        </p:nvSpPr>
        <p:spPr>
          <a:xfrm>
            <a:off x="2299450" y="1048446"/>
            <a:ext cx="14237400" cy="14538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r>
              <a:rPr lang="en" sz="2800"/>
              <a:t>Content Elements - Buttons</a:t>
            </a:r>
            <a:endParaRPr sz="2800"/>
          </a:p>
        </p:txBody>
      </p:sp>
      <p:pic>
        <p:nvPicPr>
          <p:cNvPr id="887" name="Google Shape;887;p160"/>
          <p:cNvPicPr preferRelativeResize="0"/>
          <p:nvPr/>
        </p:nvPicPr>
        <p:blipFill rotWithShape="1">
          <a:blip r:embed="rId3">
            <a:alphaModFix/>
          </a:blip>
          <a:srcRect l="2294" t="1555" r="1708" b="19896"/>
          <a:stretch/>
        </p:blipFill>
        <p:spPr>
          <a:xfrm>
            <a:off x="416200" y="1578253"/>
            <a:ext cx="8910252" cy="4957618"/>
          </a:xfrm>
          <a:prstGeom prst="rect">
            <a:avLst/>
          </a:prstGeom>
          <a:noFill/>
          <a:ln>
            <a:noFill/>
          </a:ln>
        </p:spPr>
      </p:pic>
      <p:sp>
        <p:nvSpPr>
          <p:cNvPr id="888" name="Google Shape;888;p160"/>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SzPts val="3200"/>
              <a:buChar char="●"/>
            </a:pPr>
            <a:r>
              <a:rPr lang="en"/>
              <a:t>Select the text</a:t>
            </a:r>
            <a:endParaRPr/>
          </a:p>
          <a:p>
            <a:pPr marL="914400" lvl="0" indent="-660400" algn="l" rtl="0">
              <a:spcBef>
                <a:spcPts val="2000"/>
              </a:spcBef>
              <a:spcAft>
                <a:spcPts val="0"/>
              </a:spcAft>
              <a:buSzPts val="3200"/>
              <a:buChar char="●"/>
            </a:pPr>
            <a:r>
              <a:rPr lang="en"/>
              <a:t>Click “Add Link”</a:t>
            </a:r>
            <a:endParaRPr/>
          </a:p>
          <a:p>
            <a:pPr marL="914400" lvl="0" indent="-660400" algn="l" rtl="0">
              <a:spcBef>
                <a:spcPts val="2000"/>
              </a:spcBef>
              <a:spcAft>
                <a:spcPts val="0"/>
              </a:spcAft>
              <a:buSzPts val="3200"/>
              <a:buChar char="●"/>
            </a:pPr>
            <a:r>
              <a:rPr lang="en"/>
              <a:t>Add the appropriate link</a:t>
            </a:r>
            <a:endParaRPr/>
          </a:p>
          <a:p>
            <a:pPr marL="914400" lvl="0" indent="-660400" algn="l" rtl="0">
              <a:spcBef>
                <a:spcPts val="2000"/>
              </a:spcBef>
              <a:spcAft>
                <a:spcPts val="0"/>
              </a:spcAft>
              <a:buSzPts val="3200"/>
              <a:buChar char="●"/>
            </a:pPr>
            <a:r>
              <a:rPr lang="en"/>
              <a:t>Use the “Class” field to select the styling</a:t>
            </a:r>
            <a:endParaRPr/>
          </a:p>
          <a:p>
            <a:pPr marL="0" lvl="0" indent="0" algn="l" rtl="0">
              <a:spcBef>
                <a:spcPts val="2000"/>
              </a:spcBef>
              <a:spcAft>
                <a:spcPts val="0"/>
              </a:spcAft>
              <a:buNone/>
            </a:pPr>
            <a:r>
              <a:rPr lang="en" b="1">
                <a:solidFill>
                  <a:schemeClr val="accent4"/>
                </a:solidFill>
                <a:latin typeface="Nunito Sans"/>
                <a:ea typeface="Nunito Sans"/>
                <a:cs typeface="Nunito Sans"/>
                <a:sym typeface="Nunito Sans"/>
              </a:rPr>
              <a:t>Note:</a:t>
            </a:r>
            <a:r>
              <a:rPr lang="en" b="1">
                <a:latin typeface="Nunito Sans"/>
                <a:ea typeface="Nunito Sans"/>
                <a:cs typeface="Nunito Sans"/>
                <a:sym typeface="Nunito Sans"/>
              </a:rPr>
              <a:t> </a:t>
            </a:r>
            <a:r>
              <a:rPr lang="en"/>
              <a:t>Even though it is possible to use the Styles menu in the editor and apply a button style that way, we recommend this method for best results. </a:t>
            </a:r>
            <a:endParaRPr/>
          </a:p>
          <a:p>
            <a:pPr marL="0" lvl="0" indent="0" algn="l" rtl="0">
              <a:spcBef>
                <a:spcPts val="2000"/>
              </a:spcBef>
              <a:spcAft>
                <a:spcPts val="2000"/>
              </a:spcAft>
              <a:buNone/>
            </a:pPr>
            <a:endParaRPr/>
          </a:p>
        </p:txBody>
      </p:sp>
      <p:sp>
        <p:nvSpPr>
          <p:cNvPr id="889" name="Google Shape;889;p160"/>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Add a button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61"/>
          <p:cNvSpPr txBox="1">
            <a:spLocks noGrp="1"/>
          </p:cNvSpPr>
          <p:nvPr>
            <p:ph type="title"/>
          </p:nvPr>
        </p:nvSpPr>
        <p:spPr>
          <a:xfrm>
            <a:off x="2299450" y="1048446"/>
            <a:ext cx="14237400" cy="14538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r>
              <a:rPr lang="en" sz="2800"/>
              <a:t>Content Elements - Buttons</a:t>
            </a:r>
            <a:endParaRPr sz="2800"/>
          </a:p>
        </p:txBody>
      </p:sp>
      <p:pic>
        <p:nvPicPr>
          <p:cNvPr id="895" name="Google Shape;895;p161"/>
          <p:cNvPicPr preferRelativeResize="0"/>
          <p:nvPr/>
        </p:nvPicPr>
        <p:blipFill rotWithShape="1">
          <a:blip r:embed="rId3">
            <a:alphaModFix/>
          </a:blip>
          <a:srcRect l="6024" r="6024"/>
          <a:stretch/>
        </p:blipFill>
        <p:spPr>
          <a:xfrm>
            <a:off x="416200" y="1578253"/>
            <a:ext cx="8910255" cy="4957617"/>
          </a:xfrm>
          <a:prstGeom prst="rect">
            <a:avLst/>
          </a:prstGeom>
          <a:noFill/>
          <a:ln>
            <a:noFill/>
          </a:ln>
        </p:spPr>
      </p:pic>
      <p:sp>
        <p:nvSpPr>
          <p:cNvPr id="896" name="Google Shape;896;p161"/>
          <p:cNvSpPr txBox="1">
            <a:spLocks noGrp="1"/>
          </p:cNvSpPr>
          <p:nvPr>
            <p:ph type="body" idx="1"/>
          </p:nvPr>
        </p:nvSpPr>
        <p:spPr>
          <a:xfrm>
            <a:off x="9395548" y="2624283"/>
            <a:ext cx="7977600" cy="65778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SzPts val="3200"/>
              <a:buChar char="●"/>
            </a:pPr>
            <a:r>
              <a:rPr lang="en"/>
              <a:t>Insert image from Resources</a:t>
            </a:r>
            <a:endParaRPr/>
          </a:p>
          <a:p>
            <a:pPr marL="914400" lvl="0" indent="-660400" algn="l" rtl="0">
              <a:spcBef>
                <a:spcPts val="2000"/>
              </a:spcBef>
              <a:spcAft>
                <a:spcPts val="0"/>
              </a:spcAft>
              <a:buSzPts val="3200"/>
              <a:buChar char="●"/>
            </a:pPr>
            <a:r>
              <a:rPr lang="en"/>
              <a:t>Can resize in the content element</a:t>
            </a:r>
            <a:endParaRPr/>
          </a:p>
          <a:p>
            <a:pPr marL="914400" lvl="0" indent="-660400" algn="l" rtl="0">
              <a:spcBef>
                <a:spcPts val="2000"/>
              </a:spcBef>
              <a:spcAft>
                <a:spcPts val="2000"/>
              </a:spcAft>
              <a:buSzPts val="3200"/>
              <a:buChar char="●"/>
            </a:pPr>
            <a:r>
              <a:rPr lang="en"/>
              <a:t>Apply alignment to wrap text around the image</a:t>
            </a:r>
            <a:endParaRPr/>
          </a:p>
        </p:txBody>
      </p:sp>
      <p:sp>
        <p:nvSpPr>
          <p:cNvPr id="897" name="Google Shape;897;p161"/>
          <p:cNvSpPr txBox="1">
            <a:spLocks noGrp="1"/>
          </p:cNvSpPr>
          <p:nvPr>
            <p:ph type="title"/>
          </p:nvPr>
        </p:nvSpPr>
        <p:spPr>
          <a:xfrm>
            <a:off x="9390600" y="910336"/>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Add an Image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62"/>
          <p:cNvSpPr txBox="1">
            <a:spLocks noGrp="1"/>
          </p:cNvSpPr>
          <p:nvPr>
            <p:ph type="title"/>
          </p:nvPr>
        </p:nvSpPr>
        <p:spPr>
          <a:xfrm>
            <a:off x="914400" y="910336"/>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Tips for editing content</a:t>
            </a:r>
            <a:endParaRPr/>
          </a:p>
        </p:txBody>
      </p:sp>
      <p:sp>
        <p:nvSpPr>
          <p:cNvPr id="903" name="Google Shape;903;p162"/>
          <p:cNvSpPr/>
          <p:nvPr/>
        </p:nvSpPr>
        <p:spPr>
          <a:xfrm>
            <a:off x="9336200" y="2523931"/>
            <a:ext cx="79668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4"/>
                </a:solidFill>
                <a:latin typeface="Nunito Sans"/>
                <a:ea typeface="Nunito Sans"/>
                <a:cs typeface="Nunito Sans"/>
                <a:sym typeface="Nunito Sans"/>
              </a:rPr>
              <a:t>Paste plain text with formatting removed for best results. </a:t>
            </a:r>
            <a:br>
              <a:rPr lang="en" sz="2800" b="1">
                <a:solidFill>
                  <a:schemeClr val="accent4"/>
                </a:solidFill>
                <a:latin typeface="Nunito Sans"/>
                <a:ea typeface="Nunito Sans"/>
                <a:cs typeface="Nunito Sans"/>
                <a:sym typeface="Nunito Sans"/>
              </a:rPr>
            </a:br>
            <a:r>
              <a:rPr lang="en" sz="2800" b="1">
                <a:solidFill>
                  <a:schemeClr val="accent4"/>
                </a:solidFill>
                <a:latin typeface="Nunito Sans"/>
                <a:ea typeface="Nunito Sans"/>
                <a:cs typeface="Nunito Sans"/>
                <a:sym typeface="Nunito Sans"/>
              </a:rPr>
              <a:t>Use Cmd (or Ctrl) + Shift + V</a:t>
            </a:r>
            <a:endParaRPr sz="2800">
              <a:solidFill>
                <a:schemeClr val="accent4"/>
              </a:solidFill>
            </a:endParaRPr>
          </a:p>
        </p:txBody>
      </p:sp>
      <p:sp>
        <p:nvSpPr>
          <p:cNvPr id="904" name="Google Shape;904;p162"/>
          <p:cNvSpPr/>
          <p:nvPr/>
        </p:nvSpPr>
        <p:spPr>
          <a:xfrm>
            <a:off x="9336200" y="5916385"/>
            <a:ext cx="79668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4"/>
                </a:solidFill>
                <a:latin typeface="Nunito Sans"/>
                <a:ea typeface="Nunito Sans"/>
                <a:cs typeface="Nunito Sans"/>
                <a:sym typeface="Nunito Sans"/>
              </a:rPr>
              <a:t>Use the styles in the dropdown instead of making your own. These were created for you to make your site look awesome!</a:t>
            </a:r>
            <a:endParaRPr sz="2800">
              <a:solidFill>
                <a:schemeClr val="accent4"/>
              </a:solidFill>
            </a:endParaRPr>
          </a:p>
        </p:txBody>
      </p:sp>
      <p:sp>
        <p:nvSpPr>
          <p:cNvPr id="905" name="Google Shape;905;p162"/>
          <p:cNvSpPr/>
          <p:nvPr/>
        </p:nvSpPr>
        <p:spPr>
          <a:xfrm>
            <a:off x="958800" y="5950333"/>
            <a:ext cx="79668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4"/>
                </a:solidFill>
                <a:latin typeface="Nunito Sans"/>
                <a:ea typeface="Nunito Sans"/>
                <a:cs typeface="Nunito Sans"/>
                <a:sym typeface="Nunito Sans"/>
              </a:rPr>
              <a:t>Remember: Headers are for structure, not styling. </a:t>
            </a:r>
            <a:endParaRPr sz="2800" b="1">
              <a:solidFill>
                <a:schemeClr val="accent4"/>
              </a:solidFill>
              <a:latin typeface="Nunito Sans"/>
              <a:ea typeface="Nunito Sans"/>
              <a:cs typeface="Nunito Sans"/>
              <a:sym typeface="Nunito Sans"/>
            </a:endParaRPr>
          </a:p>
        </p:txBody>
      </p:sp>
      <p:sp>
        <p:nvSpPr>
          <p:cNvPr id="906" name="Google Shape;906;p162"/>
          <p:cNvSpPr/>
          <p:nvPr/>
        </p:nvSpPr>
        <p:spPr>
          <a:xfrm>
            <a:off x="997900" y="2540905"/>
            <a:ext cx="79668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4"/>
                </a:solidFill>
                <a:latin typeface="Nunito Sans"/>
                <a:ea typeface="Nunito Sans"/>
                <a:cs typeface="Nunito Sans"/>
                <a:sym typeface="Nunito Sans"/>
              </a:rPr>
              <a:t>Use the Accessibility Checker like a spell checker to help stay in compliance.</a:t>
            </a:r>
            <a:endParaRPr sz="2800">
              <a:solidFill>
                <a:schemeClr val="accent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36"/>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Navigating Your Site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63"/>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Resources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64"/>
          <p:cNvSpPr txBox="1">
            <a:spLocks noGrp="1"/>
          </p:cNvSpPr>
          <p:nvPr>
            <p:ph type="body" idx="1"/>
          </p:nvPr>
        </p:nvSpPr>
        <p:spPr>
          <a:xfrm>
            <a:off x="920751" y="2361855"/>
            <a:ext cx="9918000" cy="5920200"/>
          </a:xfrm>
          <a:prstGeom prst="rect">
            <a:avLst/>
          </a:prstGeom>
        </p:spPr>
        <p:txBody>
          <a:bodyPr spcFirstLastPara="1" wrap="square" lIns="182575" tIns="182575" rIns="182575" bIns="182575" anchor="t" anchorCtr="0">
            <a:noAutofit/>
          </a:bodyPr>
          <a:lstStyle/>
          <a:p>
            <a:pPr marL="0" lvl="0" indent="0" algn="l" rtl="0">
              <a:lnSpc>
                <a:spcPct val="115000"/>
              </a:lnSpc>
              <a:spcBef>
                <a:spcPts val="0"/>
              </a:spcBef>
              <a:spcAft>
                <a:spcPts val="0"/>
              </a:spcAft>
              <a:buNone/>
            </a:pPr>
            <a:r>
              <a:rPr lang="en" b="1">
                <a:solidFill>
                  <a:schemeClr val="dk2"/>
                </a:solidFill>
                <a:latin typeface="Nunito Sans"/>
                <a:ea typeface="Nunito Sans"/>
                <a:cs typeface="Nunito Sans"/>
                <a:sym typeface="Nunito Sans"/>
              </a:rPr>
              <a:t>Resources: </a:t>
            </a:r>
            <a:r>
              <a:rPr lang="en"/>
              <a:t>The filing cabinet for files and media</a:t>
            </a:r>
            <a:endParaRPr/>
          </a:p>
          <a:p>
            <a:pPr marL="914400" lvl="0" indent="-660400" algn="l" rtl="0">
              <a:lnSpc>
                <a:spcPct val="115000"/>
              </a:lnSpc>
              <a:spcBef>
                <a:spcPts val="2000"/>
              </a:spcBef>
              <a:spcAft>
                <a:spcPts val="0"/>
              </a:spcAft>
              <a:buSzPts val="3200"/>
              <a:buChar char="●"/>
            </a:pPr>
            <a:r>
              <a:rPr lang="en"/>
              <a:t>Images, videos, files, PDFs</a:t>
            </a:r>
            <a:endParaRPr/>
          </a:p>
          <a:p>
            <a:pPr marL="0" lvl="0" indent="0" algn="l" rtl="0">
              <a:spcBef>
                <a:spcPts val="2000"/>
              </a:spcBef>
              <a:spcAft>
                <a:spcPts val="0"/>
              </a:spcAft>
              <a:buNone/>
            </a:pPr>
            <a:r>
              <a:rPr lang="en" b="1">
                <a:solidFill>
                  <a:schemeClr val="dk2"/>
                </a:solidFill>
                <a:latin typeface="Nunito Sans"/>
                <a:ea typeface="Nunito Sans"/>
                <a:cs typeface="Nunito Sans"/>
                <a:sym typeface="Nunito Sans"/>
              </a:rPr>
              <a:t>Galleries:</a:t>
            </a:r>
            <a:r>
              <a:rPr lang="en"/>
              <a:t> Groupings of resources for display</a:t>
            </a:r>
            <a:endParaRPr/>
          </a:p>
          <a:p>
            <a:pPr marL="914400" lvl="0" indent="-660400" algn="l" rtl="0">
              <a:spcBef>
                <a:spcPts val="1600"/>
              </a:spcBef>
              <a:spcAft>
                <a:spcPts val="0"/>
              </a:spcAft>
              <a:buSzPts val="3200"/>
              <a:buChar char="●"/>
            </a:pPr>
            <a:r>
              <a:rPr lang="en"/>
              <a:t>Home page slideshow</a:t>
            </a:r>
            <a:endParaRPr/>
          </a:p>
          <a:p>
            <a:pPr marL="914400" lvl="0" indent="-660400" algn="l" rtl="0">
              <a:spcBef>
                <a:spcPts val="0"/>
              </a:spcBef>
              <a:spcAft>
                <a:spcPts val="0"/>
              </a:spcAft>
              <a:buSzPts val="3200"/>
              <a:buChar char="●"/>
            </a:pPr>
            <a:r>
              <a:rPr lang="en"/>
              <a:t>Event pictures</a:t>
            </a:r>
            <a:endParaRPr/>
          </a:p>
          <a:p>
            <a:pPr marL="914400" lvl="0" indent="-660400" algn="l" rtl="0">
              <a:spcBef>
                <a:spcPts val="0"/>
              </a:spcBef>
              <a:spcAft>
                <a:spcPts val="0"/>
              </a:spcAft>
              <a:buSzPts val="3200"/>
              <a:buChar char="●"/>
            </a:pPr>
            <a:r>
              <a:rPr lang="en"/>
              <a:t>List of files such as Board meeting minutes, or handbook policies</a:t>
            </a:r>
            <a:endParaRPr/>
          </a:p>
          <a:p>
            <a:pPr marL="0" lvl="0" indent="0" algn="l" rtl="0">
              <a:spcBef>
                <a:spcPts val="1600"/>
              </a:spcBef>
              <a:spcAft>
                <a:spcPts val="1600"/>
              </a:spcAft>
              <a:buNone/>
            </a:pPr>
            <a:endParaRPr/>
          </a:p>
        </p:txBody>
      </p:sp>
      <p:sp>
        <p:nvSpPr>
          <p:cNvPr id="917" name="Google Shape;917;p164"/>
          <p:cNvSpPr txBox="1">
            <a:spLocks noGrp="1"/>
          </p:cNvSpPr>
          <p:nvPr>
            <p:ph type="title"/>
          </p:nvPr>
        </p:nvSpPr>
        <p:spPr>
          <a:xfrm>
            <a:off x="914400" y="819302"/>
            <a:ext cx="10262400" cy="12288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Resources sections</a:t>
            </a:r>
            <a:endParaRPr/>
          </a:p>
        </p:txBody>
      </p:sp>
      <p:pic>
        <p:nvPicPr>
          <p:cNvPr id="918" name="Google Shape;918;p164"/>
          <p:cNvPicPr preferRelativeResize="0"/>
          <p:nvPr/>
        </p:nvPicPr>
        <p:blipFill rotWithShape="1">
          <a:blip r:embed="rId3">
            <a:alphaModFix/>
          </a:blip>
          <a:srcRect b="6454"/>
          <a:stretch/>
        </p:blipFill>
        <p:spPr>
          <a:xfrm>
            <a:off x="10839006" y="0"/>
            <a:ext cx="7449000" cy="10241400"/>
          </a:xfrm>
          <a:prstGeom prst="roundRect">
            <a:avLst>
              <a:gd name="adj" fmla="val 244"/>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6">
                                            <p:txEl>
                                              <p:pRg st="0" end="0"/>
                                            </p:txEl>
                                          </p:spTgt>
                                        </p:tgtEl>
                                        <p:attrNameLst>
                                          <p:attrName>style.visibility</p:attrName>
                                        </p:attrNameLst>
                                      </p:cBhvr>
                                      <p:to>
                                        <p:strVal val="visible"/>
                                      </p:to>
                                    </p:set>
                                    <p:animEffect transition="in" filter="fade">
                                      <p:cBhvr>
                                        <p:cTn id="7" dur="1000"/>
                                        <p:tgtEl>
                                          <p:spTgt spid="9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6">
                                            <p:txEl>
                                              <p:pRg st="1" end="1"/>
                                            </p:txEl>
                                          </p:spTgt>
                                        </p:tgtEl>
                                        <p:attrNameLst>
                                          <p:attrName>style.visibility</p:attrName>
                                        </p:attrNameLst>
                                      </p:cBhvr>
                                      <p:to>
                                        <p:strVal val="visible"/>
                                      </p:to>
                                    </p:set>
                                    <p:animEffect transition="in" filter="fade">
                                      <p:cBhvr>
                                        <p:cTn id="12" dur="1000"/>
                                        <p:tgtEl>
                                          <p:spTgt spid="9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6">
                                            <p:txEl>
                                              <p:pRg st="2" end="2"/>
                                            </p:txEl>
                                          </p:spTgt>
                                        </p:tgtEl>
                                        <p:attrNameLst>
                                          <p:attrName>style.visibility</p:attrName>
                                        </p:attrNameLst>
                                      </p:cBhvr>
                                      <p:to>
                                        <p:strVal val="visible"/>
                                      </p:to>
                                    </p:set>
                                    <p:animEffect transition="in" filter="fade">
                                      <p:cBhvr>
                                        <p:cTn id="17" dur="1000"/>
                                        <p:tgtEl>
                                          <p:spTgt spid="9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6">
                                            <p:txEl>
                                              <p:pRg st="3" end="3"/>
                                            </p:txEl>
                                          </p:spTgt>
                                        </p:tgtEl>
                                        <p:attrNameLst>
                                          <p:attrName>style.visibility</p:attrName>
                                        </p:attrNameLst>
                                      </p:cBhvr>
                                      <p:to>
                                        <p:strVal val="visible"/>
                                      </p:to>
                                    </p:set>
                                    <p:animEffect transition="in" filter="fade">
                                      <p:cBhvr>
                                        <p:cTn id="22" dur="1000"/>
                                        <p:tgtEl>
                                          <p:spTgt spid="9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6">
                                            <p:txEl>
                                              <p:pRg st="4" end="4"/>
                                            </p:txEl>
                                          </p:spTgt>
                                        </p:tgtEl>
                                        <p:attrNameLst>
                                          <p:attrName>style.visibility</p:attrName>
                                        </p:attrNameLst>
                                      </p:cBhvr>
                                      <p:to>
                                        <p:strVal val="visible"/>
                                      </p:to>
                                    </p:set>
                                    <p:animEffect transition="in" filter="fade">
                                      <p:cBhvr>
                                        <p:cTn id="27" dur="1000"/>
                                        <p:tgtEl>
                                          <p:spTgt spid="9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6">
                                            <p:txEl>
                                              <p:pRg st="5" end="5"/>
                                            </p:txEl>
                                          </p:spTgt>
                                        </p:tgtEl>
                                        <p:attrNameLst>
                                          <p:attrName>style.visibility</p:attrName>
                                        </p:attrNameLst>
                                      </p:cBhvr>
                                      <p:to>
                                        <p:strVal val="visible"/>
                                      </p:to>
                                    </p:set>
                                    <p:animEffect transition="in" filter="fade">
                                      <p:cBhvr>
                                        <p:cTn id="32" dur="1000"/>
                                        <p:tgtEl>
                                          <p:spTgt spid="9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16">
                                            <p:txEl>
                                              <p:pRg st="6" end="6"/>
                                            </p:txEl>
                                          </p:spTgt>
                                        </p:tgtEl>
                                        <p:attrNameLst>
                                          <p:attrName>style.visibility</p:attrName>
                                        </p:attrNameLst>
                                      </p:cBhvr>
                                      <p:to>
                                        <p:strVal val="visible"/>
                                      </p:to>
                                    </p:set>
                                    <p:animEffect transition="in" filter="fade">
                                      <p:cBhvr>
                                        <p:cTn id="37" dur="1000"/>
                                        <p:tgtEl>
                                          <p:spTgt spid="9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65"/>
          <p:cNvSpPr/>
          <p:nvPr/>
        </p:nvSpPr>
        <p:spPr>
          <a:xfrm>
            <a:off x="361950" y="341376"/>
            <a:ext cx="6159000" cy="95424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924" name="Google Shape;924;p165"/>
          <p:cNvSpPr txBox="1"/>
          <p:nvPr/>
        </p:nvSpPr>
        <p:spPr>
          <a:xfrm>
            <a:off x="685850" y="3072382"/>
            <a:ext cx="5297400" cy="6434400"/>
          </a:xfrm>
          <a:prstGeom prst="rect">
            <a:avLst/>
          </a:prstGeom>
          <a:noFill/>
          <a:ln>
            <a:noFill/>
          </a:ln>
        </p:spPr>
        <p:txBody>
          <a:bodyPr spcFirstLastPara="1" wrap="square" lIns="182575" tIns="182575" rIns="182575" bIns="182575" anchor="t" anchorCtr="0">
            <a:noAutofit/>
          </a:bodyPr>
          <a:lstStyle/>
          <a:p>
            <a:pPr marL="0" lvl="0" indent="0" algn="l" rtl="0">
              <a:lnSpc>
                <a:spcPct val="115000"/>
              </a:lnSpc>
              <a:spcBef>
                <a:spcPts val="0"/>
              </a:spcBef>
              <a:spcAft>
                <a:spcPts val="0"/>
              </a:spcAft>
              <a:buClr>
                <a:schemeClr val="dk1"/>
              </a:buClr>
              <a:buSzPts val="2200"/>
              <a:buFont typeface="Arial"/>
              <a:buNone/>
            </a:pPr>
            <a:endParaRPr sz="2600">
              <a:solidFill>
                <a:srgbClr val="FFFFFF"/>
              </a:solidFill>
              <a:latin typeface="Open Sans Light"/>
              <a:ea typeface="Open Sans Light"/>
              <a:cs typeface="Open Sans Light"/>
              <a:sym typeface="Open Sans Light"/>
            </a:endParaRPr>
          </a:p>
        </p:txBody>
      </p:sp>
      <p:pic>
        <p:nvPicPr>
          <p:cNvPr id="925" name="Google Shape;925;p165"/>
          <p:cNvPicPr preferRelativeResize="0"/>
          <p:nvPr/>
        </p:nvPicPr>
        <p:blipFill rotWithShape="1">
          <a:blip r:embed="rId3">
            <a:alphaModFix/>
          </a:blip>
          <a:srcRect r="-1071" b="12280"/>
          <a:stretch/>
        </p:blipFill>
        <p:spPr>
          <a:xfrm>
            <a:off x="428400" y="1584725"/>
            <a:ext cx="9032700" cy="5026706"/>
          </a:xfrm>
          <a:prstGeom prst="rect">
            <a:avLst/>
          </a:prstGeom>
          <a:noFill/>
          <a:ln>
            <a:noFill/>
          </a:ln>
        </p:spPr>
      </p:pic>
      <p:sp>
        <p:nvSpPr>
          <p:cNvPr id="926" name="Google Shape;926;p165"/>
          <p:cNvSpPr txBox="1">
            <a:spLocks noGrp="1"/>
          </p:cNvSpPr>
          <p:nvPr>
            <p:ph type="body" idx="1"/>
          </p:nvPr>
        </p:nvSpPr>
        <p:spPr>
          <a:xfrm>
            <a:off x="9395548" y="2621951"/>
            <a:ext cx="7977600" cy="6571800"/>
          </a:xfrm>
          <a:prstGeom prst="rect">
            <a:avLst/>
          </a:prstGeom>
        </p:spPr>
        <p:txBody>
          <a:bodyPr spcFirstLastPara="1" wrap="square" lIns="182575" tIns="182575" rIns="182575" bIns="182575" anchor="t" anchorCtr="0">
            <a:noAutofit/>
          </a:bodyPr>
          <a:lstStyle/>
          <a:p>
            <a:pPr marL="914400" marR="0" lvl="0" indent="-647700" algn="l" rtl="0">
              <a:lnSpc>
                <a:spcPct val="115000"/>
              </a:lnSpc>
              <a:spcBef>
                <a:spcPts val="0"/>
              </a:spcBef>
              <a:spcAft>
                <a:spcPts val="0"/>
              </a:spcAft>
              <a:buSzPts val="3000"/>
              <a:buFont typeface="Open Sans Light"/>
              <a:buChar char="●"/>
            </a:pPr>
            <a:r>
              <a:rPr lang="en" sz="3000">
                <a:latin typeface="Open Sans Light"/>
                <a:ea typeface="Open Sans Light"/>
                <a:cs typeface="Open Sans Light"/>
                <a:sym typeface="Open Sans Light"/>
              </a:rPr>
              <a:t>Folders can be nested (indefinitely).</a:t>
            </a:r>
            <a:endParaRPr sz="3000">
              <a:latin typeface="Open Sans Light"/>
              <a:ea typeface="Open Sans Light"/>
              <a:cs typeface="Open Sans Light"/>
              <a:sym typeface="Open Sans Light"/>
            </a:endParaRPr>
          </a:p>
          <a:p>
            <a:pPr marL="914400" marR="0" lvl="0" indent="-647700" algn="l" rtl="0">
              <a:lnSpc>
                <a:spcPct val="115000"/>
              </a:lnSpc>
              <a:spcBef>
                <a:spcPts val="2000"/>
              </a:spcBef>
              <a:spcAft>
                <a:spcPts val="0"/>
              </a:spcAft>
              <a:buSzPts val="3000"/>
              <a:buFont typeface="Open Sans Light"/>
              <a:buChar char="●"/>
            </a:pPr>
            <a:r>
              <a:rPr lang="en" sz="3000">
                <a:latin typeface="Open Sans Light"/>
                <a:ea typeface="Open Sans Light"/>
                <a:cs typeface="Open Sans Light"/>
                <a:sym typeface="Open Sans Light"/>
              </a:rPr>
              <a:t>Permissions can be set on individual folders. </a:t>
            </a:r>
            <a:endParaRPr sz="3000">
              <a:latin typeface="Open Sans Light"/>
              <a:ea typeface="Open Sans Light"/>
              <a:cs typeface="Open Sans Light"/>
              <a:sym typeface="Open Sans Light"/>
            </a:endParaRPr>
          </a:p>
          <a:p>
            <a:pPr marL="914400" marR="0" lvl="0" indent="-647700" algn="l" rtl="0">
              <a:lnSpc>
                <a:spcPct val="115000"/>
              </a:lnSpc>
              <a:spcBef>
                <a:spcPts val="2000"/>
              </a:spcBef>
              <a:spcAft>
                <a:spcPts val="0"/>
              </a:spcAft>
              <a:buSzPts val="3000"/>
              <a:buFont typeface="Open Sans Light"/>
              <a:buChar char="●"/>
            </a:pPr>
            <a:r>
              <a:rPr lang="en" sz="3000">
                <a:latin typeface="Open Sans Light"/>
                <a:ea typeface="Open Sans Light"/>
                <a:cs typeface="Open Sans Light"/>
                <a:sym typeface="Open Sans Light"/>
              </a:rPr>
              <a:t>Create a folder structure that mimics your page structure</a:t>
            </a:r>
            <a:endParaRPr sz="3000">
              <a:latin typeface="Open Sans Light"/>
              <a:ea typeface="Open Sans Light"/>
              <a:cs typeface="Open Sans Light"/>
              <a:sym typeface="Open Sans Light"/>
            </a:endParaRPr>
          </a:p>
          <a:p>
            <a:pPr marL="914400" marR="0" lvl="0" indent="-647700" algn="l" rtl="0">
              <a:lnSpc>
                <a:spcPct val="115000"/>
              </a:lnSpc>
              <a:spcBef>
                <a:spcPts val="2000"/>
              </a:spcBef>
              <a:spcAft>
                <a:spcPts val="0"/>
              </a:spcAft>
              <a:buSzPts val="3000"/>
              <a:buFont typeface="Open Sans Light"/>
              <a:buChar char="●"/>
            </a:pPr>
            <a:r>
              <a:rPr lang="en" sz="3000">
                <a:latin typeface="Open Sans Light"/>
                <a:ea typeface="Open Sans Light"/>
                <a:cs typeface="Open Sans Light"/>
                <a:sym typeface="Open Sans Light"/>
              </a:rPr>
              <a:t>Upload using </a:t>
            </a:r>
            <a:endParaRPr sz="3000">
              <a:latin typeface="Open Sans Light"/>
              <a:ea typeface="Open Sans Light"/>
              <a:cs typeface="Open Sans Light"/>
              <a:sym typeface="Open Sans Light"/>
            </a:endParaRPr>
          </a:p>
          <a:p>
            <a:pPr marL="0" marR="0" lvl="0" indent="0" algn="l" rtl="0">
              <a:lnSpc>
                <a:spcPct val="115000"/>
              </a:lnSpc>
              <a:spcBef>
                <a:spcPts val="2000"/>
              </a:spcBef>
              <a:spcAft>
                <a:spcPts val="2000"/>
              </a:spcAft>
              <a:buNone/>
            </a:pPr>
            <a:r>
              <a:rPr lang="en" sz="3000">
                <a:latin typeface="Open Sans Light"/>
                <a:ea typeface="Open Sans Light"/>
                <a:cs typeface="Open Sans Light"/>
                <a:sym typeface="Open Sans Light"/>
              </a:rPr>
              <a:t>A resource can only exist in </a:t>
            </a:r>
            <a:r>
              <a:rPr lang="en" sz="3000" b="1">
                <a:latin typeface="Open Sans"/>
                <a:ea typeface="Open Sans"/>
                <a:cs typeface="Open Sans"/>
                <a:sym typeface="Open Sans"/>
              </a:rPr>
              <a:t>one</a:t>
            </a:r>
            <a:r>
              <a:rPr lang="en" sz="3000">
                <a:latin typeface="Open Sans Light"/>
                <a:ea typeface="Open Sans Light"/>
                <a:cs typeface="Open Sans Light"/>
                <a:sym typeface="Open Sans Light"/>
              </a:rPr>
              <a:t> folder </a:t>
            </a:r>
            <a:br>
              <a:rPr lang="en" sz="3000">
                <a:latin typeface="Open Sans Light"/>
                <a:ea typeface="Open Sans Light"/>
                <a:cs typeface="Open Sans Light"/>
                <a:sym typeface="Open Sans Light"/>
              </a:rPr>
            </a:br>
            <a:r>
              <a:rPr lang="en" sz="3000">
                <a:latin typeface="Open Sans Light"/>
                <a:ea typeface="Open Sans Light"/>
                <a:cs typeface="Open Sans Light"/>
                <a:sym typeface="Open Sans Light"/>
              </a:rPr>
              <a:t>at a time.</a:t>
            </a:r>
            <a:endParaRPr sz="3000">
              <a:solidFill>
                <a:srgbClr val="163052"/>
              </a:solidFill>
              <a:latin typeface="Open Sans Light"/>
              <a:ea typeface="Open Sans Light"/>
              <a:cs typeface="Open Sans Light"/>
              <a:sym typeface="Open Sans Light"/>
            </a:endParaRPr>
          </a:p>
        </p:txBody>
      </p:sp>
      <p:sp>
        <p:nvSpPr>
          <p:cNvPr id="927" name="Google Shape;927;p165"/>
          <p:cNvSpPr txBox="1">
            <a:spLocks noGrp="1"/>
          </p:cNvSpPr>
          <p:nvPr>
            <p:ph type="title"/>
          </p:nvPr>
        </p:nvSpPr>
        <p:spPr>
          <a:xfrm>
            <a:off x="9390600" y="909527"/>
            <a:ext cx="7977600" cy="13644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Resources</a:t>
            </a:r>
            <a:endParaRPr/>
          </a:p>
        </p:txBody>
      </p:sp>
      <p:pic>
        <p:nvPicPr>
          <p:cNvPr id="928" name="Google Shape;928;p165"/>
          <p:cNvPicPr preferRelativeResize="0"/>
          <p:nvPr/>
        </p:nvPicPr>
        <p:blipFill>
          <a:blip r:embed="rId4">
            <a:alphaModFix/>
          </a:blip>
          <a:stretch>
            <a:fillRect/>
          </a:stretch>
        </p:blipFill>
        <p:spPr>
          <a:xfrm>
            <a:off x="13141650" y="5930223"/>
            <a:ext cx="2571848" cy="8896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66"/>
          <p:cNvSpPr txBox="1">
            <a:spLocks noGrp="1"/>
          </p:cNvSpPr>
          <p:nvPr>
            <p:ph type="title"/>
          </p:nvPr>
        </p:nvSpPr>
        <p:spPr>
          <a:xfrm>
            <a:off x="914400" y="1011484"/>
            <a:ext cx="10262400" cy="15171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Image Tools</a:t>
            </a:r>
            <a:endParaRPr/>
          </a:p>
        </p:txBody>
      </p:sp>
      <p:sp>
        <p:nvSpPr>
          <p:cNvPr id="934" name="Google Shape;934;p166"/>
          <p:cNvSpPr txBox="1">
            <a:spLocks noGrp="1"/>
          </p:cNvSpPr>
          <p:nvPr>
            <p:ph type="body" idx="1"/>
          </p:nvPr>
        </p:nvSpPr>
        <p:spPr>
          <a:xfrm>
            <a:off x="920750" y="2913887"/>
            <a:ext cx="11489400" cy="6288000"/>
          </a:xfrm>
          <a:prstGeom prst="rect">
            <a:avLst/>
          </a:prstGeom>
        </p:spPr>
        <p:txBody>
          <a:bodyPr spcFirstLastPara="1" wrap="square" lIns="182575" tIns="182575" rIns="182575" bIns="182575" anchor="t" anchorCtr="0">
            <a:noAutofit/>
          </a:bodyPr>
          <a:lstStyle/>
          <a:p>
            <a:pPr marL="914400" lvl="0" indent="-660400" algn="l" rtl="0">
              <a:lnSpc>
                <a:spcPct val="115000"/>
              </a:lnSpc>
              <a:spcBef>
                <a:spcPts val="0"/>
              </a:spcBef>
              <a:spcAft>
                <a:spcPts val="0"/>
              </a:spcAft>
              <a:buClr>
                <a:schemeClr val="accent4"/>
              </a:buClr>
              <a:buSzPts val="3200"/>
              <a:buFont typeface="Nunito Sans"/>
              <a:buAutoNum type="arabicPeriod"/>
            </a:pPr>
            <a:r>
              <a:rPr lang="en" b="1">
                <a:solidFill>
                  <a:schemeClr val="accent4"/>
                </a:solidFill>
                <a:latin typeface="Nunito Sans"/>
                <a:ea typeface="Nunito Sans"/>
                <a:cs typeface="Nunito Sans"/>
                <a:sym typeface="Nunito Sans"/>
              </a:rPr>
              <a:t>Add to Gallery</a:t>
            </a:r>
            <a:r>
              <a:rPr lang="en"/>
              <a:t> - add file to an existing gallery</a:t>
            </a:r>
            <a:endParaRPr/>
          </a:p>
          <a:p>
            <a:pPr marL="914400" lvl="0" indent="-660400" algn="l" rtl="0">
              <a:lnSpc>
                <a:spcPct val="115000"/>
              </a:lnSpc>
              <a:spcBef>
                <a:spcPts val="0"/>
              </a:spcBef>
              <a:spcAft>
                <a:spcPts val="0"/>
              </a:spcAft>
              <a:buClr>
                <a:schemeClr val="accent4"/>
              </a:buClr>
              <a:buSzPts val="3200"/>
              <a:buFont typeface="Nunito Sans"/>
              <a:buAutoNum type="arabicPeriod"/>
            </a:pPr>
            <a:r>
              <a:rPr lang="en" b="1">
                <a:solidFill>
                  <a:schemeClr val="accent4"/>
                </a:solidFill>
                <a:latin typeface="Nunito Sans"/>
                <a:ea typeface="Nunito Sans"/>
                <a:cs typeface="Nunito Sans"/>
                <a:sym typeface="Nunito Sans"/>
              </a:rPr>
              <a:t>Move to Folder</a:t>
            </a:r>
            <a:r>
              <a:rPr lang="en">
                <a:solidFill>
                  <a:schemeClr val="accent4"/>
                </a:solidFill>
              </a:rPr>
              <a:t> </a:t>
            </a:r>
            <a:r>
              <a:rPr lang="en"/>
              <a:t>- move file to an existing folder</a:t>
            </a:r>
            <a:endParaRPr/>
          </a:p>
          <a:p>
            <a:pPr marL="914400" lvl="0" indent="-660400" algn="l" rtl="0">
              <a:lnSpc>
                <a:spcPct val="115000"/>
              </a:lnSpc>
              <a:spcBef>
                <a:spcPts val="0"/>
              </a:spcBef>
              <a:spcAft>
                <a:spcPts val="0"/>
              </a:spcAft>
              <a:buClr>
                <a:schemeClr val="accent4"/>
              </a:buClr>
              <a:buSzPts val="3200"/>
              <a:buFont typeface="Nunito Sans"/>
              <a:buAutoNum type="arabicPeriod"/>
            </a:pPr>
            <a:r>
              <a:rPr lang="en" b="1">
                <a:solidFill>
                  <a:schemeClr val="accent4"/>
                </a:solidFill>
                <a:latin typeface="Nunito Sans"/>
                <a:ea typeface="Nunito Sans"/>
                <a:cs typeface="Nunito Sans"/>
                <a:sym typeface="Nunito Sans"/>
              </a:rPr>
              <a:t>Delete Resource</a:t>
            </a:r>
            <a:r>
              <a:rPr lang="en"/>
              <a:t> - moves file to Deleted Resources (30 days)</a:t>
            </a:r>
            <a:endParaRPr/>
          </a:p>
          <a:p>
            <a:pPr marL="914400" lvl="0" indent="-660400" algn="l" rtl="0">
              <a:lnSpc>
                <a:spcPct val="115000"/>
              </a:lnSpc>
              <a:spcBef>
                <a:spcPts val="0"/>
              </a:spcBef>
              <a:spcAft>
                <a:spcPts val="0"/>
              </a:spcAft>
              <a:buClr>
                <a:schemeClr val="accent4"/>
              </a:buClr>
              <a:buSzPts val="3200"/>
              <a:buFont typeface="Nunito Sans"/>
              <a:buAutoNum type="arabicPeriod"/>
            </a:pPr>
            <a:r>
              <a:rPr lang="en" b="1">
                <a:solidFill>
                  <a:schemeClr val="accent4"/>
                </a:solidFill>
                <a:latin typeface="Nunito Sans"/>
                <a:ea typeface="Nunito Sans"/>
                <a:cs typeface="Nunito Sans"/>
                <a:sym typeface="Nunito Sans"/>
              </a:rPr>
              <a:t>Replace Resource</a:t>
            </a:r>
            <a:r>
              <a:rPr lang="en"/>
              <a:t> - replaces the file in all instances where it is displayed on the site</a:t>
            </a:r>
            <a:endParaRPr/>
          </a:p>
          <a:p>
            <a:pPr marL="914400" lvl="0" indent="-660400" algn="l" rtl="0">
              <a:lnSpc>
                <a:spcPct val="115000"/>
              </a:lnSpc>
              <a:spcBef>
                <a:spcPts val="0"/>
              </a:spcBef>
              <a:spcAft>
                <a:spcPts val="0"/>
              </a:spcAft>
              <a:buClr>
                <a:schemeClr val="accent4"/>
              </a:buClr>
              <a:buSzPts val="3200"/>
              <a:buFont typeface="Nunito Sans"/>
              <a:buAutoNum type="arabicPeriod"/>
            </a:pPr>
            <a:r>
              <a:rPr lang="en" b="1">
                <a:solidFill>
                  <a:schemeClr val="accent4"/>
                </a:solidFill>
                <a:latin typeface="Nunito Sans"/>
                <a:ea typeface="Nunito Sans"/>
                <a:cs typeface="Nunito Sans"/>
                <a:sym typeface="Nunito Sans"/>
              </a:rPr>
              <a:t>Edit Image</a:t>
            </a:r>
            <a:r>
              <a:rPr lang="en"/>
              <a:t> - only cropping available; use image ratios</a:t>
            </a:r>
            <a:endParaRPr/>
          </a:p>
          <a:p>
            <a:pPr marL="914400" lvl="0" indent="-660400" algn="l" rtl="0">
              <a:lnSpc>
                <a:spcPct val="115000"/>
              </a:lnSpc>
              <a:spcBef>
                <a:spcPts val="0"/>
              </a:spcBef>
              <a:spcAft>
                <a:spcPts val="0"/>
              </a:spcAft>
              <a:buClr>
                <a:schemeClr val="accent4"/>
              </a:buClr>
              <a:buSzPts val="3200"/>
              <a:buFont typeface="Nunito Sans"/>
              <a:buAutoNum type="arabicPeriod"/>
            </a:pPr>
            <a:r>
              <a:rPr lang="en" b="1">
                <a:solidFill>
                  <a:schemeClr val="accent4"/>
                </a:solidFill>
                <a:latin typeface="Nunito Sans"/>
                <a:ea typeface="Nunito Sans"/>
                <a:cs typeface="Nunito Sans"/>
                <a:sym typeface="Nunito Sans"/>
              </a:rPr>
              <a:t>Where Used</a:t>
            </a:r>
            <a:r>
              <a:rPr lang="en"/>
              <a:t> - see where the file is used throughout the site</a:t>
            </a:r>
            <a:endParaRPr/>
          </a:p>
        </p:txBody>
      </p:sp>
      <p:pic>
        <p:nvPicPr>
          <p:cNvPr id="935" name="Google Shape;935;p166"/>
          <p:cNvPicPr preferRelativeResize="0"/>
          <p:nvPr/>
        </p:nvPicPr>
        <p:blipFill rotWithShape="1">
          <a:blip r:embed="rId3">
            <a:alphaModFix/>
          </a:blip>
          <a:srcRect l="-1030" r="-1041"/>
          <a:stretch/>
        </p:blipFill>
        <p:spPr>
          <a:xfrm>
            <a:off x="12129500" y="0"/>
            <a:ext cx="6359301" cy="10241275"/>
          </a:xfrm>
          <a:prstGeom prst="rect">
            <a:avLst/>
          </a:prstGeom>
          <a:noFill/>
          <a:ln>
            <a:noFill/>
          </a:ln>
        </p:spPr>
      </p:pic>
      <p:sp>
        <p:nvSpPr>
          <p:cNvPr id="936" name="Google Shape;936;p166"/>
          <p:cNvSpPr txBox="1"/>
          <p:nvPr/>
        </p:nvSpPr>
        <p:spPr>
          <a:xfrm>
            <a:off x="12129500" y="1874954"/>
            <a:ext cx="6034800" cy="731700"/>
          </a:xfrm>
          <a:prstGeom prst="rect">
            <a:avLst/>
          </a:prstGeom>
          <a:noFill/>
          <a:ln>
            <a:noFill/>
          </a:ln>
        </p:spPr>
        <p:txBody>
          <a:bodyPr spcFirstLastPara="1" wrap="square" lIns="182575" tIns="182575" rIns="182575" bIns="182575" anchor="t" anchorCtr="0">
            <a:noAutofit/>
          </a:bodyPr>
          <a:lstStyle/>
          <a:p>
            <a:pPr marL="0" lvl="0" indent="0" algn="l" rtl="0">
              <a:spcBef>
                <a:spcPts val="0"/>
              </a:spcBef>
              <a:spcAft>
                <a:spcPts val="0"/>
              </a:spcAft>
              <a:buNone/>
            </a:pPr>
            <a:r>
              <a:rPr lang="en" sz="4400" b="1">
                <a:solidFill>
                  <a:schemeClr val="accent4"/>
                </a:solidFill>
                <a:latin typeface="Nunito Sans"/>
                <a:ea typeface="Nunito Sans"/>
                <a:cs typeface="Nunito Sans"/>
                <a:sym typeface="Nunito Sans"/>
              </a:rPr>
              <a:t>   </a:t>
            </a:r>
            <a:r>
              <a:rPr lang="en" sz="4000" b="1">
                <a:solidFill>
                  <a:schemeClr val="accent4"/>
                </a:solidFill>
                <a:latin typeface="Nunito Sans"/>
                <a:ea typeface="Nunito Sans"/>
                <a:cs typeface="Nunito Sans"/>
                <a:sym typeface="Nunito Sans"/>
              </a:rPr>
              <a:t>1     2     3     4     5    6  </a:t>
            </a:r>
            <a:endParaRPr sz="4000" b="1">
              <a:solidFill>
                <a:schemeClr val="accent4"/>
              </a:solidFill>
              <a:latin typeface="Nunito Sans"/>
              <a:ea typeface="Nunito Sans"/>
              <a:cs typeface="Nunito Sans"/>
              <a:sym typeface="Nuni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67"/>
          <p:cNvSpPr/>
          <p:nvPr/>
        </p:nvSpPr>
        <p:spPr>
          <a:xfrm>
            <a:off x="361950" y="341376"/>
            <a:ext cx="6159000" cy="95424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p>
        </p:txBody>
      </p:sp>
      <p:sp>
        <p:nvSpPr>
          <p:cNvPr id="942" name="Google Shape;942;p167"/>
          <p:cNvSpPr txBox="1"/>
          <p:nvPr/>
        </p:nvSpPr>
        <p:spPr>
          <a:xfrm>
            <a:off x="685850" y="3072382"/>
            <a:ext cx="5297400" cy="6434400"/>
          </a:xfrm>
          <a:prstGeom prst="rect">
            <a:avLst/>
          </a:prstGeom>
          <a:noFill/>
          <a:ln>
            <a:noFill/>
          </a:ln>
        </p:spPr>
        <p:txBody>
          <a:bodyPr spcFirstLastPara="1" wrap="square" lIns="182575" tIns="182575" rIns="182575" bIns="182575" anchor="t" anchorCtr="0">
            <a:noAutofit/>
          </a:bodyPr>
          <a:lstStyle/>
          <a:p>
            <a:pPr marL="0" lvl="0" indent="0" algn="l" rtl="0">
              <a:lnSpc>
                <a:spcPct val="115000"/>
              </a:lnSpc>
              <a:spcBef>
                <a:spcPts val="0"/>
              </a:spcBef>
              <a:spcAft>
                <a:spcPts val="0"/>
              </a:spcAft>
              <a:buClr>
                <a:schemeClr val="dk1"/>
              </a:buClr>
              <a:buSzPts val="2200"/>
              <a:buFont typeface="Arial"/>
              <a:buNone/>
            </a:pPr>
            <a:endParaRPr sz="2600">
              <a:solidFill>
                <a:srgbClr val="FFFFFF"/>
              </a:solidFill>
              <a:latin typeface="Open Sans Light"/>
              <a:ea typeface="Open Sans Light"/>
              <a:cs typeface="Open Sans Light"/>
              <a:sym typeface="Open Sans Light"/>
            </a:endParaRPr>
          </a:p>
        </p:txBody>
      </p:sp>
      <p:pic>
        <p:nvPicPr>
          <p:cNvPr id="943" name="Google Shape;943;p167"/>
          <p:cNvPicPr preferRelativeResize="0"/>
          <p:nvPr/>
        </p:nvPicPr>
        <p:blipFill rotWithShape="1">
          <a:blip r:embed="rId3">
            <a:alphaModFix/>
          </a:blip>
          <a:srcRect l="3211" r="17290" b="6672"/>
          <a:stretch/>
        </p:blipFill>
        <p:spPr>
          <a:xfrm>
            <a:off x="416200" y="1565660"/>
            <a:ext cx="8922499" cy="4996988"/>
          </a:xfrm>
          <a:prstGeom prst="rect">
            <a:avLst/>
          </a:prstGeom>
          <a:noFill/>
          <a:ln>
            <a:noFill/>
          </a:ln>
        </p:spPr>
      </p:pic>
      <p:sp>
        <p:nvSpPr>
          <p:cNvPr id="944" name="Google Shape;944;p167"/>
          <p:cNvSpPr txBox="1">
            <a:spLocks noGrp="1"/>
          </p:cNvSpPr>
          <p:nvPr>
            <p:ph type="body" idx="1"/>
          </p:nvPr>
        </p:nvSpPr>
        <p:spPr>
          <a:xfrm>
            <a:off x="9775498" y="2680632"/>
            <a:ext cx="7977600" cy="6577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a:t>Hover over the resource and select the blue checkmark to the right of the resource. </a:t>
            </a:r>
            <a:endParaRPr/>
          </a:p>
          <a:p>
            <a:pPr marL="0" lvl="0" indent="0" algn="l" rtl="0">
              <a:spcBef>
                <a:spcPts val="1600"/>
              </a:spcBef>
              <a:spcAft>
                <a:spcPts val="1600"/>
              </a:spcAft>
              <a:buNone/>
            </a:pPr>
            <a:r>
              <a:rPr lang="en"/>
              <a:t>Once you select one, you will have the option to move the items between folders or between galleries or delete resources.</a:t>
            </a:r>
            <a:endParaRPr/>
          </a:p>
        </p:txBody>
      </p:sp>
      <p:sp>
        <p:nvSpPr>
          <p:cNvPr id="945" name="Google Shape;945;p167"/>
          <p:cNvSpPr txBox="1">
            <a:spLocks noGrp="1"/>
          </p:cNvSpPr>
          <p:nvPr>
            <p:ph type="title"/>
          </p:nvPr>
        </p:nvSpPr>
        <p:spPr>
          <a:xfrm>
            <a:off x="9770550" y="966684"/>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sz="5600"/>
              <a:t>Bulk actions</a:t>
            </a:r>
            <a:endParaRPr sz="5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68"/>
          <p:cNvSpPr txBox="1">
            <a:spLocks noGrp="1"/>
          </p:cNvSpPr>
          <p:nvPr>
            <p:ph type="body" idx="1"/>
          </p:nvPr>
        </p:nvSpPr>
        <p:spPr>
          <a:xfrm>
            <a:off x="914400" y="2379350"/>
            <a:ext cx="11540400" cy="40092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a:t>File size limits in Resources are based on the file type.</a:t>
            </a:r>
            <a:endParaRPr/>
          </a:p>
          <a:p>
            <a:pPr marL="914400" lvl="0" indent="-660400" algn="l" rtl="0">
              <a:spcBef>
                <a:spcPts val="1600"/>
              </a:spcBef>
              <a:spcAft>
                <a:spcPts val="0"/>
              </a:spcAft>
              <a:buSzPts val="3200"/>
              <a:buChar char="●"/>
            </a:pPr>
            <a:r>
              <a:rPr lang="en"/>
              <a:t>Image files/PDFs can be up to 100 MB.</a:t>
            </a:r>
            <a:endParaRPr/>
          </a:p>
          <a:p>
            <a:pPr marL="914400" lvl="0" indent="-660400" algn="l" rtl="0">
              <a:spcBef>
                <a:spcPts val="2000"/>
              </a:spcBef>
              <a:spcAft>
                <a:spcPts val="0"/>
              </a:spcAft>
              <a:buSzPts val="3200"/>
              <a:buChar char="●"/>
            </a:pPr>
            <a:r>
              <a:rPr lang="en"/>
              <a:t>Video files can be up to 3.51 GB.</a:t>
            </a:r>
            <a:endParaRPr/>
          </a:p>
          <a:p>
            <a:pPr marL="914400" lvl="0" indent="-660400" algn="l" rtl="0">
              <a:spcBef>
                <a:spcPts val="2000"/>
              </a:spcBef>
              <a:spcAft>
                <a:spcPts val="2000"/>
              </a:spcAft>
              <a:buSzPts val="3200"/>
              <a:buChar char="●"/>
            </a:pPr>
            <a:r>
              <a:rPr lang="en"/>
              <a:t>All other files can be up to 3.91 GB.</a:t>
            </a:r>
            <a:endParaRPr/>
          </a:p>
        </p:txBody>
      </p:sp>
      <p:sp>
        <p:nvSpPr>
          <p:cNvPr id="951" name="Google Shape;951;p168"/>
          <p:cNvSpPr txBox="1">
            <a:spLocks noGrp="1"/>
          </p:cNvSpPr>
          <p:nvPr>
            <p:ph type="title"/>
          </p:nvPr>
        </p:nvSpPr>
        <p:spPr>
          <a:xfrm>
            <a:off x="914400" y="808225"/>
            <a:ext cx="9836400" cy="13539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solidFill>
                  <a:schemeClr val="dk2"/>
                </a:solidFill>
              </a:rPr>
              <a:t>Best Practice: File Sizes</a:t>
            </a:r>
            <a:endParaRPr>
              <a:solidFill>
                <a:schemeClr val="dk2"/>
              </a:solidFill>
            </a:endParaRPr>
          </a:p>
        </p:txBody>
      </p:sp>
      <p:pic>
        <p:nvPicPr>
          <p:cNvPr id="952" name="Google Shape;952;p168"/>
          <p:cNvPicPr preferRelativeResize="0"/>
          <p:nvPr/>
        </p:nvPicPr>
        <p:blipFill rotWithShape="1">
          <a:blip r:embed="rId3">
            <a:alphaModFix/>
          </a:blip>
          <a:srcRect l="3200" t="8399" r="4035"/>
          <a:stretch/>
        </p:blipFill>
        <p:spPr>
          <a:xfrm>
            <a:off x="10275450" y="4837255"/>
            <a:ext cx="7252200" cy="4506300"/>
          </a:xfrm>
          <a:prstGeom prst="roundRect">
            <a:avLst>
              <a:gd name="adj" fmla="val 569"/>
            </a:avLst>
          </a:prstGeom>
          <a:noFill/>
          <a:ln>
            <a:noFill/>
          </a:ln>
          <a:effectLst>
            <a:outerShdw blurRad="57150" dist="114300" dir="5400000" algn="bl" rotWithShape="0">
              <a:srgbClr val="000000">
                <a:alpha val="50000"/>
              </a:srgbClr>
            </a:outerShdw>
          </a:effectLst>
        </p:spPr>
      </p:pic>
      <p:sp>
        <p:nvSpPr>
          <p:cNvPr id="953" name="Google Shape;953;p168"/>
          <p:cNvSpPr txBox="1"/>
          <p:nvPr/>
        </p:nvSpPr>
        <p:spPr>
          <a:xfrm>
            <a:off x="914400" y="7186862"/>
            <a:ext cx="8955000" cy="1353900"/>
          </a:xfrm>
          <a:prstGeom prst="rect">
            <a:avLst/>
          </a:prstGeom>
          <a:noFill/>
          <a:ln>
            <a:noFill/>
          </a:ln>
        </p:spPr>
        <p:txBody>
          <a:bodyPr spcFirstLastPara="1" wrap="square" lIns="182575" tIns="182575" rIns="182575" bIns="182575" anchor="t" anchorCtr="0">
            <a:spAutoFit/>
          </a:bodyPr>
          <a:lstStyle/>
          <a:p>
            <a:pPr marL="0" lvl="0" indent="0" algn="l" rtl="0">
              <a:spcBef>
                <a:spcPts val="0"/>
              </a:spcBef>
              <a:spcAft>
                <a:spcPts val="2000"/>
              </a:spcAft>
              <a:buNone/>
            </a:pPr>
            <a:r>
              <a:rPr lang="en" sz="3200" b="1">
                <a:solidFill>
                  <a:schemeClr val="dk2"/>
                </a:solidFill>
                <a:latin typeface="Nunito Sans"/>
                <a:ea typeface="Nunito Sans"/>
                <a:cs typeface="Nunito Sans"/>
                <a:sym typeface="Nunito Sans"/>
              </a:rPr>
              <a:t>Pro Tip:</a:t>
            </a:r>
            <a:r>
              <a:rPr lang="en" sz="3200">
                <a:solidFill>
                  <a:schemeClr val="dk2"/>
                </a:solidFill>
                <a:latin typeface="Nunito Sans Light"/>
                <a:ea typeface="Nunito Sans Light"/>
                <a:cs typeface="Nunito Sans Light"/>
                <a:sym typeface="Nunito Sans Light"/>
              </a:rPr>
              <a:t> </a:t>
            </a:r>
            <a:r>
              <a:rPr lang="en" sz="3200">
                <a:solidFill>
                  <a:schemeClr val="dk1"/>
                </a:solidFill>
                <a:latin typeface="Nunito Sans Light"/>
                <a:ea typeface="Nunito Sans Light"/>
                <a:cs typeface="Nunito Sans Light"/>
                <a:sym typeface="Nunito Sans Light"/>
              </a:rPr>
              <a:t>Refer to your Instructions page for specific </a:t>
            </a:r>
            <a:r>
              <a:rPr lang="en" sz="3200" b="1">
                <a:solidFill>
                  <a:schemeClr val="dk1"/>
                </a:solidFill>
                <a:latin typeface="Nunito Sans"/>
                <a:ea typeface="Nunito Sans"/>
                <a:cs typeface="Nunito Sans"/>
                <a:sym typeface="Nunito Sans"/>
              </a:rPr>
              <a:t>dimensions </a:t>
            </a:r>
            <a:r>
              <a:rPr lang="en" sz="3200">
                <a:solidFill>
                  <a:schemeClr val="dk1"/>
                </a:solidFill>
                <a:latin typeface="Nunito Sans Light"/>
                <a:ea typeface="Nunito Sans Light"/>
                <a:cs typeface="Nunito Sans Light"/>
                <a:sym typeface="Nunito Sans Light"/>
              </a:rPr>
              <a:t>for your site</a:t>
            </a:r>
            <a:endParaRPr sz="3200">
              <a:solidFill>
                <a:schemeClr val="dk1"/>
              </a:solidFill>
              <a:latin typeface="Nunito Sans Light"/>
              <a:ea typeface="Nunito Sans Light"/>
              <a:cs typeface="Nunito Sans Light"/>
              <a:sym typeface="Nunito Sans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69"/>
          <p:cNvSpPr/>
          <p:nvPr/>
        </p:nvSpPr>
        <p:spPr>
          <a:xfrm>
            <a:off x="361950" y="341376"/>
            <a:ext cx="6159000" cy="95424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p>
        </p:txBody>
      </p:sp>
      <p:sp>
        <p:nvSpPr>
          <p:cNvPr id="959" name="Google Shape;959;p169"/>
          <p:cNvSpPr txBox="1"/>
          <p:nvPr/>
        </p:nvSpPr>
        <p:spPr>
          <a:xfrm>
            <a:off x="685850" y="3072382"/>
            <a:ext cx="5297400" cy="6434400"/>
          </a:xfrm>
          <a:prstGeom prst="rect">
            <a:avLst/>
          </a:prstGeom>
          <a:noFill/>
          <a:ln>
            <a:noFill/>
          </a:ln>
        </p:spPr>
        <p:txBody>
          <a:bodyPr spcFirstLastPara="1" wrap="square" lIns="182575" tIns="182575" rIns="182575" bIns="182575" anchor="t" anchorCtr="0">
            <a:noAutofit/>
          </a:bodyPr>
          <a:lstStyle/>
          <a:p>
            <a:pPr marL="0" lvl="0" indent="0" algn="l" rtl="0">
              <a:lnSpc>
                <a:spcPct val="115000"/>
              </a:lnSpc>
              <a:spcBef>
                <a:spcPts val="0"/>
              </a:spcBef>
              <a:spcAft>
                <a:spcPts val="0"/>
              </a:spcAft>
              <a:buClr>
                <a:schemeClr val="dk1"/>
              </a:buClr>
              <a:buSzPts val="2200"/>
              <a:buFont typeface="Arial"/>
              <a:buNone/>
            </a:pPr>
            <a:endParaRPr sz="2600">
              <a:solidFill>
                <a:srgbClr val="FFFFFF"/>
              </a:solidFill>
              <a:latin typeface="Open Sans Light"/>
              <a:ea typeface="Open Sans Light"/>
              <a:cs typeface="Open Sans Light"/>
              <a:sym typeface="Open Sans Light"/>
            </a:endParaRPr>
          </a:p>
        </p:txBody>
      </p:sp>
      <p:pic>
        <p:nvPicPr>
          <p:cNvPr id="960" name="Google Shape;960;p169"/>
          <p:cNvPicPr preferRelativeResize="0"/>
          <p:nvPr/>
        </p:nvPicPr>
        <p:blipFill rotWithShape="1">
          <a:blip r:embed="rId3">
            <a:alphaModFix/>
          </a:blip>
          <a:srcRect l="11746" t="1451" b="3074"/>
          <a:stretch/>
        </p:blipFill>
        <p:spPr>
          <a:xfrm>
            <a:off x="427300" y="1571384"/>
            <a:ext cx="8858942" cy="5003458"/>
          </a:xfrm>
          <a:prstGeom prst="rect">
            <a:avLst/>
          </a:prstGeom>
          <a:noFill/>
          <a:ln>
            <a:noFill/>
          </a:ln>
        </p:spPr>
      </p:pic>
      <p:sp>
        <p:nvSpPr>
          <p:cNvPr id="961" name="Google Shape;961;p169"/>
          <p:cNvSpPr txBox="1">
            <a:spLocks noGrp="1"/>
          </p:cNvSpPr>
          <p:nvPr>
            <p:ph type="body" idx="1"/>
          </p:nvPr>
        </p:nvSpPr>
        <p:spPr>
          <a:xfrm>
            <a:off x="9395548" y="2626618"/>
            <a:ext cx="7977600" cy="6583800"/>
          </a:xfrm>
          <a:prstGeom prst="rect">
            <a:avLst/>
          </a:prstGeom>
        </p:spPr>
        <p:txBody>
          <a:bodyPr spcFirstLastPara="1" wrap="square" lIns="182575" tIns="182575" rIns="182575" bIns="182575" anchor="t" anchorCtr="0">
            <a:noAutofit/>
          </a:bodyPr>
          <a:lstStyle/>
          <a:p>
            <a:pPr marL="914400" lvl="0" indent="-647700" algn="l" rtl="0">
              <a:lnSpc>
                <a:spcPct val="100000"/>
              </a:lnSpc>
              <a:spcBef>
                <a:spcPts val="0"/>
              </a:spcBef>
              <a:spcAft>
                <a:spcPts val="0"/>
              </a:spcAft>
              <a:buSzPts val="3000"/>
              <a:buChar char="●"/>
            </a:pPr>
            <a:r>
              <a:rPr lang="en" sz="3000"/>
              <a:t>Add a Short Title. If no title is added, and the title is set to display, the file name shows. Underscores and all. </a:t>
            </a:r>
            <a:endParaRPr sz="3000"/>
          </a:p>
          <a:p>
            <a:pPr marL="914400" lvl="0" indent="-647700" algn="l" rtl="0">
              <a:lnSpc>
                <a:spcPct val="100000"/>
              </a:lnSpc>
              <a:spcBef>
                <a:spcPts val="2000"/>
              </a:spcBef>
              <a:spcAft>
                <a:spcPts val="0"/>
              </a:spcAft>
              <a:buSzPts val="3000"/>
              <a:buChar char="●"/>
            </a:pPr>
            <a:r>
              <a:rPr lang="en" sz="3000"/>
              <a:t>Add Alt Text. Make sure to skip adding “Image of” and just describe the image as well and briefly as possible. </a:t>
            </a:r>
            <a:endParaRPr sz="3000"/>
          </a:p>
          <a:p>
            <a:pPr marL="914400" lvl="0" indent="-647700" algn="l" rtl="0">
              <a:lnSpc>
                <a:spcPct val="100000"/>
              </a:lnSpc>
              <a:spcBef>
                <a:spcPts val="2000"/>
              </a:spcBef>
              <a:spcAft>
                <a:spcPts val="0"/>
              </a:spcAft>
              <a:buSzPts val="3000"/>
              <a:buChar char="●"/>
            </a:pPr>
            <a:r>
              <a:rPr lang="en" sz="3000"/>
              <a:t>Descriptions are optional, but if you have one, it’s best to put it in on upload rather than add it later. </a:t>
            </a:r>
            <a:endParaRPr sz="3000"/>
          </a:p>
          <a:p>
            <a:pPr marL="0" lvl="0" indent="0" algn="l" rtl="0">
              <a:lnSpc>
                <a:spcPct val="100000"/>
              </a:lnSpc>
              <a:spcBef>
                <a:spcPts val="2000"/>
              </a:spcBef>
              <a:spcAft>
                <a:spcPts val="2000"/>
              </a:spcAft>
              <a:buNone/>
            </a:pPr>
            <a:r>
              <a:rPr lang="en" sz="3000" b="1">
                <a:solidFill>
                  <a:schemeClr val="accent4"/>
                </a:solidFill>
                <a:latin typeface="Nunito Sans"/>
                <a:ea typeface="Nunito Sans"/>
                <a:cs typeface="Nunito Sans"/>
                <a:sym typeface="Nunito Sans"/>
              </a:rPr>
              <a:t>Note:</a:t>
            </a:r>
            <a:r>
              <a:rPr lang="en" sz="3000" b="1">
                <a:solidFill>
                  <a:schemeClr val="dk2"/>
                </a:solidFill>
                <a:latin typeface="Nunito Sans"/>
                <a:ea typeface="Nunito Sans"/>
                <a:cs typeface="Nunito Sans"/>
                <a:sym typeface="Nunito Sans"/>
              </a:rPr>
              <a:t> </a:t>
            </a:r>
            <a:r>
              <a:rPr lang="en" sz="3000"/>
              <a:t>Titles and Descriptions may be styled to display on your home page slider.</a:t>
            </a:r>
            <a:endParaRPr sz="3000"/>
          </a:p>
        </p:txBody>
      </p:sp>
      <p:sp>
        <p:nvSpPr>
          <p:cNvPr id="962" name="Google Shape;962;p169"/>
          <p:cNvSpPr txBox="1">
            <a:spLocks noGrp="1"/>
          </p:cNvSpPr>
          <p:nvPr>
            <p:ph type="title"/>
          </p:nvPr>
        </p:nvSpPr>
        <p:spPr>
          <a:xfrm>
            <a:off x="9390600" y="911145"/>
            <a:ext cx="7977600" cy="13668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Upload skills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70"/>
          <p:cNvSpPr/>
          <p:nvPr/>
        </p:nvSpPr>
        <p:spPr>
          <a:xfrm>
            <a:off x="361950" y="341376"/>
            <a:ext cx="6159000" cy="95424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p>
        </p:txBody>
      </p:sp>
      <p:sp>
        <p:nvSpPr>
          <p:cNvPr id="968" name="Google Shape;968;p170"/>
          <p:cNvSpPr txBox="1"/>
          <p:nvPr/>
        </p:nvSpPr>
        <p:spPr>
          <a:xfrm>
            <a:off x="685850" y="3072382"/>
            <a:ext cx="5297400" cy="6434400"/>
          </a:xfrm>
          <a:prstGeom prst="rect">
            <a:avLst/>
          </a:prstGeom>
          <a:noFill/>
          <a:ln>
            <a:noFill/>
          </a:ln>
        </p:spPr>
        <p:txBody>
          <a:bodyPr spcFirstLastPara="1" wrap="square" lIns="182575" tIns="182575" rIns="182575" bIns="182575" anchor="t" anchorCtr="0">
            <a:noAutofit/>
          </a:bodyPr>
          <a:lstStyle/>
          <a:p>
            <a:pPr marL="0" lvl="0" indent="0" algn="l" rtl="0">
              <a:lnSpc>
                <a:spcPct val="115000"/>
              </a:lnSpc>
              <a:spcBef>
                <a:spcPts val="0"/>
              </a:spcBef>
              <a:spcAft>
                <a:spcPts val="0"/>
              </a:spcAft>
              <a:buClr>
                <a:schemeClr val="dk1"/>
              </a:buClr>
              <a:buSzPts val="2200"/>
              <a:buFont typeface="Arial"/>
              <a:buNone/>
            </a:pPr>
            <a:endParaRPr sz="2600">
              <a:solidFill>
                <a:srgbClr val="FFFFFF"/>
              </a:solidFill>
              <a:latin typeface="Open Sans Light"/>
              <a:ea typeface="Open Sans Light"/>
              <a:cs typeface="Open Sans Light"/>
              <a:sym typeface="Open Sans Light"/>
            </a:endParaRPr>
          </a:p>
        </p:txBody>
      </p:sp>
      <p:pic>
        <p:nvPicPr>
          <p:cNvPr id="969" name="Google Shape;969;p170"/>
          <p:cNvPicPr preferRelativeResize="0"/>
          <p:nvPr/>
        </p:nvPicPr>
        <p:blipFill rotWithShape="1">
          <a:blip r:embed="rId3">
            <a:alphaModFix/>
          </a:blip>
          <a:srcRect l="-220" t="6130" r="220" b="6913"/>
          <a:stretch/>
        </p:blipFill>
        <p:spPr>
          <a:xfrm>
            <a:off x="416200" y="1592291"/>
            <a:ext cx="8922498" cy="5021978"/>
          </a:xfrm>
          <a:prstGeom prst="rect">
            <a:avLst/>
          </a:prstGeom>
          <a:noFill/>
          <a:ln>
            <a:noFill/>
          </a:ln>
        </p:spPr>
      </p:pic>
      <p:sp>
        <p:nvSpPr>
          <p:cNvPr id="970" name="Google Shape;970;p170"/>
          <p:cNvSpPr txBox="1">
            <a:spLocks noGrp="1"/>
          </p:cNvSpPr>
          <p:nvPr>
            <p:ph type="body" idx="1"/>
          </p:nvPr>
        </p:nvSpPr>
        <p:spPr>
          <a:xfrm>
            <a:off x="9395548" y="2626618"/>
            <a:ext cx="7977600" cy="65838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a:t>Resources will automatically optimize your videos and images. </a:t>
            </a:r>
            <a:endParaRPr/>
          </a:p>
          <a:p>
            <a:pPr marL="0" lvl="0" indent="0" algn="l" rtl="0">
              <a:spcBef>
                <a:spcPts val="1600"/>
              </a:spcBef>
              <a:spcAft>
                <a:spcPts val="0"/>
              </a:spcAft>
              <a:buNone/>
            </a:pPr>
            <a:r>
              <a:rPr lang="en"/>
              <a:t>Cropping is now more important than optimizing. Crop your images with the focus in the center of the screen and with a high-quality image. You can edit any image directly in Resources with the crop icon.</a:t>
            </a:r>
            <a:endParaRPr/>
          </a:p>
          <a:p>
            <a:pPr marL="0" lvl="0" indent="0" algn="l" rtl="0">
              <a:spcBef>
                <a:spcPts val="1600"/>
              </a:spcBef>
              <a:spcAft>
                <a:spcPts val="0"/>
              </a:spcAft>
              <a:buNone/>
            </a:pPr>
            <a:r>
              <a:rPr lang="en"/>
              <a:t>The system will compress the image and display items with layout-specific sizing. </a:t>
            </a:r>
            <a:endParaRPr/>
          </a:p>
          <a:p>
            <a:pPr marL="0" lvl="0" indent="0" algn="l" rtl="0">
              <a:spcBef>
                <a:spcPts val="1600"/>
              </a:spcBef>
              <a:spcAft>
                <a:spcPts val="0"/>
              </a:spcAft>
              <a:buNone/>
            </a:pPr>
            <a:endParaRPr/>
          </a:p>
          <a:p>
            <a:pPr marL="0" lvl="0" indent="0" algn="l" rtl="0">
              <a:spcBef>
                <a:spcPts val="1600"/>
              </a:spcBef>
              <a:spcAft>
                <a:spcPts val="2000"/>
              </a:spcAft>
              <a:buNone/>
            </a:pPr>
            <a:r>
              <a:rPr lang="en" b="1">
                <a:solidFill>
                  <a:schemeClr val="accent4"/>
                </a:solidFill>
                <a:latin typeface="Nunito Sans"/>
                <a:ea typeface="Nunito Sans"/>
                <a:cs typeface="Nunito Sans"/>
                <a:sym typeface="Nunito Sans"/>
              </a:rPr>
              <a:t>Note:</a:t>
            </a:r>
            <a:r>
              <a:rPr lang="en" b="1">
                <a:latin typeface="Nunito Sans"/>
                <a:ea typeface="Nunito Sans"/>
                <a:cs typeface="Nunito Sans"/>
                <a:sym typeface="Nunito Sans"/>
              </a:rPr>
              <a:t> </a:t>
            </a:r>
            <a:r>
              <a:rPr lang="en"/>
              <a:t>You cannot resize images in Resources.</a:t>
            </a:r>
            <a:endParaRPr/>
          </a:p>
        </p:txBody>
      </p:sp>
      <p:sp>
        <p:nvSpPr>
          <p:cNvPr id="971" name="Google Shape;971;p170"/>
          <p:cNvSpPr txBox="1">
            <a:spLocks noGrp="1"/>
          </p:cNvSpPr>
          <p:nvPr>
            <p:ph type="title"/>
          </p:nvPr>
        </p:nvSpPr>
        <p:spPr>
          <a:xfrm>
            <a:off x="9390600" y="911145"/>
            <a:ext cx="7977600" cy="13668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Optimization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71"/>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Galleries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72"/>
          <p:cNvSpPr/>
          <p:nvPr/>
        </p:nvSpPr>
        <p:spPr>
          <a:xfrm>
            <a:off x="361950" y="341376"/>
            <a:ext cx="6159000" cy="9542400"/>
          </a:xfrm>
          <a:prstGeom prst="rect">
            <a:avLst/>
          </a:prstGeom>
          <a:noFill/>
          <a:ln>
            <a:noFill/>
          </a:ln>
        </p:spPr>
        <p:txBody>
          <a:bodyPr spcFirstLastPara="1" wrap="square" lIns="182575" tIns="182575" rIns="182575" bIns="182575" anchor="ctr" anchorCtr="0">
            <a:noAutofit/>
          </a:bodyPr>
          <a:lstStyle/>
          <a:p>
            <a:pPr marL="0" lvl="0" indent="0" algn="l" rtl="0">
              <a:spcBef>
                <a:spcPts val="0"/>
              </a:spcBef>
              <a:spcAft>
                <a:spcPts val="0"/>
              </a:spcAft>
              <a:buNone/>
            </a:pPr>
            <a:endParaRPr sz="2800"/>
          </a:p>
        </p:txBody>
      </p:sp>
      <p:sp>
        <p:nvSpPr>
          <p:cNvPr id="982" name="Google Shape;982;p172"/>
          <p:cNvSpPr txBox="1"/>
          <p:nvPr/>
        </p:nvSpPr>
        <p:spPr>
          <a:xfrm>
            <a:off x="685850" y="3072382"/>
            <a:ext cx="5297400" cy="6434400"/>
          </a:xfrm>
          <a:prstGeom prst="rect">
            <a:avLst/>
          </a:prstGeom>
          <a:noFill/>
          <a:ln>
            <a:noFill/>
          </a:ln>
        </p:spPr>
        <p:txBody>
          <a:bodyPr spcFirstLastPara="1" wrap="square" lIns="182575" tIns="182575" rIns="182575" bIns="182575" anchor="t" anchorCtr="0">
            <a:noAutofit/>
          </a:bodyPr>
          <a:lstStyle/>
          <a:p>
            <a:pPr marL="0" lvl="0" indent="0" algn="l" rtl="0">
              <a:lnSpc>
                <a:spcPct val="115000"/>
              </a:lnSpc>
              <a:spcBef>
                <a:spcPts val="0"/>
              </a:spcBef>
              <a:spcAft>
                <a:spcPts val="0"/>
              </a:spcAft>
              <a:buClr>
                <a:schemeClr val="dk1"/>
              </a:buClr>
              <a:buSzPts val="2200"/>
              <a:buFont typeface="Arial"/>
              <a:buNone/>
            </a:pPr>
            <a:endParaRPr sz="2600">
              <a:solidFill>
                <a:srgbClr val="FFFFFF"/>
              </a:solidFill>
              <a:latin typeface="Open Sans Light"/>
              <a:ea typeface="Open Sans Light"/>
              <a:cs typeface="Open Sans Light"/>
              <a:sym typeface="Open Sans Light"/>
            </a:endParaRPr>
          </a:p>
        </p:txBody>
      </p:sp>
      <p:pic>
        <p:nvPicPr>
          <p:cNvPr id="983" name="Google Shape;983;p172"/>
          <p:cNvPicPr preferRelativeResize="0"/>
          <p:nvPr/>
        </p:nvPicPr>
        <p:blipFill rotWithShape="1">
          <a:blip r:embed="rId3">
            <a:alphaModFix/>
          </a:blip>
          <a:srcRect l="89" r="89" b="8340"/>
          <a:stretch/>
        </p:blipFill>
        <p:spPr>
          <a:xfrm>
            <a:off x="416150" y="1602097"/>
            <a:ext cx="8898098" cy="4936212"/>
          </a:xfrm>
          <a:prstGeom prst="rect">
            <a:avLst/>
          </a:prstGeom>
          <a:noFill/>
          <a:ln>
            <a:noFill/>
          </a:ln>
        </p:spPr>
      </p:pic>
      <p:sp>
        <p:nvSpPr>
          <p:cNvPr id="984" name="Google Shape;984;p172"/>
          <p:cNvSpPr txBox="1">
            <a:spLocks noGrp="1"/>
          </p:cNvSpPr>
          <p:nvPr>
            <p:ph type="body" idx="1"/>
          </p:nvPr>
        </p:nvSpPr>
        <p:spPr>
          <a:xfrm>
            <a:off x="9775498" y="2680632"/>
            <a:ext cx="7977600" cy="6577800"/>
          </a:xfrm>
          <a:prstGeom prst="rect">
            <a:avLst/>
          </a:prstGeom>
        </p:spPr>
        <p:txBody>
          <a:bodyPr spcFirstLastPara="1" wrap="square" lIns="182575" tIns="182575" rIns="182575" bIns="182575" anchor="t" anchorCtr="0">
            <a:noAutofit/>
          </a:bodyPr>
          <a:lstStyle/>
          <a:p>
            <a:pPr marL="0" lvl="0" indent="0" algn="l" rtl="0">
              <a:lnSpc>
                <a:spcPct val="115000"/>
              </a:lnSpc>
              <a:spcBef>
                <a:spcPts val="0"/>
              </a:spcBef>
              <a:spcAft>
                <a:spcPts val="0"/>
              </a:spcAft>
              <a:buNone/>
            </a:pPr>
            <a:r>
              <a:rPr lang="en"/>
              <a:t>Grouping your resources is easy with galleries. Use galleries to create:</a:t>
            </a:r>
            <a:endParaRPr/>
          </a:p>
          <a:p>
            <a:pPr marL="914400" lvl="0" indent="-660400" algn="l" rtl="0">
              <a:lnSpc>
                <a:spcPct val="115000"/>
              </a:lnSpc>
              <a:spcBef>
                <a:spcPts val="2000"/>
              </a:spcBef>
              <a:spcAft>
                <a:spcPts val="0"/>
              </a:spcAft>
              <a:buSzPts val="3200"/>
              <a:buChar char="●"/>
            </a:pPr>
            <a:r>
              <a:rPr lang="en"/>
              <a:t>Slideshows</a:t>
            </a:r>
            <a:endParaRPr/>
          </a:p>
          <a:p>
            <a:pPr marL="914400" lvl="0" indent="-660400" algn="l" rtl="0">
              <a:lnSpc>
                <a:spcPct val="115000"/>
              </a:lnSpc>
              <a:spcBef>
                <a:spcPts val="2000"/>
              </a:spcBef>
              <a:spcAft>
                <a:spcPts val="0"/>
              </a:spcAft>
              <a:buSzPts val="3200"/>
              <a:buChar char="●"/>
            </a:pPr>
            <a:r>
              <a:rPr lang="en"/>
              <a:t>File display groups</a:t>
            </a:r>
            <a:endParaRPr/>
          </a:p>
          <a:p>
            <a:pPr marL="914400" lvl="0" indent="-660400" algn="l" rtl="0">
              <a:lnSpc>
                <a:spcPct val="115000"/>
              </a:lnSpc>
              <a:spcBef>
                <a:spcPts val="2000"/>
              </a:spcBef>
              <a:spcAft>
                <a:spcPts val="0"/>
              </a:spcAft>
              <a:buSzPts val="3200"/>
              <a:buChar char="●"/>
            </a:pPr>
            <a:r>
              <a:rPr lang="en"/>
              <a:t>Photo galleries</a:t>
            </a:r>
            <a:endParaRPr/>
          </a:p>
          <a:p>
            <a:pPr marL="914400" lvl="0" indent="-660400" algn="l" rtl="0">
              <a:lnSpc>
                <a:spcPct val="115000"/>
              </a:lnSpc>
              <a:spcBef>
                <a:spcPts val="2000"/>
              </a:spcBef>
              <a:spcAft>
                <a:spcPts val="0"/>
              </a:spcAft>
              <a:buSzPts val="3200"/>
              <a:buChar char="●"/>
            </a:pPr>
            <a:r>
              <a:rPr lang="en"/>
              <a:t>Anything you can think of!</a:t>
            </a:r>
            <a:endParaRPr/>
          </a:p>
          <a:p>
            <a:pPr marL="0" lvl="0" indent="0" algn="l" rtl="0">
              <a:lnSpc>
                <a:spcPct val="115000"/>
              </a:lnSpc>
              <a:spcBef>
                <a:spcPts val="2000"/>
              </a:spcBef>
              <a:spcAft>
                <a:spcPts val="2000"/>
              </a:spcAft>
              <a:buNone/>
            </a:pPr>
            <a:r>
              <a:rPr lang="en"/>
              <a:t>A resource can exist in </a:t>
            </a:r>
            <a:r>
              <a:rPr lang="en" b="1">
                <a:latin typeface="Nunito Sans"/>
                <a:ea typeface="Nunito Sans"/>
                <a:cs typeface="Nunito Sans"/>
                <a:sym typeface="Nunito Sans"/>
              </a:rPr>
              <a:t>multiple</a:t>
            </a:r>
            <a:r>
              <a:rPr lang="en"/>
              <a:t> galleries.</a:t>
            </a:r>
            <a:endParaRPr/>
          </a:p>
        </p:txBody>
      </p:sp>
      <p:sp>
        <p:nvSpPr>
          <p:cNvPr id="985" name="Google Shape;985;p172"/>
          <p:cNvSpPr txBox="1">
            <a:spLocks noGrp="1"/>
          </p:cNvSpPr>
          <p:nvPr>
            <p:ph type="title"/>
          </p:nvPr>
        </p:nvSpPr>
        <p:spPr>
          <a:xfrm>
            <a:off x="9770550" y="966684"/>
            <a:ext cx="7977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Galleries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37"/>
          <p:cNvSpPr/>
          <p:nvPr/>
        </p:nvSpPr>
        <p:spPr>
          <a:xfrm>
            <a:off x="14139225" y="218175"/>
            <a:ext cx="3896400" cy="69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Light"/>
              <a:ea typeface="Nunito Sans Light"/>
              <a:cs typeface="Nunito Sans Light"/>
              <a:sym typeface="Nunito Sans Light"/>
            </a:endParaRPr>
          </a:p>
        </p:txBody>
      </p:sp>
      <p:sp>
        <p:nvSpPr>
          <p:cNvPr id="697" name="Google Shape;697;p137"/>
          <p:cNvSpPr txBox="1">
            <a:spLocks noGrp="1"/>
          </p:cNvSpPr>
          <p:nvPr>
            <p:ph type="title"/>
          </p:nvPr>
        </p:nvSpPr>
        <p:spPr>
          <a:xfrm>
            <a:off x="914400" y="910336"/>
            <a:ext cx="77592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Composer</a:t>
            </a:r>
            <a:endParaRPr/>
          </a:p>
        </p:txBody>
      </p:sp>
      <p:pic>
        <p:nvPicPr>
          <p:cNvPr id="698" name="Google Shape;698;p137"/>
          <p:cNvPicPr preferRelativeResize="0"/>
          <p:nvPr/>
        </p:nvPicPr>
        <p:blipFill rotWithShape="1">
          <a:blip r:embed="rId3">
            <a:alphaModFix/>
          </a:blip>
          <a:srcRect l="4775" r="4775"/>
          <a:stretch/>
        </p:blipFill>
        <p:spPr>
          <a:xfrm>
            <a:off x="12538772" y="0"/>
            <a:ext cx="5744117" cy="10241274"/>
          </a:xfrm>
          <a:prstGeom prst="rect">
            <a:avLst/>
          </a:prstGeom>
          <a:noFill/>
          <a:ln>
            <a:noFill/>
          </a:ln>
        </p:spPr>
      </p:pic>
      <p:sp>
        <p:nvSpPr>
          <p:cNvPr id="699" name="Google Shape;699;p137"/>
          <p:cNvSpPr txBox="1">
            <a:spLocks noGrp="1"/>
          </p:cNvSpPr>
          <p:nvPr>
            <p:ph type="body" idx="1"/>
          </p:nvPr>
        </p:nvSpPr>
        <p:spPr>
          <a:xfrm>
            <a:off x="919195" y="2624283"/>
            <a:ext cx="11149200" cy="65778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SzPts val="3200"/>
              <a:buChar char="●"/>
            </a:pPr>
            <a:r>
              <a:rPr lang="en"/>
              <a:t>The editor used to build pages</a:t>
            </a:r>
            <a:endParaRPr/>
          </a:p>
          <a:p>
            <a:pPr marL="914400" lvl="0" indent="-660400" algn="l" rtl="0">
              <a:spcBef>
                <a:spcPts val="0"/>
              </a:spcBef>
              <a:spcAft>
                <a:spcPts val="0"/>
              </a:spcAft>
              <a:buSzPts val="3200"/>
              <a:buChar char="●"/>
            </a:pPr>
            <a:r>
              <a:rPr lang="en"/>
              <a:t>How we refer to the entire content management system</a:t>
            </a:r>
            <a:endParaRPr/>
          </a:p>
          <a:p>
            <a:pPr marL="0" lvl="0" indent="0" algn="l" rtl="0">
              <a:spcBef>
                <a:spcPts val="1600"/>
              </a:spcBef>
              <a:spcAft>
                <a:spcPts val="0"/>
              </a:spcAft>
              <a:buNone/>
            </a:pPr>
            <a:r>
              <a:rPr lang="en" sz="3000" b="1">
                <a:solidFill>
                  <a:schemeClr val="accent4"/>
                </a:solidFill>
                <a:latin typeface="Nunito Sans"/>
                <a:ea typeface="Nunito Sans"/>
                <a:cs typeface="Nunito Sans"/>
                <a:sym typeface="Nunito Sans"/>
              </a:rPr>
              <a:t>Pages:</a:t>
            </a:r>
            <a:r>
              <a:rPr lang="en" sz="3000"/>
              <a:t> Add and edit content to your site</a:t>
            </a:r>
            <a:endParaRPr sz="3000"/>
          </a:p>
          <a:p>
            <a:pPr marL="0" lvl="0" indent="0" algn="l" rtl="0">
              <a:spcBef>
                <a:spcPts val="1600"/>
              </a:spcBef>
              <a:spcAft>
                <a:spcPts val="0"/>
              </a:spcAft>
              <a:buNone/>
            </a:pPr>
            <a:endParaRPr sz="3000"/>
          </a:p>
          <a:p>
            <a:pPr marL="0" lvl="0" indent="0" algn="l" rtl="0">
              <a:spcBef>
                <a:spcPts val="1600"/>
              </a:spcBef>
              <a:spcAft>
                <a:spcPts val="0"/>
              </a:spcAft>
              <a:buNone/>
            </a:pPr>
            <a:endParaRPr sz="3000"/>
          </a:p>
          <a:p>
            <a:pPr marL="0" lvl="0" indent="0" algn="l" rtl="0">
              <a:spcBef>
                <a:spcPts val="1600"/>
              </a:spcBef>
              <a:spcAft>
                <a:spcPts val="0"/>
              </a:spcAft>
              <a:buNone/>
            </a:pPr>
            <a:endParaRPr sz="3000"/>
          </a:p>
          <a:p>
            <a:pPr marL="0" lvl="0" indent="0" algn="l" rtl="0">
              <a:spcBef>
                <a:spcPts val="1600"/>
              </a:spcBef>
              <a:spcAft>
                <a:spcPts val="0"/>
              </a:spcAft>
              <a:buNone/>
            </a:pPr>
            <a:endParaRPr sz="3000" b="1">
              <a:solidFill>
                <a:schemeClr val="dk2"/>
              </a:solidFill>
              <a:latin typeface="Nunito Sans"/>
              <a:ea typeface="Nunito Sans"/>
              <a:cs typeface="Nunito Sans"/>
              <a:sym typeface="Nunito Sans"/>
            </a:endParaRPr>
          </a:p>
          <a:p>
            <a:pPr marL="0" lvl="0" indent="0" algn="l" rtl="0">
              <a:spcBef>
                <a:spcPts val="2000"/>
              </a:spcBef>
              <a:spcAft>
                <a:spcPts val="0"/>
              </a:spcAft>
              <a:buNone/>
            </a:pPr>
            <a:endParaRPr sz="3000" b="1">
              <a:solidFill>
                <a:schemeClr val="dk2"/>
              </a:solidFill>
              <a:latin typeface="Nunito Sans"/>
              <a:ea typeface="Nunito Sans"/>
              <a:cs typeface="Nunito Sans"/>
              <a:sym typeface="Nunito Sans"/>
            </a:endParaRPr>
          </a:p>
          <a:p>
            <a:pPr marL="0" lvl="0" indent="0" algn="l" rtl="0">
              <a:spcBef>
                <a:spcPts val="2000"/>
              </a:spcBef>
              <a:spcAft>
                <a:spcPts val="2000"/>
              </a:spcAft>
              <a:buNone/>
            </a:pPr>
            <a:r>
              <a:rPr lang="en" sz="3000" b="1">
                <a:solidFill>
                  <a:schemeClr val="accent4"/>
                </a:solidFill>
                <a:latin typeface="Nunito Sans"/>
                <a:ea typeface="Nunito Sans"/>
                <a:cs typeface="Nunito Sans"/>
                <a:sym typeface="Nunito Sans"/>
              </a:rPr>
              <a:t>Note:</a:t>
            </a:r>
            <a:r>
              <a:rPr lang="en" sz="3000">
                <a:solidFill>
                  <a:schemeClr val="accent4"/>
                </a:solidFill>
              </a:rPr>
              <a:t> </a:t>
            </a:r>
            <a:r>
              <a:rPr lang="en" sz="3000"/>
              <a:t>Options will vary according to your user permissions.</a:t>
            </a:r>
            <a:endParaRPr sz="3000"/>
          </a:p>
        </p:txBody>
      </p:sp>
      <p:sp>
        <p:nvSpPr>
          <p:cNvPr id="700" name="Google Shape;700;p137"/>
          <p:cNvSpPr/>
          <p:nvPr/>
        </p:nvSpPr>
        <p:spPr>
          <a:xfrm>
            <a:off x="12538750" y="1611455"/>
            <a:ext cx="1327200" cy="15369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701" name="Google Shape;701;p137"/>
          <p:cNvSpPr/>
          <p:nvPr/>
        </p:nvSpPr>
        <p:spPr>
          <a:xfrm>
            <a:off x="14993075" y="118875"/>
            <a:ext cx="2327700" cy="8907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73"/>
          <p:cNvSpPr txBox="1">
            <a:spLocks noGrp="1"/>
          </p:cNvSpPr>
          <p:nvPr>
            <p:ph type="title"/>
          </p:nvPr>
        </p:nvSpPr>
        <p:spPr>
          <a:xfrm>
            <a:off x="914400" y="911145"/>
            <a:ext cx="16449000" cy="13668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Managing Galleries</a:t>
            </a:r>
            <a:endParaRPr/>
          </a:p>
        </p:txBody>
      </p:sp>
      <p:pic>
        <p:nvPicPr>
          <p:cNvPr id="991" name="Google Shape;991;p173"/>
          <p:cNvPicPr preferRelativeResize="0"/>
          <p:nvPr/>
        </p:nvPicPr>
        <p:blipFill>
          <a:blip r:embed="rId3">
            <a:alphaModFix/>
          </a:blip>
          <a:stretch>
            <a:fillRect/>
          </a:stretch>
        </p:blipFill>
        <p:spPr>
          <a:xfrm>
            <a:off x="299700" y="4407223"/>
            <a:ext cx="17678400" cy="4899900"/>
          </a:xfrm>
          <a:prstGeom prst="roundRect">
            <a:avLst>
              <a:gd name="adj" fmla="val 4333"/>
            </a:avLst>
          </a:prstGeom>
          <a:noFill/>
          <a:ln>
            <a:noFill/>
          </a:ln>
          <a:effectLst>
            <a:outerShdw blurRad="57150" dist="114300" dir="5400000" algn="bl" rotWithShape="0">
              <a:srgbClr val="000000">
                <a:alpha val="50000"/>
              </a:srgbClr>
            </a:outerShdw>
          </a:effectLst>
        </p:spPr>
      </p:pic>
      <p:sp>
        <p:nvSpPr>
          <p:cNvPr id="992" name="Google Shape;992;p173"/>
          <p:cNvSpPr txBox="1">
            <a:spLocks noGrp="1"/>
          </p:cNvSpPr>
          <p:nvPr>
            <p:ph type="body" idx="1"/>
          </p:nvPr>
        </p:nvSpPr>
        <p:spPr>
          <a:xfrm>
            <a:off x="914414" y="2275839"/>
            <a:ext cx="10262400" cy="65778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Clr>
                <a:schemeClr val="accent4"/>
              </a:buClr>
              <a:buSzPts val="3200"/>
              <a:buFont typeface="Arial"/>
              <a:buAutoNum type="arabicPeriod"/>
            </a:pPr>
            <a:r>
              <a:rPr lang="en"/>
              <a:t>Add to gallery</a:t>
            </a:r>
            <a:endParaRPr/>
          </a:p>
          <a:p>
            <a:pPr marL="914400" lvl="0" indent="-660400" algn="l" rtl="0">
              <a:spcBef>
                <a:spcPts val="1600"/>
              </a:spcBef>
              <a:spcAft>
                <a:spcPts val="0"/>
              </a:spcAft>
              <a:buClr>
                <a:schemeClr val="accent4"/>
              </a:buClr>
              <a:buSzPts val="3200"/>
              <a:buFont typeface="Nunito Sans"/>
              <a:buAutoNum type="arabicPeriod"/>
            </a:pPr>
            <a:r>
              <a:rPr lang="en"/>
              <a:t>Remove from Gallery</a:t>
            </a:r>
            <a:endParaRPr/>
          </a:p>
          <a:p>
            <a:pPr marL="914400" lvl="0" indent="-660400" algn="l" rtl="0">
              <a:spcBef>
                <a:spcPts val="1600"/>
              </a:spcBef>
              <a:spcAft>
                <a:spcPts val="1600"/>
              </a:spcAft>
              <a:buClr>
                <a:schemeClr val="accent4"/>
              </a:buClr>
              <a:buSzPts val="3200"/>
              <a:buFont typeface="Nunito Sans"/>
              <a:buAutoNum type="arabicPeriod"/>
            </a:pPr>
            <a:r>
              <a:rPr lang="en"/>
              <a:t>Hover over files to rearrange order</a:t>
            </a:r>
            <a:endParaRPr/>
          </a:p>
        </p:txBody>
      </p:sp>
      <p:sp>
        <p:nvSpPr>
          <p:cNvPr id="993" name="Google Shape;993;p173"/>
          <p:cNvSpPr/>
          <p:nvPr/>
        </p:nvSpPr>
        <p:spPr>
          <a:xfrm>
            <a:off x="15934500" y="4407223"/>
            <a:ext cx="1980600" cy="7497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r>
              <a:rPr lang="en" sz="2800" b="1">
                <a:solidFill>
                  <a:schemeClr val="accent4"/>
                </a:solidFill>
              </a:rPr>
              <a:t>1</a:t>
            </a:r>
            <a:endParaRPr sz="2800" b="1">
              <a:solidFill>
                <a:schemeClr val="accent4"/>
              </a:solidFill>
            </a:endParaRPr>
          </a:p>
        </p:txBody>
      </p:sp>
      <p:sp>
        <p:nvSpPr>
          <p:cNvPr id="994" name="Google Shape;994;p173"/>
          <p:cNvSpPr/>
          <p:nvPr/>
        </p:nvSpPr>
        <p:spPr>
          <a:xfrm>
            <a:off x="13499850" y="7098208"/>
            <a:ext cx="1608000" cy="9150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r>
              <a:rPr lang="en" sz="2800"/>
              <a:t>          </a:t>
            </a:r>
            <a:r>
              <a:rPr lang="en" sz="2800" b="1">
                <a:solidFill>
                  <a:schemeClr val="accent4"/>
                </a:solidFill>
              </a:rPr>
              <a:t>2</a:t>
            </a:r>
            <a:endParaRPr sz="2800" b="1">
              <a:solidFill>
                <a:schemeClr val="accent4"/>
              </a:solidFill>
            </a:endParaRPr>
          </a:p>
        </p:txBody>
      </p:sp>
      <p:sp>
        <p:nvSpPr>
          <p:cNvPr id="995" name="Google Shape;995;p173"/>
          <p:cNvSpPr/>
          <p:nvPr/>
        </p:nvSpPr>
        <p:spPr>
          <a:xfrm>
            <a:off x="5617200" y="5729370"/>
            <a:ext cx="856800" cy="7968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r>
              <a:rPr lang="en" sz="2800" b="1">
                <a:solidFill>
                  <a:schemeClr val="accent4"/>
                </a:solidFill>
              </a:rPr>
              <a:t> 3</a:t>
            </a:r>
            <a:endParaRPr sz="2800" b="1">
              <a:solidFill>
                <a:schemeClr val="accent4"/>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74"/>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Displaying resources on your site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75"/>
          <p:cNvSpPr txBox="1">
            <a:spLocks noGrp="1"/>
          </p:cNvSpPr>
          <p:nvPr>
            <p:ph type="title"/>
          </p:nvPr>
        </p:nvSpPr>
        <p:spPr>
          <a:xfrm>
            <a:off x="913300" y="969338"/>
            <a:ext cx="3637800" cy="1791900"/>
          </a:xfrm>
          <a:prstGeom prst="rect">
            <a:avLst/>
          </a:prstGeom>
        </p:spPr>
        <p:txBody>
          <a:bodyPr spcFirstLastPara="1" wrap="square" lIns="182575" tIns="182575" rIns="182575" bIns="182575" anchor="t" anchorCtr="0">
            <a:noAutofit/>
          </a:bodyPr>
          <a:lstStyle/>
          <a:p>
            <a:pPr marL="0" lvl="0" indent="0" algn="l" rtl="0">
              <a:spcBef>
                <a:spcPts val="0"/>
              </a:spcBef>
              <a:spcAft>
                <a:spcPts val="0"/>
              </a:spcAft>
              <a:buNone/>
            </a:pPr>
            <a:r>
              <a:rPr lang="en"/>
              <a:t>Resource element</a:t>
            </a:r>
            <a:endParaRPr/>
          </a:p>
        </p:txBody>
      </p:sp>
      <p:sp>
        <p:nvSpPr>
          <p:cNvPr id="1006" name="Google Shape;1006;p175"/>
          <p:cNvSpPr txBox="1"/>
          <p:nvPr/>
        </p:nvSpPr>
        <p:spPr>
          <a:xfrm>
            <a:off x="508050" y="6458096"/>
            <a:ext cx="4605600" cy="2935800"/>
          </a:xfrm>
          <a:prstGeom prst="rect">
            <a:avLst/>
          </a:prstGeom>
          <a:noFill/>
          <a:ln>
            <a:noFill/>
          </a:ln>
        </p:spPr>
        <p:txBody>
          <a:bodyPr spcFirstLastPara="1" wrap="square" lIns="182575" tIns="182575" rIns="182575" bIns="182575" anchor="t" anchorCtr="0">
            <a:noAutofit/>
          </a:bodyPr>
          <a:lstStyle/>
          <a:p>
            <a:pPr marL="0" lvl="0" indent="0" algn="l" rtl="0">
              <a:lnSpc>
                <a:spcPct val="115000"/>
              </a:lnSpc>
              <a:spcBef>
                <a:spcPts val="0"/>
              </a:spcBef>
              <a:spcAft>
                <a:spcPts val="0"/>
              </a:spcAft>
              <a:buNone/>
            </a:pPr>
            <a:r>
              <a:rPr lang="en" sz="2800" b="1">
                <a:solidFill>
                  <a:schemeClr val="dk1"/>
                </a:solidFill>
                <a:latin typeface="Open Sans"/>
                <a:ea typeface="Open Sans"/>
                <a:cs typeface="Open Sans"/>
                <a:sym typeface="Open Sans"/>
              </a:rPr>
              <a:t>Use for: </a:t>
            </a:r>
            <a:r>
              <a:rPr lang="en" sz="2800">
                <a:solidFill>
                  <a:schemeClr val="dk1"/>
                </a:solidFill>
                <a:latin typeface="Open Sans"/>
                <a:ea typeface="Open Sans"/>
                <a:cs typeface="Open Sans"/>
                <a:sym typeface="Open Sans"/>
              </a:rPr>
              <a:t>Photo slideshows, lists of documents, and any other times you want to display files as a group</a:t>
            </a:r>
            <a:endParaRPr sz="2800">
              <a:solidFill>
                <a:schemeClr val="dk1"/>
              </a:solidFill>
              <a:latin typeface="Open Sans"/>
              <a:ea typeface="Open Sans"/>
              <a:cs typeface="Open Sans"/>
              <a:sym typeface="Open Sans"/>
            </a:endParaRPr>
          </a:p>
          <a:p>
            <a:pPr marL="0" lvl="0" indent="0" algn="l" rtl="0">
              <a:lnSpc>
                <a:spcPct val="115000"/>
              </a:lnSpc>
              <a:spcBef>
                <a:spcPts val="2000"/>
              </a:spcBef>
              <a:spcAft>
                <a:spcPts val="0"/>
              </a:spcAft>
              <a:buNone/>
            </a:pPr>
            <a:endParaRPr sz="2800">
              <a:solidFill>
                <a:schemeClr val="dk1"/>
              </a:solidFill>
              <a:latin typeface="Open Sans"/>
              <a:ea typeface="Open Sans"/>
              <a:cs typeface="Open Sans"/>
              <a:sym typeface="Open Sans"/>
            </a:endParaRPr>
          </a:p>
          <a:p>
            <a:pPr marL="0" lvl="0" indent="0" algn="l" rtl="0">
              <a:lnSpc>
                <a:spcPct val="115000"/>
              </a:lnSpc>
              <a:spcBef>
                <a:spcPts val="2000"/>
              </a:spcBef>
              <a:spcAft>
                <a:spcPts val="2000"/>
              </a:spcAft>
              <a:buNone/>
            </a:pPr>
            <a:endParaRPr sz="2800">
              <a:solidFill>
                <a:schemeClr val="dk1"/>
              </a:solidFill>
              <a:latin typeface="Open Sans"/>
              <a:ea typeface="Open Sans"/>
              <a:cs typeface="Open Sans"/>
              <a:sym typeface="Open Sans"/>
            </a:endParaRPr>
          </a:p>
        </p:txBody>
      </p:sp>
      <p:sp>
        <p:nvSpPr>
          <p:cNvPr id="1007" name="Google Shape;1007;p175"/>
          <p:cNvSpPr txBox="1">
            <a:spLocks noGrp="1"/>
          </p:cNvSpPr>
          <p:nvPr>
            <p:ph type="body" idx="1"/>
          </p:nvPr>
        </p:nvSpPr>
        <p:spPr>
          <a:xfrm>
            <a:off x="6335400" y="802881"/>
            <a:ext cx="10034400" cy="8590800"/>
          </a:xfrm>
          <a:prstGeom prst="rect">
            <a:avLst/>
          </a:prstGeom>
        </p:spPr>
        <p:txBody>
          <a:bodyPr spcFirstLastPara="1" wrap="square" lIns="182575" tIns="182575" rIns="182575" bIns="182575" anchor="t" anchorCtr="0">
            <a:noAutofit/>
          </a:bodyPr>
          <a:lstStyle/>
          <a:p>
            <a:pPr marL="0" lvl="0" indent="0" algn="l" rtl="0">
              <a:lnSpc>
                <a:spcPct val="115000"/>
              </a:lnSpc>
              <a:spcBef>
                <a:spcPts val="0"/>
              </a:spcBef>
              <a:spcAft>
                <a:spcPts val="0"/>
              </a:spcAft>
              <a:buNone/>
            </a:pPr>
            <a:r>
              <a:rPr lang="en" sz="3000"/>
              <a:t>Quickly make lists, slideshows, or photo galleries by grouping together your resources in a quick gallery and using the Resource element to display these. </a:t>
            </a:r>
            <a:endParaRPr sz="3000"/>
          </a:p>
          <a:p>
            <a:pPr marL="914400" lvl="0" indent="-647700" algn="l" rtl="0">
              <a:lnSpc>
                <a:spcPct val="115000"/>
              </a:lnSpc>
              <a:spcBef>
                <a:spcPts val="2000"/>
              </a:spcBef>
              <a:spcAft>
                <a:spcPts val="0"/>
              </a:spcAft>
              <a:buClr>
                <a:schemeClr val="accent4"/>
              </a:buClr>
              <a:buSzPts val="3000"/>
              <a:buChar char="●"/>
            </a:pPr>
            <a:r>
              <a:rPr lang="en" sz="3000"/>
              <a:t>The List and Grid formats can show resources only, galleries only, or both. </a:t>
            </a:r>
            <a:endParaRPr sz="3000"/>
          </a:p>
          <a:p>
            <a:pPr marL="914400" lvl="0" indent="-647700" algn="l" rtl="0">
              <a:lnSpc>
                <a:spcPct val="115000"/>
              </a:lnSpc>
              <a:spcBef>
                <a:spcPts val="2000"/>
              </a:spcBef>
              <a:spcAft>
                <a:spcPts val="0"/>
              </a:spcAft>
              <a:buClr>
                <a:schemeClr val="accent4"/>
              </a:buClr>
              <a:buSzPts val="3000"/>
              <a:buChar char="●"/>
            </a:pPr>
            <a:r>
              <a:rPr lang="en" sz="3000"/>
              <a:t>If you configure this element to show only galleries, you can link it to another Resource element to display the individual resources in that gallery.</a:t>
            </a:r>
            <a:endParaRPr sz="3000"/>
          </a:p>
          <a:p>
            <a:pPr marL="914400" lvl="0" indent="-647700" algn="l" rtl="0">
              <a:lnSpc>
                <a:spcPct val="115000"/>
              </a:lnSpc>
              <a:spcBef>
                <a:spcPts val="2000"/>
              </a:spcBef>
              <a:spcAft>
                <a:spcPts val="0"/>
              </a:spcAft>
              <a:buClr>
                <a:schemeClr val="accent4"/>
              </a:buClr>
              <a:buSzPts val="3000"/>
              <a:buChar char="●"/>
            </a:pPr>
            <a:r>
              <a:rPr lang="en" sz="3000"/>
              <a:t>In Grid format, you can display resources inline or as thumbnail links that open in a lightbox or element.</a:t>
            </a:r>
            <a:endParaRPr sz="3000"/>
          </a:p>
          <a:p>
            <a:pPr marL="914400" lvl="0" indent="-647700" algn="l" rtl="0">
              <a:lnSpc>
                <a:spcPct val="115000"/>
              </a:lnSpc>
              <a:spcBef>
                <a:spcPts val="2000"/>
              </a:spcBef>
              <a:spcAft>
                <a:spcPts val="2000"/>
              </a:spcAft>
              <a:buClr>
                <a:schemeClr val="accent4"/>
              </a:buClr>
              <a:buSzPts val="3000"/>
              <a:buChar char="●"/>
            </a:pPr>
            <a:r>
              <a:rPr lang="en" sz="3000"/>
              <a:t>Use the Audio, Image, Video, Document, and Other buttons to filter the resource types displayed.</a:t>
            </a:r>
            <a:endParaRPr sz="3000"/>
          </a:p>
        </p:txBody>
      </p:sp>
      <p:pic>
        <p:nvPicPr>
          <p:cNvPr id="1008" name="Google Shape;1008;p175"/>
          <p:cNvPicPr preferRelativeResize="0"/>
          <p:nvPr/>
        </p:nvPicPr>
        <p:blipFill rotWithShape="1">
          <a:blip r:embed="rId3">
            <a:alphaModFix/>
          </a:blip>
          <a:srcRect l="9447" t="12757" r="14604" b="18095"/>
          <a:stretch/>
        </p:blipFill>
        <p:spPr>
          <a:xfrm>
            <a:off x="508050" y="2832622"/>
            <a:ext cx="4605600" cy="3049500"/>
          </a:xfrm>
          <a:prstGeom prst="roundRect">
            <a:avLst>
              <a:gd name="adj" fmla="val 16667"/>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76"/>
          <p:cNvSpPr txBox="1">
            <a:spLocks noGrp="1"/>
          </p:cNvSpPr>
          <p:nvPr>
            <p:ph type="body" idx="1"/>
          </p:nvPr>
        </p:nvSpPr>
        <p:spPr>
          <a:xfrm>
            <a:off x="924600" y="2624283"/>
            <a:ext cx="11449800" cy="6577800"/>
          </a:xfrm>
          <a:prstGeom prst="rect">
            <a:avLst/>
          </a:prstGeom>
        </p:spPr>
        <p:txBody>
          <a:bodyPr spcFirstLastPara="1" wrap="square" lIns="182575" tIns="182575" rIns="182575" bIns="182575" anchor="t" anchorCtr="0">
            <a:noAutofit/>
          </a:bodyPr>
          <a:lstStyle/>
          <a:p>
            <a:pPr marL="914400" lvl="0" indent="-660400" algn="l" rtl="0">
              <a:lnSpc>
                <a:spcPct val="200000"/>
              </a:lnSpc>
              <a:spcBef>
                <a:spcPts val="0"/>
              </a:spcBef>
              <a:spcAft>
                <a:spcPts val="0"/>
              </a:spcAft>
              <a:buClr>
                <a:schemeClr val="accent4"/>
              </a:buClr>
              <a:buSzPts val="3200"/>
              <a:buChar char="●"/>
            </a:pPr>
            <a:r>
              <a:rPr lang="en"/>
              <a:t>Fills the space of the element (cannot be resized)</a:t>
            </a:r>
            <a:endParaRPr/>
          </a:p>
          <a:p>
            <a:pPr marL="914400" lvl="0" indent="-660400" algn="l" rtl="0">
              <a:lnSpc>
                <a:spcPct val="100000"/>
              </a:lnSpc>
              <a:spcBef>
                <a:spcPts val="0"/>
              </a:spcBef>
              <a:spcAft>
                <a:spcPts val="0"/>
              </a:spcAft>
              <a:buClr>
                <a:schemeClr val="accent4"/>
              </a:buClr>
              <a:buSzPts val="3200"/>
              <a:buChar char="●"/>
            </a:pPr>
            <a:r>
              <a:rPr lang="en"/>
              <a:t>Provides other options in the element settings such as displaying captions and linking to a URL, page, or file</a:t>
            </a:r>
            <a:endParaRPr/>
          </a:p>
        </p:txBody>
      </p:sp>
      <p:sp>
        <p:nvSpPr>
          <p:cNvPr id="1014" name="Google Shape;1014;p176"/>
          <p:cNvSpPr txBox="1">
            <a:spLocks noGrp="1"/>
          </p:cNvSpPr>
          <p:nvPr>
            <p:ph type="title"/>
          </p:nvPr>
        </p:nvSpPr>
        <p:spPr>
          <a:xfrm>
            <a:off x="924600" y="1093119"/>
            <a:ext cx="101016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Add images with a Resource element:</a:t>
            </a:r>
            <a:endParaRPr/>
          </a:p>
        </p:txBody>
      </p:sp>
      <p:pic>
        <p:nvPicPr>
          <p:cNvPr id="1015" name="Google Shape;1015;p176"/>
          <p:cNvPicPr preferRelativeResize="0"/>
          <p:nvPr/>
        </p:nvPicPr>
        <p:blipFill>
          <a:blip r:embed="rId3">
            <a:alphaModFix/>
          </a:blip>
          <a:stretch>
            <a:fillRect/>
          </a:stretch>
        </p:blipFill>
        <p:spPr>
          <a:xfrm>
            <a:off x="12270841" y="0"/>
            <a:ext cx="5985092" cy="99289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77"/>
          <p:cNvSpPr txBox="1">
            <a:spLocks noGrp="1"/>
          </p:cNvSpPr>
          <p:nvPr>
            <p:ph type="title"/>
          </p:nvPr>
        </p:nvSpPr>
        <p:spPr>
          <a:xfrm>
            <a:off x="919500" y="1957162"/>
            <a:ext cx="16449000" cy="25422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Posts Module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78"/>
          <p:cNvSpPr txBox="1">
            <a:spLocks noGrp="1"/>
          </p:cNvSpPr>
          <p:nvPr>
            <p:ph type="title"/>
          </p:nvPr>
        </p:nvSpPr>
        <p:spPr>
          <a:xfrm>
            <a:off x="2593450" y="968175"/>
            <a:ext cx="12258000" cy="15207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What can you do with Posts?</a:t>
            </a:r>
            <a:endParaRPr/>
          </a:p>
        </p:txBody>
      </p:sp>
      <p:pic>
        <p:nvPicPr>
          <p:cNvPr id="1026" name="Google Shape;1026;p178"/>
          <p:cNvPicPr preferRelativeResize="0"/>
          <p:nvPr/>
        </p:nvPicPr>
        <p:blipFill>
          <a:blip r:embed="rId3">
            <a:alphaModFix/>
          </a:blip>
          <a:stretch>
            <a:fillRect/>
          </a:stretch>
        </p:blipFill>
        <p:spPr>
          <a:xfrm>
            <a:off x="2593445" y="2638694"/>
            <a:ext cx="13032712" cy="65490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79"/>
          <p:cNvSpPr txBox="1">
            <a:spLocks noGrp="1"/>
          </p:cNvSpPr>
          <p:nvPr>
            <p:ph type="body" idx="1"/>
          </p:nvPr>
        </p:nvSpPr>
        <p:spPr>
          <a:xfrm>
            <a:off x="919200" y="2624275"/>
            <a:ext cx="7759200" cy="5744100"/>
          </a:xfrm>
          <a:prstGeom prst="rect">
            <a:avLst/>
          </a:prstGeom>
        </p:spPr>
        <p:txBody>
          <a:bodyPr spcFirstLastPara="1" wrap="square" lIns="186925" tIns="186925" rIns="186925" bIns="186925" anchor="t" anchorCtr="0">
            <a:spAutoFit/>
          </a:bodyPr>
          <a:lstStyle/>
          <a:p>
            <a:pPr marL="0" lvl="0" indent="0" algn="l" rtl="0">
              <a:lnSpc>
                <a:spcPct val="115000"/>
              </a:lnSpc>
              <a:spcBef>
                <a:spcPts val="0"/>
              </a:spcBef>
              <a:spcAft>
                <a:spcPts val="0"/>
              </a:spcAft>
              <a:buNone/>
            </a:pPr>
            <a:r>
              <a:rPr lang="en" b="1">
                <a:solidFill>
                  <a:schemeClr val="accent4"/>
                </a:solidFill>
                <a:latin typeface="Nunito Sans"/>
                <a:ea typeface="Nunito Sans"/>
                <a:cs typeface="Nunito Sans"/>
                <a:sym typeface="Nunito Sans"/>
              </a:rPr>
              <a:t>Dashboard</a:t>
            </a:r>
            <a:endParaRPr b="1">
              <a:solidFill>
                <a:schemeClr val="accent4"/>
              </a:solidFill>
              <a:latin typeface="Nunito Sans"/>
              <a:ea typeface="Nunito Sans"/>
              <a:cs typeface="Nunito Sans"/>
              <a:sym typeface="Nunito Sans"/>
            </a:endParaRPr>
          </a:p>
          <a:p>
            <a:pPr marL="0" lvl="0" indent="0" algn="l" rtl="0">
              <a:lnSpc>
                <a:spcPct val="115000"/>
              </a:lnSpc>
              <a:spcBef>
                <a:spcPts val="2000"/>
              </a:spcBef>
              <a:spcAft>
                <a:spcPts val="0"/>
              </a:spcAft>
              <a:buNone/>
            </a:pPr>
            <a:r>
              <a:rPr lang="en" b="1">
                <a:solidFill>
                  <a:schemeClr val="accent4"/>
                </a:solidFill>
                <a:latin typeface="Nunito Sans"/>
                <a:ea typeface="Nunito Sans"/>
                <a:cs typeface="Nunito Sans"/>
                <a:sym typeface="Nunito Sans"/>
              </a:rPr>
              <a:t>Boards:</a:t>
            </a:r>
            <a:r>
              <a:rPr lang="en">
                <a:solidFill>
                  <a:schemeClr val="accent4"/>
                </a:solidFill>
              </a:rPr>
              <a:t> </a:t>
            </a:r>
            <a:r>
              <a:rPr lang="en"/>
              <a:t>Contain Posts of a specific subject, such as District News</a:t>
            </a:r>
            <a:endParaRPr/>
          </a:p>
          <a:p>
            <a:pPr marL="0" lvl="0" indent="0" algn="l" rtl="0">
              <a:lnSpc>
                <a:spcPct val="115000"/>
              </a:lnSpc>
              <a:spcBef>
                <a:spcPts val="2000"/>
              </a:spcBef>
              <a:spcAft>
                <a:spcPts val="0"/>
              </a:spcAft>
              <a:buNone/>
            </a:pPr>
            <a:r>
              <a:rPr lang="en" b="1">
                <a:solidFill>
                  <a:schemeClr val="accent4"/>
                </a:solidFill>
                <a:latin typeface="Nunito Sans"/>
                <a:ea typeface="Nunito Sans"/>
                <a:cs typeface="Nunito Sans"/>
                <a:sym typeface="Nunito Sans"/>
              </a:rPr>
              <a:t>Folders:</a:t>
            </a:r>
            <a:r>
              <a:rPr lang="en">
                <a:solidFill>
                  <a:schemeClr val="accent4"/>
                </a:solidFill>
              </a:rPr>
              <a:t> </a:t>
            </a:r>
            <a:r>
              <a:rPr lang="en"/>
              <a:t>Collection of Boards, back end organization only</a:t>
            </a:r>
            <a:endParaRPr/>
          </a:p>
          <a:p>
            <a:pPr marL="0" lvl="0" indent="0" algn="l" rtl="0">
              <a:lnSpc>
                <a:spcPct val="115000"/>
              </a:lnSpc>
              <a:spcBef>
                <a:spcPts val="2000"/>
              </a:spcBef>
              <a:spcAft>
                <a:spcPts val="2000"/>
              </a:spcAft>
              <a:buNone/>
            </a:pPr>
            <a:r>
              <a:rPr lang="en" b="1">
                <a:solidFill>
                  <a:schemeClr val="accent4"/>
                </a:solidFill>
                <a:latin typeface="Nunito Sans"/>
                <a:ea typeface="Nunito Sans"/>
                <a:cs typeface="Nunito Sans"/>
                <a:sym typeface="Nunito Sans"/>
              </a:rPr>
              <a:t>Collections:</a:t>
            </a:r>
            <a:r>
              <a:rPr lang="en"/>
              <a:t> Add Posts from any Board to a collection and organize in any order.</a:t>
            </a:r>
            <a:endParaRPr sz="2900"/>
          </a:p>
        </p:txBody>
      </p:sp>
      <p:sp>
        <p:nvSpPr>
          <p:cNvPr id="1032" name="Google Shape;1032;p179"/>
          <p:cNvSpPr txBox="1">
            <a:spLocks noGrp="1"/>
          </p:cNvSpPr>
          <p:nvPr>
            <p:ph type="title"/>
          </p:nvPr>
        </p:nvSpPr>
        <p:spPr>
          <a:xfrm>
            <a:off x="914400" y="849646"/>
            <a:ext cx="7759200" cy="1274700"/>
          </a:xfrm>
          <a:prstGeom prst="rect">
            <a:avLst/>
          </a:prstGeom>
        </p:spPr>
        <p:txBody>
          <a:bodyPr spcFirstLastPara="1" wrap="square" lIns="186925" tIns="186925" rIns="186925" bIns="186925" anchor="b" anchorCtr="0">
            <a:normAutofit fontScale="90000"/>
          </a:bodyPr>
          <a:lstStyle/>
          <a:p>
            <a:pPr marL="0" lvl="0" indent="0" algn="l" rtl="0">
              <a:spcBef>
                <a:spcPts val="0"/>
              </a:spcBef>
              <a:spcAft>
                <a:spcPts val="200"/>
              </a:spcAft>
              <a:buNone/>
            </a:pPr>
            <a:r>
              <a:rPr lang="en" sz="6100"/>
              <a:t>Organization of Posts</a:t>
            </a:r>
            <a:endParaRPr sz="6100"/>
          </a:p>
        </p:txBody>
      </p:sp>
      <p:pic>
        <p:nvPicPr>
          <p:cNvPr id="1033" name="Google Shape;1033;p179"/>
          <p:cNvPicPr preferRelativeResize="0"/>
          <p:nvPr/>
        </p:nvPicPr>
        <p:blipFill>
          <a:blip r:embed="rId3">
            <a:alphaModFix/>
          </a:blip>
          <a:stretch>
            <a:fillRect/>
          </a:stretch>
        </p:blipFill>
        <p:spPr>
          <a:xfrm>
            <a:off x="9245549" y="2072576"/>
            <a:ext cx="9042600" cy="5537700"/>
          </a:xfrm>
          <a:prstGeom prst="roundRect">
            <a:avLst>
              <a:gd name="adj" fmla="val 3920"/>
            </a:avLst>
          </a:prstGeom>
          <a:noFill/>
          <a:ln>
            <a:noFill/>
          </a:ln>
          <a:effectLst>
            <a:outerShdw blurRad="57150" dist="114300" dir="5400000" algn="bl" rotWithShape="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037"/>
        <p:cNvGrpSpPr/>
        <p:nvPr/>
      </p:nvGrpSpPr>
      <p:grpSpPr>
        <a:xfrm>
          <a:off x="0" y="0"/>
          <a:ext cx="0" cy="0"/>
          <a:chOff x="0" y="0"/>
          <a:chExt cx="0" cy="0"/>
        </a:xfrm>
      </p:grpSpPr>
      <p:sp>
        <p:nvSpPr>
          <p:cNvPr id="1038" name="Google Shape;1038;p180"/>
          <p:cNvSpPr txBox="1">
            <a:spLocks noGrp="1"/>
          </p:cNvSpPr>
          <p:nvPr>
            <p:ph type="title"/>
          </p:nvPr>
        </p:nvSpPr>
        <p:spPr>
          <a:xfrm>
            <a:off x="445900" y="1257934"/>
            <a:ext cx="15799800" cy="6402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Examples of board structures</a:t>
            </a:r>
            <a:endParaRPr/>
          </a:p>
        </p:txBody>
      </p:sp>
      <p:sp>
        <p:nvSpPr>
          <p:cNvPr id="1039" name="Google Shape;1039;p180"/>
          <p:cNvSpPr/>
          <p:nvPr/>
        </p:nvSpPr>
        <p:spPr>
          <a:xfrm>
            <a:off x="1463725" y="2552992"/>
            <a:ext cx="3622200" cy="6589200"/>
          </a:xfrm>
          <a:prstGeom prst="roundRect">
            <a:avLst>
              <a:gd name="adj" fmla="val 9116"/>
            </a:avLst>
          </a:prstGeom>
          <a:solidFill>
            <a:schemeClr val="lt2"/>
          </a:solidFill>
          <a:ln>
            <a:noFill/>
          </a:ln>
        </p:spPr>
        <p:txBody>
          <a:bodyPr spcFirstLastPara="1" wrap="square" lIns="182775" tIns="182775" rIns="182775" bIns="182775" anchor="t" anchorCtr="0">
            <a:noAutofit/>
          </a:bodyPr>
          <a:lstStyle/>
          <a:p>
            <a:pPr marL="0" lvl="0" indent="0" algn="l" rtl="0">
              <a:lnSpc>
                <a:spcPct val="115000"/>
              </a:lnSpc>
              <a:spcBef>
                <a:spcPts val="0"/>
              </a:spcBef>
              <a:spcAft>
                <a:spcPts val="0"/>
              </a:spcAft>
              <a:buNone/>
            </a:pPr>
            <a:r>
              <a:rPr lang="en" sz="3000" b="1">
                <a:solidFill>
                  <a:schemeClr val="dk2"/>
                </a:solidFill>
                <a:latin typeface="Nunito Sans"/>
                <a:ea typeface="Nunito Sans"/>
                <a:cs typeface="Nunito Sans"/>
                <a:sym typeface="Nunito Sans"/>
              </a:rPr>
              <a:t>District</a:t>
            </a:r>
            <a:endParaRPr sz="3000" b="1">
              <a:solidFill>
                <a:schemeClr val="dk2"/>
              </a:solidFill>
              <a:latin typeface="Nunito Sans"/>
              <a:ea typeface="Nunito Sans"/>
              <a:cs typeface="Nunito Sans"/>
              <a:sym typeface="Nunito Sans"/>
            </a:endParaRPr>
          </a:p>
          <a:p>
            <a:pPr marL="58420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District News</a:t>
            </a:r>
            <a:endParaRPr sz="2600">
              <a:solidFill>
                <a:schemeClr val="dk1"/>
              </a:solidFill>
              <a:latin typeface="Nunito Sans Light"/>
              <a:ea typeface="Nunito Sans Light"/>
              <a:cs typeface="Nunito Sans Light"/>
              <a:sym typeface="Nunito Sans Light"/>
            </a:endParaRPr>
          </a:p>
          <a:p>
            <a:pPr marL="58420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Employment</a:t>
            </a:r>
            <a:endParaRPr sz="2600">
              <a:solidFill>
                <a:schemeClr val="dk1"/>
              </a:solidFill>
              <a:latin typeface="Nunito Sans Light"/>
              <a:ea typeface="Nunito Sans Light"/>
              <a:cs typeface="Nunito Sans Light"/>
              <a:sym typeface="Nunito Sans Light"/>
            </a:endParaRPr>
          </a:p>
          <a:p>
            <a:pPr marL="58420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Transportation</a:t>
            </a:r>
            <a:endParaRPr sz="2600">
              <a:solidFill>
                <a:schemeClr val="dk1"/>
              </a:solidFill>
              <a:latin typeface="Nunito Sans Light"/>
              <a:ea typeface="Nunito Sans Light"/>
              <a:cs typeface="Nunito Sans Light"/>
              <a:sym typeface="Nunito Sans Light"/>
            </a:endParaRPr>
          </a:p>
          <a:p>
            <a:pPr marL="0" lvl="0" indent="0" algn="l" rtl="0">
              <a:lnSpc>
                <a:spcPct val="115000"/>
              </a:lnSpc>
              <a:spcBef>
                <a:spcPts val="2000"/>
              </a:spcBef>
              <a:spcAft>
                <a:spcPts val="0"/>
              </a:spcAft>
              <a:buNone/>
            </a:pPr>
            <a:r>
              <a:rPr lang="en" sz="3000" b="1">
                <a:solidFill>
                  <a:schemeClr val="dk2"/>
                </a:solidFill>
                <a:latin typeface="Nunito Sans"/>
                <a:ea typeface="Nunito Sans"/>
                <a:cs typeface="Nunito Sans"/>
                <a:sym typeface="Nunito Sans"/>
              </a:rPr>
              <a:t>NRH Elementary</a:t>
            </a:r>
            <a:endParaRPr sz="3000" b="1">
              <a:solidFill>
                <a:schemeClr val="dk2"/>
              </a:solidFill>
              <a:latin typeface="Nunito Sans"/>
              <a:ea typeface="Nunito Sans"/>
              <a:cs typeface="Nunito Sans"/>
              <a:sym typeface="Nunito Sans"/>
            </a:endParaRPr>
          </a:p>
          <a:p>
            <a:pPr marL="584200" lvl="0" indent="-673100" algn="l" rtl="0">
              <a:lnSpc>
                <a:spcPct val="115000"/>
              </a:lnSpc>
              <a:spcBef>
                <a:spcPts val="0"/>
              </a:spcBef>
              <a:spcAft>
                <a:spcPts val="0"/>
              </a:spcAft>
              <a:buClr>
                <a:schemeClr val="dk1"/>
              </a:buClr>
              <a:buSzPts val="3000"/>
              <a:buFont typeface="Nunito Sans Light"/>
              <a:buChar char="-"/>
            </a:pPr>
            <a:r>
              <a:rPr lang="en" sz="2600">
                <a:solidFill>
                  <a:schemeClr val="dk1"/>
                </a:solidFill>
                <a:latin typeface="Nunito Sans Light"/>
                <a:ea typeface="Nunito Sans Light"/>
                <a:cs typeface="Nunito Sans Light"/>
                <a:sym typeface="Nunito Sans Light"/>
              </a:rPr>
              <a:t>NRHES News</a:t>
            </a:r>
            <a:endParaRPr sz="3000">
              <a:solidFill>
                <a:schemeClr val="dk1"/>
              </a:solidFill>
              <a:latin typeface="Nunito Sans Light"/>
              <a:ea typeface="Nunito Sans Light"/>
              <a:cs typeface="Nunito Sans Light"/>
              <a:sym typeface="Nunito Sans Light"/>
            </a:endParaRPr>
          </a:p>
          <a:p>
            <a:pPr marL="0" lvl="0" indent="0" algn="l" rtl="0">
              <a:lnSpc>
                <a:spcPct val="115000"/>
              </a:lnSpc>
              <a:spcBef>
                <a:spcPts val="2000"/>
              </a:spcBef>
              <a:spcAft>
                <a:spcPts val="0"/>
              </a:spcAft>
              <a:buNone/>
            </a:pPr>
            <a:r>
              <a:rPr lang="en" sz="3000" b="1">
                <a:solidFill>
                  <a:schemeClr val="dk2"/>
                </a:solidFill>
                <a:latin typeface="Nunito Sans"/>
                <a:ea typeface="Nunito Sans"/>
                <a:cs typeface="Nunito Sans"/>
                <a:sym typeface="Nunito Sans"/>
              </a:rPr>
              <a:t>NRH Middle</a:t>
            </a:r>
            <a:endParaRPr sz="3000" b="1">
              <a:solidFill>
                <a:schemeClr val="dk2"/>
              </a:solidFill>
              <a:latin typeface="Nunito Sans"/>
              <a:ea typeface="Nunito Sans"/>
              <a:cs typeface="Nunito Sans"/>
              <a:sym typeface="Nunito Sans"/>
            </a:endParaRPr>
          </a:p>
          <a:p>
            <a:pPr marL="584200" lvl="0" indent="-673100" algn="l" rtl="0">
              <a:lnSpc>
                <a:spcPct val="115000"/>
              </a:lnSpc>
              <a:spcBef>
                <a:spcPts val="0"/>
              </a:spcBef>
              <a:spcAft>
                <a:spcPts val="0"/>
              </a:spcAft>
              <a:buClr>
                <a:schemeClr val="dk1"/>
              </a:buClr>
              <a:buSzPts val="3000"/>
              <a:buFont typeface="Nunito Sans Light"/>
              <a:buChar char="-"/>
            </a:pPr>
            <a:r>
              <a:rPr lang="en" sz="2600">
                <a:solidFill>
                  <a:schemeClr val="dk1"/>
                </a:solidFill>
                <a:latin typeface="Nunito Sans Light"/>
                <a:ea typeface="Nunito Sans Light"/>
                <a:cs typeface="Nunito Sans Light"/>
                <a:sym typeface="Nunito Sans Light"/>
              </a:rPr>
              <a:t>NRHMS News</a:t>
            </a:r>
            <a:endParaRPr sz="3000">
              <a:solidFill>
                <a:schemeClr val="dk1"/>
              </a:solidFill>
              <a:latin typeface="Nunito Sans Light"/>
              <a:ea typeface="Nunito Sans Light"/>
              <a:cs typeface="Nunito Sans Light"/>
              <a:sym typeface="Nunito Sans Light"/>
            </a:endParaRPr>
          </a:p>
          <a:p>
            <a:pPr marL="0" lvl="0" indent="0" algn="l" rtl="0">
              <a:lnSpc>
                <a:spcPct val="115000"/>
              </a:lnSpc>
              <a:spcBef>
                <a:spcPts val="2000"/>
              </a:spcBef>
              <a:spcAft>
                <a:spcPts val="0"/>
              </a:spcAft>
              <a:buNone/>
            </a:pPr>
            <a:r>
              <a:rPr lang="en" sz="3000" b="1">
                <a:solidFill>
                  <a:schemeClr val="dk2"/>
                </a:solidFill>
                <a:latin typeface="Nunito Sans"/>
                <a:ea typeface="Nunito Sans"/>
                <a:cs typeface="Nunito Sans"/>
                <a:sym typeface="Nunito Sans"/>
              </a:rPr>
              <a:t>NRH High</a:t>
            </a:r>
            <a:endParaRPr sz="3000" b="1">
              <a:solidFill>
                <a:schemeClr val="dk2"/>
              </a:solidFill>
              <a:latin typeface="Nunito Sans"/>
              <a:ea typeface="Nunito Sans"/>
              <a:cs typeface="Nunito Sans"/>
              <a:sym typeface="Nunito Sans"/>
            </a:endParaRPr>
          </a:p>
          <a:p>
            <a:pPr marL="584200" lvl="0" indent="-673100" algn="l" rtl="0">
              <a:lnSpc>
                <a:spcPct val="115000"/>
              </a:lnSpc>
              <a:spcBef>
                <a:spcPts val="0"/>
              </a:spcBef>
              <a:spcAft>
                <a:spcPts val="0"/>
              </a:spcAft>
              <a:buClr>
                <a:schemeClr val="dk1"/>
              </a:buClr>
              <a:buSzPts val="3000"/>
              <a:buFont typeface="Nunito Sans Light"/>
              <a:buChar char="-"/>
            </a:pPr>
            <a:r>
              <a:rPr lang="en" sz="2600">
                <a:solidFill>
                  <a:schemeClr val="dk1"/>
                </a:solidFill>
                <a:latin typeface="Nunito Sans Light"/>
                <a:ea typeface="Nunito Sans Light"/>
                <a:cs typeface="Nunito Sans Light"/>
                <a:sym typeface="Nunito Sans Light"/>
              </a:rPr>
              <a:t>NRHHS News</a:t>
            </a:r>
            <a:endParaRPr sz="3000">
              <a:solidFill>
                <a:schemeClr val="dk1"/>
              </a:solidFill>
              <a:latin typeface="Nunito Sans Light"/>
              <a:ea typeface="Nunito Sans Light"/>
              <a:cs typeface="Nunito Sans Light"/>
              <a:sym typeface="Nunito Sans Light"/>
            </a:endParaRPr>
          </a:p>
        </p:txBody>
      </p:sp>
      <p:sp>
        <p:nvSpPr>
          <p:cNvPr id="1040" name="Google Shape;1040;p180"/>
          <p:cNvSpPr/>
          <p:nvPr/>
        </p:nvSpPr>
        <p:spPr>
          <a:xfrm>
            <a:off x="5491975" y="2552992"/>
            <a:ext cx="3622200" cy="6589200"/>
          </a:xfrm>
          <a:prstGeom prst="roundRect">
            <a:avLst>
              <a:gd name="adj" fmla="val 9116"/>
            </a:avLst>
          </a:prstGeom>
          <a:solidFill>
            <a:schemeClr val="lt2"/>
          </a:solidFill>
          <a:ln>
            <a:noFill/>
          </a:ln>
        </p:spPr>
        <p:txBody>
          <a:bodyPr spcFirstLastPara="1" wrap="square" lIns="182775" tIns="182775" rIns="182775" bIns="182775" anchor="t" anchorCtr="0">
            <a:noAutofit/>
          </a:bodyPr>
          <a:lstStyle/>
          <a:p>
            <a:pPr marL="0" lvl="0" indent="0" algn="l" rtl="0">
              <a:lnSpc>
                <a:spcPct val="115000"/>
              </a:lnSpc>
              <a:spcBef>
                <a:spcPts val="0"/>
              </a:spcBef>
              <a:spcAft>
                <a:spcPts val="0"/>
              </a:spcAft>
              <a:buNone/>
            </a:pPr>
            <a:r>
              <a:rPr lang="en" sz="3000" b="1">
                <a:solidFill>
                  <a:schemeClr val="dk2"/>
                </a:solidFill>
                <a:latin typeface="Nunito Sans"/>
                <a:ea typeface="Nunito Sans"/>
                <a:cs typeface="Nunito Sans"/>
                <a:sym typeface="Nunito Sans"/>
              </a:rPr>
              <a:t>All School</a:t>
            </a:r>
            <a:endParaRPr sz="3000" b="1">
              <a:solidFill>
                <a:schemeClr val="dk2"/>
              </a:solidFill>
              <a:latin typeface="Nunito Sans"/>
              <a:ea typeface="Nunito Sans"/>
              <a:cs typeface="Nunito Sans"/>
              <a:sym typeface="Nunito Sans"/>
            </a:endParaRPr>
          </a:p>
          <a:p>
            <a:pPr marL="584200" marR="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All School News</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Employment</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Transportation</a:t>
            </a:r>
            <a:endParaRPr sz="3000">
              <a:solidFill>
                <a:schemeClr val="dk1"/>
              </a:solidFill>
              <a:latin typeface="Nunito Sans Light"/>
              <a:ea typeface="Nunito Sans Light"/>
              <a:cs typeface="Nunito Sans Light"/>
              <a:sym typeface="Nunito Sans Light"/>
            </a:endParaRPr>
          </a:p>
          <a:p>
            <a:pPr marL="0" lvl="0" indent="0" algn="l" rtl="0">
              <a:lnSpc>
                <a:spcPct val="115000"/>
              </a:lnSpc>
              <a:spcBef>
                <a:spcPts val="2000"/>
              </a:spcBef>
              <a:spcAft>
                <a:spcPts val="0"/>
              </a:spcAft>
              <a:buNone/>
            </a:pPr>
            <a:r>
              <a:rPr lang="en" sz="3000" b="1">
                <a:solidFill>
                  <a:schemeClr val="dk2"/>
                </a:solidFill>
                <a:latin typeface="Nunito Sans"/>
                <a:ea typeface="Nunito Sans"/>
                <a:cs typeface="Nunito Sans"/>
                <a:sym typeface="Nunito Sans"/>
              </a:rPr>
              <a:t>Lower School</a:t>
            </a:r>
            <a:endParaRPr sz="3000" b="1">
              <a:solidFill>
                <a:schemeClr val="dk2"/>
              </a:solidFill>
              <a:latin typeface="Nunito Sans"/>
              <a:ea typeface="Nunito Sans"/>
              <a:cs typeface="Nunito Sans"/>
              <a:sym typeface="Nunito Sans"/>
            </a:endParaRPr>
          </a:p>
          <a:p>
            <a:pPr marL="584200" lvl="0" indent="-673100" algn="l" rtl="0">
              <a:lnSpc>
                <a:spcPct val="115000"/>
              </a:lnSpc>
              <a:spcBef>
                <a:spcPts val="0"/>
              </a:spcBef>
              <a:spcAft>
                <a:spcPts val="0"/>
              </a:spcAft>
              <a:buClr>
                <a:schemeClr val="dk1"/>
              </a:buClr>
              <a:buSzPts val="3000"/>
              <a:buFont typeface="Nunito Sans Light"/>
              <a:buChar char="-"/>
            </a:pPr>
            <a:r>
              <a:rPr lang="en" sz="2600">
                <a:solidFill>
                  <a:schemeClr val="dk1"/>
                </a:solidFill>
                <a:latin typeface="Nunito Sans Light"/>
                <a:ea typeface="Nunito Sans Light"/>
                <a:cs typeface="Nunito Sans Light"/>
                <a:sym typeface="Nunito Sans Light"/>
              </a:rPr>
              <a:t>LS News</a:t>
            </a:r>
            <a:endParaRPr sz="3000">
              <a:solidFill>
                <a:schemeClr val="dk1"/>
              </a:solidFill>
              <a:latin typeface="Nunito Sans Light"/>
              <a:ea typeface="Nunito Sans Light"/>
              <a:cs typeface="Nunito Sans Light"/>
              <a:sym typeface="Nunito Sans Light"/>
            </a:endParaRPr>
          </a:p>
          <a:p>
            <a:pPr marL="0" lvl="0" indent="0" algn="l" rtl="0">
              <a:lnSpc>
                <a:spcPct val="115000"/>
              </a:lnSpc>
              <a:spcBef>
                <a:spcPts val="2000"/>
              </a:spcBef>
              <a:spcAft>
                <a:spcPts val="0"/>
              </a:spcAft>
              <a:buNone/>
            </a:pPr>
            <a:r>
              <a:rPr lang="en" sz="3000" b="1">
                <a:solidFill>
                  <a:schemeClr val="dk2"/>
                </a:solidFill>
                <a:latin typeface="Nunito Sans"/>
                <a:ea typeface="Nunito Sans"/>
                <a:cs typeface="Nunito Sans"/>
                <a:sym typeface="Nunito Sans"/>
              </a:rPr>
              <a:t>Middle School</a:t>
            </a:r>
            <a:endParaRPr sz="3000" b="1">
              <a:solidFill>
                <a:schemeClr val="dk2"/>
              </a:solidFill>
              <a:latin typeface="Nunito Sans"/>
              <a:ea typeface="Nunito Sans"/>
              <a:cs typeface="Nunito Sans"/>
              <a:sym typeface="Nunito Sans"/>
            </a:endParaRPr>
          </a:p>
          <a:p>
            <a:pPr marL="584200" lvl="0" indent="-673100" algn="l" rtl="0">
              <a:lnSpc>
                <a:spcPct val="115000"/>
              </a:lnSpc>
              <a:spcBef>
                <a:spcPts val="0"/>
              </a:spcBef>
              <a:spcAft>
                <a:spcPts val="0"/>
              </a:spcAft>
              <a:buClr>
                <a:schemeClr val="dk1"/>
              </a:buClr>
              <a:buSzPts val="3000"/>
              <a:buFont typeface="Nunito Sans Light"/>
              <a:buChar char="-"/>
            </a:pPr>
            <a:r>
              <a:rPr lang="en" sz="2600">
                <a:solidFill>
                  <a:schemeClr val="dk1"/>
                </a:solidFill>
                <a:latin typeface="Nunito Sans Light"/>
                <a:ea typeface="Nunito Sans Light"/>
                <a:cs typeface="Nunito Sans Light"/>
                <a:sym typeface="Nunito Sans Light"/>
              </a:rPr>
              <a:t>MS News</a:t>
            </a:r>
            <a:endParaRPr sz="3000">
              <a:solidFill>
                <a:schemeClr val="dk1"/>
              </a:solidFill>
              <a:latin typeface="Nunito Sans Light"/>
              <a:ea typeface="Nunito Sans Light"/>
              <a:cs typeface="Nunito Sans Light"/>
              <a:sym typeface="Nunito Sans Light"/>
            </a:endParaRPr>
          </a:p>
          <a:p>
            <a:pPr marL="0" lvl="0" indent="0" algn="l" rtl="0">
              <a:lnSpc>
                <a:spcPct val="115000"/>
              </a:lnSpc>
              <a:spcBef>
                <a:spcPts val="2000"/>
              </a:spcBef>
              <a:spcAft>
                <a:spcPts val="0"/>
              </a:spcAft>
              <a:buNone/>
            </a:pPr>
            <a:r>
              <a:rPr lang="en" sz="3000" b="1">
                <a:solidFill>
                  <a:schemeClr val="dk2"/>
                </a:solidFill>
                <a:latin typeface="Nunito Sans"/>
                <a:ea typeface="Nunito Sans"/>
                <a:cs typeface="Nunito Sans"/>
                <a:sym typeface="Nunito Sans"/>
              </a:rPr>
              <a:t>Upper School</a:t>
            </a:r>
            <a:endParaRPr sz="3000" b="1">
              <a:solidFill>
                <a:schemeClr val="dk2"/>
              </a:solidFill>
              <a:latin typeface="Nunito Sans"/>
              <a:ea typeface="Nunito Sans"/>
              <a:cs typeface="Nunito Sans"/>
              <a:sym typeface="Nunito Sans"/>
            </a:endParaRPr>
          </a:p>
          <a:p>
            <a:pPr marL="584200" marR="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US News</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Athletics </a:t>
            </a:r>
            <a:endParaRPr sz="3000">
              <a:solidFill>
                <a:schemeClr val="dk1"/>
              </a:solidFill>
              <a:latin typeface="Nunito Sans Light"/>
              <a:ea typeface="Nunito Sans Light"/>
              <a:cs typeface="Nunito Sans Light"/>
              <a:sym typeface="Nunito Sans Light"/>
            </a:endParaRPr>
          </a:p>
        </p:txBody>
      </p:sp>
      <p:sp>
        <p:nvSpPr>
          <p:cNvPr id="1041" name="Google Shape;1041;p180"/>
          <p:cNvSpPr/>
          <p:nvPr/>
        </p:nvSpPr>
        <p:spPr>
          <a:xfrm>
            <a:off x="9452275" y="2552992"/>
            <a:ext cx="4018200" cy="6589200"/>
          </a:xfrm>
          <a:prstGeom prst="roundRect">
            <a:avLst>
              <a:gd name="adj" fmla="val 9116"/>
            </a:avLst>
          </a:prstGeom>
          <a:solidFill>
            <a:schemeClr val="lt2"/>
          </a:solidFill>
          <a:ln>
            <a:noFill/>
          </a:ln>
        </p:spPr>
        <p:txBody>
          <a:bodyPr spcFirstLastPara="1" wrap="square" lIns="182775" tIns="182775" rIns="182775" bIns="182775" anchor="t" anchorCtr="0">
            <a:noAutofit/>
          </a:bodyPr>
          <a:lstStyle/>
          <a:p>
            <a:pPr marL="0" lvl="0" indent="0" algn="l" rtl="0">
              <a:lnSpc>
                <a:spcPct val="115000"/>
              </a:lnSpc>
              <a:spcBef>
                <a:spcPts val="0"/>
              </a:spcBef>
              <a:spcAft>
                <a:spcPts val="0"/>
              </a:spcAft>
              <a:buNone/>
            </a:pPr>
            <a:r>
              <a:rPr lang="en" sz="3000" b="1">
                <a:solidFill>
                  <a:schemeClr val="dk2"/>
                </a:solidFill>
                <a:latin typeface="Nunito Sans"/>
                <a:ea typeface="Nunito Sans"/>
                <a:cs typeface="Nunito Sans"/>
                <a:sym typeface="Nunito Sans"/>
              </a:rPr>
              <a:t>FS Academy</a:t>
            </a:r>
            <a:endParaRPr sz="3000" b="1">
              <a:solidFill>
                <a:schemeClr val="dk2"/>
              </a:solidFill>
              <a:latin typeface="Nunito Sans"/>
              <a:ea typeface="Nunito Sans"/>
              <a:cs typeface="Nunito Sans"/>
              <a:sym typeface="Nunito Sans"/>
            </a:endParaRPr>
          </a:p>
          <a:p>
            <a:pPr marL="584200" marR="0" lvl="0" indent="-647700" algn="l" rtl="0">
              <a:lnSpc>
                <a:spcPct val="115000"/>
              </a:lnSpc>
              <a:spcBef>
                <a:spcPts val="200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All School News</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200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Employment</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200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Transportation</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200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Athletics</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2000"/>
              </a:spcBef>
              <a:spcAft>
                <a:spcPts val="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Fine Arts</a:t>
            </a:r>
            <a:endParaRPr sz="2600">
              <a:solidFill>
                <a:schemeClr val="dk1"/>
              </a:solidFill>
              <a:latin typeface="Nunito Sans Light"/>
              <a:ea typeface="Nunito Sans Light"/>
              <a:cs typeface="Nunito Sans Light"/>
              <a:sym typeface="Nunito Sans Light"/>
            </a:endParaRPr>
          </a:p>
          <a:p>
            <a:pPr marL="584200" marR="0" lvl="0" indent="-647700" algn="l" rtl="0">
              <a:lnSpc>
                <a:spcPct val="115000"/>
              </a:lnSpc>
              <a:spcBef>
                <a:spcPts val="2000"/>
              </a:spcBef>
              <a:spcAft>
                <a:spcPts val="2000"/>
              </a:spcAft>
              <a:buClr>
                <a:schemeClr val="dk1"/>
              </a:buClr>
              <a:buSzPts val="2600"/>
              <a:buFont typeface="Nunito Sans Light"/>
              <a:buChar char="-"/>
            </a:pPr>
            <a:r>
              <a:rPr lang="en" sz="2600">
                <a:solidFill>
                  <a:schemeClr val="dk1"/>
                </a:solidFill>
                <a:latin typeface="Nunito Sans Light"/>
                <a:ea typeface="Nunito Sans Light"/>
                <a:cs typeface="Nunito Sans Light"/>
                <a:sym typeface="Nunito Sans Light"/>
              </a:rPr>
              <a:t>Admissions</a:t>
            </a:r>
            <a:endParaRPr sz="3000">
              <a:solidFill>
                <a:schemeClr val="dk1"/>
              </a:solidFill>
              <a:latin typeface="Nunito Sans Light"/>
              <a:ea typeface="Nunito Sans Light"/>
              <a:cs typeface="Nunito Sans Light"/>
              <a:sym typeface="Nunito Sans Light"/>
            </a:endParaRPr>
          </a:p>
        </p:txBody>
      </p:sp>
      <p:sp>
        <p:nvSpPr>
          <p:cNvPr id="1042" name="Google Shape;1042;p180"/>
          <p:cNvSpPr/>
          <p:nvPr/>
        </p:nvSpPr>
        <p:spPr>
          <a:xfrm>
            <a:off x="13808575" y="2552992"/>
            <a:ext cx="4018200" cy="6589200"/>
          </a:xfrm>
          <a:prstGeom prst="roundRect">
            <a:avLst>
              <a:gd name="adj" fmla="val 9116"/>
            </a:avLst>
          </a:prstGeom>
          <a:solidFill>
            <a:schemeClr val="lt2"/>
          </a:solidFill>
          <a:ln>
            <a:noFill/>
          </a:ln>
        </p:spPr>
        <p:txBody>
          <a:bodyPr spcFirstLastPara="1" wrap="square" lIns="182775" tIns="182775" rIns="182775" bIns="182775" anchor="t" anchorCtr="0">
            <a:noAutofit/>
          </a:bodyPr>
          <a:lstStyle/>
          <a:p>
            <a:pPr marL="0" lvl="0" indent="0" algn="l" rtl="0">
              <a:lnSpc>
                <a:spcPct val="115000"/>
              </a:lnSpc>
              <a:spcBef>
                <a:spcPts val="0"/>
              </a:spcBef>
              <a:spcAft>
                <a:spcPts val="0"/>
              </a:spcAft>
              <a:buNone/>
            </a:pPr>
            <a:r>
              <a:rPr lang="en" sz="3000" b="1">
                <a:solidFill>
                  <a:schemeClr val="dk2"/>
                </a:solidFill>
                <a:latin typeface="Nunito Sans"/>
                <a:ea typeface="Nunito Sans"/>
                <a:cs typeface="Nunito Sans"/>
                <a:sym typeface="Nunito Sans"/>
              </a:rPr>
              <a:t>Folders</a:t>
            </a:r>
            <a:r>
              <a:rPr lang="en" sz="3000" b="1">
                <a:solidFill>
                  <a:schemeClr val="accent4"/>
                </a:solidFill>
                <a:latin typeface="Nunito Sans"/>
                <a:ea typeface="Nunito Sans"/>
                <a:cs typeface="Nunito Sans"/>
                <a:sym typeface="Nunito Sans"/>
              </a:rPr>
              <a:t> </a:t>
            </a:r>
            <a:r>
              <a:rPr lang="en" sz="3000">
                <a:solidFill>
                  <a:schemeClr val="dk1"/>
                </a:solidFill>
                <a:latin typeface="Nunito Sans Light"/>
                <a:ea typeface="Nunito Sans Light"/>
                <a:cs typeface="Nunito Sans Light"/>
                <a:sym typeface="Nunito Sans Light"/>
              </a:rPr>
              <a:t>allow you to define locations (for mobile app).</a:t>
            </a:r>
            <a:endParaRPr sz="3000">
              <a:solidFill>
                <a:schemeClr val="dk1"/>
              </a:solidFill>
              <a:latin typeface="Nunito Sans Light"/>
              <a:ea typeface="Nunito Sans Light"/>
              <a:cs typeface="Nunito Sans Light"/>
              <a:sym typeface="Nunito Sans Light"/>
            </a:endParaRPr>
          </a:p>
          <a:p>
            <a:pPr marL="0" lvl="0" indent="0" algn="l" rtl="0">
              <a:lnSpc>
                <a:spcPct val="115000"/>
              </a:lnSpc>
              <a:spcBef>
                <a:spcPts val="0"/>
              </a:spcBef>
              <a:spcAft>
                <a:spcPts val="0"/>
              </a:spcAft>
              <a:buNone/>
            </a:pPr>
            <a:endParaRPr sz="3000" b="1">
              <a:solidFill>
                <a:schemeClr val="dk2"/>
              </a:solidFill>
              <a:latin typeface="Nunito Sans"/>
              <a:ea typeface="Nunito Sans"/>
              <a:cs typeface="Nunito Sans"/>
              <a:sym typeface="Nunito Sans"/>
            </a:endParaRPr>
          </a:p>
          <a:p>
            <a:pPr marL="0" lvl="0" indent="0" algn="l" rtl="0">
              <a:lnSpc>
                <a:spcPct val="115000"/>
              </a:lnSpc>
              <a:spcBef>
                <a:spcPts val="0"/>
              </a:spcBef>
              <a:spcAft>
                <a:spcPts val="0"/>
              </a:spcAft>
              <a:buNone/>
            </a:pPr>
            <a:r>
              <a:rPr lang="en" sz="3000">
                <a:solidFill>
                  <a:schemeClr val="dk1"/>
                </a:solidFill>
                <a:latin typeface="Nunito Sans Light"/>
                <a:ea typeface="Nunito Sans Light"/>
                <a:cs typeface="Nunito Sans Light"/>
                <a:sym typeface="Nunito Sans Light"/>
              </a:rPr>
              <a:t>Assign permissions to manage posts by </a:t>
            </a:r>
            <a:r>
              <a:rPr lang="en" sz="3000" b="1">
                <a:solidFill>
                  <a:schemeClr val="dk2"/>
                </a:solidFill>
                <a:latin typeface="Nunito Sans"/>
                <a:ea typeface="Nunito Sans"/>
                <a:cs typeface="Nunito Sans"/>
                <a:sym typeface="Nunito Sans"/>
              </a:rPr>
              <a:t>Boards</a:t>
            </a:r>
            <a:r>
              <a:rPr lang="en" sz="3000">
                <a:solidFill>
                  <a:schemeClr val="dk1"/>
                </a:solidFill>
                <a:latin typeface="Nunito Sans Light"/>
                <a:ea typeface="Nunito Sans Light"/>
                <a:cs typeface="Nunito Sans Light"/>
                <a:sym typeface="Nunito Sans Light"/>
              </a:rPr>
              <a:t>.</a:t>
            </a:r>
            <a:endParaRPr sz="3000">
              <a:solidFill>
                <a:schemeClr val="dk1"/>
              </a:solidFill>
              <a:latin typeface="Nunito Sans Light"/>
              <a:ea typeface="Nunito Sans Light"/>
              <a:cs typeface="Nunito Sans Light"/>
              <a:sym typeface="Nunito Sans Light"/>
            </a:endParaRPr>
          </a:p>
          <a:p>
            <a:pPr marL="0" lvl="0" indent="0" algn="l" rtl="0">
              <a:lnSpc>
                <a:spcPct val="115000"/>
              </a:lnSpc>
              <a:spcBef>
                <a:spcPts val="0"/>
              </a:spcBef>
              <a:spcAft>
                <a:spcPts val="0"/>
              </a:spcAft>
              <a:buNone/>
            </a:pPr>
            <a:endParaRPr sz="3000">
              <a:solidFill>
                <a:schemeClr val="dk2"/>
              </a:solidFill>
              <a:latin typeface="Nunito Sans Light"/>
              <a:ea typeface="Nunito Sans Light"/>
              <a:cs typeface="Nunito Sans Light"/>
              <a:sym typeface="Nunito Sans Light"/>
            </a:endParaRPr>
          </a:p>
          <a:p>
            <a:pPr marL="0" lvl="0" indent="0" algn="l" rtl="0">
              <a:lnSpc>
                <a:spcPct val="115000"/>
              </a:lnSpc>
              <a:spcBef>
                <a:spcPts val="0"/>
              </a:spcBef>
              <a:spcAft>
                <a:spcPts val="0"/>
              </a:spcAft>
              <a:buNone/>
            </a:pPr>
            <a:r>
              <a:rPr lang="en" sz="3000" b="1">
                <a:solidFill>
                  <a:schemeClr val="dk2"/>
                </a:solidFill>
                <a:latin typeface="Nunito Sans"/>
                <a:ea typeface="Nunito Sans"/>
                <a:cs typeface="Nunito Sans"/>
                <a:sym typeface="Nunito Sans"/>
              </a:rPr>
              <a:t>Admins only see the folders and boards that they have access to.</a:t>
            </a:r>
            <a:endParaRPr sz="3000" b="1">
              <a:solidFill>
                <a:schemeClr val="dk2"/>
              </a:solidFill>
              <a:latin typeface="Nunito Sans"/>
              <a:ea typeface="Nunito Sans"/>
              <a:cs typeface="Nunito Sans"/>
              <a:sym typeface="Nunito Sans"/>
            </a:endParaRPr>
          </a:p>
        </p:txBody>
      </p:sp>
      <p:cxnSp>
        <p:nvCxnSpPr>
          <p:cNvPr id="1043" name="Google Shape;1043;p180"/>
          <p:cNvCxnSpPr/>
          <p:nvPr/>
        </p:nvCxnSpPr>
        <p:spPr>
          <a:xfrm>
            <a:off x="257425" y="3051415"/>
            <a:ext cx="1354800" cy="0"/>
          </a:xfrm>
          <a:prstGeom prst="straightConnector1">
            <a:avLst/>
          </a:prstGeom>
          <a:noFill/>
          <a:ln w="28575" cap="flat" cmpd="sng">
            <a:solidFill>
              <a:schemeClr val="dk2"/>
            </a:solidFill>
            <a:prstDash val="solid"/>
            <a:round/>
            <a:headEnd type="none" w="med" len="med"/>
            <a:tailEnd type="triangle" w="med" len="med"/>
          </a:ln>
        </p:spPr>
      </p:cxnSp>
      <p:sp>
        <p:nvSpPr>
          <p:cNvPr id="1044" name="Google Shape;1044;p180"/>
          <p:cNvSpPr/>
          <p:nvPr/>
        </p:nvSpPr>
        <p:spPr>
          <a:xfrm>
            <a:off x="1295850" y="3363405"/>
            <a:ext cx="527400" cy="1166100"/>
          </a:xfrm>
          <a:prstGeom prst="leftBracket">
            <a:avLst>
              <a:gd name="adj" fmla="val 8333"/>
            </a:avLst>
          </a:prstGeom>
          <a:noFill/>
          <a:ln w="28575" cap="flat" cmpd="sng">
            <a:solidFill>
              <a:schemeClr val="dk2"/>
            </a:solidFill>
            <a:prstDash val="solid"/>
            <a:round/>
            <a:headEnd type="none" w="sm" len="sm"/>
            <a:tailEnd type="none" w="sm" len="sm"/>
          </a:ln>
        </p:spPr>
        <p:txBody>
          <a:bodyPr spcFirstLastPara="1" wrap="square" lIns="89375" tIns="89375" rIns="89375" bIns="89375" anchor="ctr" anchorCtr="0">
            <a:noAutofit/>
          </a:bodyPr>
          <a:lstStyle/>
          <a:p>
            <a:pPr marL="0" lvl="0" indent="0" algn="ctr" rtl="0">
              <a:spcBef>
                <a:spcPts val="0"/>
              </a:spcBef>
              <a:spcAft>
                <a:spcPts val="0"/>
              </a:spcAft>
              <a:buNone/>
            </a:pPr>
            <a:endParaRPr sz="1400">
              <a:solidFill>
                <a:schemeClr val="dk2"/>
              </a:solidFill>
              <a:latin typeface="Nunito Sans Light"/>
              <a:ea typeface="Nunito Sans Light"/>
              <a:cs typeface="Nunito Sans Light"/>
              <a:sym typeface="Nunito Sans Light"/>
            </a:endParaRPr>
          </a:p>
        </p:txBody>
      </p:sp>
      <p:sp>
        <p:nvSpPr>
          <p:cNvPr id="1045" name="Google Shape;1045;p180"/>
          <p:cNvSpPr txBox="1"/>
          <p:nvPr/>
        </p:nvSpPr>
        <p:spPr>
          <a:xfrm>
            <a:off x="164850" y="3742642"/>
            <a:ext cx="1221600" cy="238800"/>
          </a:xfrm>
          <a:prstGeom prst="rect">
            <a:avLst/>
          </a:prstGeom>
          <a:noFill/>
          <a:ln>
            <a:noFill/>
          </a:ln>
        </p:spPr>
        <p:txBody>
          <a:bodyPr spcFirstLastPara="1" wrap="square" lIns="89375" tIns="89375" rIns="89375" bIns="89375" anchor="t" anchorCtr="0">
            <a:noAutofit/>
          </a:bodyPr>
          <a:lstStyle/>
          <a:p>
            <a:pPr marL="0" lvl="0" indent="0" algn="ctr" rtl="0">
              <a:spcBef>
                <a:spcPts val="0"/>
              </a:spcBef>
              <a:spcAft>
                <a:spcPts val="0"/>
              </a:spcAft>
              <a:buNone/>
            </a:pPr>
            <a:r>
              <a:rPr lang="en" sz="2000" b="1">
                <a:solidFill>
                  <a:schemeClr val="dk2"/>
                </a:solidFill>
                <a:latin typeface="Nunito Sans"/>
                <a:ea typeface="Nunito Sans"/>
                <a:cs typeface="Nunito Sans"/>
                <a:sym typeface="Nunito Sans"/>
              </a:rPr>
              <a:t>Boards</a:t>
            </a:r>
            <a:endParaRPr sz="2000" b="1">
              <a:solidFill>
                <a:schemeClr val="dk2"/>
              </a:solidFill>
              <a:latin typeface="Nunito Sans"/>
              <a:ea typeface="Nunito Sans"/>
              <a:cs typeface="Nunito Sans"/>
              <a:sym typeface="Nunito Sans"/>
            </a:endParaRPr>
          </a:p>
        </p:txBody>
      </p:sp>
      <p:sp>
        <p:nvSpPr>
          <p:cNvPr id="1046" name="Google Shape;1046;p180"/>
          <p:cNvSpPr txBox="1"/>
          <p:nvPr/>
        </p:nvSpPr>
        <p:spPr>
          <a:xfrm>
            <a:off x="164850" y="2629992"/>
            <a:ext cx="1221600" cy="238800"/>
          </a:xfrm>
          <a:prstGeom prst="rect">
            <a:avLst/>
          </a:prstGeom>
          <a:noFill/>
          <a:ln>
            <a:noFill/>
          </a:ln>
        </p:spPr>
        <p:txBody>
          <a:bodyPr spcFirstLastPara="1" wrap="square" lIns="89375" tIns="89375" rIns="89375" bIns="89375" anchor="t" anchorCtr="0">
            <a:noAutofit/>
          </a:bodyPr>
          <a:lstStyle/>
          <a:p>
            <a:pPr marL="0" lvl="0" indent="0" algn="ctr" rtl="0">
              <a:spcBef>
                <a:spcPts val="0"/>
              </a:spcBef>
              <a:spcAft>
                <a:spcPts val="0"/>
              </a:spcAft>
              <a:buNone/>
            </a:pPr>
            <a:r>
              <a:rPr lang="en" sz="2000" b="1">
                <a:solidFill>
                  <a:schemeClr val="dk2"/>
                </a:solidFill>
                <a:latin typeface="Nunito Sans"/>
                <a:ea typeface="Nunito Sans"/>
                <a:cs typeface="Nunito Sans"/>
                <a:sym typeface="Nunito Sans"/>
              </a:rPr>
              <a:t>Folder</a:t>
            </a:r>
            <a:endParaRPr sz="2000" b="1">
              <a:solidFill>
                <a:schemeClr val="dk2"/>
              </a:solidFill>
              <a:latin typeface="Nunito Sans"/>
              <a:ea typeface="Nunito Sans"/>
              <a:cs typeface="Nunito Sans"/>
              <a:sym typeface="Nuni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fade">
                                      <p:cBhvr>
                                        <p:cTn id="7" dur="1000"/>
                                        <p:tgtEl>
                                          <p:spTgt spid="10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0"/>
                                        </p:tgtEl>
                                        <p:attrNameLst>
                                          <p:attrName>style.visibility</p:attrName>
                                        </p:attrNameLst>
                                      </p:cBhvr>
                                      <p:to>
                                        <p:strVal val="visible"/>
                                      </p:to>
                                    </p:set>
                                    <p:animEffect transition="in" filter="fade">
                                      <p:cBhvr>
                                        <p:cTn id="12" dur="1000"/>
                                        <p:tgtEl>
                                          <p:spTgt spid="10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1"/>
                                        </p:tgtEl>
                                        <p:attrNameLst>
                                          <p:attrName>style.visibility</p:attrName>
                                        </p:attrNameLst>
                                      </p:cBhvr>
                                      <p:to>
                                        <p:strVal val="visible"/>
                                      </p:to>
                                    </p:set>
                                    <p:animEffect transition="in" filter="fade">
                                      <p:cBhvr>
                                        <p:cTn id="17" dur="1000"/>
                                        <p:tgtEl>
                                          <p:spTgt spid="10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2"/>
                                        </p:tgtEl>
                                        <p:attrNameLst>
                                          <p:attrName>style.visibility</p:attrName>
                                        </p:attrNameLst>
                                      </p:cBhvr>
                                      <p:to>
                                        <p:strVal val="visible"/>
                                      </p:to>
                                    </p:set>
                                    <p:animEffect transition="in" filter="fade">
                                      <p:cBhvr>
                                        <p:cTn id="22" dur="1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81"/>
          <p:cNvSpPr txBox="1">
            <a:spLocks noGrp="1"/>
          </p:cNvSpPr>
          <p:nvPr>
            <p:ph type="title"/>
          </p:nvPr>
        </p:nvSpPr>
        <p:spPr>
          <a:xfrm>
            <a:off x="586250" y="910336"/>
            <a:ext cx="7759200" cy="1365600"/>
          </a:xfrm>
          <a:prstGeom prst="rect">
            <a:avLst/>
          </a:prstGeom>
        </p:spPr>
        <p:txBody>
          <a:bodyPr spcFirstLastPara="1" wrap="square" lIns="186925" tIns="186925" rIns="186925" bIns="186925" anchor="b" anchorCtr="0">
            <a:normAutofit/>
          </a:bodyPr>
          <a:lstStyle/>
          <a:p>
            <a:pPr marL="0" lvl="0" indent="0" algn="l" rtl="0">
              <a:spcBef>
                <a:spcPts val="0"/>
              </a:spcBef>
              <a:spcAft>
                <a:spcPts val="200"/>
              </a:spcAft>
              <a:buNone/>
            </a:pPr>
            <a:r>
              <a:rPr lang="en" sz="6100"/>
              <a:t>Elements of a Post</a:t>
            </a:r>
            <a:endParaRPr sz="6100"/>
          </a:p>
        </p:txBody>
      </p:sp>
      <p:sp>
        <p:nvSpPr>
          <p:cNvPr id="1052" name="Google Shape;1052;p181"/>
          <p:cNvSpPr txBox="1">
            <a:spLocks noGrp="1"/>
          </p:cNvSpPr>
          <p:nvPr>
            <p:ph type="body" idx="1"/>
          </p:nvPr>
        </p:nvSpPr>
        <p:spPr>
          <a:xfrm>
            <a:off x="586250" y="2624283"/>
            <a:ext cx="5430600" cy="6045300"/>
          </a:xfrm>
          <a:prstGeom prst="rect">
            <a:avLst/>
          </a:prstGeom>
        </p:spPr>
        <p:txBody>
          <a:bodyPr spcFirstLastPara="1" wrap="square" lIns="186925" tIns="186925" rIns="186925" bIns="186925" anchor="t" anchorCtr="0">
            <a:spAutoFit/>
          </a:bodyPr>
          <a:lstStyle/>
          <a:p>
            <a:pPr marL="939800" lvl="0" indent="-666750" algn="l" rtl="0">
              <a:lnSpc>
                <a:spcPct val="115000"/>
              </a:lnSpc>
              <a:spcBef>
                <a:spcPts val="0"/>
              </a:spcBef>
              <a:spcAft>
                <a:spcPts val="0"/>
              </a:spcAft>
              <a:buClr>
                <a:schemeClr val="accent4"/>
              </a:buClr>
              <a:buSzPts val="3100"/>
              <a:buChar char="●"/>
            </a:pPr>
            <a:r>
              <a:rPr lang="en"/>
              <a:t>Click on a board</a:t>
            </a:r>
            <a:endParaRPr/>
          </a:p>
          <a:p>
            <a:pPr marL="939800" lvl="0" indent="-666750" algn="l" rtl="0">
              <a:lnSpc>
                <a:spcPct val="115000"/>
              </a:lnSpc>
              <a:spcBef>
                <a:spcPts val="0"/>
              </a:spcBef>
              <a:spcAft>
                <a:spcPts val="0"/>
              </a:spcAft>
              <a:buClr>
                <a:schemeClr val="accent4"/>
              </a:buClr>
              <a:buSzPts val="3100"/>
              <a:buChar char="●"/>
            </a:pPr>
            <a:r>
              <a:rPr lang="en"/>
              <a:t>Click on an existing post</a:t>
            </a:r>
            <a:endParaRPr/>
          </a:p>
          <a:p>
            <a:pPr marL="939800" lvl="0" indent="-666750" algn="l" rtl="0">
              <a:lnSpc>
                <a:spcPct val="115000"/>
              </a:lnSpc>
              <a:spcBef>
                <a:spcPts val="0"/>
              </a:spcBef>
              <a:spcAft>
                <a:spcPts val="0"/>
              </a:spcAft>
              <a:buClr>
                <a:schemeClr val="accent4"/>
              </a:buClr>
              <a:buSzPts val="3100"/>
              <a:buChar char="●"/>
            </a:pPr>
            <a:r>
              <a:rPr lang="en"/>
              <a:t>Locate the following:</a:t>
            </a:r>
            <a:endParaRPr/>
          </a:p>
          <a:p>
            <a:pPr marL="1866900" lvl="1" indent="-654050" algn="l" rtl="0">
              <a:lnSpc>
                <a:spcPct val="115000"/>
              </a:lnSpc>
              <a:spcBef>
                <a:spcPts val="0"/>
              </a:spcBef>
              <a:spcAft>
                <a:spcPts val="0"/>
              </a:spcAft>
              <a:buSzPts val="2900"/>
              <a:buChar char="○"/>
            </a:pPr>
            <a:r>
              <a:rPr lang="en"/>
              <a:t>Title</a:t>
            </a:r>
            <a:endParaRPr/>
          </a:p>
          <a:p>
            <a:pPr marL="1866900" lvl="1" indent="-654050" algn="l" rtl="0">
              <a:lnSpc>
                <a:spcPct val="115000"/>
              </a:lnSpc>
              <a:spcBef>
                <a:spcPts val="0"/>
              </a:spcBef>
              <a:spcAft>
                <a:spcPts val="0"/>
              </a:spcAft>
              <a:buSzPts val="2900"/>
              <a:buChar char="○"/>
            </a:pPr>
            <a:r>
              <a:rPr lang="en"/>
              <a:t>Body Content</a:t>
            </a:r>
            <a:endParaRPr/>
          </a:p>
          <a:p>
            <a:pPr marL="1866900" lvl="1" indent="-654050" algn="l" rtl="0">
              <a:lnSpc>
                <a:spcPct val="115000"/>
              </a:lnSpc>
              <a:spcBef>
                <a:spcPts val="0"/>
              </a:spcBef>
              <a:spcAft>
                <a:spcPts val="0"/>
              </a:spcAft>
              <a:buSzPts val="2900"/>
              <a:buChar char="○"/>
            </a:pPr>
            <a:r>
              <a:rPr lang="en"/>
              <a:t>Summary</a:t>
            </a:r>
            <a:endParaRPr/>
          </a:p>
          <a:p>
            <a:pPr marL="1866900" lvl="1" indent="-654050" algn="l" rtl="0">
              <a:lnSpc>
                <a:spcPct val="115000"/>
              </a:lnSpc>
              <a:spcBef>
                <a:spcPts val="0"/>
              </a:spcBef>
              <a:spcAft>
                <a:spcPts val="0"/>
              </a:spcAft>
              <a:buSzPts val="2900"/>
              <a:buChar char="○"/>
            </a:pPr>
            <a:r>
              <a:rPr lang="en"/>
              <a:t>Thumbnail</a:t>
            </a:r>
            <a:endParaRPr/>
          </a:p>
          <a:p>
            <a:pPr marL="1866900" lvl="1" indent="-654050" algn="l" rtl="0">
              <a:lnSpc>
                <a:spcPct val="115000"/>
              </a:lnSpc>
              <a:spcBef>
                <a:spcPts val="0"/>
              </a:spcBef>
              <a:spcAft>
                <a:spcPts val="0"/>
              </a:spcAft>
              <a:buSzPts val="2900"/>
              <a:buChar char="○"/>
            </a:pPr>
            <a:r>
              <a:rPr lang="en"/>
              <a:t>Start date</a:t>
            </a:r>
            <a:endParaRPr/>
          </a:p>
          <a:p>
            <a:pPr marL="0" lvl="0" indent="0" algn="l" rtl="0">
              <a:lnSpc>
                <a:spcPct val="115000"/>
              </a:lnSpc>
              <a:spcBef>
                <a:spcPts val="2000"/>
              </a:spcBef>
              <a:spcAft>
                <a:spcPts val="2000"/>
              </a:spcAft>
              <a:buNone/>
            </a:pPr>
            <a:endParaRPr/>
          </a:p>
        </p:txBody>
      </p:sp>
      <p:pic>
        <p:nvPicPr>
          <p:cNvPr id="1053" name="Google Shape;1053;p181"/>
          <p:cNvPicPr preferRelativeResize="0"/>
          <p:nvPr/>
        </p:nvPicPr>
        <p:blipFill>
          <a:blip r:embed="rId3">
            <a:alphaModFix/>
          </a:blip>
          <a:stretch>
            <a:fillRect/>
          </a:stretch>
        </p:blipFill>
        <p:spPr>
          <a:xfrm>
            <a:off x="5754600" y="2624283"/>
            <a:ext cx="12533400" cy="6843900"/>
          </a:xfrm>
          <a:prstGeom prst="roundRect">
            <a:avLst>
              <a:gd name="adj" fmla="val 3862"/>
            </a:avLst>
          </a:prstGeom>
          <a:noFill/>
          <a:ln>
            <a:noFill/>
          </a:ln>
          <a:effectLst>
            <a:outerShdw blurRad="57150" dist="104775" dir="5400000" algn="bl" rotWithShape="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82"/>
          <p:cNvSpPr txBox="1">
            <a:spLocks noGrp="1"/>
          </p:cNvSpPr>
          <p:nvPr>
            <p:ph type="title"/>
          </p:nvPr>
        </p:nvSpPr>
        <p:spPr>
          <a:xfrm>
            <a:off x="914400" y="849646"/>
            <a:ext cx="7759200" cy="1274700"/>
          </a:xfrm>
          <a:prstGeom prst="rect">
            <a:avLst/>
          </a:prstGeom>
        </p:spPr>
        <p:txBody>
          <a:bodyPr spcFirstLastPara="1" wrap="square" lIns="186925" tIns="186925" rIns="186925" bIns="186925" anchor="b" anchorCtr="0">
            <a:normAutofit fontScale="90000"/>
          </a:bodyPr>
          <a:lstStyle/>
          <a:p>
            <a:pPr marL="0" lvl="0" indent="0" algn="l" rtl="0">
              <a:spcBef>
                <a:spcPts val="0"/>
              </a:spcBef>
              <a:spcAft>
                <a:spcPts val="200"/>
              </a:spcAft>
              <a:buNone/>
            </a:pPr>
            <a:r>
              <a:rPr lang="en" sz="6100"/>
              <a:t>Create a Post</a:t>
            </a:r>
            <a:endParaRPr sz="6100"/>
          </a:p>
        </p:txBody>
      </p:sp>
      <p:sp>
        <p:nvSpPr>
          <p:cNvPr id="1059" name="Google Shape;1059;p182"/>
          <p:cNvSpPr txBox="1">
            <a:spLocks noGrp="1"/>
          </p:cNvSpPr>
          <p:nvPr>
            <p:ph type="body" idx="1"/>
          </p:nvPr>
        </p:nvSpPr>
        <p:spPr>
          <a:xfrm>
            <a:off x="803250" y="2102712"/>
            <a:ext cx="17484600" cy="7797600"/>
          </a:xfrm>
          <a:prstGeom prst="rect">
            <a:avLst/>
          </a:prstGeom>
        </p:spPr>
        <p:txBody>
          <a:bodyPr spcFirstLastPara="1" wrap="square" lIns="186925" tIns="186925" rIns="186925" bIns="186925" anchor="t" anchorCtr="0">
            <a:spAutoFit/>
          </a:bodyPr>
          <a:lstStyle/>
          <a:p>
            <a:pPr marL="939800" lvl="0" indent="-666750" algn="l" rtl="0">
              <a:lnSpc>
                <a:spcPct val="115000"/>
              </a:lnSpc>
              <a:spcBef>
                <a:spcPts val="0"/>
              </a:spcBef>
              <a:spcAft>
                <a:spcPts val="0"/>
              </a:spcAft>
              <a:buSzPts val="3100"/>
              <a:buChar char="●"/>
            </a:pPr>
            <a:r>
              <a:rPr lang="en"/>
              <a:t>Select on a board</a:t>
            </a:r>
            <a:endParaRPr/>
          </a:p>
          <a:p>
            <a:pPr marL="939800" lvl="0" indent="-666750" algn="l" rtl="0">
              <a:lnSpc>
                <a:spcPct val="115000"/>
              </a:lnSpc>
              <a:spcBef>
                <a:spcPts val="0"/>
              </a:spcBef>
              <a:spcAft>
                <a:spcPts val="0"/>
              </a:spcAft>
              <a:buSzPts val="3100"/>
              <a:buChar char="●"/>
            </a:pPr>
            <a:r>
              <a:rPr lang="en"/>
              <a:t>Click Create Post</a:t>
            </a:r>
            <a:endParaRPr/>
          </a:p>
          <a:p>
            <a:pPr marL="939800" lvl="0" indent="-666750" algn="l" rtl="0">
              <a:lnSpc>
                <a:spcPct val="115000"/>
              </a:lnSpc>
              <a:spcBef>
                <a:spcPts val="0"/>
              </a:spcBef>
              <a:spcAft>
                <a:spcPts val="0"/>
              </a:spcAft>
              <a:buSzPts val="3100"/>
              <a:buChar char="●"/>
            </a:pPr>
            <a:r>
              <a:rPr lang="en"/>
              <a:t>Complete all post details</a:t>
            </a:r>
            <a:endParaRPr/>
          </a:p>
          <a:p>
            <a:pPr marL="1866900" lvl="1" indent="-654050" algn="l" rtl="0">
              <a:lnSpc>
                <a:spcPct val="115000"/>
              </a:lnSpc>
              <a:spcBef>
                <a:spcPts val="0"/>
              </a:spcBef>
              <a:spcAft>
                <a:spcPts val="0"/>
              </a:spcAft>
              <a:buSzPts val="2900"/>
              <a:buChar char="○"/>
            </a:pPr>
            <a:r>
              <a:rPr lang="en"/>
              <a:t>Title, body, summary, thumbnail</a:t>
            </a:r>
            <a:endParaRPr/>
          </a:p>
          <a:p>
            <a:pPr marL="1866900" lvl="1" indent="-654050" algn="l" rtl="0">
              <a:lnSpc>
                <a:spcPct val="115000"/>
              </a:lnSpc>
              <a:spcBef>
                <a:spcPts val="0"/>
              </a:spcBef>
              <a:spcAft>
                <a:spcPts val="0"/>
              </a:spcAft>
              <a:buSzPts val="2900"/>
              <a:buChar char="○"/>
            </a:pPr>
            <a:r>
              <a:rPr lang="en"/>
              <a:t>Tags (if used)</a:t>
            </a:r>
            <a:endParaRPr/>
          </a:p>
          <a:p>
            <a:pPr marL="939800" lvl="0" indent="-666750" algn="l" rtl="0">
              <a:lnSpc>
                <a:spcPct val="115000"/>
              </a:lnSpc>
              <a:spcBef>
                <a:spcPts val="0"/>
              </a:spcBef>
              <a:spcAft>
                <a:spcPts val="0"/>
              </a:spcAft>
              <a:buSzPts val="3100"/>
              <a:buChar char="●"/>
            </a:pPr>
            <a:r>
              <a:rPr lang="en"/>
              <a:t>Save &gt; Do you want to publish immediately?</a:t>
            </a:r>
            <a:endParaRPr/>
          </a:p>
          <a:p>
            <a:pPr marL="1866900" lvl="1" indent="-654050" algn="l" rtl="0">
              <a:lnSpc>
                <a:spcPct val="115000"/>
              </a:lnSpc>
              <a:spcBef>
                <a:spcPts val="0"/>
              </a:spcBef>
              <a:spcAft>
                <a:spcPts val="0"/>
              </a:spcAft>
              <a:buSzPts val="2900"/>
              <a:buChar char="○"/>
            </a:pPr>
            <a:r>
              <a:rPr lang="en"/>
              <a:t>Yes - a start date/time will be entered and the post will publish</a:t>
            </a:r>
            <a:endParaRPr/>
          </a:p>
          <a:p>
            <a:pPr marL="1866900" lvl="1" indent="-654050" algn="l" rtl="0">
              <a:lnSpc>
                <a:spcPct val="115000"/>
              </a:lnSpc>
              <a:spcBef>
                <a:spcPts val="0"/>
              </a:spcBef>
              <a:spcAft>
                <a:spcPts val="0"/>
              </a:spcAft>
              <a:buSzPts val="2900"/>
              <a:buChar char="○"/>
            </a:pPr>
            <a:r>
              <a:rPr lang="en"/>
              <a:t>No - the post stays in draft mode until you schedule the start date/time</a:t>
            </a:r>
            <a:endParaRPr/>
          </a:p>
          <a:p>
            <a:pPr marL="0" lvl="0" indent="0" algn="l" rtl="0">
              <a:lnSpc>
                <a:spcPct val="115000"/>
              </a:lnSpc>
              <a:spcBef>
                <a:spcPts val="2000"/>
              </a:spcBef>
              <a:spcAft>
                <a:spcPts val="0"/>
              </a:spcAft>
              <a:buNone/>
            </a:pPr>
            <a:r>
              <a:rPr lang="en" b="1">
                <a:solidFill>
                  <a:schemeClr val="accent4"/>
                </a:solidFill>
                <a:latin typeface="Nunito Sans"/>
                <a:ea typeface="Nunito Sans"/>
                <a:cs typeface="Nunito Sans"/>
                <a:sym typeface="Nunito Sans"/>
              </a:rPr>
              <a:t>Featured Until:</a:t>
            </a:r>
            <a:r>
              <a:rPr lang="en"/>
              <a:t> the post remains at the top of the news list until this date, then it will fall in order with all posts (</a:t>
            </a:r>
            <a:r>
              <a:rPr lang="en" b="1">
                <a:solidFill>
                  <a:schemeClr val="accent4"/>
                </a:solidFill>
                <a:latin typeface="Nunito Sans"/>
                <a:ea typeface="Nunito Sans"/>
                <a:cs typeface="Nunito Sans"/>
                <a:sym typeface="Nunito Sans"/>
              </a:rPr>
              <a:t>Note: </a:t>
            </a:r>
            <a:r>
              <a:rPr lang="en"/>
              <a:t>This may be how posts appear as a “Featured News Story”)</a:t>
            </a:r>
            <a:endParaRPr/>
          </a:p>
          <a:p>
            <a:pPr marL="0" lvl="0" indent="0" algn="l" rtl="0">
              <a:lnSpc>
                <a:spcPct val="115000"/>
              </a:lnSpc>
              <a:spcBef>
                <a:spcPts val="2000"/>
              </a:spcBef>
              <a:spcAft>
                <a:spcPts val="0"/>
              </a:spcAft>
              <a:buNone/>
            </a:pPr>
            <a:r>
              <a:rPr lang="en" b="1">
                <a:solidFill>
                  <a:schemeClr val="accent4"/>
                </a:solidFill>
                <a:latin typeface="Nunito Sans"/>
                <a:ea typeface="Nunito Sans"/>
                <a:cs typeface="Nunito Sans"/>
                <a:sym typeface="Nunito Sans"/>
              </a:rPr>
              <a:t>Expire:</a:t>
            </a:r>
            <a:r>
              <a:rPr lang="en"/>
              <a:t> the post will be removed from the page, but will remain in posts </a:t>
            </a:r>
            <a:endParaRPr/>
          </a:p>
          <a:p>
            <a:pPr marL="0" lvl="0" indent="0" algn="l" rtl="0">
              <a:lnSpc>
                <a:spcPct val="115000"/>
              </a:lnSpc>
              <a:spcBef>
                <a:spcPts val="2000"/>
              </a:spcBef>
              <a:spcAft>
                <a:spcPts val="2000"/>
              </a:spcAft>
              <a:buNone/>
            </a:pPr>
            <a:endParaRPr/>
          </a:p>
        </p:txBody>
      </p:sp>
      <p:pic>
        <p:nvPicPr>
          <p:cNvPr id="1060" name="Google Shape;1060;p182"/>
          <p:cNvPicPr preferRelativeResize="0"/>
          <p:nvPr/>
        </p:nvPicPr>
        <p:blipFill>
          <a:blip r:embed="rId3">
            <a:alphaModFix/>
          </a:blip>
          <a:stretch>
            <a:fillRect/>
          </a:stretch>
        </p:blipFill>
        <p:spPr>
          <a:xfrm>
            <a:off x="5541150" y="2177105"/>
            <a:ext cx="2197580" cy="1116231"/>
          </a:xfrm>
          <a:prstGeom prst="rect">
            <a:avLst/>
          </a:prstGeom>
          <a:noFill/>
          <a:ln>
            <a:noFill/>
          </a:ln>
        </p:spPr>
      </p:pic>
      <p:pic>
        <p:nvPicPr>
          <p:cNvPr id="1061" name="Google Shape;1061;p182"/>
          <p:cNvPicPr preferRelativeResize="0"/>
          <p:nvPr/>
        </p:nvPicPr>
        <p:blipFill>
          <a:blip r:embed="rId4">
            <a:alphaModFix/>
          </a:blip>
          <a:stretch>
            <a:fillRect/>
          </a:stretch>
        </p:blipFill>
        <p:spPr>
          <a:xfrm>
            <a:off x="10308375" y="1971672"/>
            <a:ext cx="7448400" cy="3091200"/>
          </a:xfrm>
          <a:prstGeom prst="roundRect">
            <a:avLst>
              <a:gd name="adj" fmla="val 6513"/>
            </a:avLst>
          </a:prstGeom>
          <a:noFill/>
          <a:ln>
            <a:noFill/>
          </a:ln>
          <a:effectLst>
            <a:outerShdw blurRad="57150" dist="11430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38"/>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p>
            <a:pPr marL="914400" lvl="0" indent="-660400" algn="l" rtl="0">
              <a:lnSpc>
                <a:spcPct val="115000"/>
              </a:lnSpc>
              <a:spcBef>
                <a:spcPts val="0"/>
              </a:spcBef>
              <a:spcAft>
                <a:spcPts val="0"/>
              </a:spcAft>
              <a:buSzPts val="3200"/>
              <a:buChar char="●"/>
            </a:pPr>
            <a:r>
              <a:rPr lang="en"/>
              <a:t>Smaller pieces of software designed to do one task really well</a:t>
            </a:r>
            <a:endParaRPr/>
          </a:p>
          <a:p>
            <a:pPr marL="914400" lvl="0" indent="-660400" algn="l" rtl="0">
              <a:lnSpc>
                <a:spcPct val="115000"/>
              </a:lnSpc>
              <a:spcBef>
                <a:spcPts val="0"/>
              </a:spcBef>
              <a:spcAft>
                <a:spcPts val="0"/>
              </a:spcAft>
              <a:buSzPts val="3200"/>
              <a:buChar char="●"/>
            </a:pPr>
            <a:r>
              <a:rPr lang="en"/>
              <a:t>Uses elements within Composer to display content on your pages dynamically </a:t>
            </a:r>
            <a:endParaRPr/>
          </a:p>
          <a:p>
            <a:pPr marL="0" lvl="0" indent="0" algn="l" rtl="0">
              <a:spcBef>
                <a:spcPts val="1600"/>
              </a:spcBef>
              <a:spcAft>
                <a:spcPts val="0"/>
              </a:spcAft>
              <a:buNone/>
            </a:pPr>
            <a:endParaRPr sz="3000" b="1">
              <a:solidFill>
                <a:schemeClr val="dk2"/>
              </a:solidFill>
              <a:latin typeface="Nunito Sans"/>
              <a:ea typeface="Nunito Sans"/>
              <a:cs typeface="Nunito Sans"/>
              <a:sym typeface="Nunito Sans"/>
            </a:endParaRPr>
          </a:p>
          <a:p>
            <a:pPr marL="0" lvl="0" indent="0" algn="l" rtl="0">
              <a:spcBef>
                <a:spcPts val="2000"/>
              </a:spcBef>
              <a:spcAft>
                <a:spcPts val="0"/>
              </a:spcAft>
              <a:buNone/>
            </a:pPr>
            <a:endParaRPr sz="3000" b="1">
              <a:solidFill>
                <a:schemeClr val="dk2"/>
              </a:solidFill>
              <a:latin typeface="Nunito Sans"/>
              <a:ea typeface="Nunito Sans"/>
              <a:cs typeface="Nunito Sans"/>
              <a:sym typeface="Nunito Sans"/>
            </a:endParaRPr>
          </a:p>
          <a:p>
            <a:pPr marL="0" lvl="0" indent="0" algn="l" rtl="0">
              <a:spcBef>
                <a:spcPts val="2000"/>
              </a:spcBef>
              <a:spcAft>
                <a:spcPts val="0"/>
              </a:spcAft>
              <a:buNone/>
            </a:pPr>
            <a:endParaRPr sz="3000" b="1">
              <a:solidFill>
                <a:schemeClr val="dk2"/>
              </a:solidFill>
              <a:latin typeface="Nunito Sans"/>
              <a:ea typeface="Nunito Sans"/>
              <a:cs typeface="Nunito Sans"/>
              <a:sym typeface="Nunito Sans"/>
            </a:endParaRPr>
          </a:p>
          <a:p>
            <a:pPr marL="0" lvl="0" indent="0" algn="l" rtl="0">
              <a:spcBef>
                <a:spcPts val="2000"/>
              </a:spcBef>
              <a:spcAft>
                <a:spcPts val="0"/>
              </a:spcAft>
              <a:buNone/>
            </a:pPr>
            <a:endParaRPr sz="3000" b="1">
              <a:solidFill>
                <a:schemeClr val="dk2"/>
              </a:solidFill>
              <a:latin typeface="Nunito Sans"/>
              <a:ea typeface="Nunito Sans"/>
              <a:cs typeface="Nunito Sans"/>
              <a:sym typeface="Nunito Sans"/>
            </a:endParaRPr>
          </a:p>
          <a:p>
            <a:pPr marL="0" lvl="0" indent="0" algn="l" rtl="0">
              <a:spcBef>
                <a:spcPts val="2000"/>
              </a:spcBef>
              <a:spcAft>
                <a:spcPts val="0"/>
              </a:spcAft>
              <a:buNone/>
            </a:pPr>
            <a:br>
              <a:rPr lang="en" sz="3000" b="1">
                <a:solidFill>
                  <a:schemeClr val="dk2"/>
                </a:solidFill>
                <a:latin typeface="Nunito Sans"/>
                <a:ea typeface="Nunito Sans"/>
                <a:cs typeface="Nunito Sans"/>
                <a:sym typeface="Nunito Sans"/>
              </a:rPr>
            </a:br>
            <a:r>
              <a:rPr lang="en" sz="3000" b="1">
                <a:solidFill>
                  <a:schemeClr val="accent4"/>
                </a:solidFill>
                <a:latin typeface="Nunito Sans"/>
                <a:ea typeface="Nunito Sans"/>
                <a:cs typeface="Nunito Sans"/>
                <a:sym typeface="Nunito Sans"/>
              </a:rPr>
              <a:t>Note:</a:t>
            </a:r>
            <a:r>
              <a:rPr lang="en" sz="3000"/>
              <a:t> Options will vary according to your user permissions.</a:t>
            </a:r>
            <a:endParaRPr sz="3000"/>
          </a:p>
          <a:p>
            <a:pPr marL="914400" lvl="0" indent="0" algn="l" rtl="0">
              <a:lnSpc>
                <a:spcPct val="115000"/>
              </a:lnSpc>
              <a:spcBef>
                <a:spcPts val="2000"/>
              </a:spcBef>
              <a:spcAft>
                <a:spcPts val="1600"/>
              </a:spcAft>
              <a:buNone/>
            </a:pPr>
            <a:endParaRPr/>
          </a:p>
        </p:txBody>
      </p:sp>
      <p:sp>
        <p:nvSpPr>
          <p:cNvPr id="707" name="Google Shape;707;p138"/>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Modules</a:t>
            </a:r>
            <a:endParaRPr/>
          </a:p>
        </p:txBody>
      </p:sp>
      <p:pic>
        <p:nvPicPr>
          <p:cNvPr id="708" name="Google Shape;708;p138"/>
          <p:cNvPicPr preferRelativeResize="0"/>
          <p:nvPr/>
        </p:nvPicPr>
        <p:blipFill rotWithShape="1">
          <a:blip r:embed="rId3">
            <a:alphaModFix/>
          </a:blip>
          <a:srcRect l="3874" r="3865"/>
          <a:stretch/>
        </p:blipFill>
        <p:spPr>
          <a:xfrm>
            <a:off x="12444497" y="2"/>
            <a:ext cx="5843503" cy="10241276"/>
          </a:xfrm>
          <a:prstGeom prst="rect">
            <a:avLst/>
          </a:prstGeom>
          <a:noFill/>
          <a:ln>
            <a:noFill/>
          </a:ln>
        </p:spPr>
      </p:pic>
      <p:sp>
        <p:nvSpPr>
          <p:cNvPr id="709" name="Google Shape;709;p138"/>
          <p:cNvSpPr/>
          <p:nvPr/>
        </p:nvSpPr>
        <p:spPr>
          <a:xfrm>
            <a:off x="12444500" y="3186622"/>
            <a:ext cx="1333200" cy="13656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
        <p:nvSpPr>
          <p:cNvPr id="710" name="Google Shape;710;p138"/>
          <p:cNvSpPr/>
          <p:nvPr/>
        </p:nvSpPr>
        <p:spPr>
          <a:xfrm>
            <a:off x="13777700" y="3007900"/>
            <a:ext cx="1219500" cy="10890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83"/>
          <p:cNvSpPr txBox="1">
            <a:spLocks noGrp="1"/>
          </p:cNvSpPr>
          <p:nvPr>
            <p:ph type="title"/>
          </p:nvPr>
        </p:nvSpPr>
        <p:spPr>
          <a:xfrm>
            <a:off x="1828800" y="1812578"/>
            <a:ext cx="32898000" cy="27192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Categories and Tags</a:t>
            </a:r>
            <a:endParaRPr/>
          </a:p>
        </p:txBody>
      </p:sp>
      <p:sp>
        <p:nvSpPr>
          <p:cNvPr id="1067" name="Google Shape;1067;p183"/>
          <p:cNvSpPr/>
          <p:nvPr/>
        </p:nvSpPr>
        <p:spPr>
          <a:xfrm>
            <a:off x="722900" y="2628713"/>
            <a:ext cx="8055000" cy="4952400"/>
          </a:xfrm>
          <a:prstGeom prst="roundRect">
            <a:avLst>
              <a:gd name="adj" fmla="val 9116"/>
            </a:avLst>
          </a:prstGeom>
          <a:solidFill>
            <a:schemeClr val="lt2"/>
          </a:solidFill>
          <a:ln>
            <a:noFill/>
          </a:ln>
        </p:spPr>
        <p:txBody>
          <a:bodyPr spcFirstLastPara="1" wrap="square" lIns="182575" tIns="182575" rIns="182575" bIns="182575" anchor="t" anchorCtr="0">
            <a:noAutofit/>
          </a:bodyPr>
          <a:lstStyle/>
          <a:p>
            <a:pPr marL="0" lvl="0" indent="0" algn="ctr" rtl="0">
              <a:spcBef>
                <a:spcPts val="4000"/>
              </a:spcBef>
              <a:spcAft>
                <a:spcPts val="0"/>
              </a:spcAft>
              <a:buNone/>
            </a:pPr>
            <a:r>
              <a:rPr lang="en" sz="4600" b="1">
                <a:solidFill>
                  <a:schemeClr val="dk2"/>
                </a:solidFill>
                <a:latin typeface="Nunito Sans"/>
                <a:ea typeface="Nunito Sans"/>
                <a:cs typeface="Nunito Sans"/>
                <a:sym typeface="Nunito Sans"/>
              </a:rPr>
              <a:t>Categories</a:t>
            </a:r>
            <a:endParaRPr sz="4600" b="1">
              <a:solidFill>
                <a:schemeClr val="dk2"/>
              </a:solidFill>
              <a:latin typeface="Nunito Sans"/>
              <a:ea typeface="Nunito Sans"/>
              <a:cs typeface="Nunito Sans"/>
              <a:sym typeface="Nunito Sans"/>
            </a:endParaRPr>
          </a:p>
          <a:p>
            <a:pPr marL="0" lvl="0" indent="0" algn="ctr" rtl="0">
              <a:spcBef>
                <a:spcPts val="0"/>
              </a:spcBef>
              <a:spcAft>
                <a:spcPts val="0"/>
              </a:spcAft>
              <a:buNone/>
            </a:pPr>
            <a:endParaRPr sz="3800" b="1">
              <a:solidFill>
                <a:schemeClr val="dk2"/>
              </a:solidFill>
              <a:latin typeface="Nunito Sans"/>
              <a:ea typeface="Nunito Sans"/>
              <a:cs typeface="Nunito Sans"/>
              <a:sym typeface="Nunito Sans"/>
            </a:endParaRPr>
          </a:p>
          <a:p>
            <a:pPr marL="914400" lvl="0" indent="-660400" algn="l" rtl="0">
              <a:lnSpc>
                <a:spcPct val="100000"/>
              </a:lnSpc>
              <a:spcBef>
                <a:spcPts val="0"/>
              </a:spcBef>
              <a:spcAft>
                <a:spcPts val="0"/>
              </a:spcAft>
              <a:buClr>
                <a:schemeClr val="dk2"/>
              </a:buClr>
              <a:buSzPts val="3200"/>
              <a:buFont typeface="Nunito Sans Light"/>
              <a:buChar char="●"/>
            </a:pPr>
            <a:r>
              <a:rPr lang="en" sz="3200">
                <a:solidFill>
                  <a:schemeClr val="dk1"/>
                </a:solidFill>
                <a:latin typeface="Nunito Sans Light"/>
                <a:ea typeface="Nunito Sans Light"/>
                <a:cs typeface="Nunito Sans Light"/>
                <a:sym typeface="Nunito Sans Light"/>
              </a:rPr>
              <a:t>A grouping of related posts on one board</a:t>
            </a:r>
            <a:endParaRPr sz="3200">
              <a:solidFill>
                <a:schemeClr val="dk1"/>
              </a:solidFill>
              <a:latin typeface="Nunito Sans Light"/>
              <a:ea typeface="Nunito Sans Light"/>
              <a:cs typeface="Nunito Sans Light"/>
              <a:sym typeface="Nunito Sans Light"/>
            </a:endParaRPr>
          </a:p>
          <a:p>
            <a:pPr marL="914400" lvl="0" indent="-660400" algn="l" rtl="0">
              <a:lnSpc>
                <a:spcPct val="150000"/>
              </a:lnSpc>
              <a:spcBef>
                <a:spcPts val="2000"/>
              </a:spcBef>
              <a:spcAft>
                <a:spcPts val="0"/>
              </a:spcAft>
              <a:buClr>
                <a:schemeClr val="dk2"/>
              </a:buClr>
              <a:buSzPts val="3200"/>
              <a:buFont typeface="Nunito Sans Light"/>
              <a:buChar char="●"/>
            </a:pPr>
            <a:r>
              <a:rPr lang="en" sz="3200">
                <a:solidFill>
                  <a:schemeClr val="dk1"/>
                </a:solidFill>
                <a:latin typeface="Nunito Sans Light"/>
                <a:ea typeface="Nunito Sans Light"/>
                <a:cs typeface="Nunito Sans Light"/>
                <a:sym typeface="Nunito Sans Light"/>
              </a:rPr>
              <a:t>Categorize posts</a:t>
            </a:r>
            <a:endParaRPr sz="3200">
              <a:solidFill>
                <a:schemeClr val="dk1"/>
              </a:solidFill>
              <a:latin typeface="Nunito Sans Light"/>
              <a:ea typeface="Nunito Sans Light"/>
              <a:cs typeface="Nunito Sans Light"/>
              <a:sym typeface="Nunito Sans Light"/>
            </a:endParaRPr>
          </a:p>
          <a:p>
            <a:pPr marL="914400" lvl="0" indent="-660400" algn="l" rtl="0">
              <a:lnSpc>
                <a:spcPct val="150000"/>
              </a:lnSpc>
              <a:spcBef>
                <a:spcPts val="0"/>
              </a:spcBef>
              <a:spcAft>
                <a:spcPts val="0"/>
              </a:spcAft>
              <a:buClr>
                <a:schemeClr val="dk2"/>
              </a:buClr>
              <a:buSzPts val="3200"/>
              <a:buFont typeface="Nunito Sans Light"/>
              <a:buChar char="●"/>
            </a:pPr>
            <a:r>
              <a:rPr lang="en" sz="3200">
                <a:solidFill>
                  <a:schemeClr val="dk1"/>
                </a:solidFill>
                <a:latin typeface="Nunito Sans Light"/>
                <a:ea typeface="Nunito Sans Light"/>
                <a:cs typeface="Nunito Sans Light"/>
                <a:sym typeface="Nunito Sans Light"/>
              </a:rPr>
              <a:t>Specific to one board</a:t>
            </a:r>
            <a:endParaRPr sz="3200">
              <a:solidFill>
                <a:schemeClr val="dk1"/>
              </a:solidFill>
              <a:latin typeface="Nunito Sans Light"/>
              <a:ea typeface="Nunito Sans Light"/>
              <a:cs typeface="Nunito Sans Light"/>
              <a:sym typeface="Nunito Sans Light"/>
            </a:endParaRPr>
          </a:p>
        </p:txBody>
      </p:sp>
      <p:sp>
        <p:nvSpPr>
          <p:cNvPr id="1068" name="Google Shape;1068;p183"/>
          <p:cNvSpPr/>
          <p:nvPr/>
        </p:nvSpPr>
        <p:spPr>
          <a:xfrm>
            <a:off x="9026550" y="2628713"/>
            <a:ext cx="8055000" cy="4952400"/>
          </a:xfrm>
          <a:prstGeom prst="roundRect">
            <a:avLst>
              <a:gd name="adj" fmla="val 9116"/>
            </a:avLst>
          </a:prstGeom>
          <a:solidFill>
            <a:schemeClr val="lt2"/>
          </a:solidFill>
          <a:ln>
            <a:noFill/>
          </a:ln>
        </p:spPr>
        <p:txBody>
          <a:bodyPr spcFirstLastPara="1" wrap="square" lIns="182575" tIns="182575" rIns="182575" bIns="182575" anchor="t" anchorCtr="0">
            <a:noAutofit/>
          </a:bodyPr>
          <a:lstStyle/>
          <a:p>
            <a:pPr marL="0" lvl="0" indent="0" algn="ctr" rtl="0">
              <a:spcBef>
                <a:spcPts val="4000"/>
              </a:spcBef>
              <a:spcAft>
                <a:spcPts val="0"/>
              </a:spcAft>
              <a:buNone/>
            </a:pPr>
            <a:r>
              <a:rPr lang="en" sz="4600" b="1">
                <a:solidFill>
                  <a:schemeClr val="dk2"/>
                </a:solidFill>
                <a:latin typeface="Nunito Sans"/>
                <a:ea typeface="Nunito Sans"/>
                <a:cs typeface="Nunito Sans"/>
                <a:sym typeface="Nunito Sans"/>
              </a:rPr>
              <a:t>Tags</a:t>
            </a:r>
            <a:endParaRPr sz="4600" b="1">
              <a:solidFill>
                <a:schemeClr val="dk2"/>
              </a:solidFill>
              <a:latin typeface="Nunito Sans"/>
              <a:ea typeface="Nunito Sans"/>
              <a:cs typeface="Nunito Sans"/>
              <a:sym typeface="Nunito Sans"/>
            </a:endParaRPr>
          </a:p>
          <a:p>
            <a:pPr marL="0" lvl="0" indent="0" algn="ctr" rtl="0">
              <a:spcBef>
                <a:spcPts val="0"/>
              </a:spcBef>
              <a:spcAft>
                <a:spcPts val="0"/>
              </a:spcAft>
              <a:buNone/>
            </a:pPr>
            <a:endParaRPr sz="3800" b="1">
              <a:solidFill>
                <a:schemeClr val="dk2"/>
              </a:solidFill>
              <a:latin typeface="Nunito Sans"/>
              <a:ea typeface="Nunito Sans"/>
              <a:cs typeface="Nunito Sans"/>
              <a:sym typeface="Nunito Sans"/>
            </a:endParaRPr>
          </a:p>
          <a:p>
            <a:pPr marL="914400" lvl="0" indent="-660400" algn="l" rtl="0">
              <a:lnSpc>
                <a:spcPct val="100000"/>
              </a:lnSpc>
              <a:spcBef>
                <a:spcPts val="0"/>
              </a:spcBef>
              <a:spcAft>
                <a:spcPts val="0"/>
              </a:spcAft>
              <a:buClr>
                <a:schemeClr val="dk2"/>
              </a:buClr>
              <a:buSzPts val="3200"/>
              <a:buFont typeface="Nunito Sans Light"/>
              <a:buChar char="●"/>
            </a:pPr>
            <a:r>
              <a:rPr lang="en" sz="3200">
                <a:solidFill>
                  <a:schemeClr val="dk1"/>
                </a:solidFill>
                <a:latin typeface="Nunito Sans Light"/>
                <a:ea typeface="Nunito Sans Light"/>
                <a:cs typeface="Nunito Sans Light"/>
                <a:sym typeface="Nunito Sans Light"/>
              </a:rPr>
              <a:t>Broad topics</a:t>
            </a:r>
            <a:endParaRPr sz="3200">
              <a:solidFill>
                <a:schemeClr val="dk1"/>
              </a:solidFill>
              <a:latin typeface="Nunito Sans Light"/>
              <a:ea typeface="Nunito Sans Light"/>
              <a:cs typeface="Nunito Sans Light"/>
              <a:sym typeface="Nunito Sans Light"/>
            </a:endParaRPr>
          </a:p>
          <a:p>
            <a:pPr marL="914400" lvl="0" indent="-660400" algn="l" rtl="0">
              <a:lnSpc>
                <a:spcPct val="100000"/>
              </a:lnSpc>
              <a:spcBef>
                <a:spcPts val="2000"/>
              </a:spcBef>
              <a:spcAft>
                <a:spcPts val="0"/>
              </a:spcAft>
              <a:buClr>
                <a:schemeClr val="dk2"/>
              </a:buClr>
              <a:buSzPts val="3200"/>
              <a:buFont typeface="Nunito Sans Light"/>
              <a:buChar char="●"/>
            </a:pPr>
            <a:r>
              <a:rPr lang="en" sz="3200">
                <a:solidFill>
                  <a:schemeClr val="dk1"/>
                </a:solidFill>
                <a:latin typeface="Nunito Sans Light"/>
                <a:ea typeface="Nunito Sans Light"/>
                <a:cs typeface="Nunito Sans Light"/>
                <a:sym typeface="Nunito Sans Light"/>
              </a:rPr>
              <a:t>Shared across all boards</a:t>
            </a:r>
            <a:endParaRPr sz="3200">
              <a:solidFill>
                <a:schemeClr val="dk1"/>
              </a:solidFill>
              <a:latin typeface="Nunito Sans Light"/>
              <a:ea typeface="Nunito Sans Light"/>
              <a:cs typeface="Nunito Sans Light"/>
              <a:sym typeface="Nunito Sans Light"/>
            </a:endParaRPr>
          </a:p>
          <a:p>
            <a:pPr marL="914400" lvl="0" indent="-660400" algn="l" rtl="0">
              <a:lnSpc>
                <a:spcPct val="100000"/>
              </a:lnSpc>
              <a:spcBef>
                <a:spcPts val="2000"/>
              </a:spcBef>
              <a:spcAft>
                <a:spcPts val="2000"/>
              </a:spcAft>
              <a:buClr>
                <a:schemeClr val="dk2"/>
              </a:buClr>
              <a:buSzPts val="3200"/>
              <a:buFont typeface="Nunito Sans Light"/>
              <a:buChar char="●"/>
            </a:pPr>
            <a:r>
              <a:rPr lang="en" sz="3200">
                <a:solidFill>
                  <a:schemeClr val="dk1"/>
                </a:solidFill>
                <a:latin typeface="Nunito Sans Light"/>
                <a:ea typeface="Nunito Sans Light"/>
                <a:cs typeface="Nunito Sans Light"/>
                <a:sym typeface="Nunito Sans Light"/>
              </a:rPr>
              <a:t>Filter which posts display in an element</a:t>
            </a:r>
            <a:endParaRPr sz="3200">
              <a:solidFill>
                <a:schemeClr val="dk1"/>
              </a:solidFill>
              <a:latin typeface="Nunito Sans Light"/>
              <a:ea typeface="Nunito Sans Light"/>
              <a:cs typeface="Nunito Sans Light"/>
              <a:sym typeface="Nunito Sans Light"/>
            </a:endParaRPr>
          </a:p>
        </p:txBody>
      </p:sp>
      <p:pic>
        <p:nvPicPr>
          <p:cNvPr id="1069" name="Google Shape;1069;p183"/>
          <p:cNvPicPr preferRelativeResize="0"/>
          <p:nvPr/>
        </p:nvPicPr>
        <p:blipFill rotWithShape="1">
          <a:blip r:embed="rId3">
            <a:alphaModFix/>
          </a:blip>
          <a:srcRect l="22820" t="25668" r="25076" b="24276"/>
          <a:stretch/>
        </p:blipFill>
        <p:spPr>
          <a:xfrm>
            <a:off x="9405550" y="3046000"/>
            <a:ext cx="1499853" cy="1434499"/>
          </a:xfrm>
          <a:prstGeom prst="rect">
            <a:avLst/>
          </a:prstGeom>
          <a:noFill/>
          <a:ln>
            <a:noFill/>
          </a:ln>
        </p:spPr>
      </p:pic>
      <p:pic>
        <p:nvPicPr>
          <p:cNvPr id="1070" name="Google Shape;1070;p183"/>
          <p:cNvPicPr preferRelativeResize="0"/>
          <p:nvPr/>
        </p:nvPicPr>
        <p:blipFill rotWithShape="1">
          <a:blip r:embed="rId4">
            <a:alphaModFix/>
          </a:blip>
          <a:srcRect l="20049" t="21778" r="19026" b="19676"/>
          <a:stretch/>
        </p:blipFill>
        <p:spPr>
          <a:xfrm>
            <a:off x="1081200" y="3012475"/>
            <a:ext cx="1569549" cy="150154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84"/>
          <p:cNvSpPr txBox="1">
            <a:spLocks noGrp="1"/>
          </p:cNvSpPr>
          <p:nvPr>
            <p:ph type="title"/>
          </p:nvPr>
        </p:nvSpPr>
        <p:spPr>
          <a:xfrm>
            <a:off x="997900" y="477925"/>
            <a:ext cx="11497800" cy="15525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Posts Best Practices</a:t>
            </a:r>
            <a:endParaRPr/>
          </a:p>
        </p:txBody>
      </p:sp>
      <p:sp>
        <p:nvSpPr>
          <p:cNvPr id="1076" name="Google Shape;1076;p184"/>
          <p:cNvSpPr/>
          <p:nvPr/>
        </p:nvSpPr>
        <p:spPr>
          <a:xfrm>
            <a:off x="997900" y="5842415"/>
            <a:ext cx="52572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1"/>
                </a:solidFill>
                <a:latin typeface="Nunito Sans"/>
                <a:ea typeface="Nunito Sans"/>
                <a:cs typeface="Nunito Sans"/>
                <a:sym typeface="Nunito Sans"/>
              </a:rPr>
              <a:t>Do</a:t>
            </a:r>
            <a:endParaRPr sz="2800">
              <a:solidFill>
                <a:schemeClr val="accent1"/>
              </a:solidFill>
              <a:latin typeface="Nunito Sans Light"/>
              <a:ea typeface="Nunito Sans Light"/>
              <a:cs typeface="Nunito Sans Light"/>
              <a:sym typeface="Nunito Sans Light"/>
            </a:endParaRPr>
          </a:p>
          <a:p>
            <a:pPr marL="0" lvl="0" indent="0" algn="ctr" rtl="0">
              <a:spcBef>
                <a:spcPts val="0"/>
              </a:spcBef>
              <a:spcAft>
                <a:spcPts val="0"/>
              </a:spcAft>
              <a:buNone/>
            </a:pPr>
            <a:r>
              <a:rPr lang="en" sz="2800">
                <a:solidFill>
                  <a:schemeClr val="accent1"/>
                </a:solidFill>
                <a:latin typeface="Nunito Sans Light"/>
                <a:ea typeface="Nunito Sans Light"/>
                <a:cs typeface="Nunito Sans Light"/>
                <a:sym typeface="Nunito Sans Light"/>
              </a:rPr>
              <a:t>have your posts open in a page rather than pop-up</a:t>
            </a:r>
            <a:endParaRPr sz="2800">
              <a:solidFill>
                <a:schemeClr val="accent1"/>
              </a:solidFill>
            </a:endParaRPr>
          </a:p>
        </p:txBody>
      </p:sp>
      <p:sp>
        <p:nvSpPr>
          <p:cNvPr id="1077" name="Google Shape;1077;p184"/>
          <p:cNvSpPr/>
          <p:nvPr/>
        </p:nvSpPr>
        <p:spPr>
          <a:xfrm>
            <a:off x="12057800" y="5950333"/>
            <a:ext cx="52572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1"/>
                </a:solidFill>
                <a:latin typeface="Nunito Sans"/>
                <a:ea typeface="Nunito Sans"/>
                <a:cs typeface="Nunito Sans"/>
                <a:sym typeface="Nunito Sans"/>
              </a:rPr>
              <a:t>Do</a:t>
            </a:r>
            <a:endParaRPr sz="2800" b="1">
              <a:solidFill>
                <a:schemeClr val="accent1"/>
              </a:solidFill>
              <a:latin typeface="Nunito Sans"/>
              <a:ea typeface="Nunito Sans"/>
              <a:cs typeface="Nunito Sans"/>
              <a:sym typeface="Nunito Sans"/>
            </a:endParaRPr>
          </a:p>
          <a:p>
            <a:pPr marL="0" lvl="0" indent="0" algn="ctr" rtl="0">
              <a:spcBef>
                <a:spcPts val="0"/>
              </a:spcBef>
              <a:spcAft>
                <a:spcPts val="0"/>
              </a:spcAft>
              <a:buNone/>
            </a:pPr>
            <a:r>
              <a:rPr lang="en" sz="2800">
                <a:solidFill>
                  <a:schemeClr val="accent1"/>
                </a:solidFill>
                <a:latin typeface="Nunito Sans Light"/>
                <a:ea typeface="Nunito Sans Light"/>
                <a:cs typeface="Nunito Sans Light"/>
                <a:sym typeface="Nunito Sans Light"/>
              </a:rPr>
              <a:t>clone a post instead of creating from scratch</a:t>
            </a:r>
            <a:endParaRPr sz="2800">
              <a:solidFill>
                <a:schemeClr val="accent1"/>
              </a:solidFill>
              <a:latin typeface="Nunito Sans Light"/>
              <a:ea typeface="Nunito Sans Light"/>
              <a:cs typeface="Nunito Sans Light"/>
              <a:sym typeface="Nunito Sans Light"/>
            </a:endParaRPr>
          </a:p>
          <a:p>
            <a:pPr marL="0" lvl="0" indent="0" algn="ctr" rtl="0">
              <a:spcBef>
                <a:spcPts val="0"/>
              </a:spcBef>
              <a:spcAft>
                <a:spcPts val="0"/>
              </a:spcAft>
              <a:buNone/>
            </a:pPr>
            <a:endParaRPr sz="2800">
              <a:solidFill>
                <a:schemeClr val="accent1"/>
              </a:solidFill>
            </a:endParaRPr>
          </a:p>
        </p:txBody>
      </p:sp>
      <p:sp>
        <p:nvSpPr>
          <p:cNvPr id="1078" name="Google Shape;1078;p184"/>
          <p:cNvSpPr/>
          <p:nvPr/>
        </p:nvSpPr>
        <p:spPr>
          <a:xfrm>
            <a:off x="6572600" y="5842415"/>
            <a:ext cx="52572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1"/>
                </a:solidFill>
                <a:latin typeface="Nunito Sans"/>
                <a:ea typeface="Nunito Sans"/>
                <a:cs typeface="Nunito Sans"/>
                <a:sym typeface="Nunito Sans"/>
              </a:rPr>
              <a:t>Don’t</a:t>
            </a:r>
            <a:endParaRPr sz="2800">
              <a:solidFill>
                <a:schemeClr val="accent1"/>
              </a:solidFill>
              <a:latin typeface="Nunito Sans Light"/>
              <a:ea typeface="Nunito Sans Light"/>
              <a:cs typeface="Nunito Sans Light"/>
              <a:sym typeface="Nunito Sans Light"/>
            </a:endParaRPr>
          </a:p>
          <a:p>
            <a:pPr marL="0" lvl="0" indent="0" algn="ctr" rtl="0">
              <a:spcBef>
                <a:spcPts val="0"/>
              </a:spcBef>
              <a:spcAft>
                <a:spcPts val="0"/>
              </a:spcAft>
              <a:buNone/>
            </a:pPr>
            <a:r>
              <a:rPr lang="en" sz="2800">
                <a:solidFill>
                  <a:schemeClr val="accent1"/>
                </a:solidFill>
                <a:latin typeface="Nunito Sans Light"/>
                <a:ea typeface="Nunito Sans Light"/>
                <a:cs typeface="Nunito Sans Light"/>
                <a:sym typeface="Nunito Sans Light"/>
              </a:rPr>
              <a:t>use long Board or Post Titles to keep the post URL short as possible</a:t>
            </a:r>
            <a:endParaRPr sz="2800">
              <a:solidFill>
                <a:schemeClr val="accent1"/>
              </a:solidFill>
              <a:latin typeface="Nunito Sans Light"/>
              <a:ea typeface="Nunito Sans Light"/>
              <a:cs typeface="Nunito Sans Light"/>
              <a:sym typeface="Nunito Sans Light"/>
            </a:endParaRPr>
          </a:p>
        </p:txBody>
      </p:sp>
      <p:sp>
        <p:nvSpPr>
          <p:cNvPr id="1079" name="Google Shape;1079;p184"/>
          <p:cNvSpPr/>
          <p:nvPr/>
        </p:nvSpPr>
        <p:spPr>
          <a:xfrm>
            <a:off x="6527850" y="2527864"/>
            <a:ext cx="52572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1"/>
                </a:solidFill>
                <a:latin typeface="Nunito Sans"/>
                <a:ea typeface="Nunito Sans"/>
                <a:cs typeface="Nunito Sans"/>
                <a:sym typeface="Nunito Sans"/>
              </a:rPr>
              <a:t>Don’t</a:t>
            </a:r>
            <a:endParaRPr sz="2800">
              <a:solidFill>
                <a:schemeClr val="accent1"/>
              </a:solidFill>
              <a:latin typeface="Nunito Sans Light"/>
              <a:ea typeface="Nunito Sans Light"/>
              <a:cs typeface="Nunito Sans Light"/>
              <a:sym typeface="Nunito Sans Light"/>
            </a:endParaRPr>
          </a:p>
          <a:p>
            <a:pPr marL="0" lvl="0" indent="0" algn="ctr" rtl="0">
              <a:spcBef>
                <a:spcPts val="0"/>
              </a:spcBef>
              <a:spcAft>
                <a:spcPts val="0"/>
              </a:spcAft>
              <a:buNone/>
            </a:pPr>
            <a:r>
              <a:rPr lang="en" sz="2800">
                <a:solidFill>
                  <a:schemeClr val="accent1"/>
                </a:solidFill>
                <a:latin typeface="Nunito Sans Light"/>
                <a:ea typeface="Nunito Sans Light"/>
                <a:cs typeface="Nunito Sans Light"/>
                <a:sym typeface="Nunito Sans Light"/>
              </a:rPr>
              <a:t>over complicate things!</a:t>
            </a:r>
            <a:endParaRPr sz="2800">
              <a:solidFill>
                <a:schemeClr val="accent1"/>
              </a:solidFill>
              <a:latin typeface="Nunito Sans Light"/>
              <a:ea typeface="Nunito Sans Light"/>
              <a:cs typeface="Nunito Sans Light"/>
              <a:sym typeface="Nunito Sans Light"/>
            </a:endParaRPr>
          </a:p>
        </p:txBody>
      </p:sp>
      <p:sp>
        <p:nvSpPr>
          <p:cNvPr id="1080" name="Google Shape;1080;p184"/>
          <p:cNvSpPr/>
          <p:nvPr/>
        </p:nvSpPr>
        <p:spPr>
          <a:xfrm>
            <a:off x="12057800" y="2523931"/>
            <a:ext cx="52572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1"/>
                </a:solidFill>
                <a:latin typeface="Nunito Sans"/>
                <a:ea typeface="Nunito Sans"/>
                <a:cs typeface="Nunito Sans"/>
                <a:sym typeface="Nunito Sans"/>
              </a:rPr>
              <a:t>Do</a:t>
            </a:r>
            <a:endParaRPr sz="2800">
              <a:solidFill>
                <a:schemeClr val="accent1"/>
              </a:solidFill>
              <a:latin typeface="Nunito Sans Light"/>
              <a:ea typeface="Nunito Sans Light"/>
              <a:cs typeface="Nunito Sans Light"/>
              <a:sym typeface="Nunito Sans Light"/>
            </a:endParaRPr>
          </a:p>
          <a:p>
            <a:pPr marL="0" lvl="0" indent="0" algn="ctr" rtl="0">
              <a:spcBef>
                <a:spcPts val="0"/>
              </a:spcBef>
              <a:spcAft>
                <a:spcPts val="0"/>
              </a:spcAft>
              <a:buNone/>
            </a:pPr>
            <a:r>
              <a:rPr lang="en" sz="2800">
                <a:solidFill>
                  <a:schemeClr val="accent1"/>
                </a:solidFill>
                <a:latin typeface="Nunito Sans Light"/>
                <a:ea typeface="Nunito Sans Light"/>
                <a:cs typeface="Nunito Sans Light"/>
                <a:sym typeface="Nunito Sans Light"/>
              </a:rPr>
              <a:t>utilize </a:t>
            </a:r>
            <a:r>
              <a:rPr lang="en" sz="2800" b="1">
                <a:solidFill>
                  <a:schemeClr val="accent1"/>
                </a:solidFill>
                <a:latin typeface="Nunito Sans"/>
                <a:ea typeface="Nunito Sans"/>
                <a:cs typeface="Nunito Sans"/>
                <a:sym typeface="Nunito Sans"/>
              </a:rPr>
              <a:t>Post Tools</a:t>
            </a:r>
            <a:r>
              <a:rPr lang="en" sz="2800">
                <a:solidFill>
                  <a:schemeClr val="accent1"/>
                </a:solidFill>
                <a:latin typeface="Nunito Sans Light"/>
                <a:ea typeface="Nunito Sans Light"/>
                <a:cs typeface="Nunito Sans Light"/>
                <a:sym typeface="Nunito Sans Light"/>
              </a:rPr>
              <a:t> to allow visitors to filter only on the content they wish to see.</a:t>
            </a:r>
            <a:endParaRPr sz="2800">
              <a:solidFill>
                <a:schemeClr val="accent1"/>
              </a:solidFill>
            </a:endParaRPr>
          </a:p>
        </p:txBody>
      </p:sp>
      <p:sp>
        <p:nvSpPr>
          <p:cNvPr id="1081" name="Google Shape;1081;p184"/>
          <p:cNvSpPr/>
          <p:nvPr/>
        </p:nvSpPr>
        <p:spPr>
          <a:xfrm>
            <a:off x="997900" y="2540905"/>
            <a:ext cx="5257200" cy="3144300"/>
          </a:xfrm>
          <a:prstGeom prst="roundRect">
            <a:avLst>
              <a:gd name="adj" fmla="val 9116"/>
            </a:avLst>
          </a:prstGeom>
          <a:solidFill>
            <a:schemeClr val="lt2"/>
          </a:solidFill>
          <a:ln>
            <a:noFill/>
          </a:ln>
        </p:spPr>
        <p:txBody>
          <a:bodyPr spcFirstLastPara="1" wrap="square" lIns="182575" tIns="182575" rIns="182575" bIns="182575" anchor="ctr" anchorCtr="0">
            <a:noAutofit/>
          </a:bodyPr>
          <a:lstStyle/>
          <a:p>
            <a:pPr marL="0" lvl="0" indent="0" algn="ctr" rtl="0">
              <a:spcBef>
                <a:spcPts val="0"/>
              </a:spcBef>
              <a:spcAft>
                <a:spcPts val="0"/>
              </a:spcAft>
              <a:buNone/>
            </a:pPr>
            <a:r>
              <a:rPr lang="en" sz="2800" b="1">
                <a:solidFill>
                  <a:schemeClr val="accent1"/>
                </a:solidFill>
                <a:latin typeface="Nunito Sans"/>
                <a:ea typeface="Nunito Sans"/>
                <a:cs typeface="Nunito Sans"/>
                <a:sym typeface="Nunito Sans"/>
              </a:rPr>
              <a:t>Do</a:t>
            </a:r>
            <a:endParaRPr sz="2800">
              <a:solidFill>
                <a:schemeClr val="accent1"/>
              </a:solidFill>
              <a:latin typeface="Nunito Sans Light"/>
              <a:ea typeface="Nunito Sans Light"/>
              <a:cs typeface="Nunito Sans Light"/>
              <a:sym typeface="Nunito Sans Light"/>
            </a:endParaRPr>
          </a:p>
          <a:p>
            <a:pPr marL="0" lvl="0" indent="0" algn="ctr" rtl="0">
              <a:spcBef>
                <a:spcPts val="0"/>
              </a:spcBef>
              <a:spcAft>
                <a:spcPts val="0"/>
              </a:spcAft>
              <a:buNone/>
            </a:pPr>
            <a:r>
              <a:rPr lang="en" sz="2800">
                <a:solidFill>
                  <a:schemeClr val="accent1"/>
                </a:solidFill>
                <a:latin typeface="Nunito Sans Light"/>
                <a:ea typeface="Nunito Sans Light"/>
                <a:cs typeface="Nunito Sans Light"/>
                <a:sym typeface="Nunito Sans Light"/>
              </a:rPr>
              <a:t>separate different subject types of content by Board </a:t>
            </a:r>
            <a:endParaRPr sz="2800">
              <a:solidFill>
                <a:schemeClr val="accent1"/>
              </a:solidFill>
              <a:latin typeface="Nunito Sans Light"/>
              <a:ea typeface="Nunito Sans Light"/>
              <a:cs typeface="Nunito Sans Light"/>
              <a:sym typeface="Nunito Sans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85"/>
          <p:cNvSpPr txBox="1">
            <a:spLocks noGrp="1"/>
          </p:cNvSpPr>
          <p:nvPr>
            <p:ph type="title"/>
          </p:nvPr>
        </p:nvSpPr>
        <p:spPr>
          <a:xfrm>
            <a:off x="919500" y="1957162"/>
            <a:ext cx="16449000" cy="25422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Calendars</a:t>
            </a:r>
            <a:endParaRPr/>
          </a:p>
        </p:txBody>
      </p:sp>
      <p:sp>
        <p:nvSpPr>
          <p:cNvPr id="1087" name="Google Shape;1087;p185"/>
          <p:cNvSpPr txBox="1">
            <a:spLocks noGrp="1"/>
          </p:cNvSpPr>
          <p:nvPr>
            <p:ph type="subTitle" idx="1"/>
          </p:nvPr>
        </p:nvSpPr>
        <p:spPr>
          <a:xfrm>
            <a:off x="919500" y="4332905"/>
            <a:ext cx="11866200" cy="1365600"/>
          </a:xfrm>
          <a:prstGeom prst="rect">
            <a:avLst/>
          </a:prstGeom>
        </p:spPr>
        <p:txBody>
          <a:bodyPr spcFirstLastPara="1" wrap="square" lIns="186925" tIns="186925" rIns="186925" bIns="186925" anchor="t" anchorCtr="0">
            <a:noAutofit/>
          </a:bodyPr>
          <a:lstStyle/>
          <a:p>
            <a:pPr marL="0" lvl="0" indent="0" algn="l" rtl="0">
              <a:spcBef>
                <a:spcPts val="0"/>
              </a:spcBef>
              <a:spcAft>
                <a:spcPts val="1600"/>
              </a:spcAft>
              <a:buNone/>
            </a:pPr>
            <a:r>
              <a:rPr lang="en" sz="3300"/>
              <a:t>Managing events</a:t>
            </a:r>
            <a:endParaRPr sz="33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86"/>
          <p:cNvSpPr txBox="1">
            <a:spLocks noGrp="1"/>
          </p:cNvSpPr>
          <p:nvPr>
            <p:ph type="body" idx="1"/>
          </p:nvPr>
        </p:nvSpPr>
        <p:spPr>
          <a:xfrm>
            <a:off x="914400" y="2275839"/>
            <a:ext cx="16314600" cy="2310600"/>
          </a:xfrm>
          <a:prstGeom prst="rect">
            <a:avLst/>
          </a:prstGeom>
        </p:spPr>
        <p:txBody>
          <a:bodyPr spcFirstLastPara="1" wrap="square" lIns="186925" tIns="186925" rIns="186925" bIns="186925" anchor="t" anchorCtr="0">
            <a:noAutofit/>
          </a:bodyPr>
          <a:lstStyle/>
          <a:p>
            <a:pPr marL="0" lvl="0" indent="0" algn="l" rtl="0">
              <a:spcBef>
                <a:spcPts val="0"/>
              </a:spcBef>
              <a:spcAft>
                <a:spcPts val="0"/>
              </a:spcAft>
              <a:buNone/>
            </a:pPr>
            <a:r>
              <a:rPr lang="en" sz="3100"/>
              <a:t>Events are managed in </a:t>
            </a:r>
            <a:r>
              <a:rPr lang="en" sz="3100" b="1">
                <a:latin typeface="Nunito Sans"/>
                <a:ea typeface="Nunito Sans"/>
                <a:cs typeface="Nunito Sans"/>
                <a:sym typeface="Nunito Sans"/>
              </a:rPr>
              <a:t>Calendars </a:t>
            </a:r>
            <a:r>
              <a:rPr lang="en" sz="3100"/>
              <a:t>in one of two ways:</a:t>
            </a:r>
            <a:endParaRPr sz="3100"/>
          </a:p>
          <a:p>
            <a:pPr marL="0" lvl="0" indent="0" algn="l" rtl="0">
              <a:spcBef>
                <a:spcPts val="1600"/>
              </a:spcBef>
              <a:spcAft>
                <a:spcPts val="1600"/>
              </a:spcAft>
              <a:buNone/>
            </a:pPr>
            <a:endParaRPr sz="3100"/>
          </a:p>
        </p:txBody>
      </p:sp>
      <p:sp>
        <p:nvSpPr>
          <p:cNvPr id="1093" name="Google Shape;1093;p186"/>
          <p:cNvSpPr txBox="1">
            <a:spLocks noGrp="1"/>
          </p:cNvSpPr>
          <p:nvPr>
            <p:ph type="title"/>
          </p:nvPr>
        </p:nvSpPr>
        <p:spPr>
          <a:xfrm>
            <a:off x="914400" y="849646"/>
            <a:ext cx="10262400" cy="12747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Event Source</a:t>
            </a:r>
            <a:endParaRPr/>
          </a:p>
        </p:txBody>
      </p:sp>
      <p:sp>
        <p:nvSpPr>
          <p:cNvPr id="1094" name="Google Shape;1094;p186"/>
          <p:cNvSpPr/>
          <p:nvPr/>
        </p:nvSpPr>
        <p:spPr>
          <a:xfrm>
            <a:off x="914400" y="3199664"/>
            <a:ext cx="7966800" cy="5967300"/>
          </a:xfrm>
          <a:prstGeom prst="roundRect">
            <a:avLst>
              <a:gd name="adj" fmla="val 3444"/>
            </a:avLst>
          </a:prstGeom>
          <a:solidFill>
            <a:srgbClr val="F2F2F2"/>
          </a:solidFill>
          <a:ln>
            <a:noFill/>
          </a:ln>
        </p:spPr>
        <p:txBody>
          <a:bodyPr spcFirstLastPara="1" wrap="square" lIns="186925" tIns="186925" rIns="186925" bIns="186925" anchor="t" anchorCtr="0">
            <a:noAutofit/>
          </a:bodyPr>
          <a:lstStyle/>
          <a:p>
            <a:pPr marL="0" lvl="0" indent="0" algn="l" rtl="0">
              <a:spcBef>
                <a:spcPts val="0"/>
              </a:spcBef>
              <a:spcAft>
                <a:spcPts val="0"/>
              </a:spcAft>
              <a:buNone/>
            </a:pPr>
            <a:r>
              <a:rPr lang="en" sz="4700" b="1">
                <a:solidFill>
                  <a:srgbClr val="C23B4A"/>
                </a:solidFill>
                <a:latin typeface="Nunito Sans"/>
                <a:ea typeface="Nunito Sans"/>
                <a:cs typeface="Nunito Sans"/>
                <a:sym typeface="Nunito Sans"/>
              </a:rPr>
              <a:t>Standard</a:t>
            </a:r>
            <a:endParaRPr sz="4700" b="1">
              <a:solidFill>
                <a:srgbClr val="C23B4A"/>
              </a:solidFill>
              <a:latin typeface="Nunito Sans"/>
              <a:ea typeface="Nunito Sans"/>
              <a:cs typeface="Nunito Sans"/>
              <a:sym typeface="Nunito Sans"/>
            </a:endParaRPr>
          </a:p>
          <a:p>
            <a:pPr marL="939800" lvl="0" indent="-666750" algn="l" rtl="0">
              <a:spcBef>
                <a:spcPts val="0"/>
              </a:spcBef>
              <a:spcAft>
                <a:spcPts val="0"/>
              </a:spcAft>
              <a:buClr>
                <a:schemeClr val="accent4"/>
              </a:buClr>
              <a:buSzPts val="3100"/>
              <a:buFont typeface="Nunito Sans Light"/>
              <a:buChar char="●"/>
            </a:pPr>
            <a:r>
              <a:rPr lang="en" sz="3100">
                <a:solidFill>
                  <a:schemeClr val="dk1"/>
                </a:solidFill>
                <a:latin typeface="Nunito Sans Light"/>
                <a:ea typeface="Nunito Sans Light"/>
                <a:cs typeface="Nunito Sans Light"/>
                <a:sym typeface="Nunito Sans Light"/>
              </a:rPr>
              <a:t>Events are manually entered into calendars</a:t>
            </a:r>
            <a:endParaRPr sz="3100">
              <a:solidFill>
                <a:schemeClr val="dk1"/>
              </a:solidFill>
              <a:latin typeface="Nunito Sans Light"/>
              <a:ea typeface="Nunito Sans Light"/>
              <a:cs typeface="Nunito Sans Light"/>
              <a:sym typeface="Nunito Sans Light"/>
            </a:endParaRPr>
          </a:p>
          <a:p>
            <a:pPr marL="939800" lvl="0" indent="-679450" algn="l" rtl="0">
              <a:spcBef>
                <a:spcPts val="1600"/>
              </a:spcBef>
              <a:spcAft>
                <a:spcPts val="0"/>
              </a:spcAft>
              <a:buClr>
                <a:schemeClr val="accent4"/>
              </a:buClr>
              <a:buSzPts val="3300"/>
              <a:buFont typeface="Nunito Sans Light"/>
              <a:buChar char="●"/>
            </a:pPr>
            <a:r>
              <a:rPr lang="en" sz="3300">
                <a:solidFill>
                  <a:srgbClr val="595959"/>
                </a:solidFill>
                <a:latin typeface="Nunito Sans Light"/>
                <a:ea typeface="Nunito Sans Light"/>
                <a:cs typeface="Nunito Sans Light"/>
                <a:sym typeface="Nunito Sans Light"/>
              </a:rPr>
              <a:t>Can be imported with a datasheet</a:t>
            </a:r>
            <a:endParaRPr sz="3300">
              <a:solidFill>
                <a:srgbClr val="595959"/>
              </a:solidFill>
              <a:latin typeface="Nunito Sans Light"/>
              <a:ea typeface="Nunito Sans Light"/>
              <a:cs typeface="Nunito Sans Light"/>
              <a:sym typeface="Nunito Sans Light"/>
            </a:endParaRPr>
          </a:p>
          <a:p>
            <a:pPr marL="939800" lvl="0" indent="-679450" algn="l" rtl="0">
              <a:spcBef>
                <a:spcPts val="2000"/>
              </a:spcBef>
              <a:spcAft>
                <a:spcPts val="0"/>
              </a:spcAft>
              <a:buClr>
                <a:schemeClr val="accent4"/>
              </a:buClr>
              <a:buSzPts val="3300"/>
              <a:buFont typeface="Nunito Sans Light"/>
              <a:buChar char="●"/>
            </a:pPr>
            <a:r>
              <a:rPr lang="en" sz="3300">
                <a:solidFill>
                  <a:srgbClr val="595959"/>
                </a:solidFill>
                <a:latin typeface="Nunito Sans Light"/>
                <a:ea typeface="Nunito Sans Light"/>
                <a:cs typeface="Nunito Sans Light"/>
                <a:sym typeface="Nunito Sans Light"/>
              </a:rPr>
              <a:t>All edits are managed here</a:t>
            </a:r>
            <a:endParaRPr sz="3300">
              <a:solidFill>
                <a:srgbClr val="595959"/>
              </a:solidFill>
              <a:latin typeface="Nunito Sans Light"/>
              <a:ea typeface="Nunito Sans Light"/>
              <a:cs typeface="Nunito Sans Light"/>
              <a:sym typeface="Nunito Sans Light"/>
            </a:endParaRPr>
          </a:p>
          <a:p>
            <a:pPr marL="939800" lvl="0" indent="-679450" algn="l" rtl="0">
              <a:spcBef>
                <a:spcPts val="2000"/>
              </a:spcBef>
              <a:spcAft>
                <a:spcPts val="0"/>
              </a:spcAft>
              <a:buClr>
                <a:schemeClr val="accent4"/>
              </a:buClr>
              <a:buSzPts val="3300"/>
              <a:buFont typeface="Nunito Sans Light"/>
              <a:buChar char="●"/>
            </a:pPr>
            <a:r>
              <a:rPr lang="en" sz="3300">
                <a:solidFill>
                  <a:srgbClr val="595959"/>
                </a:solidFill>
                <a:latin typeface="Nunito Sans Light"/>
                <a:ea typeface="Nunito Sans Light"/>
                <a:cs typeface="Nunito Sans Light"/>
                <a:sym typeface="Nunito Sans Light"/>
              </a:rPr>
              <a:t>Site admins need access</a:t>
            </a:r>
            <a:endParaRPr sz="3300">
              <a:solidFill>
                <a:srgbClr val="595959"/>
              </a:solidFill>
              <a:latin typeface="Nunito Sans Light"/>
              <a:ea typeface="Nunito Sans Light"/>
              <a:cs typeface="Nunito Sans Light"/>
              <a:sym typeface="Nunito Sans Light"/>
            </a:endParaRPr>
          </a:p>
          <a:p>
            <a:pPr marL="939800" lvl="0" indent="0" algn="l" rtl="0">
              <a:lnSpc>
                <a:spcPct val="100000"/>
              </a:lnSpc>
              <a:spcBef>
                <a:spcPts val="1600"/>
              </a:spcBef>
              <a:spcAft>
                <a:spcPts val="2000"/>
              </a:spcAft>
              <a:buNone/>
            </a:pPr>
            <a:endParaRPr sz="3900">
              <a:solidFill>
                <a:srgbClr val="595959"/>
              </a:solidFill>
              <a:latin typeface="Nunito Sans Light"/>
              <a:ea typeface="Nunito Sans Light"/>
              <a:cs typeface="Nunito Sans Light"/>
              <a:sym typeface="Nunito Sans Light"/>
            </a:endParaRPr>
          </a:p>
        </p:txBody>
      </p:sp>
      <p:sp>
        <p:nvSpPr>
          <p:cNvPr id="1095" name="Google Shape;1095;p186"/>
          <p:cNvSpPr/>
          <p:nvPr/>
        </p:nvSpPr>
        <p:spPr>
          <a:xfrm>
            <a:off x="9503100" y="3199664"/>
            <a:ext cx="7966800" cy="5967300"/>
          </a:xfrm>
          <a:prstGeom prst="roundRect">
            <a:avLst>
              <a:gd name="adj" fmla="val 3727"/>
            </a:avLst>
          </a:prstGeom>
          <a:solidFill>
            <a:srgbClr val="F2F2F2"/>
          </a:solidFill>
          <a:ln>
            <a:noFill/>
          </a:ln>
        </p:spPr>
        <p:txBody>
          <a:bodyPr spcFirstLastPara="1" wrap="square" lIns="186925" tIns="186925" rIns="186925" bIns="186925" anchor="t" anchorCtr="0">
            <a:noAutofit/>
          </a:bodyPr>
          <a:lstStyle/>
          <a:p>
            <a:pPr marL="0" lvl="0" indent="0" algn="l" rtl="0">
              <a:spcBef>
                <a:spcPts val="0"/>
              </a:spcBef>
              <a:spcAft>
                <a:spcPts val="0"/>
              </a:spcAft>
              <a:buNone/>
            </a:pPr>
            <a:r>
              <a:rPr lang="en" sz="4700" b="1">
                <a:solidFill>
                  <a:srgbClr val="C23B4A"/>
                </a:solidFill>
                <a:latin typeface="Nunito Sans"/>
                <a:ea typeface="Nunito Sans"/>
                <a:cs typeface="Nunito Sans"/>
                <a:sym typeface="Nunito Sans"/>
              </a:rPr>
              <a:t>Live</a:t>
            </a:r>
            <a:endParaRPr sz="4700" b="1">
              <a:solidFill>
                <a:srgbClr val="C23B4A"/>
              </a:solidFill>
              <a:latin typeface="Nunito Sans"/>
              <a:ea typeface="Nunito Sans"/>
              <a:cs typeface="Nunito Sans"/>
              <a:sym typeface="Nunito Sans"/>
            </a:endParaRPr>
          </a:p>
          <a:p>
            <a:pPr marL="939800" lvl="0" indent="-666750" algn="l" rtl="0">
              <a:spcBef>
                <a:spcPts val="0"/>
              </a:spcBef>
              <a:spcAft>
                <a:spcPts val="0"/>
              </a:spcAft>
              <a:buClr>
                <a:schemeClr val="accent4"/>
              </a:buClr>
              <a:buSzPts val="3100"/>
              <a:buFont typeface="Nunito Sans Light"/>
              <a:buChar char="●"/>
            </a:pPr>
            <a:r>
              <a:rPr lang="en" sz="3100">
                <a:solidFill>
                  <a:schemeClr val="dk1"/>
                </a:solidFill>
                <a:latin typeface="Nunito Sans Light"/>
                <a:ea typeface="Nunito Sans Light"/>
                <a:cs typeface="Nunito Sans Light"/>
                <a:sym typeface="Nunito Sans Light"/>
              </a:rPr>
              <a:t>Events are synced from an ics feed (such as Google Calendar)</a:t>
            </a:r>
            <a:endParaRPr sz="3100">
              <a:solidFill>
                <a:schemeClr val="dk1"/>
              </a:solidFill>
              <a:latin typeface="Nunito Sans Light"/>
              <a:ea typeface="Nunito Sans Light"/>
              <a:cs typeface="Nunito Sans Light"/>
              <a:sym typeface="Nunito Sans Light"/>
            </a:endParaRPr>
          </a:p>
          <a:p>
            <a:pPr marL="939800" lvl="0" indent="-666750" algn="l" rtl="0">
              <a:spcBef>
                <a:spcPts val="1600"/>
              </a:spcBef>
              <a:spcAft>
                <a:spcPts val="0"/>
              </a:spcAft>
              <a:buClr>
                <a:schemeClr val="accent4"/>
              </a:buClr>
              <a:buSzPts val="3100"/>
              <a:buFont typeface="Nunito Sans Light"/>
              <a:buChar char="●"/>
            </a:pPr>
            <a:r>
              <a:rPr lang="en" sz="3100">
                <a:solidFill>
                  <a:schemeClr val="dk1"/>
                </a:solidFill>
                <a:latin typeface="Nunito Sans Light"/>
                <a:ea typeface="Nunito Sans Light"/>
                <a:cs typeface="Nunito Sans Light"/>
                <a:sym typeface="Nunito Sans Light"/>
              </a:rPr>
              <a:t>All edits are managed in the original source</a:t>
            </a:r>
            <a:endParaRPr sz="3100">
              <a:solidFill>
                <a:schemeClr val="dk1"/>
              </a:solidFill>
              <a:latin typeface="Nunito Sans Light"/>
              <a:ea typeface="Nunito Sans Light"/>
              <a:cs typeface="Nunito Sans Light"/>
              <a:sym typeface="Nunito Sans Light"/>
            </a:endParaRPr>
          </a:p>
          <a:p>
            <a:pPr marL="939800" lvl="0" indent="-666750" algn="l" rtl="0">
              <a:spcBef>
                <a:spcPts val="1600"/>
              </a:spcBef>
              <a:spcAft>
                <a:spcPts val="0"/>
              </a:spcAft>
              <a:buClr>
                <a:schemeClr val="accent4"/>
              </a:buClr>
              <a:buSzPts val="3100"/>
              <a:buFont typeface="Nunito Sans Light"/>
              <a:buChar char="●"/>
            </a:pPr>
            <a:r>
              <a:rPr lang="en" sz="3100">
                <a:solidFill>
                  <a:schemeClr val="dk1"/>
                </a:solidFill>
                <a:latin typeface="Nunito Sans Light"/>
                <a:ea typeface="Nunito Sans Light"/>
                <a:cs typeface="Nunito Sans Light"/>
                <a:sym typeface="Nunito Sans Light"/>
              </a:rPr>
              <a:t>ICS file must be less than 3 MB</a:t>
            </a:r>
            <a:endParaRPr sz="3100">
              <a:solidFill>
                <a:schemeClr val="dk1"/>
              </a:solidFill>
              <a:latin typeface="Nunito Sans Light"/>
              <a:ea typeface="Nunito Sans Light"/>
              <a:cs typeface="Nunito Sans Light"/>
              <a:sym typeface="Nunito Sans Light"/>
            </a:endParaRPr>
          </a:p>
          <a:p>
            <a:pPr marL="939800" lvl="0" indent="-666750" algn="l" rtl="0">
              <a:spcBef>
                <a:spcPts val="1600"/>
              </a:spcBef>
              <a:spcAft>
                <a:spcPts val="0"/>
              </a:spcAft>
              <a:buClr>
                <a:schemeClr val="accent4"/>
              </a:buClr>
              <a:buSzPts val="3100"/>
              <a:buFont typeface="Nunito Sans Light"/>
              <a:buChar char="●"/>
            </a:pPr>
            <a:r>
              <a:rPr lang="en" sz="3100">
                <a:solidFill>
                  <a:schemeClr val="dk1"/>
                </a:solidFill>
                <a:latin typeface="Nunito Sans Light"/>
                <a:ea typeface="Nunito Sans Light"/>
                <a:cs typeface="Nunito Sans Light"/>
                <a:sym typeface="Nunito Sans Light"/>
              </a:rPr>
              <a:t>Site admins don’t need access</a:t>
            </a:r>
            <a:endParaRPr sz="3100">
              <a:solidFill>
                <a:schemeClr val="dk1"/>
              </a:solidFill>
              <a:latin typeface="Nunito Sans Light"/>
              <a:ea typeface="Nunito Sans Light"/>
              <a:cs typeface="Nunito Sans Light"/>
              <a:sym typeface="Nunito Sans Light"/>
            </a:endParaRPr>
          </a:p>
          <a:p>
            <a:pPr marL="0" lvl="0" indent="0" algn="l" rtl="0">
              <a:lnSpc>
                <a:spcPct val="100000"/>
              </a:lnSpc>
              <a:spcBef>
                <a:spcPts val="1600"/>
              </a:spcBef>
              <a:spcAft>
                <a:spcPts val="2000"/>
              </a:spcAft>
              <a:buNone/>
            </a:pPr>
            <a:endParaRPr sz="3900">
              <a:solidFill>
                <a:srgbClr val="595959"/>
              </a:solidFill>
              <a:latin typeface="Nunito Sans Light"/>
              <a:ea typeface="Nunito Sans Light"/>
              <a:cs typeface="Nunito Sans Light"/>
              <a:sym typeface="Nunito Sans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87"/>
          <p:cNvSpPr txBox="1">
            <a:spLocks noGrp="1"/>
          </p:cNvSpPr>
          <p:nvPr>
            <p:ph type="title"/>
          </p:nvPr>
        </p:nvSpPr>
        <p:spPr>
          <a:xfrm>
            <a:off x="919500" y="1957162"/>
            <a:ext cx="16449000" cy="25422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Display events on your site</a:t>
            </a:r>
            <a:endParaRPr/>
          </a:p>
        </p:txBody>
      </p:sp>
      <p:sp>
        <p:nvSpPr>
          <p:cNvPr id="1101" name="Google Shape;1101;p187"/>
          <p:cNvSpPr txBox="1">
            <a:spLocks noGrp="1"/>
          </p:cNvSpPr>
          <p:nvPr>
            <p:ph type="subTitle" idx="1"/>
          </p:nvPr>
        </p:nvSpPr>
        <p:spPr>
          <a:xfrm>
            <a:off x="919500" y="4332905"/>
            <a:ext cx="11866200" cy="1365600"/>
          </a:xfrm>
          <a:prstGeom prst="rect">
            <a:avLst/>
          </a:prstGeom>
        </p:spPr>
        <p:txBody>
          <a:bodyPr spcFirstLastPara="1" wrap="square" lIns="186925" tIns="186925" rIns="186925" bIns="186925" anchor="t" anchorCtr="0">
            <a:noAutofit/>
          </a:bodyPr>
          <a:lstStyle/>
          <a:p>
            <a:pPr marL="0" lvl="0" indent="0" algn="l" rtl="0">
              <a:spcBef>
                <a:spcPts val="0"/>
              </a:spcBef>
              <a:spcAft>
                <a:spcPts val="1600"/>
              </a:spcAft>
              <a:buNone/>
            </a:pPr>
            <a:endParaRPr sz="33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88"/>
          <p:cNvSpPr txBox="1">
            <a:spLocks noGrp="1"/>
          </p:cNvSpPr>
          <p:nvPr>
            <p:ph type="body" idx="1"/>
          </p:nvPr>
        </p:nvSpPr>
        <p:spPr>
          <a:xfrm>
            <a:off x="9395548" y="2449330"/>
            <a:ext cx="7977600" cy="6139200"/>
          </a:xfrm>
          <a:prstGeom prst="rect">
            <a:avLst/>
          </a:prstGeom>
        </p:spPr>
        <p:txBody>
          <a:bodyPr spcFirstLastPara="1" wrap="square" lIns="186925" tIns="186925" rIns="186925" bIns="186925" anchor="t" anchorCtr="0">
            <a:noAutofit/>
          </a:bodyPr>
          <a:lstStyle/>
          <a:p>
            <a:pPr marL="0" lvl="0" indent="0" algn="l" rtl="0">
              <a:lnSpc>
                <a:spcPct val="115000"/>
              </a:lnSpc>
              <a:spcBef>
                <a:spcPts val="0"/>
              </a:spcBef>
              <a:spcAft>
                <a:spcPts val="0"/>
              </a:spcAft>
              <a:buClr>
                <a:schemeClr val="dk1"/>
              </a:buClr>
              <a:buSzPts val="2200"/>
              <a:buFont typeface="Arial"/>
              <a:buNone/>
            </a:pPr>
            <a:r>
              <a:rPr lang="en" sz="3100" b="1">
                <a:solidFill>
                  <a:schemeClr val="accent4"/>
                </a:solidFill>
                <a:latin typeface="Open Sans"/>
                <a:ea typeface="Open Sans"/>
                <a:cs typeface="Open Sans"/>
                <a:sym typeface="Open Sans"/>
              </a:rPr>
              <a:t>Calendar:</a:t>
            </a:r>
            <a:r>
              <a:rPr lang="en" sz="3100">
                <a:latin typeface="Open Sans"/>
                <a:ea typeface="Open Sans"/>
                <a:cs typeface="Open Sans"/>
                <a:sym typeface="Open Sans"/>
              </a:rPr>
              <a:t> Displays full calendars in list, grid, slideshow, or single view</a:t>
            </a:r>
            <a:endParaRPr sz="3100">
              <a:latin typeface="Open Sans"/>
              <a:ea typeface="Open Sans"/>
              <a:cs typeface="Open Sans"/>
              <a:sym typeface="Open Sans"/>
            </a:endParaRPr>
          </a:p>
          <a:p>
            <a:pPr marL="0" lvl="0" indent="0" algn="l" rtl="0">
              <a:lnSpc>
                <a:spcPct val="115000"/>
              </a:lnSpc>
              <a:spcBef>
                <a:spcPts val="1600"/>
              </a:spcBef>
              <a:spcAft>
                <a:spcPts val="0"/>
              </a:spcAft>
              <a:buClr>
                <a:schemeClr val="dk1"/>
              </a:buClr>
              <a:buSzPts val="2200"/>
              <a:buFont typeface="Arial"/>
              <a:buNone/>
            </a:pPr>
            <a:r>
              <a:rPr lang="en" sz="3100" b="1">
                <a:solidFill>
                  <a:schemeClr val="accent4"/>
                </a:solidFill>
                <a:latin typeface="Open Sans"/>
                <a:ea typeface="Open Sans"/>
                <a:cs typeface="Open Sans"/>
                <a:sym typeface="Open Sans"/>
              </a:rPr>
              <a:t>Calendar Tools:</a:t>
            </a:r>
            <a:r>
              <a:rPr lang="en" sz="3100">
                <a:latin typeface="Open Sans"/>
                <a:ea typeface="Open Sans"/>
                <a:cs typeface="Open Sans"/>
                <a:sym typeface="Open Sans"/>
              </a:rPr>
              <a:t> Displays a legend, search feature, or mini grid</a:t>
            </a:r>
            <a:endParaRPr sz="3100">
              <a:latin typeface="Open Sans"/>
              <a:ea typeface="Open Sans"/>
              <a:cs typeface="Open Sans"/>
              <a:sym typeface="Open Sans"/>
            </a:endParaRPr>
          </a:p>
          <a:p>
            <a:pPr marL="0" marR="0" lvl="0" indent="0" algn="l" rtl="0">
              <a:lnSpc>
                <a:spcPct val="115000"/>
              </a:lnSpc>
              <a:spcBef>
                <a:spcPts val="1600"/>
              </a:spcBef>
              <a:spcAft>
                <a:spcPts val="0"/>
              </a:spcAft>
              <a:buNone/>
            </a:pPr>
            <a:endParaRPr sz="3100">
              <a:latin typeface="Open Sans"/>
              <a:ea typeface="Open Sans"/>
              <a:cs typeface="Open Sans"/>
              <a:sym typeface="Open Sans"/>
            </a:endParaRPr>
          </a:p>
          <a:p>
            <a:pPr marL="0" lvl="0" indent="0" algn="l" rtl="0">
              <a:lnSpc>
                <a:spcPct val="150000"/>
              </a:lnSpc>
              <a:spcBef>
                <a:spcPts val="1600"/>
              </a:spcBef>
              <a:spcAft>
                <a:spcPts val="0"/>
              </a:spcAft>
              <a:buNone/>
            </a:pPr>
            <a:endParaRPr sz="2900">
              <a:latin typeface="Open Sans"/>
              <a:ea typeface="Open Sans"/>
              <a:cs typeface="Open Sans"/>
              <a:sym typeface="Open Sans"/>
            </a:endParaRPr>
          </a:p>
          <a:p>
            <a:pPr marL="0" lvl="0" indent="0" algn="l" rtl="0">
              <a:lnSpc>
                <a:spcPct val="150000"/>
              </a:lnSpc>
              <a:spcBef>
                <a:spcPts val="0"/>
              </a:spcBef>
              <a:spcAft>
                <a:spcPts val="0"/>
              </a:spcAft>
              <a:buNone/>
            </a:pPr>
            <a:endParaRPr sz="2900">
              <a:latin typeface="Open Sans"/>
              <a:ea typeface="Open Sans"/>
              <a:cs typeface="Open Sans"/>
              <a:sym typeface="Open Sans"/>
            </a:endParaRPr>
          </a:p>
        </p:txBody>
      </p:sp>
      <p:sp>
        <p:nvSpPr>
          <p:cNvPr id="1107" name="Google Shape;1107;p188"/>
          <p:cNvSpPr txBox="1">
            <a:spLocks noGrp="1"/>
          </p:cNvSpPr>
          <p:nvPr>
            <p:ph type="title"/>
          </p:nvPr>
        </p:nvSpPr>
        <p:spPr>
          <a:xfrm>
            <a:off x="9390600" y="849646"/>
            <a:ext cx="7977600" cy="12747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Calendar elements</a:t>
            </a:r>
            <a:endParaRPr/>
          </a:p>
        </p:txBody>
      </p:sp>
      <p:pic>
        <p:nvPicPr>
          <p:cNvPr id="1108" name="Google Shape;1108;p188"/>
          <p:cNvPicPr preferRelativeResize="0"/>
          <p:nvPr/>
        </p:nvPicPr>
        <p:blipFill rotWithShape="1">
          <a:blip r:embed="rId3">
            <a:alphaModFix/>
          </a:blip>
          <a:srcRect r="1690" b="15067"/>
          <a:stretch/>
        </p:blipFill>
        <p:spPr>
          <a:xfrm>
            <a:off x="416850" y="1596173"/>
            <a:ext cx="8910000" cy="4965600"/>
          </a:xfrm>
          <a:prstGeom prst="rect">
            <a:avLst/>
          </a:prstGeom>
          <a:noFill/>
          <a:ln>
            <a:noFill/>
          </a:ln>
        </p:spPr>
      </p:pic>
      <p:sp>
        <p:nvSpPr>
          <p:cNvPr id="1109" name="Google Shape;1109;p188"/>
          <p:cNvSpPr/>
          <p:nvPr/>
        </p:nvSpPr>
        <p:spPr>
          <a:xfrm>
            <a:off x="595750" y="3755134"/>
            <a:ext cx="2093400" cy="1365600"/>
          </a:xfrm>
          <a:prstGeom prst="rect">
            <a:avLst/>
          </a:prstGeom>
          <a:noFill/>
          <a:ln w="28575" cap="flat" cmpd="sng">
            <a:solidFill>
              <a:srgbClr val="C23B4A"/>
            </a:solidFill>
            <a:prstDash val="solid"/>
            <a:round/>
            <a:headEnd type="none" w="sm" len="sm"/>
            <a:tailEnd type="none" w="sm" len="sm"/>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
        <p:nvSpPr>
          <p:cNvPr id="1110" name="Google Shape;1110;p188"/>
          <p:cNvSpPr/>
          <p:nvPr/>
        </p:nvSpPr>
        <p:spPr>
          <a:xfrm>
            <a:off x="2689150" y="3755134"/>
            <a:ext cx="2093400" cy="1365600"/>
          </a:xfrm>
          <a:prstGeom prst="rect">
            <a:avLst/>
          </a:prstGeom>
          <a:noFill/>
          <a:ln w="28575" cap="flat" cmpd="sng">
            <a:solidFill>
              <a:srgbClr val="C23B4A"/>
            </a:solidFill>
            <a:prstDash val="solid"/>
            <a:round/>
            <a:headEnd type="none" w="sm" len="sm"/>
            <a:tailEnd type="none" w="sm" len="sm"/>
          </a:ln>
        </p:spPr>
        <p:txBody>
          <a:bodyPr spcFirstLastPara="1" wrap="square" lIns="186925" tIns="186925" rIns="186925" bIns="1869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89"/>
          <p:cNvSpPr txBox="1">
            <a:spLocks noGrp="1"/>
          </p:cNvSpPr>
          <p:nvPr>
            <p:ph type="title"/>
          </p:nvPr>
        </p:nvSpPr>
        <p:spPr>
          <a:xfrm>
            <a:off x="914400" y="849646"/>
            <a:ext cx="16449000" cy="12747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Events / Calendar</a:t>
            </a:r>
            <a:endParaRPr/>
          </a:p>
        </p:txBody>
      </p:sp>
      <p:sp>
        <p:nvSpPr>
          <p:cNvPr id="1116" name="Google Shape;1116;p189"/>
          <p:cNvSpPr txBox="1">
            <a:spLocks noGrp="1"/>
          </p:cNvSpPr>
          <p:nvPr>
            <p:ph type="body" idx="1"/>
          </p:nvPr>
        </p:nvSpPr>
        <p:spPr>
          <a:xfrm>
            <a:off x="914400" y="2275839"/>
            <a:ext cx="8241000" cy="6577800"/>
          </a:xfrm>
          <a:prstGeom prst="rect">
            <a:avLst/>
          </a:prstGeom>
        </p:spPr>
        <p:txBody>
          <a:bodyPr spcFirstLastPara="1" wrap="square" lIns="186925" tIns="186925" rIns="186925" bIns="186925" anchor="t" anchorCtr="0">
            <a:noAutofit/>
          </a:bodyPr>
          <a:lstStyle/>
          <a:p>
            <a:pPr marL="0" lvl="0" indent="0" algn="l" rtl="0">
              <a:spcBef>
                <a:spcPts val="0"/>
              </a:spcBef>
              <a:spcAft>
                <a:spcPts val="0"/>
              </a:spcAft>
              <a:buNone/>
            </a:pPr>
            <a:r>
              <a:rPr lang="en"/>
              <a:t>Which calendar(s) are displaying?</a:t>
            </a:r>
            <a:endParaRPr/>
          </a:p>
          <a:p>
            <a:pPr marL="939800" lvl="0" indent="-679450" algn="l" rtl="0">
              <a:spcBef>
                <a:spcPts val="2000"/>
              </a:spcBef>
              <a:spcAft>
                <a:spcPts val="0"/>
              </a:spcAft>
              <a:buClr>
                <a:schemeClr val="accent4"/>
              </a:buClr>
              <a:buSzPts val="3300"/>
              <a:buFont typeface="Nunito Sans"/>
              <a:buAutoNum type="arabicPeriod"/>
            </a:pPr>
            <a:r>
              <a:rPr lang="en"/>
              <a:t>Use the element settings to learn which calendar(s) are displaying.</a:t>
            </a:r>
            <a:endParaRPr/>
          </a:p>
          <a:p>
            <a:pPr marL="939800" lvl="0" indent="-679450" algn="l" rtl="0">
              <a:spcBef>
                <a:spcPts val="2000"/>
              </a:spcBef>
              <a:spcAft>
                <a:spcPts val="0"/>
              </a:spcAft>
              <a:buClr>
                <a:schemeClr val="accent4"/>
              </a:buClr>
              <a:buSzPts val="3300"/>
              <a:buFont typeface="Nunito Sans"/>
              <a:buAutoNum type="arabicPeriod"/>
            </a:pPr>
            <a:r>
              <a:rPr lang="en"/>
              <a:t>Go to </a:t>
            </a:r>
            <a:r>
              <a:rPr lang="en" b="1">
                <a:latin typeface="Nunito Sans"/>
                <a:ea typeface="Nunito Sans"/>
                <a:cs typeface="Nunito Sans"/>
                <a:sym typeface="Nunito Sans"/>
              </a:rPr>
              <a:t>Modules &gt; Calendars</a:t>
            </a:r>
            <a:endParaRPr b="1">
              <a:latin typeface="Nunito Sans"/>
              <a:ea typeface="Nunito Sans"/>
              <a:cs typeface="Nunito Sans"/>
              <a:sym typeface="Nunito Sans"/>
            </a:endParaRPr>
          </a:p>
          <a:p>
            <a:pPr marL="939800" lvl="0" indent="-679450" algn="l" rtl="0">
              <a:spcBef>
                <a:spcPts val="2000"/>
              </a:spcBef>
              <a:spcAft>
                <a:spcPts val="0"/>
              </a:spcAft>
              <a:buClr>
                <a:schemeClr val="accent4"/>
              </a:buClr>
              <a:buSzPts val="3300"/>
              <a:buFont typeface="Nunito Sans"/>
              <a:buAutoNum type="arabicPeriod"/>
            </a:pPr>
            <a:r>
              <a:rPr lang="en"/>
              <a:t>Open the Calendar and edit</a:t>
            </a:r>
            <a:endParaRPr/>
          </a:p>
          <a:p>
            <a:pPr marL="0" lvl="0" indent="0" algn="l" rtl="0">
              <a:spcBef>
                <a:spcPts val="2000"/>
              </a:spcBef>
              <a:spcAft>
                <a:spcPts val="1600"/>
              </a:spcAft>
              <a:buNone/>
            </a:pPr>
            <a:r>
              <a:rPr lang="en" b="1">
                <a:solidFill>
                  <a:schemeClr val="accent4"/>
                </a:solidFill>
                <a:latin typeface="Nunito Sans"/>
                <a:ea typeface="Nunito Sans"/>
                <a:cs typeface="Nunito Sans"/>
                <a:sym typeface="Nunito Sans"/>
              </a:rPr>
              <a:t>Note:</a:t>
            </a:r>
            <a:r>
              <a:rPr lang="en"/>
              <a:t> The calendar may be a live calendar synced to a Google calendar feed. In this case, it would only be edited in Google.</a:t>
            </a:r>
            <a:endParaRPr/>
          </a:p>
        </p:txBody>
      </p:sp>
      <p:pic>
        <p:nvPicPr>
          <p:cNvPr id="1117" name="Google Shape;1117;p189"/>
          <p:cNvPicPr preferRelativeResize="0"/>
          <p:nvPr/>
        </p:nvPicPr>
        <p:blipFill>
          <a:blip r:embed="rId3">
            <a:alphaModFix/>
          </a:blip>
          <a:stretch>
            <a:fillRect/>
          </a:stretch>
        </p:blipFill>
        <p:spPr>
          <a:xfrm>
            <a:off x="9382799" y="2009827"/>
            <a:ext cx="8905200" cy="6843900"/>
          </a:xfrm>
          <a:prstGeom prst="roundRect">
            <a:avLst>
              <a:gd name="adj" fmla="val 3510"/>
            </a:avLst>
          </a:prstGeom>
          <a:noFill/>
          <a:ln>
            <a:noFill/>
          </a:ln>
          <a:effectLst>
            <a:outerShdw blurRad="57150" dist="114300" dir="5400000" algn="bl" rotWithShape="0">
              <a:srgbClr val="000000">
                <a:alpha val="50000"/>
              </a:srgbClr>
            </a:outerShdw>
          </a:effectLst>
        </p:spPr>
      </p:pic>
      <p:sp>
        <p:nvSpPr>
          <p:cNvPr id="1118" name="Google Shape;1118;p189"/>
          <p:cNvSpPr txBox="1"/>
          <p:nvPr/>
        </p:nvSpPr>
        <p:spPr>
          <a:xfrm>
            <a:off x="12057000" y="9444433"/>
            <a:ext cx="6231000" cy="1270200"/>
          </a:xfrm>
          <a:prstGeom prst="rect">
            <a:avLst/>
          </a:prstGeom>
          <a:noFill/>
          <a:ln>
            <a:noFill/>
          </a:ln>
        </p:spPr>
        <p:txBody>
          <a:bodyPr spcFirstLastPara="1" wrap="square" lIns="186925" tIns="186925" rIns="186925" bIns="186925" anchor="t" anchorCtr="0">
            <a:spAutoFit/>
          </a:bodyPr>
          <a:lstStyle/>
          <a:p>
            <a:pPr marL="0" lvl="0" indent="0" algn="l" rtl="0">
              <a:spcBef>
                <a:spcPts val="0"/>
              </a:spcBef>
              <a:spcAft>
                <a:spcPts val="0"/>
              </a:spcAft>
              <a:buNone/>
            </a:pPr>
            <a:r>
              <a:rPr lang="en" sz="2900" u="sng">
                <a:solidFill>
                  <a:schemeClr val="hlink"/>
                </a:solidFill>
                <a:latin typeface="Nunito Sans Light"/>
                <a:ea typeface="Nunito Sans Light"/>
                <a:cs typeface="Nunito Sans Light"/>
                <a:sym typeface="Nunito Sans Light"/>
                <a:hlinkClick r:id="rId4"/>
              </a:rPr>
              <a:t>Learn more about Calendar Manager</a:t>
            </a:r>
            <a:endParaRPr sz="2900">
              <a:latin typeface="Nunito Sans Light"/>
              <a:ea typeface="Nunito Sans Light"/>
              <a:cs typeface="Nunito Sans Light"/>
              <a:sym typeface="Nunito Sans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90"/>
          <p:cNvSpPr txBox="1">
            <a:spLocks noGrp="1"/>
          </p:cNvSpPr>
          <p:nvPr>
            <p:ph type="title"/>
          </p:nvPr>
        </p:nvSpPr>
        <p:spPr>
          <a:xfrm>
            <a:off x="744650" y="910336"/>
            <a:ext cx="16449000" cy="1365600"/>
          </a:xfrm>
          <a:prstGeom prst="rect">
            <a:avLst/>
          </a:prstGeom>
        </p:spPr>
        <p:txBody>
          <a:bodyPr spcFirstLastPara="1" wrap="square" lIns="186925" tIns="186925" rIns="186925" bIns="186925" anchor="b" anchorCtr="0">
            <a:noAutofit/>
          </a:bodyPr>
          <a:lstStyle/>
          <a:p>
            <a:pPr marL="0" lvl="0" indent="0" algn="l" rtl="0">
              <a:spcBef>
                <a:spcPts val="0"/>
              </a:spcBef>
              <a:spcAft>
                <a:spcPts val="200"/>
              </a:spcAft>
              <a:buNone/>
            </a:pPr>
            <a:r>
              <a:rPr lang="en"/>
              <a:t>Calendar Element Settings</a:t>
            </a:r>
            <a:endParaRPr/>
          </a:p>
        </p:txBody>
      </p:sp>
      <p:sp>
        <p:nvSpPr>
          <p:cNvPr id="1124" name="Google Shape;1124;p190"/>
          <p:cNvSpPr txBox="1">
            <a:spLocks noGrp="1"/>
          </p:cNvSpPr>
          <p:nvPr>
            <p:ph type="body" idx="1"/>
          </p:nvPr>
        </p:nvSpPr>
        <p:spPr>
          <a:xfrm>
            <a:off x="914400" y="2275839"/>
            <a:ext cx="9191400" cy="6577800"/>
          </a:xfrm>
          <a:prstGeom prst="rect">
            <a:avLst/>
          </a:prstGeom>
        </p:spPr>
        <p:txBody>
          <a:bodyPr spcFirstLastPara="1" wrap="square" lIns="186925" tIns="186925" rIns="186925" bIns="186925" anchor="t" anchorCtr="0">
            <a:noAutofit/>
          </a:bodyPr>
          <a:lstStyle/>
          <a:p>
            <a:pPr marL="0" lvl="0" indent="0" algn="l" rtl="0">
              <a:spcBef>
                <a:spcPts val="0"/>
              </a:spcBef>
              <a:spcAft>
                <a:spcPts val="0"/>
              </a:spcAft>
              <a:buNone/>
            </a:pPr>
            <a:r>
              <a:rPr lang="en" b="1">
                <a:solidFill>
                  <a:schemeClr val="accent4"/>
                </a:solidFill>
                <a:latin typeface="Nunito Sans"/>
                <a:ea typeface="Nunito Sans"/>
                <a:cs typeface="Nunito Sans"/>
                <a:sym typeface="Nunito Sans"/>
              </a:rPr>
              <a:t>General Settings</a:t>
            </a:r>
            <a:endParaRPr b="1">
              <a:solidFill>
                <a:schemeClr val="accent4"/>
              </a:solidFill>
              <a:latin typeface="Nunito Sans"/>
              <a:ea typeface="Nunito Sans"/>
              <a:cs typeface="Nunito Sans"/>
              <a:sym typeface="Nunito Sans"/>
            </a:endParaRPr>
          </a:p>
          <a:p>
            <a:pPr marL="939800" lvl="0" indent="-679450" algn="l" rtl="0">
              <a:spcBef>
                <a:spcPts val="2000"/>
              </a:spcBef>
              <a:spcAft>
                <a:spcPts val="0"/>
              </a:spcAft>
              <a:buClr>
                <a:schemeClr val="accent4"/>
              </a:buClr>
              <a:buSzPts val="3300"/>
              <a:buChar char="●"/>
            </a:pPr>
            <a:r>
              <a:rPr lang="en"/>
              <a:t>Display 0 days before today</a:t>
            </a:r>
            <a:endParaRPr/>
          </a:p>
          <a:p>
            <a:pPr marL="939800" lvl="0" indent="-679450" algn="l" rtl="0">
              <a:spcBef>
                <a:spcPts val="2000"/>
              </a:spcBef>
              <a:spcAft>
                <a:spcPts val="0"/>
              </a:spcAft>
              <a:buClr>
                <a:schemeClr val="accent4"/>
              </a:buClr>
              <a:buSzPts val="3300"/>
              <a:buChar char="●"/>
            </a:pPr>
            <a:r>
              <a:rPr lang="en"/>
              <a:t>Uncheck Display Past Events</a:t>
            </a:r>
            <a:endParaRPr/>
          </a:p>
          <a:p>
            <a:pPr marL="0" lvl="0" indent="0" algn="l" rtl="0">
              <a:spcBef>
                <a:spcPts val="1600"/>
              </a:spcBef>
              <a:spcAft>
                <a:spcPts val="0"/>
              </a:spcAft>
              <a:buNone/>
            </a:pPr>
            <a:r>
              <a:rPr lang="en" b="1">
                <a:solidFill>
                  <a:schemeClr val="accent4"/>
                </a:solidFill>
                <a:latin typeface="Nunito Sans"/>
                <a:ea typeface="Nunito Sans"/>
                <a:cs typeface="Nunito Sans"/>
                <a:sym typeface="Nunito Sans"/>
              </a:rPr>
              <a:t>Event Settings</a:t>
            </a:r>
            <a:endParaRPr b="1">
              <a:solidFill>
                <a:schemeClr val="accent4"/>
              </a:solidFill>
              <a:latin typeface="Nunito Sans"/>
              <a:ea typeface="Nunito Sans"/>
              <a:cs typeface="Nunito Sans"/>
              <a:sym typeface="Nunito Sans"/>
            </a:endParaRPr>
          </a:p>
          <a:p>
            <a:pPr marL="939800" lvl="0" indent="-679450" algn="l" rtl="0">
              <a:spcBef>
                <a:spcPts val="2000"/>
              </a:spcBef>
              <a:spcAft>
                <a:spcPts val="0"/>
              </a:spcAft>
              <a:buClr>
                <a:schemeClr val="accent4"/>
              </a:buClr>
              <a:buSzPts val="3300"/>
              <a:buChar char="●"/>
            </a:pPr>
            <a:r>
              <a:rPr lang="en"/>
              <a:t>Check what you what displayed</a:t>
            </a:r>
            <a:endParaRPr/>
          </a:p>
          <a:p>
            <a:pPr marL="0" lvl="0" indent="0" algn="l" rtl="0">
              <a:spcBef>
                <a:spcPts val="2000"/>
              </a:spcBef>
              <a:spcAft>
                <a:spcPts val="0"/>
              </a:spcAft>
              <a:buNone/>
            </a:pPr>
            <a:endParaRPr/>
          </a:p>
          <a:p>
            <a:pPr marL="0" lvl="0" indent="0" algn="l" rtl="0">
              <a:spcBef>
                <a:spcPts val="2000"/>
              </a:spcBef>
              <a:spcAft>
                <a:spcPts val="1600"/>
              </a:spcAft>
              <a:buNone/>
            </a:pPr>
            <a:endParaRPr/>
          </a:p>
        </p:txBody>
      </p:sp>
      <p:pic>
        <p:nvPicPr>
          <p:cNvPr id="1125" name="Google Shape;1125;p190"/>
          <p:cNvPicPr preferRelativeResize="0"/>
          <p:nvPr/>
        </p:nvPicPr>
        <p:blipFill rotWithShape="1">
          <a:blip r:embed="rId3">
            <a:alphaModFix/>
          </a:blip>
          <a:srcRect r="17122" b="4039"/>
          <a:stretch/>
        </p:blipFill>
        <p:spPr>
          <a:xfrm>
            <a:off x="11330404" y="0"/>
            <a:ext cx="6957600" cy="10241400"/>
          </a:xfrm>
          <a:prstGeom prst="roundRect">
            <a:avLst>
              <a:gd name="adj" fmla="val 3510"/>
            </a:avLst>
          </a:prstGeom>
          <a:noFill/>
          <a:ln>
            <a:noFill/>
          </a:ln>
          <a:effectLst>
            <a:outerShdw blurRad="57150" dist="11430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39"/>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SzPts val="3200"/>
              <a:buChar char="●"/>
            </a:pPr>
            <a:r>
              <a:rPr lang="en" b="1">
                <a:solidFill>
                  <a:schemeClr val="accent4"/>
                </a:solidFill>
                <a:latin typeface="Nunito Sans"/>
                <a:ea typeface="Nunito Sans"/>
                <a:cs typeface="Nunito Sans"/>
                <a:sym typeface="Nunito Sans"/>
              </a:rPr>
              <a:t>Resources:</a:t>
            </a:r>
            <a:r>
              <a:rPr lang="en" b="1">
                <a:latin typeface="Nunito Sans"/>
                <a:ea typeface="Nunito Sans"/>
                <a:cs typeface="Nunito Sans"/>
                <a:sym typeface="Nunito Sans"/>
              </a:rPr>
              <a:t> </a:t>
            </a:r>
            <a:r>
              <a:rPr lang="en"/>
              <a:t>The filing cabinet for files and media</a:t>
            </a:r>
            <a:endParaRPr/>
          </a:p>
          <a:p>
            <a:pPr marL="1828800" lvl="1" indent="-635000" algn="l" rtl="0">
              <a:spcBef>
                <a:spcPts val="1600"/>
              </a:spcBef>
              <a:spcAft>
                <a:spcPts val="0"/>
              </a:spcAft>
              <a:buSzPts val="2800"/>
              <a:buChar char="○"/>
            </a:pPr>
            <a:r>
              <a:rPr lang="en"/>
              <a:t>A folder structure for organizing files</a:t>
            </a:r>
            <a:endParaRPr/>
          </a:p>
          <a:p>
            <a:pPr marL="914400" lvl="0" indent="-660400" algn="l" rtl="0">
              <a:spcBef>
                <a:spcPts val="1600"/>
              </a:spcBef>
              <a:spcAft>
                <a:spcPts val="0"/>
              </a:spcAft>
              <a:buSzPts val="3200"/>
              <a:buChar char="●"/>
            </a:pPr>
            <a:r>
              <a:rPr lang="en" b="1">
                <a:solidFill>
                  <a:schemeClr val="accent4"/>
                </a:solidFill>
                <a:latin typeface="Nunito Sans"/>
                <a:ea typeface="Nunito Sans"/>
                <a:cs typeface="Nunito Sans"/>
                <a:sym typeface="Nunito Sans"/>
              </a:rPr>
              <a:t>Galleries:</a:t>
            </a:r>
            <a:r>
              <a:rPr lang="en">
                <a:solidFill>
                  <a:schemeClr val="accent4"/>
                </a:solidFill>
              </a:rPr>
              <a:t> </a:t>
            </a:r>
            <a:r>
              <a:rPr lang="en"/>
              <a:t>Groupings of resources for display</a:t>
            </a:r>
            <a:endParaRPr/>
          </a:p>
          <a:p>
            <a:pPr marL="1828800" lvl="1" indent="-635000" algn="l" rtl="0">
              <a:spcBef>
                <a:spcPts val="1600"/>
              </a:spcBef>
              <a:spcAft>
                <a:spcPts val="1600"/>
              </a:spcAft>
              <a:buSzPts val="2800"/>
              <a:buChar char="○"/>
            </a:pPr>
            <a:r>
              <a:rPr lang="en"/>
              <a:t>Contains home page slider images</a:t>
            </a:r>
            <a:endParaRPr/>
          </a:p>
        </p:txBody>
      </p:sp>
      <p:sp>
        <p:nvSpPr>
          <p:cNvPr id="716" name="Google Shape;716;p139"/>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Resources</a:t>
            </a:r>
            <a:endParaRPr/>
          </a:p>
        </p:txBody>
      </p:sp>
      <p:pic>
        <p:nvPicPr>
          <p:cNvPr id="717" name="Google Shape;717;p139"/>
          <p:cNvPicPr preferRelativeResize="0"/>
          <p:nvPr/>
        </p:nvPicPr>
        <p:blipFill rotWithShape="1">
          <a:blip r:embed="rId3">
            <a:alphaModFix/>
          </a:blip>
          <a:srcRect r="5303"/>
          <a:stretch/>
        </p:blipFill>
        <p:spPr>
          <a:xfrm>
            <a:off x="11971950" y="0"/>
            <a:ext cx="6315600" cy="10241400"/>
          </a:xfrm>
          <a:prstGeom prst="rect">
            <a:avLst/>
          </a:prstGeom>
          <a:noFill/>
          <a:ln>
            <a:noFill/>
          </a:ln>
        </p:spPr>
      </p:pic>
      <p:sp>
        <p:nvSpPr>
          <p:cNvPr id="718" name="Google Shape;718;p139"/>
          <p:cNvSpPr/>
          <p:nvPr/>
        </p:nvSpPr>
        <p:spPr>
          <a:xfrm>
            <a:off x="14331775" y="138250"/>
            <a:ext cx="3471600" cy="19209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722"/>
        <p:cNvGrpSpPr/>
        <p:nvPr/>
      </p:nvGrpSpPr>
      <p:grpSpPr>
        <a:xfrm>
          <a:off x="0" y="0"/>
          <a:ext cx="0" cy="0"/>
          <a:chOff x="0" y="0"/>
          <a:chExt cx="0" cy="0"/>
        </a:xfrm>
      </p:grpSpPr>
      <p:sp>
        <p:nvSpPr>
          <p:cNvPr id="723" name="Google Shape;723;p140"/>
          <p:cNvSpPr txBox="1">
            <a:spLocks noGrp="1"/>
          </p:cNvSpPr>
          <p:nvPr>
            <p:ph type="body" idx="1"/>
          </p:nvPr>
        </p:nvSpPr>
        <p:spPr>
          <a:xfrm>
            <a:off x="920764" y="2624283"/>
            <a:ext cx="10262400" cy="6577800"/>
          </a:xfrm>
          <a:prstGeom prst="rect">
            <a:avLst/>
          </a:prstGeom>
        </p:spPr>
        <p:txBody>
          <a:bodyPr spcFirstLastPara="1" wrap="square" lIns="182575" tIns="182575" rIns="182575" bIns="182575" anchor="t" anchorCtr="0">
            <a:noAutofit/>
          </a:bodyPr>
          <a:lstStyle/>
          <a:p>
            <a:pPr marL="914400" lvl="0" indent="-660400" algn="l" rtl="0">
              <a:spcBef>
                <a:spcPts val="0"/>
              </a:spcBef>
              <a:spcAft>
                <a:spcPts val="0"/>
              </a:spcAft>
              <a:buSzPts val="3200"/>
              <a:buChar char="●"/>
            </a:pPr>
            <a:r>
              <a:rPr lang="en"/>
              <a:t>Full Help &amp; Support menu</a:t>
            </a:r>
            <a:endParaRPr/>
          </a:p>
          <a:p>
            <a:pPr marL="1828800" lvl="1" indent="-635000" algn="l" rtl="0">
              <a:spcBef>
                <a:spcPts val="0"/>
              </a:spcBef>
              <a:spcAft>
                <a:spcPts val="0"/>
              </a:spcAft>
              <a:buSzPts val="2800"/>
              <a:buChar char="○"/>
            </a:pPr>
            <a:r>
              <a:rPr lang="en"/>
              <a:t>(Shortcuts were on the desktop)</a:t>
            </a:r>
            <a:br>
              <a:rPr lang="en"/>
            </a:br>
            <a:br>
              <a:rPr lang="en"/>
            </a:br>
            <a:endParaRPr/>
          </a:p>
          <a:p>
            <a:pPr marL="914400" lvl="0" indent="-660400" algn="l" rtl="0">
              <a:spcBef>
                <a:spcPts val="0"/>
              </a:spcBef>
              <a:spcAft>
                <a:spcPts val="0"/>
              </a:spcAft>
              <a:buSzPts val="3200"/>
              <a:buChar char="●"/>
            </a:pPr>
            <a:r>
              <a:rPr lang="en"/>
              <a:t>Logout button</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2000"/>
              </a:spcAft>
              <a:buNone/>
            </a:pPr>
            <a:r>
              <a:rPr lang="en" sz="3000" b="1">
                <a:solidFill>
                  <a:schemeClr val="accent4"/>
                </a:solidFill>
                <a:latin typeface="Nunito Sans"/>
                <a:ea typeface="Nunito Sans"/>
                <a:cs typeface="Nunito Sans"/>
                <a:sym typeface="Nunito Sans"/>
              </a:rPr>
              <a:t>Note:</a:t>
            </a:r>
            <a:r>
              <a:rPr lang="en" sz="3000">
                <a:solidFill>
                  <a:schemeClr val="accent4"/>
                </a:solidFill>
              </a:rPr>
              <a:t> </a:t>
            </a:r>
            <a:r>
              <a:rPr lang="en" sz="3000"/>
              <a:t>Options will vary according to your user permissions.</a:t>
            </a:r>
            <a:endParaRPr/>
          </a:p>
        </p:txBody>
      </p:sp>
      <p:sp>
        <p:nvSpPr>
          <p:cNvPr id="724" name="Google Shape;724;p140"/>
          <p:cNvSpPr txBox="1">
            <a:spLocks noGrp="1"/>
          </p:cNvSpPr>
          <p:nvPr>
            <p:ph type="title"/>
          </p:nvPr>
        </p:nvSpPr>
        <p:spPr>
          <a:xfrm>
            <a:off x="914400" y="910336"/>
            <a:ext cx="102624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Help &amp; Support</a:t>
            </a:r>
            <a:endParaRPr/>
          </a:p>
        </p:txBody>
      </p:sp>
      <p:pic>
        <p:nvPicPr>
          <p:cNvPr id="725" name="Google Shape;725;p140"/>
          <p:cNvPicPr preferRelativeResize="0"/>
          <p:nvPr/>
        </p:nvPicPr>
        <p:blipFill rotWithShape="1">
          <a:blip r:embed="rId3">
            <a:alphaModFix/>
          </a:blip>
          <a:srcRect t="-806"/>
          <a:stretch/>
        </p:blipFill>
        <p:spPr>
          <a:xfrm>
            <a:off x="12384600" y="0"/>
            <a:ext cx="5903400" cy="10173900"/>
          </a:xfrm>
          <a:prstGeom prst="rect">
            <a:avLst/>
          </a:prstGeom>
          <a:noFill/>
          <a:ln>
            <a:noFill/>
          </a:ln>
          <a:effectLst>
            <a:outerShdw blurRad="57150" dist="19050" dir="5400000" algn="bl" rotWithShape="0">
              <a:srgbClr val="000000">
                <a:alpha val="50000"/>
              </a:srgbClr>
            </a:outerShdw>
          </a:effectLst>
        </p:spPr>
      </p:pic>
      <p:sp>
        <p:nvSpPr>
          <p:cNvPr id="726" name="Google Shape;726;p140"/>
          <p:cNvSpPr/>
          <p:nvPr/>
        </p:nvSpPr>
        <p:spPr>
          <a:xfrm>
            <a:off x="12384600" y="8554406"/>
            <a:ext cx="994800" cy="1686900"/>
          </a:xfrm>
          <a:prstGeom prst="rect">
            <a:avLst/>
          </a:prstGeom>
          <a:noFill/>
          <a:ln w="28575" cap="flat" cmpd="sng">
            <a:solidFill>
              <a:schemeClr val="accent4"/>
            </a:solidFill>
            <a:prstDash val="solid"/>
            <a:round/>
            <a:headEnd type="none" w="sm" len="sm"/>
            <a:tailEnd type="none" w="sm" len="sm"/>
          </a:ln>
        </p:spPr>
        <p:txBody>
          <a:bodyPr spcFirstLastPara="1" wrap="square" lIns="182575" tIns="182575" rIns="182575" bIns="18257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41"/>
          <p:cNvSpPr txBox="1">
            <a:spLocks noGrp="1"/>
          </p:cNvSpPr>
          <p:nvPr>
            <p:ph type="title"/>
          </p:nvPr>
        </p:nvSpPr>
        <p:spPr>
          <a:xfrm>
            <a:off x="919500" y="2707064"/>
            <a:ext cx="164490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Basic Composer Navigation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42"/>
          <p:cNvSpPr txBox="1">
            <a:spLocks noGrp="1"/>
          </p:cNvSpPr>
          <p:nvPr>
            <p:ph type="body" idx="1"/>
          </p:nvPr>
        </p:nvSpPr>
        <p:spPr>
          <a:xfrm>
            <a:off x="919193" y="2624275"/>
            <a:ext cx="12187800" cy="6577800"/>
          </a:xfrm>
          <a:prstGeom prst="rect">
            <a:avLst/>
          </a:prstGeom>
        </p:spPr>
        <p:txBody>
          <a:bodyPr spcFirstLastPara="1" wrap="square" lIns="182575" tIns="182575" rIns="182575" bIns="182575" anchor="t" anchorCtr="0">
            <a:noAutofit/>
          </a:bodyPr>
          <a:lstStyle/>
          <a:p>
            <a:pPr marL="0" lvl="0" indent="0" algn="l" rtl="0">
              <a:lnSpc>
                <a:spcPct val="100000"/>
              </a:lnSpc>
              <a:spcBef>
                <a:spcPts val="0"/>
              </a:spcBef>
              <a:spcAft>
                <a:spcPts val="0"/>
              </a:spcAft>
              <a:buNone/>
            </a:pPr>
            <a:r>
              <a:rPr lang="en"/>
              <a:t>At the top of your </a:t>
            </a:r>
            <a:r>
              <a:rPr lang="en" b="1">
                <a:solidFill>
                  <a:schemeClr val="dk2"/>
                </a:solidFill>
                <a:latin typeface="Nunito Sans"/>
                <a:ea typeface="Nunito Sans"/>
                <a:cs typeface="Nunito Sans"/>
                <a:sym typeface="Nunito Sans"/>
              </a:rPr>
              <a:t>Pages</a:t>
            </a:r>
            <a:r>
              <a:rPr lang="en"/>
              <a:t> panel, you’ll find your domain - your school’s site. The first section beneath the domain is your site’s main content pages. Below your main pages are branches, folders that allow you to organize site content without impacting the site’s structure.  </a:t>
            </a:r>
            <a:endParaRPr/>
          </a:p>
          <a:p>
            <a:pPr marL="0" lvl="0" indent="0" algn="l" rtl="0">
              <a:lnSpc>
                <a:spcPct val="100000"/>
              </a:lnSpc>
              <a:spcBef>
                <a:spcPts val="2000"/>
              </a:spcBef>
              <a:spcAft>
                <a:spcPts val="0"/>
              </a:spcAft>
              <a:buNone/>
            </a:pPr>
            <a:r>
              <a:rPr lang="en" b="1">
                <a:solidFill>
                  <a:schemeClr val="dk2"/>
                </a:solidFill>
                <a:latin typeface="Nunito Sans"/>
                <a:ea typeface="Nunito Sans"/>
                <a:cs typeface="Nunito Sans"/>
                <a:sym typeface="Nunito Sans"/>
              </a:rPr>
              <a:t>Branches</a:t>
            </a:r>
            <a:r>
              <a:rPr lang="en"/>
              <a:t> are used for links/buttons in the header and footer, portals, instructions, and production notes, but they are also great for storing your practice or test pages separate from live pages.</a:t>
            </a:r>
            <a:endParaRPr/>
          </a:p>
          <a:p>
            <a:pPr marL="0" lvl="0" indent="0" algn="l" rtl="0">
              <a:lnSpc>
                <a:spcPct val="100000"/>
              </a:lnSpc>
              <a:spcBef>
                <a:spcPts val="2000"/>
              </a:spcBef>
              <a:spcAft>
                <a:spcPts val="2000"/>
              </a:spcAft>
              <a:buNone/>
            </a:pPr>
            <a:endParaRPr/>
          </a:p>
        </p:txBody>
      </p:sp>
      <p:sp>
        <p:nvSpPr>
          <p:cNvPr id="737" name="Google Shape;737;p142"/>
          <p:cNvSpPr txBox="1">
            <a:spLocks noGrp="1"/>
          </p:cNvSpPr>
          <p:nvPr>
            <p:ph type="title"/>
          </p:nvPr>
        </p:nvSpPr>
        <p:spPr>
          <a:xfrm>
            <a:off x="914400" y="910336"/>
            <a:ext cx="7759200" cy="1365600"/>
          </a:xfrm>
          <a:prstGeom prst="rect">
            <a:avLst/>
          </a:prstGeom>
        </p:spPr>
        <p:txBody>
          <a:bodyPr spcFirstLastPara="1" wrap="square" lIns="182575" tIns="182575" rIns="182575" bIns="182575" anchor="b" anchorCtr="0">
            <a:noAutofit/>
          </a:bodyPr>
          <a:lstStyle/>
          <a:p>
            <a:pPr marL="0" lvl="0" indent="0" algn="l" rtl="0">
              <a:spcBef>
                <a:spcPts val="0"/>
              </a:spcBef>
              <a:spcAft>
                <a:spcPts val="200"/>
              </a:spcAft>
              <a:buNone/>
            </a:pPr>
            <a:r>
              <a:rPr lang="en"/>
              <a:t>Page navigation</a:t>
            </a:r>
            <a:endParaRPr/>
          </a:p>
        </p:txBody>
      </p:sp>
      <p:pic>
        <p:nvPicPr>
          <p:cNvPr id="738" name="Google Shape;738;p142"/>
          <p:cNvPicPr preferRelativeResize="0"/>
          <p:nvPr/>
        </p:nvPicPr>
        <p:blipFill>
          <a:blip r:embed="rId3">
            <a:alphaModFix/>
          </a:blip>
          <a:stretch>
            <a:fillRect/>
          </a:stretch>
        </p:blipFill>
        <p:spPr>
          <a:xfrm>
            <a:off x="13442215" y="0"/>
            <a:ext cx="4845785" cy="10241275"/>
          </a:xfrm>
          <a:prstGeom prst="rect">
            <a:avLst/>
          </a:prstGeom>
          <a:noFill/>
          <a:ln>
            <a:noFill/>
          </a:ln>
        </p:spPr>
      </p:pic>
      <p:cxnSp>
        <p:nvCxnSpPr>
          <p:cNvPr id="739" name="Google Shape;739;p142"/>
          <p:cNvCxnSpPr/>
          <p:nvPr/>
        </p:nvCxnSpPr>
        <p:spPr>
          <a:xfrm>
            <a:off x="12618350" y="3228875"/>
            <a:ext cx="1661400" cy="245100"/>
          </a:xfrm>
          <a:prstGeom prst="straightConnector1">
            <a:avLst/>
          </a:prstGeom>
          <a:noFill/>
          <a:ln w="28575" cap="flat" cmpd="sng">
            <a:solidFill>
              <a:schemeClr val="accent4"/>
            </a:solidFill>
            <a:prstDash val="solid"/>
            <a:round/>
            <a:headEnd type="none" w="med" len="med"/>
            <a:tailEnd type="triangle" w="med" len="med"/>
          </a:ln>
        </p:spPr>
      </p:cxnSp>
      <p:cxnSp>
        <p:nvCxnSpPr>
          <p:cNvPr id="740" name="Google Shape;740;p142"/>
          <p:cNvCxnSpPr/>
          <p:nvPr/>
        </p:nvCxnSpPr>
        <p:spPr>
          <a:xfrm>
            <a:off x="12198775" y="7140050"/>
            <a:ext cx="2081100" cy="746400"/>
          </a:xfrm>
          <a:prstGeom prst="straightConnector1">
            <a:avLst/>
          </a:prstGeom>
          <a:noFill/>
          <a:ln w="28575" cap="flat" cmpd="sng">
            <a:solidFill>
              <a:schemeClr val="accent4"/>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Finalsite Training 2021">
  <a:themeElements>
    <a:clrScheme name="Simple Light">
      <a:dk1>
        <a:srgbClr val="595959"/>
      </a:dk1>
      <a:lt1>
        <a:srgbClr val="FFFFFF"/>
      </a:lt1>
      <a:dk2>
        <a:srgbClr val="F85467"/>
      </a:dk2>
      <a:lt2>
        <a:srgbClr val="F2F2F2"/>
      </a:lt2>
      <a:accent1>
        <a:srgbClr val="139BCB"/>
      </a:accent1>
      <a:accent2>
        <a:srgbClr val="2DB9A3"/>
      </a:accent2>
      <a:accent3>
        <a:srgbClr val="163051"/>
      </a:accent3>
      <a:accent4>
        <a:srgbClr val="C23B4A"/>
      </a:accent4>
      <a:accent5>
        <a:srgbClr val="2DB9A3"/>
      </a:accent5>
      <a:accent6>
        <a:srgbClr val="163051"/>
      </a:accent6>
      <a:hlink>
        <a:srgbClr val="139B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nalsite 2021">
  <a:themeElements>
    <a:clrScheme name="Simple Light">
      <a:dk1>
        <a:srgbClr val="595959"/>
      </a:dk1>
      <a:lt1>
        <a:srgbClr val="FFFFFF"/>
      </a:lt1>
      <a:dk2>
        <a:srgbClr val="F85467"/>
      </a:dk2>
      <a:lt2>
        <a:srgbClr val="F2F2F2"/>
      </a:lt2>
      <a:accent1>
        <a:srgbClr val="139BCB"/>
      </a:accent1>
      <a:accent2>
        <a:srgbClr val="2DB9A3"/>
      </a:accent2>
      <a:accent3>
        <a:srgbClr val="163051"/>
      </a:accent3>
      <a:accent4>
        <a:srgbClr val="C23B4A"/>
      </a:accent4>
      <a:accent5>
        <a:srgbClr val="2DB9A3"/>
      </a:accent5>
      <a:accent6>
        <a:srgbClr val="163051"/>
      </a:accent6>
      <a:hlink>
        <a:srgbClr val="139B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nalsite 2021">
  <a:themeElements>
    <a:clrScheme name="Simple Light">
      <a:dk1>
        <a:srgbClr val="595959"/>
      </a:dk1>
      <a:lt1>
        <a:srgbClr val="FFFFFF"/>
      </a:lt1>
      <a:dk2>
        <a:srgbClr val="F85467"/>
      </a:dk2>
      <a:lt2>
        <a:srgbClr val="F2F2F2"/>
      </a:lt2>
      <a:accent1>
        <a:srgbClr val="139BCB"/>
      </a:accent1>
      <a:accent2>
        <a:srgbClr val="2DB9A3"/>
      </a:accent2>
      <a:accent3>
        <a:srgbClr val="163051"/>
      </a:accent3>
      <a:accent4>
        <a:srgbClr val="C23B4A"/>
      </a:accent4>
      <a:accent5>
        <a:srgbClr val="2DB9A3"/>
      </a:accent5>
      <a:accent6>
        <a:srgbClr val="163051"/>
      </a:accent6>
      <a:hlink>
        <a:srgbClr val="139B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nalsite Training 2021">
  <a:themeElements>
    <a:clrScheme name="Simple Light">
      <a:dk1>
        <a:srgbClr val="595959"/>
      </a:dk1>
      <a:lt1>
        <a:srgbClr val="FFFFFF"/>
      </a:lt1>
      <a:dk2>
        <a:srgbClr val="F85467"/>
      </a:dk2>
      <a:lt2>
        <a:srgbClr val="F2F2F2"/>
      </a:lt2>
      <a:accent1>
        <a:srgbClr val="139BCB"/>
      </a:accent1>
      <a:accent2>
        <a:srgbClr val="2DB9A3"/>
      </a:accent2>
      <a:accent3>
        <a:srgbClr val="163051"/>
      </a:accent3>
      <a:accent4>
        <a:srgbClr val="C23B4A"/>
      </a:accent4>
      <a:accent5>
        <a:srgbClr val="2DB9A3"/>
      </a:accent5>
      <a:accent6>
        <a:srgbClr val="163051"/>
      </a:accent6>
      <a:hlink>
        <a:srgbClr val="139B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inalsite Training 2021">
  <a:themeElements>
    <a:clrScheme name="Simple Light">
      <a:dk1>
        <a:srgbClr val="595959"/>
      </a:dk1>
      <a:lt1>
        <a:srgbClr val="FFFFFF"/>
      </a:lt1>
      <a:dk2>
        <a:srgbClr val="F85467"/>
      </a:dk2>
      <a:lt2>
        <a:srgbClr val="F2F2F2"/>
      </a:lt2>
      <a:accent1>
        <a:srgbClr val="139BCB"/>
      </a:accent1>
      <a:accent2>
        <a:srgbClr val="2DB9A3"/>
      </a:accent2>
      <a:accent3>
        <a:srgbClr val="163051"/>
      </a:accent3>
      <a:accent4>
        <a:srgbClr val="C23B4A"/>
      </a:accent4>
      <a:accent5>
        <a:srgbClr val="2DB9A3"/>
      </a:accent5>
      <a:accent6>
        <a:srgbClr val="163051"/>
      </a:accent6>
      <a:hlink>
        <a:srgbClr val="139B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2498</Words>
  <Application>Microsoft Office PowerPoint</Application>
  <PresentationFormat>Custom</PresentationFormat>
  <Paragraphs>369</Paragraphs>
  <Slides>57</Slides>
  <Notes>57</Notes>
  <HiddenSlides>2</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57</vt:i4>
      </vt:variant>
    </vt:vector>
  </HeadingPairs>
  <TitlesOfParts>
    <vt:vector size="74" baseType="lpstr">
      <vt:lpstr>Open Sans Light</vt:lpstr>
      <vt:lpstr>Roboto</vt:lpstr>
      <vt:lpstr>Nunito Sans</vt:lpstr>
      <vt:lpstr>Calibri</vt:lpstr>
      <vt:lpstr>Helvetica Neue</vt:lpstr>
      <vt:lpstr>Corbel</vt:lpstr>
      <vt:lpstr>Arial</vt:lpstr>
      <vt:lpstr>Open Sans</vt:lpstr>
      <vt:lpstr>Open Sans ExtraBold</vt:lpstr>
      <vt:lpstr>Open Sans SemiBold</vt:lpstr>
      <vt:lpstr>Nunito Sans Black</vt:lpstr>
      <vt:lpstr>Nunito Sans Light</vt:lpstr>
      <vt:lpstr>Finalsite Training 2021</vt:lpstr>
      <vt:lpstr>Finalsite 2021</vt:lpstr>
      <vt:lpstr>Finalsite 2021</vt:lpstr>
      <vt:lpstr>Finalsite Training 2021</vt:lpstr>
      <vt:lpstr>Finalsite Training 2021</vt:lpstr>
      <vt:lpstr>Composer Overview Dallas ISD</vt:lpstr>
      <vt:lpstr>Agenda</vt:lpstr>
      <vt:lpstr>Navigating Your Site</vt:lpstr>
      <vt:lpstr>Composer</vt:lpstr>
      <vt:lpstr>Modules</vt:lpstr>
      <vt:lpstr>Resources</vt:lpstr>
      <vt:lpstr>Help &amp; Support</vt:lpstr>
      <vt:lpstr>Basic Composer Navigation</vt:lpstr>
      <vt:lpstr>Page navigation</vt:lpstr>
      <vt:lpstr>Reference Branches</vt:lpstr>
      <vt:lpstr>Managing Pages</vt:lpstr>
      <vt:lpstr>Composer - Page Basics</vt:lpstr>
      <vt:lpstr>Page Settings</vt:lpstr>
      <vt:lpstr>General</vt:lpstr>
      <vt:lpstr>Linked</vt:lpstr>
      <vt:lpstr>Additional page options</vt:lpstr>
      <vt:lpstr>Publish button</vt:lpstr>
      <vt:lpstr>View options</vt:lpstr>
      <vt:lpstr>Composer - Editing Interior Pages</vt:lpstr>
      <vt:lpstr>Compose mode</vt:lpstr>
      <vt:lpstr>What are elements?</vt:lpstr>
      <vt:lpstr>Element actions</vt:lpstr>
      <vt:lpstr>Standard elements</vt:lpstr>
      <vt:lpstr>Layout elements</vt:lpstr>
      <vt:lpstr>Content element</vt:lpstr>
      <vt:lpstr>Content Elements - Buttons</vt:lpstr>
      <vt:lpstr>Content Elements - Buttons</vt:lpstr>
      <vt:lpstr>Content Elements - Buttons</vt:lpstr>
      <vt:lpstr>Tips for editing content</vt:lpstr>
      <vt:lpstr>Resources</vt:lpstr>
      <vt:lpstr>Resources sections</vt:lpstr>
      <vt:lpstr>Resources</vt:lpstr>
      <vt:lpstr>Image Tools</vt:lpstr>
      <vt:lpstr>Bulk actions</vt:lpstr>
      <vt:lpstr>Best Practice: File Sizes</vt:lpstr>
      <vt:lpstr>Upload skills</vt:lpstr>
      <vt:lpstr>Optimization</vt:lpstr>
      <vt:lpstr>Galleries</vt:lpstr>
      <vt:lpstr>Galleries</vt:lpstr>
      <vt:lpstr>Managing Galleries</vt:lpstr>
      <vt:lpstr>Displaying resources on your site</vt:lpstr>
      <vt:lpstr>Resource element</vt:lpstr>
      <vt:lpstr>Add images with a Resource element:</vt:lpstr>
      <vt:lpstr>Posts Module</vt:lpstr>
      <vt:lpstr>What can you do with Posts?</vt:lpstr>
      <vt:lpstr>Organization of Posts</vt:lpstr>
      <vt:lpstr>Examples of board structures</vt:lpstr>
      <vt:lpstr>Elements of a Post</vt:lpstr>
      <vt:lpstr>Create a Post</vt:lpstr>
      <vt:lpstr>Categories and Tags</vt:lpstr>
      <vt:lpstr>Posts Best Practices</vt:lpstr>
      <vt:lpstr>Calendars</vt:lpstr>
      <vt:lpstr>Event Source</vt:lpstr>
      <vt:lpstr>Display events on your site</vt:lpstr>
      <vt:lpstr>Calendar elements</vt:lpstr>
      <vt:lpstr>Events / Calendar</vt:lpstr>
      <vt:lpstr>Calendar Element Settings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Reed, Brian K</cp:lastModifiedBy>
  <cp:revision>1</cp:revision>
  <dcterms:modified xsi:type="dcterms:W3CDTF">2024-09-19T19:03:03Z</dcterms:modified>
</cp:coreProperties>
</file>