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5"/>
  </p:notesMasterIdLst>
  <p:sldIdLst>
    <p:sldId id="265" r:id="rId5"/>
    <p:sldId id="332" r:id="rId6"/>
    <p:sldId id="333" r:id="rId7"/>
    <p:sldId id="337" r:id="rId8"/>
    <p:sldId id="342" r:id="rId9"/>
    <p:sldId id="338" r:id="rId10"/>
    <p:sldId id="336" r:id="rId11"/>
    <p:sldId id="275" r:id="rId12"/>
    <p:sldId id="279" r:id="rId13"/>
    <p:sldId id="281" r:id="rId14"/>
    <p:sldId id="285" r:id="rId15"/>
    <p:sldId id="288" r:id="rId16"/>
    <p:sldId id="341" r:id="rId17"/>
    <p:sldId id="311" r:id="rId18"/>
    <p:sldId id="313" r:id="rId19"/>
    <p:sldId id="325" r:id="rId20"/>
    <p:sldId id="326" r:id="rId21"/>
    <p:sldId id="327" r:id="rId22"/>
    <p:sldId id="328" r:id="rId23"/>
    <p:sldId id="331" r:id="rId24"/>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5F77F-30AF-592B-E5F6-BD96EB9BE285}" v="704" dt="2024-09-12T18:58:11.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28"/>
  </p:normalViewPr>
  <p:slideViewPr>
    <p:cSldViewPr snapToGrid="0" snapToObjects="1">
      <p:cViewPr varScale="1">
        <p:scale>
          <a:sx n="57" d="100"/>
          <a:sy n="57" d="100"/>
        </p:scale>
        <p:origin x="13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DF268-926D-454B-9EC8-0371246C3B06}" type="datetimeFigureOut">
              <a:rPr lang="en-US" smtClean="0"/>
              <a:t>9/17/2024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B512D-03A7-4646-B400-B3607C858E56}" type="slidenum">
              <a:rPr lang="en-US" smtClean="0"/>
              <a:t>‹#›</a:t>
            </a:fld>
            <a:endParaRPr lang="en-US"/>
          </a:p>
        </p:txBody>
      </p:sp>
    </p:spTree>
    <p:extLst>
      <p:ext uri="{BB962C8B-B14F-4D97-AF65-F5344CB8AC3E}">
        <p14:creationId xmlns:p14="http://schemas.microsoft.com/office/powerpoint/2010/main" val="4279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475259" y="1274674"/>
            <a:ext cx="9105367" cy="3596030"/>
          </a:xfrm>
        </p:spPr>
        <p:txBody>
          <a:bodyPr anchor="b">
            <a:normAutofit/>
          </a:bodyPr>
          <a:lstStyle>
            <a:lvl1pPr algn="l">
              <a:defRPr sz="10353"/>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475259" y="5357775"/>
            <a:ext cx="9105367" cy="1678838"/>
          </a:xfrm>
        </p:spPr>
        <p:txBody>
          <a:bodyPr>
            <a:normAutofit/>
          </a:bodyPr>
          <a:lstStyle>
            <a:lvl1pPr marL="0" indent="0" algn="l">
              <a:buNone/>
              <a:defRPr sz="3623"/>
            </a:lvl1pPr>
            <a:lvl2pPr marL="591663" indent="0" algn="ctr">
              <a:buNone/>
              <a:defRPr sz="2588"/>
            </a:lvl2pPr>
            <a:lvl3pPr marL="1183325" indent="0" algn="ctr">
              <a:buNone/>
              <a:defRPr sz="2329"/>
            </a:lvl3pPr>
            <a:lvl4pPr marL="1774988" indent="0" algn="ctr">
              <a:buNone/>
              <a:defRPr sz="2071"/>
            </a:lvl4pPr>
            <a:lvl5pPr marL="2366650" indent="0" algn="ctr">
              <a:buNone/>
              <a:defRPr sz="2071"/>
            </a:lvl5pPr>
            <a:lvl6pPr marL="2958313" indent="0" algn="ctr">
              <a:buNone/>
              <a:defRPr sz="2071"/>
            </a:lvl6pPr>
            <a:lvl7pPr marL="3549975" indent="0" algn="ctr">
              <a:buNone/>
              <a:defRPr sz="2071"/>
            </a:lvl7pPr>
            <a:lvl8pPr marL="4141638" indent="0" algn="ctr">
              <a:buNone/>
              <a:defRPr sz="2071"/>
            </a:lvl8pPr>
            <a:lvl9pPr marL="4733300" indent="0" algn="ctr">
              <a:buNone/>
              <a:defRPr sz="2071"/>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475259" y="7203864"/>
            <a:ext cx="2263140" cy="413808"/>
          </a:xfrm>
        </p:spPr>
        <p:txBody>
          <a:bodyPr/>
          <a:lstStyle/>
          <a:p>
            <a:fld id="{965A7A7B-B71A-428D-833F-0F3507A6DB13}" type="datetimeFigureOut">
              <a:rPr lang="en-US" dirty="0"/>
              <a:t>9/17/2024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7317486" y="7203864"/>
            <a:ext cx="2263140" cy="413808"/>
          </a:xfrm>
        </p:spPr>
        <p:txBody>
          <a:bodyPr/>
          <a:lstStyle/>
          <a:p>
            <a:fld id="{A65A5C87-DF58-40C8-B092-1DE63DB4547E}" type="slidenum">
              <a:rPr lang="en-US" dirty="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684919" y="501577"/>
            <a:ext cx="165811" cy="580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9F3C543-62EC-4433-9C93-A2CD8764E9B4}"/>
              </a:ext>
            </a:extLst>
          </p:cNvPr>
          <p:cNvSpPr/>
          <p:nvPr/>
        </p:nvSpPr>
        <p:spPr>
          <a:xfrm flipV="1">
            <a:off x="477388" y="5101361"/>
            <a:ext cx="9103624" cy="20726"/>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9045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9/17/2024</a:t>
            </a:fld>
            <a:endParaRPr lang="en-US" dirty="0"/>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189455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7198042" y="413808"/>
            <a:ext cx="2168843" cy="658675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691515" y="413808"/>
            <a:ext cx="6380798" cy="65867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9/17/2024</a:t>
            </a:fld>
            <a:endParaRPr lang="en-US" dirty="0"/>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424156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460523" y="0"/>
            <a:ext cx="9213144" cy="228798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04727B71-B4B6-4823-80A1-68C40B475118}"/>
              </a:ext>
            </a:extLst>
          </p:cNvPr>
          <p:cNvSpPr/>
          <p:nvPr/>
        </p:nvSpPr>
        <p:spPr>
          <a:xfrm>
            <a:off x="467716" y="0"/>
            <a:ext cx="9203436" cy="2279904"/>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9A6DB05-9FB5-4B07-8675-74C23D4FD89D}"/>
              </a:ext>
            </a:extLst>
          </p:cNvPr>
          <p:cNvSpPr/>
          <p:nvPr/>
        </p:nvSpPr>
        <p:spPr>
          <a:xfrm>
            <a:off x="411538" y="892332"/>
            <a:ext cx="105613" cy="797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920343" y="621792"/>
            <a:ext cx="8388706" cy="1336853"/>
          </a:xfrm>
        </p:spPr>
        <p:txBody>
          <a:bodyPr>
            <a:normAutofit/>
          </a:bodyPr>
          <a:lstStyle>
            <a:lvl1pPr>
              <a:defRPr sz="5176"/>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920343" y="2808427"/>
            <a:ext cx="8388706" cy="41867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20344" y="7203864"/>
            <a:ext cx="2263140" cy="413808"/>
          </a:xfrm>
        </p:spPr>
        <p:txBody>
          <a:bodyPr/>
          <a:lstStyle/>
          <a:p>
            <a:fld id="{5CF65307-640F-4AE7-B0BE-50C709AD86C5}" type="datetimeFigureOut">
              <a:rPr lang="en-US" dirty="0"/>
              <a:t>9/17/2024</a:t>
            </a:fld>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7045909" y="7203864"/>
            <a:ext cx="2263140" cy="413808"/>
          </a:xfrm>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0207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460523" y="5645610"/>
            <a:ext cx="9186339" cy="932688"/>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411538" y="5801058"/>
            <a:ext cx="120701" cy="6217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460172" y="725424"/>
            <a:ext cx="8984666" cy="4663440"/>
          </a:xfrm>
        </p:spPr>
        <p:txBody>
          <a:bodyPr anchor="b">
            <a:normAutofit/>
          </a:bodyPr>
          <a:lstStyle>
            <a:lvl1pPr>
              <a:defRPr sz="8541"/>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694030" y="5782666"/>
            <a:ext cx="8750808" cy="663245"/>
          </a:xfrm>
        </p:spPr>
        <p:txBody>
          <a:bodyPr anchor="ctr">
            <a:normAutofit/>
          </a:bodyPr>
          <a:lstStyle>
            <a:lvl1pPr marL="0" indent="0">
              <a:buNone/>
              <a:defRPr sz="2588">
                <a:solidFill>
                  <a:schemeClr val="tx1"/>
                </a:solidFill>
              </a:defRPr>
            </a:lvl1pPr>
            <a:lvl2pPr marL="591663" indent="0">
              <a:buNone/>
              <a:defRPr sz="2588">
                <a:solidFill>
                  <a:schemeClr val="tx1">
                    <a:tint val="75000"/>
                  </a:schemeClr>
                </a:solidFill>
              </a:defRPr>
            </a:lvl2pPr>
            <a:lvl3pPr marL="1183325" indent="0">
              <a:buNone/>
              <a:defRPr sz="2329">
                <a:solidFill>
                  <a:schemeClr val="tx1">
                    <a:tint val="75000"/>
                  </a:schemeClr>
                </a:solidFill>
              </a:defRPr>
            </a:lvl3pPr>
            <a:lvl4pPr marL="1774988" indent="0">
              <a:buNone/>
              <a:defRPr sz="2071">
                <a:solidFill>
                  <a:schemeClr val="tx1">
                    <a:tint val="75000"/>
                  </a:schemeClr>
                </a:solidFill>
              </a:defRPr>
            </a:lvl4pPr>
            <a:lvl5pPr marL="2366650" indent="0">
              <a:buNone/>
              <a:defRPr sz="2071">
                <a:solidFill>
                  <a:schemeClr val="tx1">
                    <a:tint val="75000"/>
                  </a:schemeClr>
                </a:solidFill>
              </a:defRPr>
            </a:lvl5pPr>
            <a:lvl6pPr marL="2958313" indent="0">
              <a:buNone/>
              <a:defRPr sz="2071">
                <a:solidFill>
                  <a:schemeClr val="tx1">
                    <a:tint val="75000"/>
                  </a:schemeClr>
                </a:solidFill>
              </a:defRPr>
            </a:lvl6pPr>
            <a:lvl7pPr marL="3549975" indent="0">
              <a:buNone/>
              <a:defRPr sz="2071">
                <a:solidFill>
                  <a:schemeClr val="tx1">
                    <a:tint val="75000"/>
                  </a:schemeClr>
                </a:solidFill>
              </a:defRPr>
            </a:lvl7pPr>
            <a:lvl8pPr marL="4141638" indent="0">
              <a:buNone/>
              <a:defRPr sz="2071">
                <a:solidFill>
                  <a:schemeClr val="tx1">
                    <a:tint val="75000"/>
                  </a:schemeClr>
                </a:solidFill>
              </a:defRPr>
            </a:lvl8pPr>
            <a:lvl9pPr marL="4733300" indent="0">
              <a:buNone/>
              <a:defRPr sz="2071">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9/17/2024</a:t>
            </a:fld>
            <a:endParaRPr lang="en-US" dirty="0"/>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194692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460523" y="0"/>
            <a:ext cx="9213144" cy="228798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467716" y="0"/>
            <a:ext cx="9203436" cy="2279904"/>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411538" y="892332"/>
            <a:ext cx="105613" cy="797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920343" y="621792"/>
            <a:ext cx="8388706" cy="1336853"/>
          </a:xfrm>
        </p:spPr>
        <p:txBody>
          <a:bodyPr>
            <a:normAutofit/>
          </a:bodyPr>
          <a:lstStyle>
            <a:lvl1pPr>
              <a:defRPr sz="5176"/>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920344" y="2808427"/>
            <a:ext cx="4073652" cy="41867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5235397" y="2808427"/>
            <a:ext cx="4073652" cy="41867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920344" y="7203864"/>
            <a:ext cx="2263140" cy="413808"/>
          </a:xfrm>
        </p:spPr>
        <p:txBody>
          <a:bodyPr/>
          <a:lstStyle/>
          <a:p>
            <a:fld id="{202278E8-5F4B-47D5-A617-8CCDF75D6A33}" type="datetimeFigureOut">
              <a:rPr lang="en-US" dirty="0"/>
              <a:t>9/17/2024</a:t>
            </a:fld>
            <a:endParaRPr lang="en-US" dirty="0"/>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7045909" y="7203864"/>
            <a:ext cx="2263140" cy="413808"/>
          </a:xfrm>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473418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460523" y="0"/>
            <a:ext cx="9213144" cy="228798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467716" y="0"/>
            <a:ext cx="9203436" cy="2279904"/>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411538" y="892332"/>
            <a:ext cx="105613" cy="797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920343" y="621792"/>
            <a:ext cx="8388706" cy="1336853"/>
          </a:xfrm>
        </p:spPr>
        <p:txBody>
          <a:bodyPr>
            <a:normAutofit/>
          </a:bodyPr>
          <a:lstStyle>
            <a:lvl1pPr>
              <a:defRPr sz="5176"/>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920344" y="2689003"/>
            <a:ext cx="4073652" cy="933767"/>
          </a:xfrm>
        </p:spPr>
        <p:txBody>
          <a:bodyPr anchor="b"/>
          <a:lstStyle>
            <a:lvl1pPr marL="0" indent="0">
              <a:buNone/>
              <a:defRPr sz="3106" b="1" cap="none" baseline="0"/>
            </a:lvl1pPr>
            <a:lvl2pPr marL="591663" indent="0">
              <a:buNone/>
              <a:defRPr sz="2588" b="1"/>
            </a:lvl2pPr>
            <a:lvl3pPr marL="1183325" indent="0">
              <a:buNone/>
              <a:defRPr sz="2329" b="1"/>
            </a:lvl3pPr>
            <a:lvl4pPr marL="1774988" indent="0">
              <a:buNone/>
              <a:defRPr sz="2071" b="1"/>
            </a:lvl4pPr>
            <a:lvl5pPr marL="2366650" indent="0">
              <a:buNone/>
              <a:defRPr sz="2071" b="1"/>
            </a:lvl5pPr>
            <a:lvl6pPr marL="2958313" indent="0">
              <a:buNone/>
              <a:defRPr sz="2071" b="1"/>
            </a:lvl6pPr>
            <a:lvl7pPr marL="3549975" indent="0">
              <a:buNone/>
              <a:defRPr sz="2071" b="1"/>
            </a:lvl7pPr>
            <a:lvl8pPr marL="4141638" indent="0">
              <a:buNone/>
              <a:defRPr sz="2071" b="1"/>
            </a:lvl8pPr>
            <a:lvl9pPr marL="4733300" indent="0">
              <a:buNone/>
              <a:defRPr sz="2071"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920344" y="3630846"/>
            <a:ext cx="4073652" cy="3364314"/>
          </a:xfrm>
        </p:spPr>
        <p:txBody>
          <a:bodyPr/>
          <a:lstStyle>
            <a:lvl1pPr>
              <a:defRPr sz="3106"/>
            </a:lvl1pPr>
            <a:lvl2pPr>
              <a:defRPr sz="2588"/>
            </a:lvl2pPr>
            <a:lvl3pPr>
              <a:defRPr sz="2329"/>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5235397" y="2689003"/>
            <a:ext cx="4073652" cy="933767"/>
          </a:xfrm>
        </p:spPr>
        <p:txBody>
          <a:bodyPr anchor="b"/>
          <a:lstStyle>
            <a:lvl1pPr marL="0" indent="0">
              <a:buNone/>
              <a:defRPr sz="3106" b="1" cap="none" baseline="0"/>
            </a:lvl1pPr>
            <a:lvl2pPr marL="591663" indent="0">
              <a:buNone/>
              <a:defRPr sz="2588" b="1"/>
            </a:lvl2pPr>
            <a:lvl3pPr marL="1183325" indent="0">
              <a:buNone/>
              <a:defRPr sz="2329" b="1"/>
            </a:lvl3pPr>
            <a:lvl4pPr marL="1774988" indent="0">
              <a:buNone/>
              <a:defRPr sz="2071" b="1"/>
            </a:lvl4pPr>
            <a:lvl5pPr marL="2366650" indent="0">
              <a:buNone/>
              <a:defRPr sz="2071" b="1"/>
            </a:lvl5pPr>
            <a:lvl6pPr marL="2958313" indent="0">
              <a:buNone/>
              <a:defRPr sz="2071" b="1"/>
            </a:lvl6pPr>
            <a:lvl7pPr marL="3549975" indent="0">
              <a:buNone/>
              <a:defRPr sz="2071" b="1"/>
            </a:lvl7pPr>
            <a:lvl8pPr marL="4141638" indent="0">
              <a:buNone/>
              <a:defRPr sz="2071" b="1"/>
            </a:lvl8pPr>
            <a:lvl9pPr marL="4733300" indent="0">
              <a:buNone/>
              <a:defRPr sz="2071"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5235397" y="3630846"/>
            <a:ext cx="4073652" cy="3364312"/>
          </a:xfrm>
        </p:spPr>
        <p:txBody>
          <a:bodyPr/>
          <a:lstStyle>
            <a:lvl1pPr>
              <a:defRPr sz="3106"/>
            </a:lvl1pPr>
            <a:lvl2pPr>
              <a:defRPr sz="2588"/>
            </a:lvl2pPr>
            <a:lvl3pPr>
              <a:defRPr sz="2329"/>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20344" y="7203864"/>
            <a:ext cx="2263140" cy="413808"/>
          </a:xfrm>
        </p:spPr>
        <p:txBody>
          <a:bodyPr/>
          <a:lstStyle/>
          <a:p>
            <a:fld id="{16AAFA52-7A21-407F-8339-40DF182D7460}" type="datetimeFigureOut">
              <a:rPr lang="en-US" dirty="0"/>
              <a:t>9/17/2024</a:t>
            </a:fld>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7045909" y="7203864"/>
            <a:ext cx="2263140" cy="413808"/>
          </a:xfrm>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37997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549329" y="1737995"/>
            <a:ext cx="9006577" cy="429641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6E1D10E-1C30-41BF-8C3B-C460C9B5597B}"/>
              </a:ext>
            </a:extLst>
          </p:cNvPr>
          <p:cNvSpPr/>
          <p:nvPr/>
        </p:nvSpPr>
        <p:spPr>
          <a:xfrm>
            <a:off x="502494" y="3368038"/>
            <a:ext cx="105613" cy="103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890169" y="2196999"/>
            <a:ext cx="8396249" cy="3388766"/>
          </a:xfrm>
        </p:spPr>
        <p:txBody>
          <a:bodyPr>
            <a:normAutofit/>
          </a:bodyPr>
          <a:lstStyle>
            <a:lvl1pPr>
              <a:defRPr sz="6988"/>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9/17/2024</a:t>
            </a:fld>
            <a:endParaRPr lang="en-US" dirty="0"/>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73639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141513F-8EBD-4612-96F4-CC3E309609AF}" type="datetimeFigureOut">
              <a:rPr lang="en-US" dirty="0"/>
              <a:t>9/17/2024</a:t>
            </a:fld>
            <a:endParaRPr lang="en-US" dirty="0"/>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464307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460523" y="1316971"/>
            <a:ext cx="3086111" cy="5262457"/>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411538" y="1834158"/>
            <a:ext cx="120701" cy="932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716661" y="1937919"/>
            <a:ext cx="2557348" cy="1937918"/>
          </a:xfrm>
        </p:spPr>
        <p:txBody>
          <a:bodyPr tIns="45720" anchor="t">
            <a:normAutofit/>
          </a:bodyPr>
          <a:lstStyle>
            <a:lvl1pPr>
              <a:lnSpc>
                <a:spcPct val="100000"/>
              </a:lnSpc>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096283" y="1937918"/>
            <a:ext cx="5552237" cy="4642714"/>
          </a:xfrm>
        </p:spPr>
        <p:txBody>
          <a:bodyPr/>
          <a:lstStyle>
            <a:lvl1pPr>
              <a:defRPr sz="3623"/>
            </a:lvl1pPr>
            <a:lvl2pPr>
              <a:defRPr sz="3106"/>
            </a:lvl2pPr>
            <a:lvl3pPr>
              <a:defRPr sz="2588"/>
            </a:lvl3pPr>
            <a:lvl4pPr>
              <a:defRPr sz="2588"/>
            </a:lvl4pPr>
            <a:lvl5pPr>
              <a:defRPr sz="2588"/>
            </a:lvl5pPr>
            <a:lvl6pPr>
              <a:defRPr sz="2588"/>
            </a:lvl6pPr>
            <a:lvl7pPr>
              <a:defRPr sz="2588"/>
            </a:lvl7pPr>
            <a:lvl8pPr>
              <a:defRPr sz="2588"/>
            </a:lvl8pPr>
            <a:lvl9pPr>
              <a:defRPr sz="25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716661" y="3886200"/>
            <a:ext cx="2557348" cy="2342083"/>
          </a:xfrm>
        </p:spPr>
        <p:txBody>
          <a:bodyPr>
            <a:normAutofit/>
          </a:bodyPr>
          <a:lstStyle>
            <a:lvl1pPr marL="0" indent="0">
              <a:buNone/>
              <a:defRPr sz="2329"/>
            </a:lvl1pPr>
            <a:lvl2pPr marL="591663" indent="0">
              <a:buNone/>
              <a:defRPr sz="1812"/>
            </a:lvl2pPr>
            <a:lvl3pPr marL="1183325" indent="0">
              <a:buNone/>
              <a:defRPr sz="1553"/>
            </a:lvl3pPr>
            <a:lvl4pPr marL="1774988" indent="0">
              <a:buNone/>
              <a:defRPr sz="1294"/>
            </a:lvl4pPr>
            <a:lvl5pPr marL="2366650" indent="0">
              <a:buNone/>
              <a:defRPr sz="1294"/>
            </a:lvl5pPr>
            <a:lvl6pPr marL="2958313" indent="0">
              <a:buNone/>
              <a:defRPr sz="1294"/>
            </a:lvl6pPr>
            <a:lvl7pPr marL="3549975" indent="0">
              <a:buNone/>
              <a:defRPr sz="1294"/>
            </a:lvl7pPr>
            <a:lvl8pPr marL="4141638" indent="0">
              <a:buNone/>
              <a:defRPr sz="1294"/>
            </a:lvl8pPr>
            <a:lvl9pPr marL="4733300" indent="0">
              <a:buNone/>
              <a:defRPr sz="1294"/>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716661" y="7203864"/>
            <a:ext cx="2263140" cy="413808"/>
          </a:xfrm>
        </p:spPr>
        <p:txBody>
          <a:bodyPr/>
          <a:lstStyle/>
          <a:p>
            <a:fld id="{6E6483A1-31A8-47A2-AB0A-53A7803D5EBF}" type="datetimeFigureOut">
              <a:rPr lang="en-US" dirty="0"/>
              <a:t>9/17/2024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1032031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460523" y="1316971"/>
            <a:ext cx="3086111" cy="5262457"/>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411538" y="1834158"/>
            <a:ext cx="120701" cy="932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716661" y="1937919"/>
            <a:ext cx="2557348" cy="1937918"/>
          </a:xfrm>
        </p:spPr>
        <p:txBody>
          <a:bodyPr tIns="45720" anchor="t">
            <a:normAutofit/>
          </a:bodyPr>
          <a:lstStyle>
            <a:lvl1pPr>
              <a:lnSpc>
                <a:spcPct val="100000"/>
              </a:lnSpc>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4096283" y="1316126"/>
            <a:ext cx="5552237" cy="5264506"/>
          </a:xfrm>
        </p:spPr>
        <p:txBody>
          <a:bodyPr anchor="t">
            <a:normAutofit/>
          </a:bodyPr>
          <a:lstStyle>
            <a:lvl1pPr marL="0" indent="0">
              <a:buNone/>
              <a:defRPr sz="3623"/>
            </a:lvl1pPr>
            <a:lvl2pPr marL="591663" indent="0">
              <a:buNone/>
              <a:defRPr sz="3623"/>
            </a:lvl2pPr>
            <a:lvl3pPr marL="1183325" indent="0">
              <a:buNone/>
              <a:defRPr sz="3106"/>
            </a:lvl3pPr>
            <a:lvl4pPr marL="1774988" indent="0">
              <a:buNone/>
              <a:defRPr sz="2588"/>
            </a:lvl4pPr>
            <a:lvl5pPr marL="2366650" indent="0">
              <a:buNone/>
              <a:defRPr sz="2588"/>
            </a:lvl5pPr>
            <a:lvl6pPr marL="2958313" indent="0">
              <a:buNone/>
              <a:defRPr sz="2588"/>
            </a:lvl6pPr>
            <a:lvl7pPr marL="3549975" indent="0">
              <a:buNone/>
              <a:defRPr sz="2588"/>
            </a:lvl7pPr>
            <a:lvl8pPr marL="4141638" indent="0">
              <a:buNone/>
              <a:defRPr sz="2588"/>
            </a:lvl8pPr>
            <a:lvl9pPr marL="4733300" indent="0">
              <a:buNone/>
              <a:defRPr sz="2588"/>
            </a:lvl9pPr>
          </a:lstStyle>
          <a:p>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716661" y="3896563"/>
            <a:ext cx="2557348" cy="2331720"/>
          </a:xfrm>
        </p:spPr>
        <p:txBody>
          <a:bodyPr>
            <a:normAutofit/>
          </a:bodyPr>
          <a:lstStyle>
            <a:lvl1pPr marL="0" indent="0">
              <a:buNone/>
              <a:defRPr sz="2329"/>
            </a:lvl1pPr>
            <a:lvl2pPr marL="591663" indent="0">
              <a:buNone/>
              <a:defRPr sz="1812"/>
            </a:lvl2pPr>
            <a:lvl3pPr marL="1183325" indent="0">
              <a:buNone/>
              <a:defRPr sz="1553"/>
            </a:lvl3pPr>
            <a:lvl4pPr marL="1774988" indent="0">
              <a:buNone/>
              <a:defRPr sz="1294"/>
            </a:lvl4pPr>
            <a:lvl5pPr marL="2366650" indent="0">
              <a:buNone/>
              <a:defRPr sz="1294"/>
            </a:lvl5pPr>
            <a:lvl6pPr marL="2958313" indent="0">
              <a:buNone/>
              <a:defRPr sz="1294"/>
            </a:lvl6pPr>
            <a:lvl7pPr marL="3549975" indent="0">
              <a:buNone/>
              <a:defRPr sz="1294"/>
            </a:lvl7pPr>
            <a:lvl8pPr marL="4141638" indent="0">
              <a:buNone/>
              <a:defRPr sz="1294"/>
            </a:lvl8pPr>
            <a:lvl9pPr marL="4733300" indent="0">
              <a:buNone/>
              <a:defRPr sz="1294"/>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716661" y="7203864"/>
            <a:ext cx="2263140" cy="413808"/>
          </a:xfrm>
        </p:spPr>
        <p:txBody>
          <a:bodyPr/>
          <a:lstStyle/>
          <a:p>
            <a:fld id="{6D8810B9-2C7C-4CAF-99E2-617AE20BA331}" type="datetimeFigureOut">
              <a:rPr lang="en-US" dirty="0"/>
              <a:t>9/17/2024</a:t>
            </a:fld>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610225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1553">
                <a:solidFill>
                  <a:schemeClr val="tx1">
                    <a:tint val="75000"/>
                  </a:schemeClr>
                </a:solidFill>
              </a:defRPr>
            </a:lvl1pPr>
          </a:lstStyle>
          <a:p>
            <a:fld id="{37E93E0A-5177-400C-87C9-C93AF466EC49}" type="datetimeFigureOut">
              <a:rPr lang="en-US" dirty="0"/>
              <a:t>9/17/2024</a:t>
            </a:fld>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1553">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1553">
                <a:solidFill>
                  <a:schemeClr val="tx1">
                    <a:tint val="75000"/>
                  </a:schemeClr>
                </a:solidFill>
              </a:defRPr>
            </a:lvl1pPr>
          </a:lstStyle>
          <a:p>
            <a:fld id="{94917615-2DB4-4DAA-9DE3-B2B689A846E0}" type="slidenum">
              <a:rPr lang="en-US" dirty="0"/>
              <a:t>‹#›</a:t>
            </a:fld>
            <a:endParaRPr lang="en-US" dirty="0"/>
          </a:p>
        </p:txBody>
      </p:sp>
    </p:spTree>
    <p:extLst>
      <p:ext uri="{BB962C8B-B14F-4D97-AF65-F5344CB8AC3E}">
        <p14:creationId xmlns:p14="http://schemas.microsoft.com/office/powerpoint/2010/main" val="21725486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23608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14"/>
            <a:ext cx="10058400" cy="7769148"/>
          </a:xfrm>
          <a:prstGeom prst="rect">
            <a:avLst/>
          </a:prstGeom>
        </p:spPr>
      </p:pic>
      <p:pic>
        <p:nvPicPr>
          <p:cNvPr id="4" name="Picture 3">
            <a:extLst>
              <a:ext uri="{FF2B5EF4-FFF2-40B4-BE49-F238E27FC236}">
                <a16:creationId xmlns:a16="http://schemas.microsoft.com/office/drawing/2014/main" id="{7299D90D-EB86-6849-8659-7DBF159CE525}"/>
              </a:ext>
            </a:extLst>
          </p:cNvPr>
          <p:cNvPicPr>
            <a:picLocks noChangeAspect="1"/>
          </p:cNvPicPr>
          <p:nvPr/>
        </p:nvPicPr>
        <p:blipFill>
          <a:blip r:embed="rId3"/>
          <a:stretch>
            <a:fillRect/>
          </a:stretch>
        </p:blipFill>
        <p:spPr>
          <a:xfrm>
            <a:off x="4955093" y="4067174"/>
            <a:ext cx="4880198" cy="3230691"/>
          </a:xfrm>
          <a:prstGeom prst="rect">
            <a:avLst/>
          </a:prstGeom>
        </p:spPr>
      </p:pic>
      <p:sp>
        <p:nvSpPr>
          <p:cNvPr id="5" name="TextBox 4">
            <a:extLst>
              <a:ext uri="{FF2B5EF4-FFF2-40B4-BE49-F238E27FC236}">
                <a16:creationId xmlns:a16="http://schemas.microsoft.com/office/drawing/2014/main" id="{0298D7BD-A255-475F-BB3A-11935B7A629B}"/>
              </a:ext>
            </a:extLst>
          </p:cNvPr>
          <p:cNvSpPr txBox="1"/>
          <p:nvPr/>
        </p:nvSpPr>
        <p:spPr>
          <a:xfrm>
            <a:off x="571500" y="1762125"/>
            <a:ext cx="4248150"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Grits with Grandparents (Sept)</a:t>
            </a:r>
          </a:p>
          <a:p>
            <a:pPr marL="285750" indent="-285750">
              <a:buFont typeface="Arial" panose="020B0604020202020204" pitchFamily="34" charset="0"/>
              <a:buChar char="•"/>
            </a:pPr>
            <a:r>
              <a:rPr lang="en-US" sz="2400" dirty="0">
                <a:solidFill>
                  <a:schemeClr val="bg1"/>
                </a:solidFill>
              </a:rPr>
              <a:t>Eagle Dash (Sept)</a:t>
            </a:r>
          </a:p>
          <a:p>
            <a:pPr marL="285750" indent="-285750">
              <a:buFont typeface="Arial" panose="020B0604020202020204" pitchFamily="34" charset="0"/>
              <a:buChar char="•"/>
            </a:pPr>
            <a:r>
              <a:rPr lang="en-US" sz="2400" dirty="0">
                <a:solidFill>
                  <a:schemeClr val="bg1"/>
                </a:solidFill>
              </a:rPr>
              <a:t>Red Ribbon Week (Oct)</a:t>
            </a:r>
          </a:p>
          <a:p>
            <a:pPr marL="285750" indent="-285750">
              <a:buFont typeface="Arial" panose="020B0604020202020204" pitchFamily="34" charset="0"/>
              <a:buChar char="•"/>
            </a:pPr>
            <a:r>
              <a:rPr lang="en-US" sz="2400" dirty="0">
                <a:solidFill>
                  <a:schemeClr val="bg1"/>
                </a:solidFill>
              </a:rPr>
              <a:t>Ga Pre-K Week </a:t>
            </a:r>
          </a:p>
          <a:p>
            <a:pPr marL="285750" indent="-285750">
              <a:buFont typeface="Arial" panose="020B0604020202020204" pitchFamily="34" charset="0"/>
              <a:buChar char="•"/>
            </a:pPr>
            <a:r>
              <a:rPr lang="en-US" sz="2400" dirty="0">
                <a:solidFill>
                  <a:schemeClr val="bg1"/>
                </a:solidFill>
              </a:rPr>
              <a:t>Winter and End of Year Party</a:t>
            </a:r>
          </a:p>
          <a:p>
            <a:pPr marL="285750" indent="-285750">
              <a:buFont typeface="Arial" panose="020B0604020202020204" pitchFamily="34" charset="0"/>
              <a:buChar char="•"/>
            </a:pPr>
            <a:r>
              <a:rPr lang="en-US" sz="2400" dirty="0">
                <a:solidFill>
                  <a:schemeClr val="bg1"/>
                </a:solidFill>
              </a:rPr>
              <a:t>Bingo</a:t>
            </a:r>
          </a:p>
          <a:p>
            <a:pPr marL="285750" indent="-285750">
              <a:buFont typeface="Arial" panose="020B0604020202020204" pitchFamily="34" charset="0"/>
              <a:buChar char="•"/>
            </a:pPr>
            <a:r>
              <a:rPr lang="en-US" sz="2400" dirty="0">
                <a:solidFill>
                  <a:schemeClr val="bg1"/>
                </a:solidFill>
              </a:rPr>
              <a:t>Family Dance</a:t>
            </a:r>
          </a:p>
          <a:p>
            <a:pPr marL="285750" indent="-285750">
              <a:buFont typeface="Arial" panose="020B0604020202020204" pitchFamily="34" charset="0"/>
              <a:buChar char="•"/>
            </a:pPr>
            <a:r>
              <a:rPr lang="en-US" sz="2400" dirty="0">
                <a:solidFill>
                  <a:schemeClr val="bg1"/>
                </a:solidFill>
              </a:rPr>
              <a:t>Kids Heart Challenge</a:t>
            </a:r>
          </a:p>
          <a:p>
            <a:pPr marL="285750" indent="-285750">
              <a:buFont typeface="Arial" panose="020B0604020202020204" pitchFamily="34" charset="0"/>
              <a:buChar char="•"/>
            </a:pPr>
            <a:r>
              <a:rPr lang="en-US" sz="2400" dirty="0">
                <a:solidFill>
                  <a:schemeClr val="bg1"/>
                </a:solidFill>
              </a:rPr>
              <a:t>Field Day (in May)</a:t>
            </a:r>
          </a:p>
          <a:p>
            <a:pPr marL="285750" indent="-285750">
              <a:buFont typeface="Arial" panose="020B0604020202020204" pitchFamily="34" charset="0"/>
              <a:buChar char="•"/>
            </a:pPr>
            <a:r>
              <a:rPr lang="en-US" sz="2400" dirty="0">
                <a:solidFill>
                  <a:schemeClr val="bg1"/>
                </a:solidFill>
              </a:rPr>
              <a:t>Eagle Fest (May)</a:t>
            </a:r>
          </a:p>
          <a:p>
            <a:pPr marL="285750" indent="-285750">
              <a:buFont typeface="Arial" panose="020B0604020202020204" pitchFamily="34" charset="0"/>
              <a:buChar char="•"/>
            </a:pPr>
            <a:r>
              <a:rPr lang="en-US" sz="2400" dirty="0">
                <a:solidFill>
                  <a:schemeClr val="bg1"/>
                </a:solidFill>
              </a:rPr>
              <a:t>Spirit Nights (throughout the year)</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814283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3" name="TextBox 2"/>
          <p:cNvSpPr txBox="1"/>
          <p:nvPr/>
        </p:nvSpPr>
        <p:spPr>
          <a:xfrm>
            <a:off x="86498" y="2814452"/>
            <a:ext cx="10058400" cy="4401205"/>
          </a:xfrm>
          <a:prstGeom prst="rect">
            <a:avLst/>
          </a:prstGeom>
          <a:noFill/>
        </p:spPr>
        <p:txBody>
          <a:bodyPr wrap="square" rtlCol="0">
            <a:spAutoFit/>
          </a:bodyPr>
          <a:lstStyle/>
          <a:p>
            <a:r>
              <a:rPr lang="en-US" sz="2800" dirty="0">
                <a:solidFill>
                  <a:schemeClr val="bg1"/>
                </a:solidFill>
                <a:latin typeface="Century Gothic" panose="020B0502020202020204" pitchFamily="34" charset="0"/>
                <a:ea typeface="KG Blank Space Solid" charset="0"/>
                <a:cs typeface="KG Blank Space Solid" charset="0"/>
              </a:rPr>
              <a:t>WSO Narrative summaries are completed at the end of each semester. Summaries include information about your child’s progress in each content area. </a:t>
            </a:r>
          </a:p>
          <a:p>
            <a:endParaRPr lang="en-US" sz="2800" dirty="0">
              <a:solidFill>
                <a:schemeClr val="bg1"/>
              </a:solidFill>
              <a:latin typeface="Century Gothic" panose="020B0502020202020204" pitchFamily="34" charset="0"/>
              <a:ea typeface="KG Blank Space Solid" charset="0"/>
              <a:cs typeface="KG Blank Space Solid" charset="0"/>
            </a:endParaRPr>
          </a:p>
          <a:p>
            <a:r>
              <a:rPr lang="en-US" sz="2800" dirty="0">
                <a:solidFill>
                  <a:schemeClr val="bg1"/>
                </a:solidFill>
                <a:latin typeface="Century Gothic" panose="020B0502020202020204" pitchFamily="34" charset="0"/>
                <a:ea typeface="KG Blank Space Solid" charset="0"/>
                <a:cs typeface="KG Blank Space Solid" charset="0"/>
              </a:rPr>
              <a:t>For students with IEPs, those meetings will be held according to dates listed in individual IEPs </a:t>
            </a:r>
          </a:p>
          <a:p>
            <a:endParaRPr lang="en-US" sz="2800" dirty="0">
              <a:solidFill>
                <a:schemeClr val="bg1"/>
              </a:solidFill>
              <a:latin typeface="Century Gothic" panose="020B0502020202020204" pitchFamily="34" charset="0"/>
              <a:ea typeface="KG Blank Space Solid" charset="0"/>
              <a:cs typeface="KG Blank Space Solid" charset="0"/>
            </a:endParaRPr>
          </a:p>
          <a:p>
            <a:r>
              <a:rPr lang="en-US" sz="2800" dirty="0">
                <a:solidFill>
                  <a:schemeClr val="bg1"/>
                </a:solidFill>
                <a:latin typeface="Century Gothic" panose="020B0502020202020204" pitchFamily="34" charset="0"/>
                <a:ea typeface="KG Blank Space Solid" charset="0"/>
                <a:cs typeface="KG Blank Space Solid" charset="0"/>
              </a:rPr>
              <a:t>We would like everyone to sign into </a:t>
            </a:r>
            <a:r>
              <a:rPr lang="en-US" sz="2800" dirty="0" err="1">
                <a:solidFill>
                  <a:schemeClr val="bg1"/>
                </a:solidFill>
                <a:latin typeface="Century Gothic" panose="020B0502020202020204" pitchFamily="34" charset="0"/>
                <a:ea typeface="KG Blank Space Solid" charset="0"/>
                <a:cs typeface="KG Blank Space Solid" charset="0"/>
              </a:rPr>
              <a:t>Classlink</a:t>
            </a:r>
            <a:r>
              <a:rPr lang="en-US" sz="2800" dirty="0">
                <a:solidFill>
                  <a:schemeClr val="bg1"/>
                </a:solidFill>
                <a:latin typeface="Century Gothic" panose="020B0502020202020204" pitchFamily="34" charset="0"/>
                <a:ea typeface="KG Blank Space Solid" charset="0"/>
                <a:cs typeface="KG Blank Space Solid" charset="0"/>
              </a:rPr>
              <a:t>/Teams to make sure we are prepared for virtual conferences and possible virtual teaching days. </a:t>
            </a:r>
          </a:p>
        </p:txBody>
      </p:sp>
    </p:spTree>
    <p:extLst>
      <p:ext uri="{BB962C8B-B14F-4D97-AF65-F5344CB8AC3E}">
        <p14:creationId xmlns:p14="http://schemas.microsoft.com/office/powerpoint/2010/main" val="188296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3" name="TextBox 2"/>
          <p:cNvSpPr txBox="1"/>
          <p:nvPr/>
        </p:nvSpPr>
        <p:spPr>
          <a:xfrm>
            <a:off x="308919" y="2001796"/>
            <a:ext cx="5239265" cy="3785652"/>
          </a:xfrm>
          <a:prstGeom prst="rect">
            <a:avLst/>
          </a:prstGeom>
          <a:noFill/>
        </p:spPr>
        <p:txBody>
          <a:bodyPr wrap="square" lIns="91440" tIns="45720" rIns="91440" bIns="45720" rtlCol="0" anchor="t">
            <a:spAutoFit/>
          </a:bodyPr>
          <a:lstStyle/>
          <a:p>
            <a:r>
              <a:rPr lang="en-US" sz="2000" dirty="0">
                <a:solidFill>
                  <a:schemeClr val="bg1"/>
                </a:solidFill>
                <a:latin typeface="Century Gothic" panose="020B0502020202020204" pitchFamily="34" charset="0"/>
                <a:ea typeface="KG Blank Space Solid" charset="0"/>
                <a:cs typeface="KG Blank Space Solid" charset="0"/>
              </a:rPr>
              <a:t>*Please make sure to label personal supplies!!</a:t>
            </a:r>
          </a:p>
          <a:p>
            <a:pPr marL="457200" indent="-457200">
              <a:buFont typeface="Arial" panose="020B0604020202020204" pitchFamily="34" charset="0"/>
              <a:buChar char="•"/>
            </a:pPr>
            <a:r>
              <a:rPr lang="en-US" sz="2000" dirty="0">
                <a:solidFill>
                  <a:schemeClr val="bg1"/>
                </a:solidFill>
                <a:latin typeface="Century Gothic" panose="020B0502020202020204" pitchFamily="34" charset="0"/>
                <a:ea typeface="KG Blank Space Solid" charset="0"/>
                <a:cs typeface="KG Blank Space Solid" charset="0"/>
              </a:rPr>
              <a:t>Backpack</a:t>
            </a:r>
          </a:p>
          <a:p>
            <a:pPr marL="457200" indent="-457200">
              <a:buFont typeface="Arial" panose="020B0604020202020204" pitchFamily="34" charset="0"/>
              <a:buChar char="•"/>
            </a:pPr>
            <a:r>
              <a:rPr lang="en-US" sz="2000" dirty="0">
                <a:solidFill>
                  <a:schemeClr val="bg1"/>
                </a:solidFill>
                <a:latin typeface="Century Gothic"/>
                <a:ea typeface="KG Blank Space Solid" charset="0"/>
                <a:cs typeface="KG Blank Space Solid" charset="0"/>
              </a:rPr>
              <a:t>One small towel </a:t>
            </a:r>
          </a:p>
          <a:p>
            <a:pPr marL="457200" indent="-457200">
              <a:buFont typeface="Arial" panose="020B0604020202020204" pitchFamily="34" charset="0"/>
              <a:buChar char="•"/>
            </a:pPr>
            <a:r>
              <a:rPr lang="en-US" sz="2000" dirty="0">
                <a:solidFill>
                  <a:schemeClr val="bg1"/>
                </a:solidFill>
                <a:latin typeface="Century Gothic" panose="020B0502020202020204" pitchFamily="34" charset="0"/>
                <a:ea typeface="KG Blank Space Solid" charset="0"/>
                <a:cs typeface="KG Blank Space Solid" charset="0"/>
              </a:rPr>
              <a:t>A complete change of clothes (shirt, shorts, underwear, socks, and shoes) </a:t>
            </a:r>
          </a:p>
          <a:p>
            <a:pPr marL="457200" indent="-457200">
              <a:buFont typeface="Arial" panose="020B0604020202020204" pitchFamily="34" charset="0"/>
              <a:buChar char="•"/>
            </a:pPr>
            <a:r>
              <a:rPr lang="en-US" sz="2000" dirty="0">
                <a:solidFill>
                  <a:schemeClr val="bg1"/>
                </a:solidFill>
                <a:latin typeface="Century Gothic" panose="020B0502020202020204" pitchFamily="34" charset="0"/>
                <a:ea typeface="KG Blank Space Solid" charset="0"/>
                <a:cs typeface="KG Blank Space Solid" charset="0"/>
              </a:rPr>
              <a:t>A lunchbox (if bringing lunch from home) </a:t>
            </a:r>
          </a:p>
          <a:p>
            <a:pPr marL="457200" indent="-457200">
              <a:buFont typeface="Arial" panose="020B0604020202020204" pitchFamily="34" charset="0"/>
              <a:buChar char="•"/>
            </a:pPr>
            <a:r>
              <a:rPr lang="en-US" sz="2000" dirty="0">
                <a:solidFill>
                  <a:schemeClr val="bg1"/>
                </a:solidFill>
                <a:latin typeface="Century Gothic" panose="020B0502020202020204" pitchFamily="34" charset="0"/>
                <a:ea typeface="KG Blank Space Solid" charset="0"/>
                <a:cs typeface="KG Blank Space Solid" charset="0"/>
              </a:rPr>
              <a:t>Water Bottle (label with name)</a:t>
            </a:r>
          </a:p>
          <a:p>
            <a:pPr marL="457200" indent="-457200">
              <a:buFont typeface="Arial" panose="020B0604020202020204" pitchFamily="34" charset="0"/>
              <a:buChar char="•"/>
            </a:pPr>
            <a:r>
              <a:rPr lang="en-US" sz="2000" dirty="0">
                <a:solidFill>
                  <a:schemeClr val="bg1"/>
                </a:solidFill>
                <a:latin typeface="Century Gothic" panose="020B0502020202020204" pitchFamily="34" charset="0"/>
                <a:ea typeface="KG Blank Space Solid" charset="0"/>
                <a:cs typeface="KG Blank Space Solid" charset="0"/>
              </a:rPr>
              <a:t>Folders for communication </a:t>
            </a:r>
          </a:p>
          <a:p>
            <a:pPr marL="457200" indent="-457200">
              <a:buFont typeface="Arial" panose="020B0604020202020204" pitchFamily="34" charset="0"/>
              <a:buChar char="•"/>
            </a:pPr>
            <a:r>
              <a:rPr lang="en-US" sz="2000" dirty="0">
                <a:solidFill>
                  <a:schemeClr val="bg1"/>
                </a:solidFill>
                <a:latin typeface="Century Gothic" panose="020B0502020202020204" pitchFamily="34" charset="0"/>
                <a:ea typeface="KG Blank Space Solid" charset="0"/>
                <a:cs typeface="KG Blank Space Solid" charset="0"/>
              </a:rPr>
              <a:t>You can register online as a volunteer.</a:t>
            </a:r>
          </a:p>
        </p:txBody>
      </p:sp>
      <p:pic>
        <p:nvPicPr>
          <p:cNvPr id="5" name="Picture 4">
            <a:extLst>
              <a:ext uri="{FF2B5EF4-FFF2-40B4-BE49-F238E27FC236}">
                <a16:creationId xmlns:a16="http://schemas.microsoft.com/office/drawing/2014/main" id="{874A3D65-2FE8-C544-BF9A-69D8E350C9AE}"/>
              </a:ext>
            </a:extLst>
          </p:cNvPr>
          <p:cNvPicPr>
            <a:picLocks noChangeAspect="1"/>
          </p:cNvPicPr>
          <p:nvPr/>
        </p:nvPicPr>
        <p:blipFill>
          <a:blip r:embed="rId3"/>
          <a:stretch>
            <a:fillRect/>
          </a:stretch>
        </p:blipFill>
        <p:spPr>
          <a:xfrm>
            <a:off x="5980670" y="1816442"/>
            <a:ext cx="2799892" cy="4956261"/>
          </a:xfrm>
          <a:prstGeom prst="rect">
            <a:avLst/>
          </a:prstGeom>
        </p:spPr>
      </p:pic>
    </p:spTree>
    <p:extLst>
      <p:ext uri="{BB962C8B-B14F-4D97-AF65-F5344CB8AC3E}">
        <p14:creationId xmlns:p14="http://schemas.microsoft.com/office/powerpoint/2010/main" val="169547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FF47-EE7F-467C-B261-79BA25CE74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7AA7D5-5A80-48C1-B714-941713263B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0E48D-A701-4584-9F39-DC604E941070}"/>
              </a:ext>
            </a:extLst>
          </p:cNvPr>
          <p:cNvPicPr>
            <a:picLocks noChangeAspect="1"/>
          </p:cNvPicPr>
          <p:nvPr/>
        </p:nvPicPr>
        <p:blipFill>
          <a:blip r:embed="rId2"/>
          <a:stretch>
            <a:fillRect/>
          </a:stretch>
        </p:blipFill>
        <p:spPr>
          <a:xfrm>
            <a:off x="0" y="3048"/>
            <a:ext cx="10058400" cy="7766304"/>
          </a:xfrm>
          <a:prstGeom prst="rect">
            <a:avLst/>
          </a:prstGeom>
        </p:spPr>
      </p:pic>
      <p:pic>
        <p:nvPicPr>
          <p:cNvPr id="5" name="Picture 4">
            <a:extLst>
              <a:ext uri="{FF2B5EF4-FFF2-40B4-BE49-F238E27FC236}">
                <a16:creationId xmlns:a16="http://schemas.microsoft.com/office/drawing/2014/main" id="{D46FA496-5403-425D-BD87-F1D15D5A5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7" name="TextBox 6">
            <a:extLst>
              <a:ext uri="{FF2B5EF4-FFF2-40B4-BE49-F238E27FC236}">
                <a16:creationId xmlns:a16="http://schemas.microsoft.com/office/drawing/2014/main" id="{BD94ED55-32C9-444A-9DB4-1000325AA6C6}"/>
              </a:ext>
            </a:extLst>
          </p:cNvPr>
          <p:cNvSpPr txBox="1"/>
          <p:nvPr/>
        </p:nvSpPr>
        <p:spPr>
          <a:xfrm>
            <a:off x="845371" y="3056524"/>
            <a:ext cx="7919085" cy="3539430"/>
          </a:xfrm>
          <a:prstGeom prst="rect">
            <a:avLst/>
          </a:prstGeom>
          <a:noFill/>
        </p:spPr>
        <p:txBody>
          <a:bodyPr wrap="square" rtlCol="0">
            <a:spAutoFit/>
          </a:bodyPr>
          <a:lstStyle/>
          <a:p>
            <a:pPr algn="ctr"/>
            <a:r>
              <a:rPr lang="en-US" sz="2800" dirty="0">
                <a:solidFill>
                  <a:schemeClr val="bg1"/>
                </a:solidFill>
                <a:latin typeface="KG Blank Space Solid" charset="0"/>
                <a:ea typeface="KG Blank Space Solid" charset="0"/>
                <a:cs typeface="KG Blank Space Solid" charset="0"/>
              </a:rPr>
              <a:t>We plan activities for every day of every week that are carefully chosen for the children in the class. If your child is absent, they are missing important small groups and activities.  </a:t>
            </a:r>
          </a:p>
          <a:p>
            <a:pPr algn="ctr"/>
            <a:r>
              <a:rPr lang="en-US" sz="2800" dirty="0">
                <a:solidFill>
                  <a:schemeClr val="bg1"/>
                </a:solidFill>
                <a:latin typeface="KG Blank Space Solid" charset="0"/>
                <a:ea typeface="KG Blank Space Solid" charset="0"/>
                <a:cs typeface="KG Blank Space Solid" charset="0"/>
              </a:rPr>
              <a:t>Attendance information is on the FCS website under “Students and Families”.</a:t>
            </a:r>
          </a:p>
          <a:p>
            <a:pPr algn="ctr"/>
            <a:r>
              <a:rPr lang="en-US" sz="2800" dirty="0">
                <a:solidFill>
                  <a:schemeClr val="bg1"/>
                </a:solidFill>
                <a:latin typeface="KG Blank Space Solid" charset="0"/>
                <a:ea typeface="KG Blank Space Solid" charset="0"/>
                <a:cs typeface="KG Blank Space Solid" charset="0"/>
              </a:rPr>
              <a:t>We have a Pre-K specific attendance policy that we will have you sign as well.</a:t>
            </a:r>
          </a:p>
        </p:txBody>
      </p:sp>
    </p:spTree>
    <p:extLst>
      <p:ext uri="{BB962C8B-B14F-4D97-AF65-F5344CB8AC3E}">
        <p14:creationId xmlns:p14="http://schemas.microsoft.com/office/powerpoint/2010/main" val="1783873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49483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1064246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898682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91111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1497468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1587631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3" name="TextBox 2"/>
          <p:cNvSpPr txBox="1"/>
          <p:nvPr/>
        </p:nvSpPr>
        <p:spPr>
          <a:xfrm>
            <a:off x="4857750" y="1852688"/>
            <a:ext cx="5029200" cy="5262979"/>
          </a:xfrm>
          <a:prstGeom prst="rect">
            <a:avLst/>
          </a:prstGeom>
          <a:noFill/>
        </p:spPr>
        <p:txBody>
          <a:bodyPr wrap="square" lIns="91440" tIns="45720" rIns="91440" bIns="45720" rtlCol="0" anchor="t">
            <a:spAutoFit/>
          </a:bodyPr>
          <a:lstStyle/>
          <a:p>
            <a:pPr algn="ctr"/>
            <a:r>
              <a:rPr lang="en-US" sz="4800" dirty="0">
                <a:solidFill>
                  <a:schemeClr val="bg1"/>
                </a:solidFill>
                <a:latin typeface="Century Gothic" panose="020B0502020202020204" pitchFamily="34" charset="0"/>
                <a:ea typeface="Klee Medium" panose="02020600000000000000" pitchFamily="18" charset="-128"/>
                <a:cs typeface="KG Blank Space Solid" charset="0"/>
              </a:rPr>
              <a:t>Shannon Leeds</a:t>
            </a:r>
          </a:p>
          <a:p>
            <a:pPr marL="685800" indent="-685800">
              <a:buFont typeface="Arial"/>
              <a:buChar char="•"/>
            </a:pPr>
            <a:r>
              <a:rPr lang="en-US" sz="2400" dirty="0">
                <a:solidFill>
                  <a:schemeClr val="bg1"/>
                </a:solidFill>
                <a:latin typeface="Century Gothic"/>
                <a:ea typeface="Klee Medium"/>
                <a:cs typeface="KG Blank Space Solid" charset="0"/>
              </a:rPr>
              <a:t>Graduated from Cedarville University with a Bachelors in Early Childhood Education (Birth-grade 3) and Special Education (age 3- age 21)</a:t>
            </a:r>
          </a:p>
          <a:p>
            <a:pPr marL="685800" indent="-685800">
              <a:buFont typeface="Arial"/>
              <a:buChar char="•"/>
            </a:pPr>
            <a:r>
              <a:rPr lang="en-US" sz="2400" dirty="0">
                <a:solidFill>
                  <a:schemeClr val="bg1"/>
                </a:solidFill>
                <a:latin typeface="Century Gothic"/>
                <a:ea typeface="Klee Medium"/>
                <a:cs typeface="KG Blank Space Solid" charset="0"/>
              </a:rPr>
              <a:t>10th year teaching PreK, 2nd year at AES</a:t>
            </a:r>
          </a:p>
          <a:p>
            <a:pPr marL="685800" indent="-685800">
              <a:buFont typeface="Arial"/>
              <a:buChar char="•"/>
            </a:pPr>
            <a:r>
              <a:rPr lang="en-US" sz="2400" dirty="0">
                <a:solidFill>
                  <a:schemeClr val="bg1"/>
                </a:solidFill>
                <a:latin typeface="Century Gothic"/>
                <a:ea typeface="Klee Medium"/>
                <a:cs typeface="KG Blank Space Solid" charset="0"/>
              </a:rPr>
              <a:t>I have two children: Lillian (12 years old) and Lucas (7 years old) and a new puppy Luna</a:t>
            </a:r>
            <a:endParaRPr lang="en-US" sz="2400" dirty="0">
              <a:solidFill>
                <a:schemeClr val="bg1"/>
              </a:solidFill>
              <a:latin typeface="Century Gothic" panose="020B0502020202020204" pitchFamily="34" charset="0"/>
              <a:ea typeface="Klee Medium" panose="02020600000000000000" pitchFamily="18" charset="-128"/>
              <a:cs typeface="KG Blank Space Solid" charset="0"/>
            </a:endParaRPr>
          </a:p>
        </p:txBody>
      </p:sp>
      <p:pic>
        <p:nvPicPr>
          <p:cNvPr id="5" name="Picture 4" descr="A group of people posing for a photo&#10;&#10;Description automatically generated">
            <a:extLst>
              <a:ext uri="{FF2B5EF4-FFF2-40B4-BE49-F238E27FC236}">
                <a16:creationId xmlns:a16="http://schemas.microsoft.com/office/drawing/2014/main" id="{ED5A6D52-EA99-141F-4A0C-87E9617A5192}"/>
              </a:ext>
            </a:extLst>
          </p:cNvPr>
          <p:cNvPicPr>
            <a:picLocks noChangeAspect="1"/>
          </p:cNvPicPr>
          <p:nvPr/>
        </p:nvPicPr>
        <p:blipFill>
          <a:blip r:embed="rId3"/>
          <a:stretch>
            <a:fillRect/>
          </a:stretch>
        </p:blipFill>
        <p:spPr>
          <a:xfrm>
            <a:off x="765869" y="2302651"/>
            <a:ext cx="3943943" cy="4663440"/>
          </a:xfrm>
          <a:prstGeom prst="rect">
            <a:avLst/>
          </a:prstGeom>
        </p:spPr>
      </p:pic>
    </p:spTree>
    <p:extLst>
      <p:ext uri="{BB962C8B-B14F-4D97-AF65-F5344CB8AC3E}">
        <p14:creationId xmlns:p14="http://schemas.microsoft.com/office/powerpoint/2010/main" val="2319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Tree>
    <p:extLst>
      <p:ext uri="{BB962C8B-B14F-4D97-AF65-F5344CB8AC3E}">
        <p14:creationId xmlns:p14="http://schemas.microsoft.com/office/powerpoint/2010/main" val="185698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52"/>
            <a:ext cx="10058400" cy="7769148"/>
          </a:xfrm>
          <a:prstGeom prst="rect">
            <a:avLst/>
          </a:prstGeom>
        </p:spPr>
      </p:pic>
      <p:sp>
        <p:nvSpPr>
          <p:cNvPr id="3" name="TextBox 2"/>
          <p:cNvSpPr txBox="1"/>
          <p:nvPr/>
        </p:nvSpPr>
        <p:spPr>
          <a:xfrm>
            <a:off x="4533988" y="1597793"/>
            <a:ext cx="4878944" cy="6986528"/>
          </a:xfrm>
          <a:prstGeom prst="rect">
            <a:avLst/>
          </a:prstGeom>
          <a:noFill/>
        </p:spPr>
        <p:txBody>
          <a:bodyPr wrap="square" lIns="91440" tIns="45720" rIns="91440" bIns="45720" rtlCol="0" anchor="t">
            <a:spAutoFit/>
          </a:bodyPr>
          <a:lstStyle/>
          <a:p>
            <a:pPr algn="ctr"/>
            <a:r>
              <a:rPr lang="en-US" sz="4800" dirty="0">
                <a:solidFill>
                  <a:schemeClr val="bg1"/>
                </a:solidFill>
                <a:latin typeface="Century Gothic"/>
                <a:ea typeface="Klee Medium"/>
                <a:cs typeface="KG Blank Space Solid" charset="0"/>
              </a:rPr>
              <a:t>Lindsey Messina</a:t>
            </a:r>
            <a:endParaRPr lang="en-US" sz="4800" dirty="0">
              <a:solidFill>
                <a:schemeClr val="bg1"/>
              </a:solidFill>
              <a:latin typeface="Century Gothic" panose="020B0502020202020204" pitchFamily="34" charset="0"/>
              <a:ea typeface="Klee Medium" panose="02020600000000000000" pitchFamily="18" charset="-128"/>
              <a:cs typeface="KG Blank Space Solid" charset="0"/>
            </a:endParaRPr>
          </a:p>
          <a:p>
            <a:pPr marL="342900" indent="-342900" algn="ctr">
              <a:buFont typeface="Arial"/>
              <a:buChar char="•"/>
            </a:pPr>
            <a:r>
              <a:rPr lang="en-US" sz="2400" dirty="0">
                <a:solidFill>
                  <a:schemeClr val="bg1"/>
                </a:solidFill>
                <a:latin typeface="Century Gothic"/>
                <a:ea typeface="Klee Medium"/>
                <a:cs typeface="Segoe UI"/>
              </a:rPr>
              <a:t>Live in Alpharetta with my husband, Brendan, and our 3 kids: James (3rd grade), Mary (Kindergarten), and Patrick (3 years old)</a:t>
            </a:r>
          </a:p>
          <a:p>
            <a:pPr marL="342900" indent="-342900" algn="ctr">
              <a:buFont typeface="Arial"/>
              <a:buChar char="•"/>
            </a:pPr>
            <a:r>
              <a:rPr lang="en-US" sz="2400" dirty="0">
                <a:solidFill>
                  <a:schemeClr val="bg1"/>
                </a:solidFill>
                <a:latin typeface="Century Gothic"/>
                <a:ea typeface="Klee Medium"/>
                <a:cs typeface="Segoe UI"/>
              </a:rPr>
              <a:t>Master's in teaching from Georgia College and State University. </a:t>
            </a:r>
          </a:p>
          <a:p>
            <a:pPr marL="342900" indent="-342900" algn="ctr">
              <a:buFont typeface="Arial"/>
              <a:buChar char="•"/>
            </a:pPr>
            <a:r>
              <a:rPr lang="en-US" sz="2400" dirty="0">
                <a:solidFill>
                  <a:schemeClr val="bg1"/>
                </a:solidFill>
                <a:latin typeface="Century Gothic"/>
                <a:ea typeface="Klee Medium"/>
                <a:cs typeface="Segoe UI"/>
              </a:rPr>
              <a:t>Taught middle school English for 13 years. </a:t>
            </a:r>
          </a:p>
          <a:p>
            <a:pPr marL="342900" indent="-342900" algn="ctr">
              <a:buFont typeface="Arial"/>
              <a:buChar char="•"/>
            </a:pPr>
            <a:r>
              <a:rPr lang="en-US" sz="2400" dirty="0">
                <a:solidFill>
                  <a:schemeClr val="bg1"/>
                </a:solidFill>
                <a:latin typeface="Century Gothic"/>
                <a:ea typeface="Klee Medium"/>
                <a:cs typeface="Segoe UI"/>
              </a:rPr>
              <a:t>Loving my first year in elementary school with PreK! </a:t>
            </a:r>
            <a:endParaRPr lang="en-US" sz="2400" dirty="0">
              <a:solidFill>
                <a:schemeClr val="bg1"/>
              </a:solidFill>
              <a:latin typeface="Century Gothic"/>
            </a:endParaRPr>
          </a:p>
          <a:p>
            <a:pPr algn="ctr"/>
            <a:endParaRPr lang="en-US" sz="4800" dirty="0">
              <a:solidFill>
                <a:schemeClr val="bg1"/>
              </a:solidFill>
              <a:latin typeface="Century Gothic" panose="020B0502020202020204" pitchFamily="34" charset="0"/>
              <a:ea typeface="Klee Medium"/>
              <a:cs typeface="KG Blank Space Solid" charset="0"/>
            </a:endParaRPr>
          </a:p>
          <a:p>
            <a:pPr algn="ctr"/>
            <a:endParaRPr lang="en-US" sz="3200" dirty="0">
              <a:solidFill>
                <a:schemeClr val="bg1"/>
              </a:solidFill>
              <a:latin typeface="Century Gothic" panose="020B0502020202020204" pitchFamily="34" charset="0"/>
              <a:ea typeface="KG Blank Space Solid" charset="0"/>
              <a:cs typeface="KG Blank Space Solid" charset="0"/>
            </a:endParaRPr>
          </a:p>
          <a:p>
            <a:pPr algn="ctr"/>
            <a:endParaRPr lang="en-US" sz="3200" dirty="0">
              <a:solidFill>
                <a:schemeClr val="bg1"/>
              </a:solidFill>
              <a:latin typeface="Century Gothic" panose="020B0502020202020204" pitchFamily="34" charset="0"/>
              <a:ea typeface="KG Blank Space Solid" charset="0"/>
              <a:cs typeface="KG Blank Space Solid" charset="0"/>
            </a:endParaRPr>
          </a:p>
        </p:txBody>
      </p:sp>
      <p:pic>
        <p:nvPicPr>
          <p:cNvPr id="4" name="Picture 3" descr="A family posing for a picture&#10;&#10;Description automatically generated">
            <a:extLst>
              <a:ext uri="{FF2B5EF4-FFF2-40B4-BE49-F238E27FC236}">
                <a16:creationId xmlns:a16="http://schemas.microsoft.com/office/drawing/2014/main" id="{25D9C3BD-DF38-40AE-7C84-750D74D82CE6}"/>
              </a:ext>
            </a:extLst>
          </p:cNvPr>
          <p:cNvPicPr>
            <a:picLocks noChangeAspect="1"/>
          </p:cNvPicPr>
          <p:nvPr/>
        </p:nvPicPr>
        <p:blipFill>
          <a:blip r:embed="rId3"/>
          <a:stretch>
            <a:fillRect/>
          </a:stretch>
        </p:blipFill>
        <p:spPr>
          <a:xfrm>
            <a:off x="905116" y="2202180"/>
            <a:ext cx="3453966" cy="4663440"/>
          </a:xfrm>
          <a:prstGeom prst="rect">
            <a:avLst/>
          </a:prstGeom>
        </p:spPr>
      </p:pic>
    </p:spTree>
    <p:extLst>
      <p:ext uri="{BB962C8B-B14F-4D97-AF65-F5344CB8AC3E}">
        <p14:creationId xmlns:p14="http://schemas.microsoft.com/office/powerpoint/2010/main" val="166247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B03-41EC-2843-B411-B9BD3676C4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FF8CF-5BA6-B841-BB36-5280B35398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C00E3E-49DC-CD4F-97E8-F3A10BA7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8" name="TextBox 7">
            <a:extLst>
              <a:ext uri="{FF2B5EF4-FFF2-40B4-BE49-F238E27FC236}">
                <a16:creationId xmlns:a16="http://schemas.microsoft.com/office/drawing/2014/main" id="{23E481B7-647A-434D-90AB-E3A848815A27}"/>
              </a:ext>
            </a:extLst>
          </p:cNvPr>
          <p:cNvSpPr txBox="1"/>
          <p:nvPr/>
        </p:nvSpPr>
        <p:spPr>
          <a:xfrm>
            <a:off x="364677" y="2476913"/>
            <a:ext cx="9427379" cy="4524315"/>
          </a:xfrm>
          <a:prstGeom prst="rect">
            <a:avLst/>
          </a:prstGeom>
          <a:noFill/>
        </p:spPr>
        <p:txBody>
          <a:bodyPr wrap="square" rtlCol="0">
            <a:spAutoFit/>
          </a:bodyPr>
          <a:lstStyle/>
          <a:p>
            <a:r>
              <a:rPr lang="en-US" sz="2800" b="1" dirty="0">
                <a:solidFill>
                  <a:schemeClr val="bg1"/>
                </a:solidFill>
              </a:rPr>
              <a:t>Frog Street Curriculum:</a:t>
            </a:r>
          </a:p>
          <a:p>
            <a:r>
              <a:rPr lang="en-US" sz="2400" b="1" dirty="0">
                <a:solidFill>
                  <a:schemeClr val="bg1"/>
                </a:solidFill>
              </a:rPr>
              <a:t>My School &amp; Me </a:t>
            </a:r>
          </a:p>
          <a:p>
            <a:r>
              <a:rPr lang="en-US" sz="2400" b="1" dirty="0">
                <a:solidFill>
                  <a:schemeClr val="bg1"/>
                </a:solidFill>
              </a:rPr>
              <a:t>Family &amp; Friends </a:t>
            </a:r>
            <a:r>
              <a:rPr lang="en-US" sz="2000" dirty="0">
                <a:solidFill>
                  <a:schemeClr val="bg1"/>
                </a:solidFill>
              </a:rPr>
              <a:t>(Pets and Neighborhood) </a:t>
            </a:r>
          </a:p>
          <a:p>
            <a:r>
              <a:rPr lang="en-US" sz="2400" b="1" dirty="0">
                <a:solidFill>
                  <a:schemeClr val="bg1"/>
                </a:solidFill>
              </a:rPr>
              <a:t>Giants</a:t>
            </a:r>
            <a:r>
              <a:rPr lang="en-US" sz="2000" dirty="0">
                <a:solidFill>
                  <a:schemeClr val="bg1"/>
                </a:solidFill>
              </a:rPr>
              <a:t> (Big/Little, Nature’s Giants, Giants Made by People, Make Believe Giants) </a:t>
            </a:r>
          </a:p>
          <a:p>
            <a:r>
              <a:rPr lang="en-US" sz="2400" b="1" dirty="0">
                <a:solidFill>
                  <a:schemeClr val="bg1"/>
                </a:solidFill>
              </a:rPr>
              <a:t>Choices</a:t>
            </a:r>
            <a:r>
              <a:rPr lang="en-US" sz="2000" b="1" dirty="0">
                <a:solidFill>
                  <a:schemeClr val="bg1"/>
                </a:solidFill>
              </a:rPr>
              <a:t> </a:t>
            </a:r>
            <a:r>
              <a:rPr lang="en-US" sz="2000" dirty="0">
                <a:solidFill>
                  <a:schemeClr val="bg1"/>
                </a:solidFill>
              </a:rPr>
              <a:t>(Healthy Choices, Healthy Habits, Problem Solving) </a:t>
            </a:r>
          </a:p>
          <a:p>
            <a:r>
              <a:rPr lang="en-US" sz="2400" b="1" dirty="0">
                <a:solidFill>
                  <a:schemeClr val="bg1"/>
                </a:solidFill>
              </a:rPr>
              <a:t>Holidays Around the World </a:t>
            </a:r>
          </a:p>
          <a:p>
            <a:r>
              <a:rPr lang="en-US" sz="2400" b="1" dirty="0">
                <a:solidFill>
                  <a:schemeClr val="bg1"/>
                </a:solidFill>
              </a:rPr>
              <a:t>Stories and Rhymes </a:t>
            </a:r>
            <a:r>
              <a:rPr lang="en-US" sz="2000" dirty="0">
                <a:solidFill>
                  <a:schemeClr val="bg1"/>
                </a:solidFill>
              </a:rPr>
              <a:t>(Nursery Rhyme, Traditional Tales, Fairy Tales, Folktales, Fables) </a:t>
            </a:r>
          </a:p>
          <a:p>
            <a:r>
              <a:rPr lang="en-US" sz="2400" b="1" dirty="0">
                <a:solidFill>
                  <a:schemeClr val="bg1"/>
                </a:solidFill>
              </a:rPr>
              <a:t>I Build! I Create! </a:t>
            </a:r>
            <a:r>
              <a:rPr lang="en-US" sz="2000" dirty="0">
                <a:solidFill>
                  <a:schemeClr val="bg1"/>
                </a:solidFill>
              </a:rPr>
              <a:t>(Construction, Tools and Machines) </a:t>
            </a:r>
          </a:p>
          <a:p>
            <a:r>
              <a:rPr lang="en-US" sz="2400" b="1" dirty="0">
                <a:solidFill>
                  <a:schemeClr val="bg1"/>
                </a:solidFill>
              </a:rPr>
              <a:t>Things That Move </a:t>
            </a:r>
            <a:r>
              <a:rPr lang="en-US" sz="2000" dirty="0">
                <a:solidFill>
                  <a:schemeClr val="bg1"/>
                </a:solidFill>
              </a:rPr>
              <a:t>(Muscles/Dance, Travel, Transportation, Mysterious Movers (coasters, wind, bees)</a:t>
            </a:r>
          </a:p>
          <a:p>
            <a:r>
              <a:rPr lang="en-US" sz="2400" b="1" dirty="0">
                <a:solidFill>
                  <a:schemeClr val="bg1"/>
                </a:solidFill>
              </a:rPr>
              <a:t>Animals </a:t>
            </a:r>
            <a:r>
              <a:rPr lang="en-US" sz="2000" dirty="0">
                <a:solidFill>
                  <a:schemeClr val="bg1"/>
                </a:solidFill>
              </a:rPr>
              <a:t>(Farm, Zoo, Bugs) </a:t>
            </a:r>
          </a:p>
          <a:p>
            <a:r>
              <a:rPr lang="en-US" sz="2400" b="1" dirty="0">
                <a:solidFill>
                  <a:schemeClr val="bg1"/>
                </a:solidFill>
              </a:rPr>
              <a:t>Changes</a:t>
            </a:r>
            <a:r>
              <a:rPr lang="en-US" sz="2000" dirty="0">
                <a:solidFill>
                  <a:schemeClr val="bg1"/>
                </a:solidFill>
              </a:rPr>
              <a:t> (Life cycles, Weather, Seasons, Sun/Moon) </a:t>
            </a:r>
            <a:endParaRPr lang="en-US" sz="1400" dirty="0">
              <a:solidFill>
                <a:schemeClr val="bg1"/>
              </a:solidFill>
            </a:endParaRPr>
          </a:p>
        </p:txBody>
      </p:sp>
    </p:spTree>
    <p:extLst>
      <p:ext uri="{BB962C8B-B14F-4D97-AF65-F5344CB8AC3E}">
        <p14:creationId xmlns:p14="http://schemas.microsoft.com/office/powerpoint/2010/main" val="410377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B03-41EC-2843-B411-B9BD3676C4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FF8CF-5BA6-B841-BB36-5280B35398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C00E3E-49DC-CD4F-97E8-F3A10BA7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8" name="TextBox 7">
            <a:extLst>
              <a:ext uri="{FF2B5EF4-FFF2-40B4-BE49-F238E27FC236}">
                <a16:creationId xmlns:a16="http://schemas.microsoft.com/office/drawing/2014/main" id="{23E481B7-647A-434D-90AB-E3A848815A27}"/>
              </a:ext>
            </a:extLst>
          </p:cNvPr>
          <p:cNvSpPr txBox="1"/>
          <p:nvPr/>
        </p:nvSpPr>
        <p:spPr>
          <a:xfrm>
            <a:off x="773959" y="2551290"/>
            <a:ext cx="8584012" cy="3970318"/>
          </a:xfrm>
          <a:prstGeom prst="rect">
            <a:avLst/>
          </a:prstGeom>
          <a:noFill/>
        </p:spPr>
        <p:txBody>
          <a:bodyPr wrap="square" lIns="91440" tIns="45720" rIns="91440" bIns="45720" rtlCol="0" anchor="t">
            <a:spAutoFit/>
          </a:bodyPr>
          <a:lstStyle/>
          <a:p>
            <a:r>
              <a:rPr lang="en-US" sz="2800" b="1" dirty="0">
                <a:solidFill>
                  <a:schemeClr val="bg1"/>
                </a:solidFill>
                <a:cs typeface="Calibri"/>
              </a:rPr>
              <a:t>Heggerty</a:t>
            </a:r>
          </a:p>
          <a:p>
            <a:pPr marL="457200" indent="-457200">
              <a:buFont typeface="Arial"/>
              <a:buChar char="•"/>
            </a:pPr>
            <a:r>
              <a:rPr lang="en-US" sz="2800" b="1" dirty="0">
                <a:solidFill>
                  <a:schemeClr val="bg1"/>
                </a:solidFill>
                <a:cs typeface="Calibri"/>
              </a:rPr>
              <a:t>Phonological Awareness and Phonemic Awareness</a:t>
            </a:r>
          </a:p>
          <a:p>
            <a:endParaRPr lang="en-US" sz="2800" b="1" dirty="0">
              <a:solidFill>
                <a:schemeClr val="bg1"/>
              </a:solidFill>
              <a:cs typeface="Calibri"/>
            </a:endParaRPr>
          </a:p>
          <a:p>
            <a:r>
              <a:rPr lang="en-US" sz="2800" b="1" dirty="0">
                <a:solidFill>
                  <a:schemeClr val="bg1"/>
                </a:solidFill>
                <a:cs typeface="Calibri"/>
              </a:rPr>
              <a:t>Kid Lips</a:t>
            </a:r>
          </a:p>
          <a:p>
            <a:pPr marL="457200" indent="-457200">
              <a:buFont typeface="Arial"/>
              <a:buChar char="•"/>
            </a:pPr>
            <a:r>
              <a:rPr lang="en-US" sz="2800" b="1" dirty="0">
                <a:solidFill>
                  <a:schemeClr val="bg1"/>
                </a:solidFill>
                <a:cs typeface="Calibri"/>
              </a:rPr>
              <a:t>Explicit Alphabet and Phonics Instruction</a:t>
            </a:r>
          </a:p>
          <a:p>
            <a:endParaRPr lang="en-US" sz="2800" b="1" dirty="0">
              <a:solidFill>
                <a:schemeClr val="bg1"/>
              </a:solidFill>
              <a:cs typeface="Calibri"/>
            </a:endParaRPr>
          </a:p>
          <a:p>
            <a:pPr>
              <a:buFont typeface="Arial"/>
            </a:pPr>
            <a:r>
              <a:rPr lang="en-US" sz="2800" b="1" dirty="0">
                <a:solidFill>
                  <a:schemeClr val="bg1"/>
                </a:solidFill>
                <a:cs typeface="Calibri"/>
              </a:rPr>
              <a:t>Social Emotional </a:t>
            </a:r>
          </a:p>
          <a:p>
            <a:pPr marL="457200" indent="-457200">
              <a:buFont typeface="Arial"/>
              <a:buChar char="•"/>
            </a:pPr>
            <a:r>
              <a:rPr lang="en-US" sz="2800" b="1" dirty="0">
                <a:solidFill>
                  <a:schemeClr val="bg1"/>
                </a:solidFill>
                <a:cs typeface="Calibri"/>
              </a:rPr>
              <a:t>Feeling Buddies</a:t>
            </a:r>
          </a:p>
          <a:p>
            <a:pPr marL="457200" indent="-457200">
              <a:buFont typeface="Arial"/>
              <a:buChar char="•"/>
            </a:pPr>
            <a:r>
              <a:rPr lang="en-US" sz="2800" b="1" dirty="0">
                <a:solidFill>
                  <a:schemeClr val="bg1"/>
                </a:solidFill>
                <a:cs typeface="Calibri"/>
              </a:rPr>
              <a:t>Second Step</a:t>
            </a:r>
          </a:p>
        </p:txBody>
      </p:sp>
    </p:spTree>
    <p:extLst>
      <p:ext uri="{BB962C8B-B14F-4D97-AF65-F5344CB8AC3E}">
        <p14:creationId xmlns:p14="http://schemas.microsoft.com/office/powerpoint/2010/main" val="1231173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B03-41EC-2843-B411-B9BD3676C4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FF8CF-5BA6-B841-BB36-5280B35398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C00E3E-49DC-CD4F-97E8-F3A10BA7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6" name="TextBox 5">
            <a:extLst>
              <a:ext uri="{FF2B5EF4-FFF2-40B4-BE49-F238E27FC236}">
                <a16:creationId xmlns:a16="http://schemas.microsoft.com/office/drawing/2014/main" id="{AD02A100-29CD-4C4D-95CC-5C1AC2BAD5D3}"/>
              </a:ext>
            </a:extLst>
          </p:cNvPr>
          <p:cNvSpPr txBox="1"/>
          <p:nvPr/>
        </p:nvSpPr>
        <p:spPr>
          <a:xfrm>
            <a:off x="691515" y="3461128"/>
            <a:ext cx="8675370" cy="3539430"/>
          </a:xfrm>
          <a:prstGeom prst="rect">
            <a:avLst/>
          </a:prstGeom>
          <a:noFill/>
        </p:spPr>
        <p:txBody>
          <a:bodyPr wrap="square" rtlCol="0">
            <a:spAutoFit/>
          </a:bodyPr>
          <a:lstStyle/>
          <a:p>
            <a:pPr algn="ctr"/>
            <a:r>
              <a:rPr lang="en-US" sz="2800" dirty="0">
                <a:solidFill>
                  <a:schemeClr val="bg1"/>
                </a:solidFill>
              </a:rPr>
              <a:t>STRAND: Self-Regulation Standard </a:t>
            </a:r>
          </a:p>
          <a:p>
            <a:r>
              <a:rPr lang="en-US" sz="2800" dirty="0">
                <a:solidFill>
                  <a:schemeClr val="bg1"/>
                </a:solidFill>
              </a:rPr>
              <a:t>SED3: The child will demonstrate self-control. </a:t>
            </a:r>
          </a:p>
          <a:p>
            <a:r>
              <a:rPr lang="en-US" sz="2800" dirty="0">
                <a:solidFill>
                  <a:schemeClr val="bg1"/>
                </a:solidFill>
              </a:rPr>
              <a:t>-  SED3.4a Independently follows rules and routines.  </a:t>
            </a:r>
          </a:p>
          <a:p>
            <a:pPr marL="285750" indent="-285750">
              <a:buFontTx/>
              <a:buChar char="-"/>
            </a:pPr>
            <a:r>
              <a:rPr lang="en-US" sz="2800" dirty="0">
                <a:solidFill>
                  <a:schemeClr val="bg1"/>
                </a:solidFill>
              </a:rPr>
              <a:t>SED3.4b Regulates own emotions and behaviors and seeks out adult support when needed. </a:t>
            </a:r>
          </a:p>
          <a:p>
            <a:pPr marL="285750" indent="-285750">
              <a:buFontTx/>
              <a:buChar char="-"/>
            </a:pPr>
            <a:r>
              <a:rPr lang="en-US" sz="2800" dirty="0">
                <a:solidFill>
                  <a:schemeClr val="bg1"/>
                </a:solidFill>
              </a:rPr>
              <a:t>SED3.4c Regulates a range of impulses. </a:t>
            </a:r>
          </a:p>
          <a:p>
            <a:pPr marL="285750" indent="-285750">
              <a:buFontTx/>
              <a:buChar char="-"/>
            </a:pPr>
            <a:r>
              <a:rPr lang="en-US" sz="2800" dirty="0">
                <a:solidFill>
                  <a:schemeClr val="bg1"/>
                </a:solidFill>
              </a:rPr>
              <a:t>SED3.4d Manages transitions and adapts to changes in schedules and routines independently.</a:t>
            </a:r>
          </a:p>
        </p:txBody>
      </p:sp>
      <p:sp>
        <p:nvSpPr>
          <p:cNvPr id="5" name="TextBox 4">
            <a:extLst>
              <a:ext uri="{FF2B5EF4-FFF2-40B4-BE49-F238E27FC236}">
                <a16:creationId xmlns:a16="http://schemas.microsoft.com/office/drawing/2014/main" id="{DD0B7B34-5AB7-411B-8E81-2B28E509CE52}"/>
              </a:ext>
            </a:extLst>
          </p:cNvPr>
          <p:cNvSpPr txBox="1"/>
          <p:nvPr/>
        </p:nvSpPr>
        <p:spPr>
          <a:xfrm>
            <a:off x="807396" y="2791038"/>
            <a:ext cx="8559489" cy="523220"/>
          </a:xfrm>
          <a:prstGeom prst="rect">
            <a:avLst/>
          </a:prstGeom>
          <a:noFill/>
        </p:spPr>
        <p:txBody>
          <a:bodyPr wrap="square" rtlCol="0">
            <a:spAutoFit/>
          </a:bodyPr>
          <a:lstStyle/>
          <a:p>
            <a:r>
              <a:rPr lang="en-US" sz="2800" dirty="0">
                <a:solidFill>
                  <a:schemeClr val="bg1"/>
                </a:solidFill>
              </a:rPr>
              <a:t>GELDS: Georgia Early Learning Development Standards</a:t>
            </a:r>
          </a:p>
        </p:txBody>
      </p:sp>
    </p:spTree>
    <p:extLst>
      <p:ext uri="{BB962C8B-B14F-4D97-AF65-F5344CB8AC3E}">
        <p14:creationId xmlns:p14="http://schemas.microsoft.com/office/powerpoint/2010/main" val="18186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B3C2-32A3-0F49-A298-C945FBF9C0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2932EE-1184-C542-A35C-13395EF64B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B47ED71-1D53-654E-A2F1-7C91B5D93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sp>
        <p:nvSpPr>
          <p:cNvPr id="5" name="TextBox 4">
            <a:extLst>
              <a:ext uri="{FF2B5EF4-FFF2-40B4-BE49-F238E27FC236}">
                <a16:creationId xmlns:a16="http://schemas.microsoft.com/office/drawing/2014/main" id="{CA9A4CCB-6904-4BBC-BC62-EA10E661EEC6}"/>
              </a:ext>
            </a:extLst>
          </p:cNvPr>
          <p:cNvSpPr txBox="1"/>
          <p:nvPr/>
        </p:nvSpPr>
        <p:spPr>
          <a:xfrm>
            <a:off x="347762" y="2607617"/>
            <a:ext cx="9363075" cy="4154984"/>
          </a:xfrm>
          <a:prstGeom prst="rect">
            <a:avLst/>
          </a:prstGeom>
          <a:noFill/>
        </p:spPr>
        <p:txBody>
          <a:bodyPr wrap="square" rtlCol="0">
            <a:spAutoFit/>
          </a:bodyPr>
          <a:lstStyle/>
          <a:p>
            <a:r>
              <a:rPr lang="en-US" dirty="0">
                <a:solidFill>
                  <a:schemeClr val="bg1"/>
                </a:solidFill>
              </a:rPr>
              <a:t>			</a:t>
            </a:r>
            <a:r>
              <a:rPr lang="en-US" sz="2400" dirty="0">
                <a:solidFill>
                  <a:schemeClr val="bg1"/>
                </a:solidFill>
              </a:rPr>
              <a:t>STRAND: Early Reading Standard </a:t>
            </a:r>
          </a:p>
          <a:p>
            <a:r>
              <a:rPr lang="en-US" sz="2400" dirty="0">
                <a:solidFill>
                  <a:schemeClr val="bg1"/>
                </a:solidFill>
              </a:rPr>
              <a:t>CLL5: The child will acquire meaning from a variety of materials read to him/her. </a:t>
            </a:r>
          </a:p>
          <a:p>
            <a:pPr marL="285750" indent="-285750">
              <a:buFontTx/>
              <a:buChar char="-"/>
            </a:pPr>
            <a:r>
              <a:rPr lang="en-US" sz="2400" dirty="0">
                <a:solidFill>
                  <a:schemeClr val="bg1"/>
                </a:solidFill>
              </a:rPr>
              <a:t>CLL5.4a Prior to reading, uses prior knowledge, story title, and pictures to make predictions about story content. </a:t>
            </a:r>
          </a:p>
          <a:p>
            <a:pPr marL="285750" indent="-285750">
              <a:buFontTx/>
              <a:buChar char="-"/>
            </a:pPr>
            <a:r>
              <a:rPr lang="en-US" sz="2400" dirty="0">
                <a:solidFill>
                  <a:schemeClr val="bg1"/>
                </a:solidFill>
              </a:rPr>
              <a:t>CLL5.4b  Retells familiar stories.  </a:t>
            </a:r>
          </a:p>
          <a:p>
            <a:pPr marL="285750" indent="-285750">
              <a:buFontTx/>
              <a:buChar char="-"/>
            </a:pPr>
            <a:r>
              <a:rPr lang="en-US" sz="2400" dirty="0">
                <a:solidFill>
                  <a:schemeClr val="bg1"/>
                </a:solidFill>
              </a:rPr>
              <a:t>CLL5.4c  Discusses books or stories read aloud and can identify characters and setting in a story. </a:t>
            </a:r>
          </a:p>
          <a:p>
            <a:pPr marL="285750" indent="-285750">
              <a:buFontTx/>
              <a:buChar char="-"/>
            </a:pPr>
            <a:r>
              <a:rPr lang="en-US" sz="2400" dirty="0">
                <a:solidFill>
                  <a:schemeClr val="bg1"/>
                </a:solidFill>
              </a:rPr>
              <a:t>CLL5.4d Makes real-world connections between stories and real-life experiences. </a:t>
            </a:r>
          </a:p>
          <a:p>
            <a:pPr marL="285750" indent="-285750">
              <a:buFontTx/>
              <a:buChar char="-"/>
            </a:pPr>
            <a:r>
              <a:rPr lang="en-US" sz="2400" dirty="0">
                <a:solidFill>
                  <a:schemeClr val="bg1"/>
                </a:solidFill>
              </a:rPr>
              <a:t>CLL5.4e Develops an alternate ending for a story</a:t>
            </a:r>
          </a:p>
        </p:txBody>
      </p:sp>
    </p:spTree>
    <p:extLst>
      <p:ext uri="{BB962C8B-B14F-4D97-AF65-F5344CB8AC3E}">
        <p14:creationId xmlns:p14="http://schemas.microsoft.com/office/powerpoint/2010/main" val="779417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48"/>
            <a:ext cx="10058400" cy="7769148"/>
          </a:xfrm>
          <a:prstGeom prst="rect">
            <a:avLst/>
          </a:prstGeom>
        </p:spPr>
      </p:pic>
    </p:spTree>
    <p:extLst>
      <p:ext uri="{BB962C8B-B14F-4D97-AF65-F5344CB8AC3E}">
        <p14:creationId xmlns:p14="http://schemas.microsoft.com/office/powerpoint/2010/main" val="155620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69148"/>
          </a:xfrm>
          <a:prstGeom prst="rect">
            <a:avLst/>
          </a:prstGeom>
        </p:spPr>
      </p:pic>
      <p:pic>
        <p:nvPicPr>
          <p:cNvPr id="5" name="Picture 4">
            <a:extLst>
              <a:ext uri="{FF2B5EF4-FFF2-40B4-BE49-F238E27FC236}">
                <a16:creationId xmlns:a16="http://schemas.microsoft.com/office/drawing/2014/main" id="{BDB8A67F-DEA8-2C4D-A9F9-7B65E88C31ED}"/>
              </a:ext>
            </a:extLst>
          </p:cNvPr>
          <p:cNvPicPr>
            <a:picLocks noChangeAspect="1"/>
          </p:cNvPicPr>
          <p:nvPr/>
        </p:nvPicPr>
        <p:blipFill>
          <a:blip r:embed="rId3"/>
          <a:stretch>
            <a:fillRect/>
          </a:stretch>
        </p:blipFill>
        <p:spPr>
          <a:xfrm>
            <a:off x="4930346" y="2644689"/>
            <a:ext cx="4114800" cy="4114800"/>
          </a:xfrm>
          <a:prstGeom prst="rect">
            <a:avLst/>
          </a:prstGeom>
          <a:effectLst>
            <a:softEdge rad="165100"/>
          </a:effectLst>
        </p:spPr>
      </p:pic>
      <p:pic>
        <p:nvPicPr>
          <p:cNvPr id="7" name="Picture 6">
            <a:extLst>
              <a:ext uri="{FF2B5EF4-FFF2-40B4-BE49-F238E27FC236}">
                <a16:creationId xmlns:a16="http://schemas.microsoft.com/office/drawing/2014/main" id="{B2AB9B8C-38AB-8742-A5A7-232BE52692CE}"/>
              </a:ext>
            </a:extLst>
          </p:cNvPr>
          <p:cNvPicPr>
            <a:picLocks noChangeAspect="1"/>
          </p:cNvPicPr>
          <p:nvPr/>
        </p:nvPicPr>
        <p:blipFill>
          <a:blip r:embed="rId4"/>
          <a:stretch>
            <a:fillRect/>
          </a:stretch>
        </p:blipFill>
        <p:spPr>
          <a:xfrm>
            <a:off x="555468" y="2644689"/>
            <a:ext cx="4374878" cy="4077386"/>
          </a:xfrm>
          <a:prstGeom prst="rect">
            <a:avLst/>
          </a:prstGeom>
        </p:spPr>
      </p:pic>
    </p:spTree>
    <p:extLst>
      <p:ext uri="{BB962C8B-B14F-4D97-AF65-F5344CB8AC3E}">
        <p14:creationId xmlns:p14="http://schemas.microsoft.com/office/powerpoint/2010/main" val="96792006"/>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12e7aa3-0865-4411-a079-7f1de9053fce" xsi:nil="true"/>
    <lcf76f155ced4ddcb4097134ff3c332f xmlns="2a8df4d3-dd3a-4209-a7ca-0bd707f9c538">
      <Terms xmlns="http://schemas.microsoft.com/office/infopath/2007/PartnerControls"/>
    </lcf76f155ced4ddcb4097134ff3c332f>
    <SharedWithUsers xmlns="b12e7aa3-0865-4411-a079-7f1de9053fce">
      <UserInfo>
        <DisplayName>Brazeal, Christine E</DisplayName>
        <AccountId>1171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E5BF7E928448A8F2D819878138E0" ma:contentTypeVersion="17" ma:contentTypeDescription="Create a new document." ma:contentTypeScope="" ma:versionID="6d77a8b4e473ebad3234ce87c246521f">
  <xsd:schema xmlns:xsd="http://www.w3.org/2001/XMLSchema" xmlns:xs="http://www.w3.org/2001/XMLSchema" xmlns:p="http://schemas.microsoft.com/office/2006/metadata/properties" xmlns:ns2="2a8df4d3-dd3a-4209-a7ca-0bd707f9c538" xmlns:ns3="b12e7aa3-0865-4411-a079-7f1de9053fce" targetNamespace="http://schemas.microsoft.com/office/2006/metadata/properties" ma:root="true" ma:fieldsID="de816dc0e2db8f39411225e9485ee4ad" ns2:_="" ns3:_="">
    <xsd:import namespace="2a8df4d3-dd3a-4209-a7ca-0bd707f9c538"/>
    <xsd:import namespace="b12e7aa3-0865-4411-a079-7f1de9053f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8df4d3-dd3a-4209-a7ca-0bd707f9c5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51e8eed-b210-4e9a-b15e-1ae725bc651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2e7aa3-0865-4411-a079-7f1de9053fc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2fe3c7b-4e95-49d7-9a11-67ec5710983c}" ma:internalName="TaxCatchAll" ma:showField="CatchAllData" ma:web="b12e7aa3-0865-4411-a079-7f1de9053f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26378B-CD7F-4077-B3B0-D12245FC1E66}">
  <ds:schemaRefs>
    <ds:schemaRef ds:uri="http://schemas.microsoft.com/sharepoint/v3/contenttype/forms"/>
  </ds:schemaRefs>
</ds:datastoreItem>
</file>

<file path=customXml/itemProps2.xml><?xml version="1.0" encoding="utf-8"?>
<ds:datastoreItem xmlns:ds="http://schemas.openxmlformats.org/officeDocument/2006/customXml" ds:itemID="{5DACA98B-31DD-4D18-B3F5-C4F2185E5670}">
  <ds:schemaRefs>
    <ds:schemaRef ds:uri="http://schemas.microsoft.com/office/2006/metadata/properties"/>
    <ds:schemaRef ds:uri="http://schemas.microsoft.com/office/infopath/2007/PartnerControls"/>
    <ds:schemaRef ds:uri="b12e7aa3-0865-4411-a079-7f1de9053fce"/>
    <ds:schemaRef ds:uri="2a8df4d3-dd3a-4209-a7ca-0bd707f9c538"/>
  </ds:schemaRefs>
</ds:datastoreItem>
</file>

<file path=customXml/itemProps3.xml><?xml version="1.0" encoding="utf-8"?>
<ds:datastoreItem xmlns:ds="http://schemas.openxmlformats.org/officeDocument/2006/customXml" ds:itemID="{72881A23-3F30-4E39-BF93-5BE397890B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8df4d3-dd3a-4209-a7ca-0bd707f9c538"/>
    <ds:schemaRef ds:uri="b12e7aa3-0865-4411-a079-7f1de9053f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1033</TotalTime>
  <Words>643</Words>
  <Application>Microsoft Office PowerPoint</Application>
  <PresentationFormat>Custom</PresentationFormat>
  <Paragraphs>71</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Avenir Next LT Pro</vt:lpstr>
      <vt:lpstr>Calibri</vt:lpstr>
      <vt:lpstr>Century Gothic</vt:lpstr>
      <vt:lpstr>KG Blank Space Solid</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Chandra Dills</dc:creator>
  <cp:lastModifiedBy>Leeds, Shannon</cp:lastModifiedBy>
  <cp:revision>248</cp:revision>
  <dcterms:created xsi:type="dcterms:W3CDTF">2017-06-30T19:09:50Z</dcterms:created>
  <dcterms:modified xsi:type="dcterms:W3CDTF">2024-09-17T17:01:44Z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etDate">
    <vt:lpwstr>2021-08-22T14:06:35Z</vt:lpwstr>
  </property>
  <property fmtid="{D5CDD505-2E9C-101B-9397-08002B2CF9AE}" pid="4" name="MSIP_Label_0ee3c538-ec52-435f-ae58-017644bd9513_Method">
    <vt:lpwstr>Standard</vt:lpwstr>
  </property>
  <property fmtid="{D5CDD505-2E9C-101B-9397-08002B2CF9AE}" pid="5" name="MSIP_Label_0ee3c538-ec52-435f-ae58-017644bd9513_Name">
    <vt:lpwstr>0ee3c538-ec52-435f-ae58-017644bd9513</vt:lpwstr>
  </property>
  <property fmtid="{D5CDD505-2E9C-101B-9397-08002B2CF9AE}" pid="6" name="MSIP_Label_0ee3c538-ec52-435f-ae58-017644bd9513_SiteId">
    <vt:lpwstr>0cdcb198-8169-4b70-ba9f-da7e3ba700c2</vt:lpwstr>
  </property>
  <property fmtid="{D5CDD505-2E9C-101B-9397-08002B2CF9AE}" pid="7" name="MSIP_Label_0ee3c538-ec52-435f-ae58-017644bd9513_ContentBits">
    <vt:lpwstr>0</vt:lpwstr>
  </property>
  <property fmtid="{D5CDD505-2E9C-101B-9397-08002B2CF9AE}" pid="8" name="ContentTypeId">
    <vt:lpwstr>0x0101006497E5BF7E928448A8F2D819878138E0</vt:lpwstr>
  </property>
</Properties>
</file>