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6FB5-D8BE-4479-871E-9C83184647ED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D519-80FD-4101-BF98-4BA87B986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1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6FB5-D8BE-4479-871E-9C83184647ED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D519-80FD-4101-BF98-4BA87B986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285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6FB5-D8BE-4479-871E-9C83184647ED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D519-80FD-4101-BF98-4BA87B986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60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6FB5-D8BE-4479-871E-9C83184647ED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D519-80FD-4101-BF98-4BA87B986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277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6FB5-D8BE-4479-871E-9C83184647ED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D519-80FD-4101-BF98-4BA87B986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01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6FB5-D8BE-4479-871E-9C83184647ED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D519-80FD-4101-BF98-4BA87B986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025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6FB5-D8BE-4479-871E-9C83184647ED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D519-80FD-4101-BF98-4BA87B986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70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6FB5-D8BE-4479-871E-9C83184647ED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D519-80FD-4101-BF98-4BA87B986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03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6FB5-D8BE-4479-871E-9C83184647ED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D519-80FD-4101-BF98-4BA87B986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022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6FB5-D8BE-4479-871E-9C83184647ED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D519-80FD-4101-BF98-4BA87B986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35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36FB5-D8BE-4479-871E-9C83184647ED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9D519-80FD-4101-BF98-4BA87B986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821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36FB5-D8BE-4479-871E-9C83184647ED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9D519-80FD-4101-BF98-4BA87B986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33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H2UjivzaXVCpAQeFujS+L6XJHH/iAEN1y0g3VWj9Hac=-~gFJa9o5YGWblRuF44cwebg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JlNPyVXL98K/lbaY5rMVc1aJ4YLaLazGadg8GEhZkH0=-~tUur5/h7p8kcHoE3BzpUsw==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Visiting the Zoo</a:t>
            </a:r>
            <a:endParaRPr lang="en-US" dirty="0"/>
          </a:p>
        </p:txBody>
      </p:sp>
      <p:sp>
        <p:nvSpPr>
          <p:cNvPr id="3" name="Subtitle 2" descr="ixdM1urrj1K3fZ8mnyqnONsPQ7beHRWqbPvNPFw5tLA=-~MdL37her0onh2UJd1KgWDQ==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Carlyne</a:t>
            </a:r>
            <a:r>
              <a:rPr lang="en-US" smtClean="0"/>
              <a:t> Anderson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39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 descr="+4z5RM3FKI6I1IippVc2PRlxSBpR683HEwGri5j9B2M=-~YeFxCXKW5kq9e5opVGQ+uA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Ym1tKDLwW/RiMQSNSWVeOMeRgjaeE5NizdIeLB7j9qU=-~pTxGopPCna0Nq8Y5k1Gtsw=="/>
          <p:cNvSpPr>
            <a:spLocks noGrp="1"/>
          </p:cNvSpPr>
          <p:nvPr>
            <p:ph type="title"/>
          </p:nvPr>
        </p:nvSpPr>
        <p:spPr>
          <a:xfrm>
            <a:off x="0" y="5520506"/>
            <a:ext cx="7772400" cy="1362075"/>
          </a:xfrm>
        </p:spPr>
        <p:txBody>
          <a:bodyPr/>
          <a:lstStyle/>
          <a:p>
            <a:r>
              <a:rPr lang="en-US" cap="none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Going to the zoo!</a:t>
            </a:r>
            <a:endParaRPr lang="en-US" cap="none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Text Placeholder 2" descr="TDFH6hgKpuVHh6tzm/ZRsVyJnLWgMRNbEQncG3jPRRs=-~W5iC5xVYft+7xfd3B3SAaQ=="/>
          <p:cNvSpPr>
            <a:spLocks noGrp="1"/>
          </p:cNvSpPr>
          <p:nvPr>
            <p:ph type="body" idx="1"/>
          </p:nvPr>
        </p:nvSpPr>
        <p:spPr>
          <a:xfrm>
            <a:off x="0" y="4020319"/>
            <a:ext cx="7772400" cy="1500187"/>
          </a:xfrm>
        </p:spPr>
        <p:txBody>
          <a:bodyPr>
            <a:normAutofit/>
          </a:bodyPr>
          <a:lstStyle/>
          <a:p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Our favorite family outing is …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56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VS7ZlGNo8WLMuFa7xVqShG/A25QxFMjwb+tXu3tRfWQ=-~8hvkhe9FNTA2CXHMcJWRrQ==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pIdU+tNDnE6ONP6LcfhbyADvHrcGap3KoJOeLLZCXGA=-~y1htt6XCjtMu05m1qMv1+w==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Favorite Zoo Animals</a:t>
            </a:r>
            <a:endParaRPr lang="en-US" dirty="0"/>
          </a:p>
        </p:txBody>
      </p:sp>
      <p:sp>
        <p:nvSpPr>
          <p:cNvPr id="3" name="Content Placeholder 2" descr="cyFKVbZXzUdONCSOS+bzBjvKgIefMjuS6hye6pNhluw=-~+YM+Y+wwLrfkkw1FO5LIyA==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914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Visiting the Zoo</vt:lpstr>
      <vt:lpstr>Going to the zoo!</vt:lpstr>
      <vt:lpstr>Our Favorite Zoo Animals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2015-12-14T16:16:29Z</dcterms:created>
  <dcterms:modified xsi:type="dcterms:W3CDTF">2015-12-14T16:17:03Z</dcterms:modified>
</cp:coreProperties>
</file>