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1B94CBE1-0B38-4B12-9889-025670019C6C}" type="datetimeFigureOut">
              <a:rPr lang="en-US" altLang="en-US"/>
              <a:pPr/>
              <a:t>2/10/2015</a:t>
            </a:fld>
            <a:endParaRPr lang="en-US" alt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06C9064F-30D2-4509-9790-41141BBB3F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438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70FD757B-03FE-4C04-B8E8-DC7BB8000033}" type="datetimeFigureOut">
              <a:rPr lang="en-US" altLang="en-US"/>
              <a:pPr/>
              <a:t>2/10/2015</a:t>
            </a:fld>
            <a:endParaRPr lang="en-US" alt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10C97508-A929-4793-BB05-9D907B66E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563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95958B0-5CA7-4698-9DCF-C093A0D4CEC1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8BC3DFE-7388-4348-BA51-FC059ADCE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8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E442B-2F19-4E5E-802F-32E0EFC64093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40EF6-F41F-430C-9AFD-FF1A7A627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2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166C3-6DC8-498E-8A83-A5EC71D20FA1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8C220-6520-4DB9-876B-1104FE4E1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8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354BD-23A3-423C-B6EB-32B121EFC727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AF86A-5FC8-4AFF-8286-86426F967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1C8E6A-04D0-4232-B5A0-1DB6A816F22C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EA90BE-39F2-4887-B80F-AAB8A8717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42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2869AE-A519-49AA-9D8B-A13F23F13755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BF8F50-9D93-47A6-BA23-FBFFE6308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01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582DCA-470C-4987-B277-29FA265F6F2E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384AFB-AE01-4A83-9F6F-17EF9478B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08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536A66-C1AE-4620-B54D-6489FA703BB6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494D5C-0DCB-4C08-A3E7-5F00466F3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0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51F02-5231-40F4-A439-73916D06EEBF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5715D-28E8-4A70-9B12-644B3B094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5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8A6D80-657E-4B05-82AA-C6763A9B6857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900E45-D891-4F93-9CC7-1CD2BF15F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3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CBEC53B-8CB2-4926-B72B-B0D2C6B2815E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1450C96-4D39-483A-BE07-1C6AAD7E9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60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DCAD325-FC0A-4B27-92D7-9F0C8737CD43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CDB1A1C-8AF4-41F3-8BAA-B8767B855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10" r:id="rId4"/>
    <p:sldLayoutId id="2147483711" r:id="rId5"/>
    <p:sldLayoutId id="2147483712" r:id="rId6"/>
    <p:sldLayoutId id="2147483706" r:id="rId7"/>
    <p:sldLayoutId id="2147483713" r:id="rId8"/>
    <p:sldLayoutId id="2147483714" r:id="rId9"/>
    <p:sldLayoutId id="2147483705" r:id="rId10"/>
    <p:sldLayoutId id="214748370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What are </a:t>
            </a:r>
            <a:r>
              <a:rPr lang="en-US" dirty="0" err="1" smtClean="0"/>
              <a:t>subforms</a:t>
            </a:r>
            <a:r>
              <a:rPr lang="en-US" dirty="0" smtClean="0"/>
              <a:t>, and how do I create them?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US" altLang="en-US" smtClean="0"/>
              <a:t>Dawn Squires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It’s a form with another form contained in the form.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It is helpful when one needs to see two forms at the same time.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In our Nursing Home business employees must attend classes to keep their licenses to work.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Employees may ask you which classes they have attended.  We will need to be able to pull up that information for the employees quickly.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Additionally, nursing home administrators must have records of this information to show state regulators.  </a:t>
            </a:r>
            <a:endParaRPr 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We have to be able to show exactly which classes each employee attended.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 most efficient way is through the use of forms and </a:t>
            </a:r>
            <a:r>
              <a:rPr lang="en-US" dirty="0" err="1" smtClean="0"/>
              <a:t>subforms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What is a </a:t>
            </a:r>
            <a:r>
              <a:rPr lang="en-US" dirty="0" err="1" smtClean="0"/>
              <a:t>subform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To create a subform, let’s begin by making changes to our Employee – Your Name form.</a:t>
            </a:r>
          </a:p>
          <a:p>
            <a:r>
              <a:rPr lang="en-US" altLang="en-US" smtClean="0"/>
              <a:t>Let’s add a field to the form.  </a:t>
            </a:r>
          </a:p>
          <a:p>
            <a:r>
              <a:rPr lang="en-US" altLang="en-US" smtClean="0"/>
              <a:t>In Layout view on the Format tab, click the Add Fields button.  Add the ID number field.  Recall that you can drag the field wherever you like.  Also recall that designing a form that is easy to use is one of our goals.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BCS-CA2-7-e says you need to be able to create a </a:t>
            </a:r>
            <a:r>
              <a:rPr lang="en-US" dirty="0" err="1" smtClean="0"/>
              <a:t>subform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Open the Employees-Your Name form.</a:t>
            </a:r>
          </a:p>
          <a:p>
            <a:r>
              <a:rPr lang="en-US" altLang="en-US" smtClean="0"/>
              <a:t>Change to Design view – you must be in design view.</a:t>
            </a:r>
          </a:p>
          <a:p>
            <a:r>
              <a:rPr lang="en-US" altLang="en-US" smtClean="0"/>
              <a:t>Get the double headed arrow just above the form footer and pull the footer down to reveal more work area in the detail section of the form.</a:t>
            </a:r>
          </a:p>
          <a:p>
            <a:r>
              <a:rPr lang="en-US" altLang="en-US" smtClean="0"/>
              <a:t>With the Design tab selected, choose the Subform/Subreport button in the Controls grouping.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do I create a </a:t>
            </a:r>
            <a:r>
              <a:rPr lang="en-US" dirty="0" err="1" smtClean="0"/>
              <a:t>subform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Click in the Detail section just below the present information included in the form.</a:t>
            </a:r>
          </a:p>
          <a:p>
            <a:r>
              <a:rPr lang="en-US" altLang="en-US" smtClean="0"/>
              <a:t>When you release the mouse, a Subform dialog box opens.</a:t>
            </a:r>
          </a:p>
          <a:p>
            <a:r>
              <a:rPr lang="en-US" altLang="en-US" smtClean="0"/>
              <a:t>Click “Use Existing Tables and/or Queries.</a:t>
            </a:r>
          </a:p>
          <a:p>
            <a:r>
              <a:rPr lang="en-US" altLang="en-US" smtClean="0"/>
              <a:t>Click the drop-down arrow and select, Table: Inservice Attendance.</a:t>
            </a:r>
          </a:p>
          <a:p>
            <a:r>
              <a:rPr lang="en-US" altLang="en-US" smtClean="0"/>
              <a:t>Add the EmployeeID field to the selected fields.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do I create a </a:t>
            </a:r>
            <a:r>
              <a:rPr lang="en-US" dirty="0" err="1" smtClean="0"/>
              <a:t>subform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Click the Tables/Queries drop-down arrow again.</a:t>
            </a:r>
          </a:p>
          <a:p>
            <a:r>
              <a:rPr lang="en-US" altLang="en-US" smtClean="0"/>
              <a:t>Select Tables:Inservice Classes.</a:t>
            </a:r>
          </a:p>
          <a:p>
            <a:r>
              <a:rPr lang="en-US" altLang="en-US" smtClean="0"/>
              <a:t>Add ClassName and ClassDate fields to the subform.</a:t>
            </a:r>
          </a:p>
          <a:p>
            <a:r>
              <a:rPr lang="en-US" altLang="en-US" smtClean="0"/>
              <a:t>Click Next</a:t>
            </a:r>
          </a:p>
          <a:p>
            <a:r>
              <a:rPr lang="en-US" altLang="en-US" smtClean="0"/>
              <a:t>Make sure Choose From List is selected.</a:t>
            </a:r>
          </a:p>
          <a:p>
            <a:r>
              <a:rPr lang="en-US" altLang="en-US" smtClean="0"/>
              <a:t>Select the first one if there is more than one.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do I create a </a:t>
            </a:r>
            <a:r>
              <a:rPr lang="en-US" dirty="0" err="1" smtClean="0"/>
              <a:t>subform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Click Next</a:t>
            </a:r>
          </a:p>
          <a:p>
            <a:r>
              <a:rPr lang="en-US" altLang="en-US" smtClean="0"/>
              <a:t>We must name our Form.  Let’s use the default name but add a hyphen and your name to the end of the form name in the event your instructor wants you to print it.</a:t>
            </a:r>
          </a:p>
          <a:p>
            <a:r>
              <a:rPr lang="en-US" altLang="en-US" smtClean="0"/>
              <a:t>Click Finish</a:t>
            </a:r>
          </a:p>
          <a:p>
            <a:r>
              <a:rPr lang="en-US" altLang="en-US" smtClean="0"/>
              <a:t>Change the view to form view. (You may need to click in the white area of the detail section first to be able to switch views.)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do I create a </a:t>
            </a:r>
            <a:r>
              <a:rPr lang="en-US" dirty="0" err="1" smtClean="0"/>
              <a:t>subform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As you click through the forms, you can see which inservices/classes each employee has attended and the date the employee attended the class.</a:t>
            </a:r>
          </a:p>
          <a:p>
            <a:r>
              <a:rPr lang="en-US" altLang="en-US" smtClean="0"/>
              <a:t>You can now locate the information for each employee without having to go to two different tables and calculating the information by hand.</a:t>
            </a:r>
          </a:p>
          <a:p>
            <a:r>
              <a:rPr lang="en-US" altLang="en-US" smtClean="0"/>
              <a:t>You will note that some employees have not attended inservice classes.  </a:t>
            </a:r>
          </a:p>
          <a:p>
            <a:endParaRPr lang="en-US" alt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do I create a </a:t>
            </a:r>
            <a:r>
              <a:rPr lang="en-US" dirty="0" err="1" smtClean="0"/>
              <a:t>subform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/object&gt;&lt;object type=&quot;8&quot; unique_id=&quot;10020&quot;&gt;&lt;/object&gt;&lt;/object&gt;&lt;/database&gt;"/>
  <p:tag name="MMPROD_NEXTUNIQUEID" val="10009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538</Words>
  <Application>Microsoft Office PowerPoint</Application>
  <PresentationFormat>On-screen Show (4:3)</PresentationFormat>
  <Paragraphs>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Lucida Sans Unicode</vt:lpstr>
      <vt:lpstr>Arial</vt:lpstr>
      <vt:lpstr>Wingdings 3</vt:lpstr>
      <vt:lpstr>Verdana</vt:lpstr>
      <vt:lpstr>Wingdings 2</vt:lpstr>
      <vt:lpstr>Calibri</vt:lpstr>
      <vt:lpstr>Concourse</vt:lpstr>
      <vt:lpstr>What are subforms, and how do I create them?</vt:lpstr>
      <vt:lpstr>What is a subform?</vt:lpstr>
      <vt:lpstr>BCS-CA2-7-e says you need to be able to create a subform.</vt:lpstr>
      <vt:lpstr>How do I create a subform?</vt:lpstr>
      <vt:lpstr>How do I create a subform?</vt:lpstr>
      <vt:lpstr>How do I create a subform?</vt:lpstr>
      <vt:lpstr>How do I create a subform?</vt:lpstr>
      <vt:lpstr>How do I create a subform?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subforms, and how do I create them?</dc:title>
  <dc:creator>Dawn Squires</dc:creator>
  <cp:lastModifiedBy>Jonathan Garrett</cp:lastModifiedBy>
  <cp:revision>8</cp:revision>
  <dcterms:created xsi:type="dcterms:W3CDTF">2010-03-24T09:09:20Z</dcterms:created>
  <dcterms:modified xsi:type="dcterms:W3CDTF">2015-02-10T11:58:44Z</dcterms:modified>
</cp:coreProperties>
</file>