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549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844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03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9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18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524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22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79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73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90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984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7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4" r:id="rId1"/>
    <p:sldLayoutId id="2147483935" r:id="rId2"/>
    <p:sldLayoutId id="2147483936" r:id="rId3"/>
    <p:sldLayoutId id="2147483937" r:id="rId4"/>
    <p:sldLayoutId id="2147483938" r:id="rId5"/>
    <p:sldLayoutId id="2147483939" r:id="rId6"/>
    <p:sldLayoutId id="2147483940" r:id="rId7"/>
    <p:sldLayoutId id="2147483941" r:id="rId8"/>
    <p:sldLayoutId id="2147483942" r:id="rId9"/>
    <p:sldLayoutId id="2147483943" r:id="rId10"/>
    <p:sldLayoutId id="214748394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0000" dirty="0" smtClean="0">
                <a:solidFill>
                  <a:schemeClr val="tx1"/>
                </a:solidFill>
              </a:rPr>
              <a:t>Fry Word List </a:t>
            </a:r>
            <a:r>
              <a:rPr lang="en-US" sz="10000" dirty="0" smtClean="0">
                <a:solidFill>
                  <a:schemeClr val="tx1"/>
                </a:solidFill>
              </a:rPr>
              <a:t>4 C</a:t>
            </a:r>
            <a:r>
              <a:rPr lang="en-US" sz="10000" dirty="0" smtClean="0">
                <a:solidFill>
                  <a:schemeClr val="tx1"/>
                </a:solidFill>
              </a:rPr>
              <a:t/>
            </a:r>
            <a:br>
              <a:rPr lang="en-US" sz="10000" dirty="0" smtClean="0">
                <a:solidFill>
                  <a:schemeClr val="tx1"/>
                </a:solidFill>
              </a:rPr>
            </a:br>
            <a:r>
              <a:rPr lang="en-US" sz="10000" dirty="0" smtClean="0">
                <a:solidFill>
                  <a:schemeClr val="tx1"/>
                </a:solidFill>
              </a:rPr>
              <a:t>100 words</a:t>
            </a:r>
            <a:endParaRPr lang="en-US" sz="1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4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doctor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1350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voice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868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6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whether</a:t>
            </a:r>
            <a:endParaRPr lang="en-US" sz="16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step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2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itself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6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nine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81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baby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51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minute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52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ring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17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wrote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63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happen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9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appear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1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become</a:t>
            </a:r>
            <a:endParaRPr lang="en-US" sz="19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86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heart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20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swim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64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felt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83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fourth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57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I’ll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53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kept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2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well</a:t>
            </a:r>
            <a:endParaRPr lang="en-US" sz="18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30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herself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89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idea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8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drop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7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body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30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river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56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693" y="770467"/>
            <a:ext cx="10782300" cy="3352800"/>
          </a:xfrm>
        </p:spPr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smile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38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son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76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bat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90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fact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08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sort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51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king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31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dark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279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3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themselves</a:t>
            </a:r>
            <a:endParaRPr lang="en-US" sz="13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15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whose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72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chance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207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study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19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fear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95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move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86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stood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5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himself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67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strong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98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knew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194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often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339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toward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815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wonder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9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act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9029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twenty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718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important</a:t>
            </a:r>
            <a:endParaRPr lang="en-US" sz="1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371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demand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38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however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34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figure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920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case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524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increase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007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enjoy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4367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rather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695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sound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3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die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661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eleven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871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music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90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human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140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court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13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force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762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plant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778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suppose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947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law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676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husband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729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4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moment</a:t>
            </a:r>
            <a:endParaRPr lang="en-US" sz="14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8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5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real</a:t>
            </a:r>
            <a:endParaRPr lang="en-US" sz="15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796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7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person</a:t>
            </a:r>
            <a:endParaRPr lang="en-US" sz="17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159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result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06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6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continue</a:t>
            </a:r>
            <a:endParaRPr lang="en-US" sz="16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755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price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735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serve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851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national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578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wife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353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aunt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945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system</a:t>
            </a:r>
            <a:endParaRPr lang="en-US" sz="17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051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lie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1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speak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669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cause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1363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marry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513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6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possible</a:t>
            </a:r>
            <a:endParaRPr lang="en-US" sz="16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29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supply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245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3950" y="1619553"/>
            <a:ext cx="10782300" cy="3352800"/>
          </a:xfrm>
        </p:spPr>
        <p:txBody>
          <a:bodyPr/>
          <a:lstStyle/>
          <a:p>
            <a:pPr algn="ctr"/>
            <a:r>
              <a:rPr lang="en-US" sz="16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thousand</a:t>
            </a:r>
            <a:endParaRPr lang="en-US" sz="16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154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9357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6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condition</a:t>
            </a:r>
            <a:endParaRPr lang="en-US" sz="16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994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perhaps</a:t>
            </a:r>
            <a:endParaRPr lang="en-US" sz="1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990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7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produce</a:t>
            </a:r>
            <a:endParaRPr lang="en-US" sz="17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490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twelve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8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already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715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rode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10236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8190" y="914158"/>
            <a:ext cx="10782300" cy="3352800"/>
          </a:xfrm>
        </p:spPr>
        <p:txBody>
          <a:bodyPr/>
          <a:lstStyle/>
          <a:p>
            <a:pPr algn="ctr"/>
            <a:r>
              <a:rPr lang="en-US" sz="14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uncle</a:t>
            </a:r>
            <a:endParaRPr lang="en-US" sz="14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6629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labor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985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public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757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7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consider</a:t>
            </a:r>
            <a:endParaRPr lang="en-US" sz="17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405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thus</a:t>
            </a:r>
            <a:endParaRPr lang="en-US" sz="18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089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least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647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power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346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mar</a:t>
            </a:r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3342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6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president</a:t>
            </a:r>
            <a:endParaRPr lang="en-US" sz="16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4875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169</TotalTime>
  <Words>108</Words>
  <Application>Microsoft Office PowerPoint</Application>
  <PresentationFormat>Widescreen</PresentationFormat>
  <Paragraphs>101</Paragraphs>
  <Slides>101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6" baseType="lpstr">
      <vt:lpstr>Arial</vt:lpstr>
      <vt:lpstr>Arial Black</vt:lpstr>
      <vt:lpstr>Berlin Sans FB Demi</vt:lpstr>
      <vt:lpstr>Calibri Light</vt:lpstr>
      <vt:lpstr>Metropolitan</vt:lpstr>
      <vt:lpstr>Fry Word List 4 C 100 words</vt:lpstr>
      <vt:lpstr>become</vt:lpstr>
      <vt:lpstr>body</vt:lpstr>
      <vt:lpstr>chance</vt:lpstr>
      <vt:lpstr>act</vt:lpstr>
      <vt:lpstr>die</vt:lpstr>
      <vt:lpstr>real</vt:lpstr>
      <vt:lpstr>speak</vt:lpstr>
      <vt:lpstr>already</vt:lpstr>
      <vt:lpstr>doctor</vt:lpstr>
      <vt:lpstr>step</vt:lpstr>
      <vt:lpstr>itself</vt:lpstr>
      <vt:lpstr>nine</vt:lpstr>
      <vt:lpstr>baby</vt:lpstr>
      <vt:lpstr>minute</vt:lpstr>
      <vt:lpstr>ring</vt:lpstr>
      <vt:lpstr>wrote</vt:lpstr>
      <vt:lpstr>happen</vt:lpstr>
      <vt:lpstr>appear</vt:lpstr>
      <vt:lpstr>heart</vt:lpstr>
      <vt:lpstr>swim</vt:lpstr>
      <vt:lpstr>felt</vt:lpstr>
      <vt:lpstr>fourth</vt:lpstr>
      <vt:lpstr>I’ll</vt:lpstr>
      <vt:lpstr>kept</vt:lpstr>
      <vt:lpstr>well</vt:lpstr>
      <vt:lpstr>herself</vt:lpstr>
      <vt:lpstr>idea</vt:lpstr>
      <vt:lpstr>drop</vt:lpstr>
      <vt:lpstr>river</vt:lpstr>
      <vt:lpstr>smile</vt:lpstr>
      <vt:lpstr>son</vt:lpstr>
      <vt:lpstr>bat</vt:lpstr>
      <vt:lpstr>fact</vt:lpstr>
      <vt:lpstr>sort</vt:lpstr>
      <vt:lpstr>king</vt:lpstr>
      <vt:lpstr>dark</vt:lpstr>
      <vt:lpstr>themselves</vt:lpstr>
      <vt:lpstr>whose</vt:lpstr>
      <vt:lpstr>study</vt:lpstr>
      <vt:lpstr>fear</vt:lpstr>
      <vt:lpstr>move</vt:lpstr>
      <vt:lpstr>stood</vt:lpstr>
      <vt:lpstr>himself</vt:lpstr>
      <vt:lpstr>strong</vt:lpstr>
      <vt:lpstr>knew</vt:lpstr>
      <vt:lpstr>often</vt:lpstr>
      <vt:lpstr>toward</vt:lpstr>
      <vt:lpstr>wonder</vt:lpstr>
      <vt:lpstr>twenty</vt:lpstr>
      <vt:lpstr>important</vt:lpstr>
      <vt:lpstr>demand</vt:lpstr>
      <vt:lpstr>however</vt:lpstr>
      <vt:lpstr>figure</vt:lpstr>
      <vt:lpstr>case</vt:lpstr>
      <vt:lpstr>increase</vt:lpstr>
      <vt:lpstr>enjoy</vt:lpstr>
      <vt:lpstr>rather</vt:lpstr>
      <vt:lpstr>sound</vt:lpstr>
      <vt:lpstr>eleven</vt:lpstr>
      <vt:lpstr>music</vt:lpstr>
      <vt:lpstr>human</vt:lpstr>
      <vt:lpstr>court</vt:lpstr>
      <vt:lpstr>force</vt:lpstr>
      <vt:lpstr>plant</vt:lpstr>
      <vt:lpstr>suppose</vt:lpstr>
      <vt:lpstr>law</vt:lpstr>
      <vt:lpstr>husband</vt:lpstr>
      <vt:lpstr>moment</vt:lpstr>
      <vt:lpstr>person</vt:lpstr>
      <vt:lpstr>result</vt:lpstr>
      <vt:lpstr>continue</vt:lpstr>
      <vt:lpstr>price</vt:lpstr>
      <vt:lpstr>serve</vt:lpstr>
      <vt:lpstr>national</vt:lpstr>
      <vt:lpstr>wife</vt:lpstr>
      <vt:lpstr>aunt</vt:lpstr>
      <vt:lpstr>system</vt:lpstr>
      <vt:lpstr>lie</vt:lpstr>
      <vt:lpstr>cause</vt:lpstr>
      <vt:lpstr>marry</vt:lpstr>
      <vt:lpstr>possible</vt:lpstr>
      <vt:lpstr>supply</vt:lpstr>
      <vt:lpstr>thousand</vt:lpstr>
      <vt:lpstr>pen</vt:lpstr>
      <vt:lpstr>condition</vt:lpstr>
      <vt:lpstr>perhaps</vt:lpstr>
      <vt:lpstr>produce</vt:lpstr>
      <vt:lpstr>twelve</vt:lpstr>
      <vt:lpstr>rode</vt:lpstr>
      <vt:lpstr>uncle</vt:lpstr>
      <vt:lpstr>labor</vt:lpstr>
      <vt:lpstr>public</vt:lpstr>
      <vt:lpstr>consider</vt:lpstr>
      <vt:lpstr>thus</vt:lpstr>
      <vt:lpstr>least</vt:lpstr>
      <vt:lpstr>power</vt:lpstr>
      <vt:lpstr>mark</vt:lpstr>
      <vt:lpstr>president</vt:lpstr>
      <vt:lpstr>voice</vt:lpstr>
      <vt:lpstr>whether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Fry Word List 1</dc:title>
  <dc:creator>Davies, Julie</dc:creator>
  <cp:lastModifiedBy>Davies, Julie</cp:lastModifiedBy>
  <cp:revision>17</cp:revision>
  <dcterms:created xsi:type="dcterms:W3CDTF">2020-10-09T13:24:02Z</dcterms:created>
  <dcterms:modified xsi:type="dcterms:W3CDTF">2020-10-09T16:16:23Z</dcterms:modified>
</cp:coreProperties>
</file>