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54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84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0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09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61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24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2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79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73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90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84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EEFC0DE-BCA2-449D-BD99-C6EA7D7375D6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9F33562A-66F9-4904-9CB5-939862C369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7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0000" dirty="0" smtClean="0">
                <a:solidFill>
                  <a:schemeClr val="tx1"/>
                </a:solidFill>
              </a:rPr>
              <a:t>Fry Word List </a:t>
            </a:r>
            <a:r>
              <a:rPr lang="en-US" sz="10000" dirty="0" smtClean="0">
                <a:solidFill>
                  <a:schemeClr val="tx1"/>
                </a:solidFill>
              </a:rPr>
              <a:t>4 C</a:t>
            </a:r>
            <a:r>
              <a:rPr lang="en-US" sz="10000" dirty="0" smtClean="0">
                <a:solidFill>
                  <a:schemeClr val="tx1"/>
                </a:solidFill>
              </a:rPr>
              <a:t/>
            </a:r>
            <a:br>
              <a:rPr lang="en-US" sz="10000" dirty="0" smtClean="0">
                <a:solidFill>
                  <a:schemeClr val="tx1"/>
                </a:solidFill>
              </a:rPr>
            </a:br>
            <a:r>
              <a:rPr lang="en-US" sz="10000" dirty="0" smtClean="0">
                <a:solidFill>
                  <a:schemeClr val="tx1"/>
                </a:solidFill>
              </a:rPr>
              <a:t>100 words</a:t>
            </a:r>
            <a:endParaRPr lang="en-US" sz="1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644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doctor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81350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voice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88681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6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whether</a:t>
            </a:r>
            <a:endParaRPr lang="en-US" sz="16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460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step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626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itself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61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nine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081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baby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351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minute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052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ring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017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wrote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963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happen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89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8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appear</a:t>
            </a:r>
            <a:endParaRPr lang="en-US" sz="18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91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become</a:t>
            </a:r>
            <a:endParaRPr lang="en-US" sz="190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586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heart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20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swim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864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felt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383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fourth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57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8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I’ll</a:t>
            </a:r>
            <a:endParaRPr lang="en-US" sz="18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53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kept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27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8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well</a:t>
            </a:r>
            <a:endParaRPr lang="en-US" sz="18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830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herself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898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idea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2982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drop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75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body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1309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river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1566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693" y="770467"/>
            <a:ext cx="10782300" cy="3352800"/>
          </a:xfrm>
        </p:spPr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smile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3383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son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9768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bat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0901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fact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8088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sort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2516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king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2318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dark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9279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35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themselves</a:t>
            </a:r>
            <a:endParaRPr lang="en-US" sz="135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7152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8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whose</a:t>
            </a:r>
            <a:endParaRPr lang="en-US" sz="18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72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chance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2076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study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1197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fear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3958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move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9864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stood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958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himself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1678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strong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985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knew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8194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often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4339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toward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2815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wonder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09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act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9029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twenty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718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5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important</a:t>
            </a:r>
            <a:endParaRPr lang="en-US" sz="15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8371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demand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238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however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8534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figure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9920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case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1524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increase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6007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enjoy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4367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rather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4695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sound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93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die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6614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eleven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3871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music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4903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human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3140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court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213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force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4762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plant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5778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suppose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9472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law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06763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husband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2729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45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moment</a:t>
            </a:r>
            <a:endParaRPr lang="en-US" sz="145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8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5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real</a:t>
            </a:r>
            <a:endParaRPr lang="en-US" sz="15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77964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75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person</a:t>
            </a:r>
            <a:endParaRPr lang="en-US" sz="175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71595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result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0062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6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continue</a:t>
            </a:r>
            <a:endParaRPr lang="en-US" sz="16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77551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price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47356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serve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08518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national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75784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wife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3531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aunt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49453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7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system</a:t>
            </a:r>
            <a:endParaRPr lang="en-US" sz="17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051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lie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712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speak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56695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cause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01363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marry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85139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6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possible</a:t>
            </a:r>
            <a:endParaRPr lang="en-US" sz="16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5291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supply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92455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3950" y="1619553"/>
            <a:ext cx="10782300" cy="3352800"/>
          </a:xfrm>
        </p:spPr>
        <p:txBody>
          <a:bodyPr/>
          <a:lstStyle/>
          <a:p>
            <a:pPr algn="ctr"/>
            <a:r>
              <a:rPr lang="en-US" sz="165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thousand</a:t>
            </a:r>
            <a:endParaRPr lang="en-US" sz="165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51541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pen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93575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6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condition</a:t>
            </a:r>
            <a:endParaRPr lang="en-US" sz="16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19940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5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perhaps</a:t>
            </a:r>
            <a:endParaRPr lang="en-US" sz="15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89902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75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produce</a:t>
            </a:r>
            <a:endParaRPr lang="en-US" sz="175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04909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twelve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382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already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27151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rode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10236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190" y="914158"/>
            <a:ext cx="10782300" cy="3352800"/>
          </a:xfrm>
        </p:spPr>
        <p:txBody>
          <a:bodyPr/>
          <a:lstStyle/>
          <a:p>
            <a:pPr algn="ctr"/>
            <a:r>
              <a:rPr lang="en-US" sz="145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uncle</a:t>
            </a:r>
            <a:endParaRPr lang="en-US" sz="145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6629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labor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29855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public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7571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7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consider</a:t>
            </a:r>
            <a:endParaRPr lang="en-US" sz="17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44059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8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thus</a:t>
            </a:r>
            <a:endParaRPr lang="en-US" sz="18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0892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least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76471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power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53462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mar</a:t>
            </a:r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k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03342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6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president</a:t>
            </a:r>
            <a:endParaRPr lang="en-US" sz="16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04875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169</TotalTime>
  <Words>108</Words>
  <Application>Microsoft Office PowerPoint</Application>
  <PresentationFormat>Widescreen</PresentationFormat>
  <Paragraphs>101</Paragraphs>
  <Slides>101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6" baseType="lpstr">
      <vt:lpstr>Arial</vt:lpstr>
      <vt:lpstr>Arial Black</vt:lpstr>
      <vt:lpstr>Berlin Sans FB Demi</vt:lpstr>
      <vt:lpstr>Calibri Light</vt:lpstr>
      <vt:lpstr>Metropolitan</vt:lpstr>
      <vt:lpstr>Fry Word List 4 C 100 words</vt:lpstr>
      <vt:lpstr>become</vt:lpstr>
      <vt:lpstr>body</vt:lpstr>
      <vt:lpstr>chance</vt:lpstr>
      <vt:lpstr>act</vt:lpstr>
      <vt:lpstr>die</vt:lpstr>
      <vt:lpstr>real</vt:lpstr>
      <vt:lpstr>speak</vt:lpstr>
      <vt:lpstr>already</vt:lpstr>
      <vt:lpstr>doctor</vt:lpstr>
      <vt:lpstr>step</vt:lpstr>
      <vt:lpstr>itself</vt:lpstr>
      <vt:lpstr>nine</vt:lpstr>
      <vt:lpstr>baby</vt:lpstr>
      <vt:lpstr>minute</vt:lpstr>
      <vt:lpstr>ring</vt:lpstr>
      <vt:lpstr>wrote</vt:lpstr>
      <vt:lpstr>happen</vt:lpstr>
      <vt:lpstr>appear</vt:lpstr>
      <vt:lpstr>heart</vt:lpstr>
      <vt:lpstr>swim</vt:lpstr>
      <vt:lpstr>felt</vt:lpstr>
      <vt:lpstr>fourth</vt:lpstr>
      <vt:lpstr>I’ll</vt:lpstr>
      <vt:lpstr>kept</vt:lpstr>
      <vt:lpstr>well</vt:lpstr>
      <vt:lpstr>herself</vt:lpstr>
      <vt:lpstr>idea</vt:lpstr>
      <vt:lpstr>drop</vt:lpstr>
      <vt:lpstr>river</vt:lpstr>
      <vt:lpstr>smile</vt:lpstr>
      <vt:lpstr>son</vt:lpstr>
      <vt:lpstr>bat</vt:lpstr>
      <vt:lpstr>fact</vt:lpstr>
      <vt:lpstr>sort</vt:lpstr>
      <vt:lpstr>king</vt:lpstr>
      <vt:lpstr>dark</vt:lpstr>
      <vt:lpstr>themselves</vt:lpstr>
      <vt:lpstr>whose</vt:lpstr>
      <vt:lpstr>study</vt:lpstr>
      <vt:lpstr>fear</vt:lpstr>
      <vt:lpstr>move</vt:lpstr>
      <vt:lpstr>stood</vt:lpstr>
      <vt:lpstr>himself</vt:lpstr>
      <vt:lpstr>strong</vt:lpstr>
      <vt:lpstr>knew</vt:lpstr>
      <vt:lpstr>often</vt:lpstr>
      <vt:lpstr>toward</vt:lpstr>
      <vt:lpstr>wonder</vt:lpstr>
      <vt:lpstr>twenty</vt:lpstr>
      <vt:lpstr>important</vt:lpstr>
      <vt:lpstr>demand</vt:lpstr>
      <vt:lpstr>however</vt:lpstr>
      <vt:lpstr>figure</vt:lpstr>
      <vt:lpstr>case</vt:lpstr>
      <vt:lpstr>increase</vt:lpstr>
      <vt:lpstr>enjoy</vt:lpstr>
      <vt:lpstr>rather</vt:lpstr>
      <vt:lpstr>sound</vt:lpstr>
      <vt:lpstr>eleven</vt:lpstr>
      <vt:lpstr>music</vt:lpstr>
      <vt:lpstr>human</vt:lpstr>
      <vt:lpstr>court</vt:lpstr>
      <vt:lpstr>force</vt:lpstr>
      <vt:lpstr>plant</vt:lpstr>
      <vt:lpstr>suppose</vt:lpstr>
      <vt:lpstr>law</vt:lpstr>
      <vt:lpstr>husband</vt:lpstr>
      <vt:lpstr>moment</vt:lpstr>
      <vt:lpstr>person</vt:lpstr>
      <vt:lpstr>result</vt:lpstr>
      <vt:lpstr>continue</vt:lpstr>
      <vt:lpstr>price</vt:lpstr>
      <vt:lpstr>serve</vt:lpstr>
      <vt:lpstr>national</vt:lpstr>
      <vt:lpstr>wife</vt:lpstr>
      <vt:lpstr>aunt</vt:lpstr>
      <vt:lpstr>system</vt:lpstr>
      <vt:lpstr>lie</vt:lpstr>
      <vt:lpstr>cause</vt:lpstr>
      <vt:lpstr>marry</vt:lpstr>
      <vt:lpstr>possible</vt:lpstr>
      <vt:lpstr>supply</vt:lpstr>
      <vt:lpstr>thousand</vt:lpstr>
      <vt:lpstr>pen</vt:lpstr>
      <vt:lpstr>condition</vt:lpstr>
      <vt:lpstr>perhaps</vt:lpstr>
      <vt:lpstr>produce</vt:lpstr>
      <vt:lpstr>twelve</vt:lpstr>
      <vt:lpstr>rode</vt:lpstr>
      <vt:lpstr>uncle</vt:lpstr>
      <vt:lpstr>labor</vt:lpstr>
      <vt:lpstr>public</vt:lpstr>
      <vt:lpstr>consider</vt:lpstr>
      <vt:lpstr>thus</vt:lpstr>
      <vt:lpstr>least</vt:lpstr>
      <vt:lpstr>power</vt:lpstr>
      <vt:lpstr>mark</vt:lpstr>
      <vt:lpstr>president</vt:lpstr>
      <vt:lpstr>voice</vt:lpstr>
      <vt:lpstr>whether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Fry Word List 1</dc:title>
  <dc:creator>Davies, Julie</dc:creator>
  <cp:lastModifiedBy>Davies, Julie</cp:lastModifiedBy>
  <cp:revision>17</cp:revision>
  <dcterms:created xsi:type="dcterms:W3CDTF">2020-10-09T13:24:02Z</dcterms:created>
  <dcterms:modified xsi:type="dcterms:W3CDTF">2020-10-09T16:16:23Z</dcterms:modified>
</cp:coreProperties>
</file>