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2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14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0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12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4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3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17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4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71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0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70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12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0000" dirty="0" smtClean="0">
                <a:solidFill>
                  <a:schemeClr val="tx1"/>
                </a:solidFill>
              </a:rPr>
              <a:t>Fry Word List </a:t>
            </a:r>
            <a:r>
              <a:rPr lang="en-US" sz="10000" dirty="0" smtClean="0">
                <a:solidFill>
                  <a:schemeClr val="tx1"/>
                </a:solidFill>
              </a:rPr>
              <a:t>4 B</a:t>
            </a:r>
            <a:r>
              <a:rPr lang="en-US" sz="10000" dirty="0" smtClean="0">
                <a:solidFill>
                  <a:schemeClr val="tx1"/>
                </a:solidFill>
              </a:rPr>
              <a:t/>
            </a:r>
            <a:br>
              <a:rPr lang="en-US" sz="10000" dirty="0" smtClean="0">
                <a:solidFill>
                  <a:schemeClr val="tx1"/>
                </a:solidFill>
              </a:rPr>
            </a:br>
            <a:r>
              <a:rPr lang="en-US" sz="10000" dirty="0" smtClean="0">
                <a:solidFill>
                  <a:schemeClr val="tx1"/>
                </a:solidFill>
              </a:rPr>
              <a:t>100 words</a:t>
            </a:r>
            <a:endParaRPr lang="en-US" sz="1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4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reach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1350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wrong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868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age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6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month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2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point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61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rest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81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sent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51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talk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052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went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017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bank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63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ship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9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business</a:t>
            </a:r>
            <a:endParaRPr lang="en-US" sz="18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91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hour</a:t>
            </a:r>
            <a:endParaRPr lang="en-US" sz="19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86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whole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20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short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64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certain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83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fair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57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reason</a:t>
            </a:r>
            <a:endParaRPr lang="en-US" sz="18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53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summer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2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fill</a:t>
            </a:r>
            <a:endParaRPr lang="en-US" sz="18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30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grade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89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brother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98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remain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7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glad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30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milk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56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several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38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war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76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able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90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charge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08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either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51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less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31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train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279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cost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15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evening</a:t>
            </a:r>
            <a:endParaRPr lang="en-US" sz="18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72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follow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207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note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119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past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958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room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86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flew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58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office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67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cow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985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visit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194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wait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339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teacher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2815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spring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9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company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9029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picture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718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bird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371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egg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38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ground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534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afternoon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920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feed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524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boat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007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plan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4367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question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695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fish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3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believe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661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return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871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sir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903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fell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140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hill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213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wood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762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add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778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ice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947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chair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06763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watch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729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alone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8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5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begin</a:t>
            </a:r>
            <a:endParaRPr lang="en-US" sz="15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796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7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low</a:t>
            </a:r>
            <a:endParaRPr lang="en-US" sz="17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159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arm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06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dinner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755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hair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7356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service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0851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class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578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quite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353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spell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945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beautiful</a:t>
            </a:r>
            <a:endParaRPr lang="en-US" sz="17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051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sick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1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mind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669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became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1363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cry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513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finish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29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catch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2455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floor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154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stick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9357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great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994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guess</a:t>
            </a:r>
            <a:endParaRPr lang="en-US" sz="1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990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bridge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490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church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8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pass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715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lady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10236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190" y="914158"/>
            <a:ext cx="10782300" cy="3352800"/>
          </a:xfrm>
        </p:spPr>
        <p:txBody>
          <a:bodyPr/>
          <a:lstStyle/>
          <a:p>
            <a:pPr algn="ctr"/>
            <a:r>
              <a:rPr lang="en-US" sz="14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tomorrow</a:t>
            </a:r>
            <a:endParaRPr lang="en-US" sz="14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6629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snow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985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whom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757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women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4059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among</a:t>
            </a:r>
            <a:endParaRPr lang="en-US" sz="18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0892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road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6471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farm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3462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cousin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3342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bread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4875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154</TotalTime>
  <Words>108</Words>
  <Application>Microsoft Office PowerPoint</Application>
  <PresentationFormat>Widescreen</PresentationFormat>
  <Paragraphs>101</Paragraphs>
  <Slides>101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6" baseType="lpstr">
      <vt:lpstr>Arial</vt:lpstr>
      <vt:lpstr>Arial Black</vt:lpstr>
      <vt:lpstr>Berlin Sans FB Demi</vt:lpstr>
      <vt:lpstr>Calibri Light</vt:lpstr>
      <vt:lpstr>Metropolitan</vt:lpstr>
      <vt:lpstr>Fry Word List 4 B 100 words</vt:lpstr>
      <vt:lpstr>hour</vt:lpstr>
      <vt:lpstr>glad</vt:lpstr>
      <vt:lpstr>follow</vt:lpstr>
      <vt:lpstr>company</vt:lpstr>
      <vt:lpstr>believe</vt:lpstr>
      <vt:lpstr>begin</vt:lpstr>
      <vt:lpstr>mind</vt:lpstr>
      <vt:lpstr>pass</vt:lpstr>
      <vt:lpstr>reach</vt:lpstr>
      <vt:lpstr>month</vt:lpstr>
      <vt:lpstr>point</vt:lpstr>
      <vt:lpstr>rest</vt:lpstr>
      <vt:lpstr>sent</vt:lpstr>
      <vt:lpstr>talk</vt:lpstr>
      <vt:lpstr>went</vt:lpstr>
      <vt:lpstr>bank</vt:lpstr>
      <vt:lpstr>ship</vt:lpstr>
      <vt:lpstr>business</vt:lpstr>
      <vt:lpstr>whole</vt:lpstr>
      <vt:lpstr>short</vt:lpstr>
      <vt:lpstr>certain</vt:lpstr>
      <vt:lpstr>fair</vt:lpstr>
      <vt:lpstr>reason</vt:lpstr>
      <vt:lpstr>summer</vt:lpstr>
      <vt:lpstr>fill</vt:lpstr>
      <vt:lpstr>grade</vt:lpstr>
      <vt:lpstr>brother</vt:lpstr>
      <vt:lpstr>remain</vt:lpstr>
      <vt:lpstr>milk</vt:lpstr>
      <vt:lpstr>several</vt:lpstr>
      <vt:lpstr>war</vt:lpstr>
      <vt:lpstr>able</vt:lpstr>
      <vt:lpstr>charge</vt:lpstr>
      <vt:lpstr>either</vt:lpstr>
      <vt:lpstr>less</vt:lpstr>
      <vt:lpstr>train</vt:lpstr>
      <vt:lpstr>cost</vt:lpstr>
      <vt:lpstr>evening</vt:lpstr>
      <vt:lpstr>note</vt:lpstr>
      <vt:lpstr>past</vt:lpstr>
      <vt:lpstr>room</vt:lpstr>
      <vt:lpstr>flew</vt:lpstr>
      <vt:lpstr>office</vt:lpstr>
      <vt:lpstr>cow</vt:lpstr>
      <vt:lpstr>visit</vt:lpstr>
      <vt:lpstr>wait</vt:lpstr>
      <vt:lpstr>teacher</vt:lpstr>
      <vt:lpstr>spring</vt:lpstr>
      <vt:lpstr>picture</vt:lpstr>
      <vt:lpstr>bird</vt:lpstr>
      <vt:lpstr>egg</vt:lpstr>
      <vt:lpstr>ground</vt:lpstr>
      <vt:lpstr>afternoon</vt:lpstr>
      <vt:lpstr>feed</vt:lpstr>
      <vt:lpstr>boat</vt:lpstr>
      <vt:lpstr>plan</vt:lpstr>
      <vt:lpstr>question</vt:lpstr>
      <vt:lpstr>fish</vt:lpstr>
      <vt:lpstr>return</vt:lpstr>
      <vt:lpstr>sir</vt:lpstr>
      <vt:lpstr>fell</vt:lpstr>
      <vt:lpstr>hill</vt:lpstr>
      <vt:lpstr>wood</vt:lpstr>
      <vt:lpstr>add</vt:lpstr>
      <vt:lpstr>ice</vt:lpstr>
      <vt:lpstr>chair</vt:lpstr>
      <vt:lpstr>watch</vt:lpstr>
      <vt:lpstr>alone</vt:lpstr>
      <vt:lpstr>low</vt:lpstr>
      <vt:lpstr>arm</vt:lpstr>
      <vt:lpstr>dinner</vt:lpstr>
      <vt:lpstr>hair</vt:lpstr>
      <vt:lpstr>service</vt:lpstr>
      <vt:lpstr>class</vt:lpstr>
      <vt:lpstr>quite</vt:lpstr>
      <vt:lpstr>spell</vt:lpstr>
      <vt:lpstr>beautiful</vt:lpstr>
      <vt:lpstr>sick</vt:lpstr>
      <vt:lpstr>became</vt:lpstr>
      <vt:lpstr>cry</vt:lpstr>
      <vt:lpstr>finish</vt:lpstr>
      <vt:lpstr>catch</vt:lpstr>
      <vt:lpstr>floor</vt:lpstr>
      <vt:lpstr>stick</vt:lpstr>
      <vt:lpstr>great</vt:lpstr>
      <vt:lpstr>guess</vt:lpstr>
      <vt:lpstr>bridge</vt:lpstr>
      <vt:lpstr>church</vt:lpstr>
      <vt:lpstr>lady</vt:lpstr>
      <vt:lpstr>tomorrow</vt:lpstr>
      <vt:lpstr>snow</vt:lpstr>
      <vt:lpstr>whom</vt:lpstr>
      <vt:lpstr>women</vt:lpstr>
      <vt:lpstr>among</vt:lpstr>
      <vt:lpstr>road</vt:lpstr>
      <vt:lpstr>farm</vt:lpstr>
      <vt:lpstr>cousin</vt:lpstr>
      <vt:lpstr>bread</vt:lpstr>
      <vt:lpstr>wrong</vt:lpstr>
      <vt:lpstr>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Fry Word List 1</dc:title>
  <dc:creator>Davies, Julie</dc:creator>
  <cp:lastModifiedBy>Davies, Julie</cp:lastModifiedBy>
  <cp:revision>15</cp:revision>
  <dcterms:created xsi:type="dcterms:W3CDTF">2020-10-09T13:24:02Z</dcterms:created>
  <dcterms:modified xsi:type="dcterms:W3CDTF">2020-10-09T16:01:26Z</dcterms:modified>
</cp:coreProperties>
</file>