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9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6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3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2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4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6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Fry Word List </a:t>
            </a:r>
            <a:r>
              <a:rPr lang="en-US" sz="10000" dirty="0" smtClean="0">
                <a:solidFill>
                  <a:schemeClr val="tx1"/>
                </a:solidFill>
              </a:rPr>
              <a:t>4 A</a:t>
            </a:r>
            <a:r>
              <a:rPr lang="en-US" sz="10000" dirty="0" smtClean="0">
                <a:solidFill>
                  <a:schemeClr val="tx1"/>
                </a:solidFill>
              </a:rPr>
              <a:t/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chemeClr val="tx1"/>
                </a:solidFill>
              </a:rPr>
              <a:t>100 words</a:t>
            </a:r>
            <a:endParaRPr lang="en-US" sz="1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done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35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won’t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6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smtClean="0">
                <a:solidFill>
                  <a:schemeClr val="tx1"/>
                </a:solidFill>
                <a:latin typeface="Arial Black" panose="020B0A04020102020204" pitchFamily="34" charset="0"/>
              </a:rPr>
              <a:t>paper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country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different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bad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across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5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yard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winter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table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6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story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sometimes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told</a:t>
            </a:r>
            <a:endParaRPr lang="en-US" sz="19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8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I’m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2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tried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horse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shoes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7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something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3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brought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children</a:t>
            </a:r>
            <a:endParaRPr lang="en-US" sz="1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time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9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8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true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latin typeface="Berlin Sans FB Demi" panose="020E0802020502020306" pitchFamily="34" charset="0"/>
              </a:rPr>
              <a:t>Miss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30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above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still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latin typeface="Berlin Sans FB Demi" panose="020E0802020502020306" pitchFamily="34" charset="0"/>
              </a:rPr>
              <a:t>meet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7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since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number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0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state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51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matter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1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line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large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5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remember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father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bit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9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cover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6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even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5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window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7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city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8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together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19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sun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33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life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81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street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land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2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party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71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suit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7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word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3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almost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though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2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5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receive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0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nothing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9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need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interest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1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871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late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half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140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latin typeface="Berlin Sans FB Demi" panose="020E0802020502020306" pitchFamily="34" charset="0"/>
              </a:rPr>
              <a:t>fight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enough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6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feel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78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during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gone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76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hundred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week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government</a:t>
            </a:r>
            <a:endParaRPr lang="en-US" sz="15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96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between</a:t>
            </a:r>
            <a:endParaRPr lang="en-US" sz="17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9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change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being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755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care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73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answer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5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course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57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against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353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wear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945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Mr.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05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side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669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poor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136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lost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51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outside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9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wind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Mrs.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learn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5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held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9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front</a:t>
            </a:r>
            <a:endParaRPr lang="en-US" sz="1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990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built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490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family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garden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715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began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023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air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2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young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8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ago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57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world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05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airplane</a:t>
            </a:r>
            <a:endParaRPr lang="en-US" sz="1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89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without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47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kill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46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ready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34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stay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87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102</TotalTime>
  <Words>110</Words>
  <Application>Microsoft Office PowerPoint</Application>
  <PresentationFormat>Widescreen</PresentationFormat>
  <Paragraphs>101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Arial Black</vt:lpstr>
      <vt:lpstr>Berlin Sans FB Demi</vt:lpstr>
      <vt:lpstr>Calibri Light</vt:lpstr>
      <vt:lpstr>Metropolitan</vt:lpstr>
      <vt:lpstr>Fry Word List 4 A 100 words</vt:lpstr>
      <vt:lpstr>told</vt:lpstr>
      <vt:lpstr>Miss</vt:lpstr>
      <vt:lpstr>father</vt:lpstr>
      <vt:lpstr>land</vt:lpstr>
      <vt:lpstr>interest</vt:lpstr>
      <vt:lpstr>government</vt:lpstr>
      <vt:lpstr>feet</vt:lpstr>
      <vt:lpstr>garden</vt:lpstr>
      <vt:lpstr>done</vt:lpstr>
      <vt:lpstr>country</vt:lpstr>
      <vt:lpstr>different</vt:lpstr>
      <vt:lpstr>bad</vt:lpstr>
      <vt:lpstr>across</vt:lpstr>
      <vt:lpstr>yard</vt:lpstr>
      <vt:lpstr>winter</vt:lpstr>
      <vt:lpstr>table</vt:lpstr>
      <vt:lpstr>story</vt:lpstr>
      <vt:lpstr>sometimes</vt:lpstr>
      <vt:lpstr>I’m</vt:lpstr>
      <vt:lpstr>tried</vt:lpstr>
      <vt:lpstr>horse</vt:lpstr>
      <vt:lpstr>shoes</vt:lpstr>
      <vt:lpstr>something</vt:lpstr>
      <vt:lpstr>brought</vt:lpstr>
      <vt:lpstr>children</vt:lpstr>
      <vt:lpstr>time</vt:lpstr>
      <vt:lpstr>yet</vt:lpstr>
      <vt:lpstr>true</vt:lpstr>
      <vt:lpstr>above</vt:lpstr>
      <vt:lpstr>still</vt:lpstr>
      <vt:lpstr>meet</vt:lpstr>
      <vt:lpstr>since</vt:lpstr>
      <vt:lpstr>number</vt:lpstr>
      <vt:lpstr>state</vt:lpstr>
      <vt:lpstr>matter</vt:lpstr>
      <vt:lpstr>line</vt:lpstr>
      <vt:lpstr>large</vt:lpstr>
      <vt:lpstr>remember</vt:lpstr>
      <vt:lpstr>few</vt:lpstr>
      <vt:lpstr>bit</vt:lpstr>
      <vt:lpstr>cover</vt:lpstr>
      <vt:lpstr>even</vt:lpstr>
      <vt:lpstr>window</vt:lpstr>
      <vt:lpstr>city</vt:lpstr>
      <vt:lpstr>together</vt:lpstr>
      <vt:lpstr>sun</vt:lpstr>
      <vt:lpstr>life</vt:lpstr>
      <vt:lpstr>street</vt:lpstr>
      <vt:lpstr>party</vt:lpstr>
      <vt:lpstr>suit</vt:lpstr>
      <vt:lpstr>word</vt:lpstr>
      <vt:lpstr>almost</vt:lpstr>
      <vt:lpstr>though</vt:lpstr>
      <vt:lpstr>send</vt:lpstr>
      <vt:lpstr>receive</vt:lpstr>
      <vt:lpstr>pay</vt:lpstr>
      <vt:lpstr>nothing</vt:lpstr>
      <vt:lpstr>need</vt:lpstr>
      <vt:lpstr>mean</vt:lpstr>
      <vt:lpstr>late</vt:lpstr>
      <vt:lpstr>half</vt:lpstr>
      <vt:lpstr>fight</vt:lpstr>
      <vt:lpstr>enough</vt:lpstr>
      <vt:lpstr>feel</vt:lpstr>
      <vt:lpstr>during</vt:lpstr>
      <vt:lpstr>gone</vt:lpstr>
      <vt:lpstr>hundred</vt:lpstr>
      <vt:lpstr>week</vt:lpstr>
      <vt:lpstr>between</vt:lpstr>
      <vt:lpstr>change</vt:lpstr>
      <vt:lpstr>being</vt:lpstr>
      <vt:lpstr>care</vt:lpstr>
      <vt:lpstr>answer</vt:lpstr>
      <vt:lpstr>course</vt:lpstr>
      <vt:lpstr>against</vt:lpstr>
      <vt:lpstr>wear</vt:lpstr>
      <vt:lpstr>Mr.</vt:lpstr>
      <vt:lpstr>side</vt:lpstr>
      <vt:lpstr>poor</vt:lpstr>
      <vt:lpstr>lost</vt:lpstr>
      <vt:lpstr>outside</vt:lpstr>
      <vt:lpstr>wind</vt:lpstr>
      <vt:lpstr>Mrs.</vt:lpstr>
      <vt:lpstr>learn</vt:lpstr>
      <vt:lpstr>held</vt:lpstr>
      <vt:lpstr>front</vt:lpstr>
      <vt:lpstr>built</vt:lpstr>
      <vt:lpstr>family</vt:lpstr>
      <vt:lpstr>began</vt:lpstr>
      <vt:lpstr>air</vt:lpstr>
      <vt:lpstr>young</vt:lpstr>
      <vt:lpstr>ago</vt:lpstr>
      <vt:lpstr>world</vt:lpstr>
      <vt:lpstr>airplane</vt:lpstr>
      <vt:lpstr>without</vt:lpstr>
      <vt:lpstr>kill</vt:lpstr>
      <vt:lpstr>ready</vt:lpstr>
      <vt:lpstr>stay</vt:lpstr>
      <vt:lpstr>won’t</vt:lpstr>
      <vt:lpstr>paper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 Word List 1</dc:title>
  <dc:creator>Davies, Julie</dc:creator>
  <cp:lastModifiedBy>Davies, Julie</cp:lastModifiedBy>
  <cp:revision>12</cp:revision>
  <dcterms:created xsi:type="dcterms:W3CDTF">2020-10-09T13:24:02Z</dcterms:created>
  <dcterms:modified xsi:type="dcterms:W3CDTF">2020-10-09T15:09:04Z</dcterms:modified>
</cp:coreProperties>
</file>