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6" r:id="rId92"/>
    <p:sldId id="347" r:id="rId93"/>
    <p:sldId id="348" r:id="rId94"/>
    <p:sldId id="349" r:id="rId95"/>
    <p:sldId id="350" r:id="rId96"/>
    <p:sldId id="351" r:id="rId97"/>
    <p:sldId id="352" r:id="rId98"/>
    <p:sldId id="353" r:id="rId99"/>
    <p:sldId id="354" r:id="rId100"/>
    <p:sldId id="355" r:id="rId101"/>
    <p:sldId id="35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2815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057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9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9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7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65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94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533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98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924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20000"/>
              <a:lumOff val="8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43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EEFC0DE-BCA2-449D-BD99-C6EA7D7375D6}" type="datetimeFigureOut">
              <a:rPr lang="en-US" smtClean="0"/>
              <a:t>10/9/2020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tx1">
                    <a:alpha val="20000"/>
                  </a:schemeClr>
                </a:solidFill>
                <a:latin typeface="+mj-lt"/>
              </a:defRPr>
            </a:lvl1pPr>
          </a:lstStyle>
          <a:p>
            <a:fld id="{9F33562A-66F9-4904-9CB5-939862C36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561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10" r:id="rId1"/>
    <p:sldLayoutId id="2147483911" r:id="rId2"/>
    <p:sldLayoutId id="2147483912" r:id="rId3"/>
    <p:sldLayoutId id="2147483913" r:id="rId4"/>
    <p:sldLayoutId id="2147483914" r:id="rId5"/>
    <p:sldLayoutId id="2147483915" r:id="rId6"/>
    <p:sldLayoutId id="2147483916" r:id="rId7"/>
    <p:sldLayoutId id="2147483917" r:id="rId8"/>
    <p:sldLayoutId id="2147483918" r:id="rId9"/>
    <p:sldLayoutId id="2147483919" r:id="rId10"/>
    <p:sldLayoutId id="214748392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0000" dirty="0" smtClean="0">
                <a:solidFill>
                  <a:schemeClr val="tx1"/>
                </a:solidFill>
              </a:rPr>
              <a:t>Fry Word List </a:t>
            </a:r>
            <a:r>
              <a:rPr lang="en-US" sz="10000" dirty="0" smtClean="0">
                <a:solidFill>
                  <a:schemeClr val="tx1"/>
                </a:solidFill>
              </a:rPr>
              <a:t>4 A</a:t>
            </a:r>
            <a:r>
              <a:rPr lang="en-US" sz="10000" dirty="0" smtClean="0">
                <a:solidFill>
                  <a:schemeClr val="tx1"/>
                </a:solidFill>
              </a:rPr>
              <a:t/>
            </a:r>
            <a:br>
              <a:rPr lang="en-US" sz="10000" dirty="0" smtClean="0">
                <a:solidFill>
                  <a:schemeClr val="tx1"/>
                </a:solidFill>
              </a:rPr>
            </a:br>
            <a:r>
              <a:rPr lang="en-US" sz="10000" dirty="0" smtClean="0">
                <a:solidFill>
                  <a:schemeClr val="tx1"/>
                </a:solidFill>
              </a:rPr>
              <a:t>100 words</a:t>
            </a:r>
            <a:endParaRPr lang="en-US" sz="10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44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done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81350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won’t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88681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smtClean="0">
                <a:solidFill>
                  <a:schemeClr val="tx1"/>
                </a:solidFill>
                <a:latin typeface="Arial Black" panose="020B0A04020102020204" pitchFamily="34" charset="0"/>
              </a:rPr>
              <a:t>paper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460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country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2626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different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610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bad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0817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across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43512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yard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0524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winter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0172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table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9631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story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91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sometimes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918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b="1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told</a:t>
            </a:r>
            <a:endParaRPr lang="en-US" sz="19000" b="1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858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I’m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200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tried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68640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horse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63837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shoes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0570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something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80532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brought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7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children</a:t>
            </a:r>
            <a:endParaRPr lang="en-US" sz="18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8301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time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8898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yet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29825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true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0575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latin typeface="Berlin Sans FB Demi" panose="020E0802020502020306" pitchFamily="34" charset="0"/>
              </a:rPr>
              <a:t>Miss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1309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above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15664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still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3383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latin typeface="Berlin Sans FB Demi" panose="020E0802020502020306" pitchFamily="34" charset="0"/>
              </a:rPr>
              <a:t>meet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49768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since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09011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number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80883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state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2516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matter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23183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line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92797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large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152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remember</a:t>
            </a:r>
            <a:endParaRPr lang="en-US" sz="18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724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father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2076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197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bit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3958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cover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8645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even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2958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window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1678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city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559859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together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48194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sun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843392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life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28150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street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093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land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79029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party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57180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suit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983715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word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386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almost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85340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though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299205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send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1524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receive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60072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pay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743673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nothing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46951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need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93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interest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6614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mean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3871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late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903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half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93140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latin typeface="Berlin Sans FB Demi" panose="020E0802020502020306" pitchFamily="34" charset="0"/>
              </a:rPr>
              <a:t>fight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2621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enough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47627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feel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5778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during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79472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gone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606763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hundred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7298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week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288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government</a:t>
            </a:r>
            <a:endParaRPr lang="en-US" sz="15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77964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75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between</a:t>
            </a:r>
            <a:endParaRPr lang="en-US" sz="175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71595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change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0062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being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27755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care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7356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answer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90851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course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75784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against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835317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wear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49453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Mr.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005159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side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712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Berlin Sans FB Demi" panose="020E0802020502020306" pitchFamily="34" charset="0"/>
              </a:rPr>
              <a:t>feet</a:t>
            </a:r>
            <a:endParaRPr lang="en-US" sz="19000" dirty="0">
              <a:solidFill>
                <a:schemeClr val="tx1"/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556695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poor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013633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lost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85139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outside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752911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wind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792455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Mrs.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51541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learn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93575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held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199405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5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front</a:t>
            </a:r>
            <a:endParaRPr lang="en-US" sz="15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89902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built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049095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family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382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garden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27151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began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102363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air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06629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young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29855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ago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75713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world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7440591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8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airplane</a:t>
            </a:r>
            <a:endParaRPr lang="en-US" sz="18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760892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without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6471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kill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534626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ready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033423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19000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stay</a:t>
            </a:r>
            <a:endParaRPr lang="en-US" sz="190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3048752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rgbClr val="000000"/>
      </a:dk1>
      <a:lt1>
        <a:srgbClr val="FFFFFF"/>
      </a:lt1>
      <a:dk2>
        <a:srgbClr val="303034"/>
      </a:dk2>
      <a:lt2>
        <a:srgbClr val="DFDFE4"/>
      </a:lt2>
      <a:accent1>
        <a:srgbClr val="00AEEF"/>
      </a:accent1>
      <a:accent2>
        <a:srgbClr val="8CC600"/>
      </a:accent2>
      <a:accent3>
        <a:srgbClr val="FFBE00"/>
      </a:accent3>
      <a:accent4>
        <a:srgbClr val="FF0097"/>
      </a:accent4>
      <a:accent5>
        <a:srgbClr val="0071BC"/>
      </a:accent5>
      <a:accent6>
        <a:srgbClr val="FF8600"/>
      </a:accent6>
      <a:hlink>
        <a:srgbClr val="2424F0"/>
      </a:hlink>
      <a:folHlink>
        <a:srgbClr val="808080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9FF7CA0D-8839-4012-B51C-B152F9BD65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102</TotalTime>
  <Words>110</Words>
  <Application>Microsoft Office PowerPoint</Application>
  <PresentationFormat>Widescreen</PresentationFormat>
  <Paragraphs>101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6" baseType="lpstr">
      <vt:lpstr>Arial</vt:lpstr>
      <vt:lpstr>Arial Black</vt:lpstr>
      <vt:lpstr>Berlin Sans FB Demi</vt:lpstr>
      <vt:lpstr>Calibri Light</vt:lpstr>
      <vt:lpstr>Metropolitan</vt:lpstr>
      <vt:lpstr>Fry Word List 4 A 100 words</vt:lpstr>
      <vt:lpstr>told</vt:lpstr>
      <vt:lpstr>Miss</vt:lpstr>
      <vt:lpstr>father</vt:lpstr>
      <vt:lpstr>land</vt:lpstr>
      <vt:lpstr>interest</vt:lpstr>
      <vt:lpstr>government</vt:lpstr>
      <vt:lpstr>feet</vt:lpstr>
      <vt:lpstr>garden</vt:lpstr>
      <vt:lpstr>done</vt:lpstr>
      <vt:lpstr>country</vt:lpstr>
      <vt:lpstr>different</vt:lpstr>
      <vt:lpstr>bad</vt:lpstr>
      <vt:lpstr>across</vt:lpstr>
      <vt:lpstr>yard</vt:lpstr>
      <vt:lpstr>winter</vt:lpstr>
      <vt:lpstr>table</vt:lpstr>
      <vt:lpstr>story</vt:lpstr>
      <vt:lpstr>sometimes</vt:lpstr>
      <vt:lpstr>I’m</vt:lpstr>
      <vt:lpstr>tried</vt:lpstr>
      <vt:lpstr>horse</vt:lpstr>
      <vt:lpstr>shoes</vt:lpstr>
      <vt:lpstr>something</vt:lpstr>
      <vt:lpstr>brought</vt:lpstr>
      <vt:lpstr>children</vt:lpstr>
      <vt:lpstr>time</vt:lpstr>
      <vt:lpstr>yet</vt:lpstr>
      <vt:lpstr>true</vt:lpstr>
      <vt:lpstr>above</vt:lpstr>
      <vt:lpstr>still</vt:lpstr>
      <vt:lpstr>meet</vt:lpstr>
      <vt:lpstr>since</vt:lpstr>
      <vt:lpstr>number</vt:lpstr>
      <vt:lpstr>state</vt:lpstr>
      <vt:lpstr>matter</vt:lpstr>
      <vt:lpstr>line</vt:lpstr>
      <vt:lpstr>large</vt:lpstr>
      <vt:lpstr>remember</vt:lpstr>
      <vt:lpstr>few</vt:lpstr>
      <vt:lpstr>bit</vt:lpstr>
      <vt:lpstr>cover</vt:lpstr>
      <vt:lpstr>even</vt:lpstr>
      <vt:lpstr>window</vt:lpstr>
      <vt:lpstr>city</vt:lpstr>
      <vt:lpstr>together</vt:lpstr>
      <vt:lpstr>sun</vt:lpstr>
      <vt:lpstr>life</vt:lpstr>
      <vt:lpstr>street</vt:lpstr>
      <vt:lpstr>party</vt:lpstr>
      <vt:lpstr>suit</vt:lpstr>
      <vt:lpstr>word</vt:lpstr>
      <vt:lpstr>almost</vt:lpstr>
      <vt:lpstr>though</vt:lpstr>
      <vt:lpstr>send</vt:lpstr>
      <vt:lpstr>receive</vt:lpstr>
      <vt:lpstr>pay</vt:lpstr>
      <vt:lpstr>nothing</vt:lpstr>
      <vt:lpstr>need</vt:lpstr>
      <vt:lpstr>mean</vt:lpstr>
      <vt:lpstr>late</vt:lpstr>
      <vt:lpstr>half</vt:lpstr>
      <vt:lpstr>fight</vt:lpstr>
      <vt:lpstr>enough</vt:lpstr>
      <vt:lpstr>feel</vt:lpstr>
      <vt:lpstr>during</vt:lpstr>
      <vt:lpstr>gone</vt:lpstr>
      <vt:lpstr>hundred</vt:lpstr>
      <vt:lpstr>week</vt:lpstr>
      <vt:lpstr>between</vt:lpstr>
      <vt:lpstr>change</vt:lpstr>
      <vt:lpstr>being</vt:lpstr>
      <vt:lpstr>care</vt:lpstr>
      <vt:lpstr>answer</vt:lpstr>
      <vt:lpstr>course</vt:lpstr>
      <vt:lpstr>against</vt:lpstr>
      <vt:lpstr>wear</vt:lpstr>
      <vt:lpstr>Mr.</vt:lpstr>
      <vt:lpstr>side</vt:lpstr>
      <vt:lpstr>poor</vt:lpstr>
      <vt:lpstr>lost</vt:lpstr>
      <vt:lpstr>outside</vt:lpstr>
      <vt:lpstr>wind</vt:lpstr>
      <vt:lpstr>Mrs.</vt:lpstr>
      <vt:lpstr>learn</vt:lpstr>
      <vt:lpstr>held</vt:lpstr>
      <vt:lpstr>front</vt:lpstr>
      <vt:lpstr>built</vt:lpstr>
      <vt:lpstr>family</vt:lpstr>
      <vt:lpstr>began</vt:lpstr>
      <vt:lpstr>air</vt:lpstr>
      <vt:lpstr>young</vt:lpstr>
      <vt:lpstr>ago</vt:lpstr>
      <vt:lpstr>world</vt:lpstr>
      <vt:lpstr>airplane</vt:lpstr>
      <vt:lpstr>without</vt:lpstr>
      <vt:lpstr>kill</vt:lpstr>
      <vt:lpstr>ready</vt:lpstr>
      <vt:lpstr>stay</vt:lpstr>
      <vt:lpstr>won’t</vt:lpstr>
      <vt:lpstr>paper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Fry Word List 1</dc:title>
  <dc:creator>Davies, Julie</dc:creator>
  <cp:lastModifiedBy>Davies, Julie</cp:lastModifiedBy>
  <cp:revision>12</cp:revision>
  <dcterms:created xsi:type="dcterms:W3CDTF">2020-10-09T13:24:02Z</dcterms:created>
  <dcterms:modified xsi:type="dcterms:W3CDTF">2020-10-09T15:09:04Z</dcterms:modified>
</cp:coreProperties>
</file>