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9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0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9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7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2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1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5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8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3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4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705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0000" dirty="0" smtClean="0">
                <a:solidFill>
                  <a:schemeClr val="tx1"/>
                </a:solidFill>
              </a:rPr>
              <a:t>Fry Word List 3</a:t>
            </a:r>
            <a:br>
              <a:rPr lang="en-US" sz="10000" dirty="0" smtClean="0">
                <a:solidFill>
                  <a:schemeClr val="tx1"/>
                </a:solidFill>
              </a:rPr>
            </a:br>
            <a:r>
              <a:rPr lang="en-US" sz="10000" dirty="0" smtClean="0">
                <a:solidFill>
                  <a:schemeClr val="tx1"/>
                </a:solidFill>
              </a:rPr>
              <a:t>100 words</a:t>
            </a:r>
            <a:endParaRPr lang="en-US" sz="1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4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sleep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1350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head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868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food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6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letter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2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jump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61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help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81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fly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51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don’t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052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fast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017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cold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63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today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9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does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91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ask</a:t>
            </a:r>
            <a:endParaRPr lang="en-US" sz="19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86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face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20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green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64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every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83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brown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57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coat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53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six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2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gave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30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hat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89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car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98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write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7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small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30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try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56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myself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38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longer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76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those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90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hold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08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full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51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carry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31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eight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279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sing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15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warm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72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yellow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207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sit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119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dog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958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ride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86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hot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58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grow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67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cut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985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seven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194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woman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339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funny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2815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yes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9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show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9029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ate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718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stop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371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off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38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sister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534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happy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920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once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524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didn’t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007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set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4367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round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695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dress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3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goes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661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fall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871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wash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903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start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140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always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213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anything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762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around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778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close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947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walk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06763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money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729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turn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8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clean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796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might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159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hard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06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along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755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7356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fine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0851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sat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578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hope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353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fire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945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051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order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1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buy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669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part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1363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early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513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fat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29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third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2455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same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154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love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9357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hear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994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yesterday</a:t>
            </a:r>
            <a:endParaRPr lang="en-US" sz="1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990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eyes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490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door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8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thank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715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clothes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10236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though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6629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o’clock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985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second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757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water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4059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town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0892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took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6471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pair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3462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now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3342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keep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4875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44E3BB9A-3BF5-4BE4-90CF-48BFABC785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69</TotalTime>
  <Words>107</Words>
  <Application>Microsoft Office PowerPoint</Application>
  <PresentationFormat>Widescreen</PresentationFormat>
  <Paragraphs>101</Paragraphs>
  <Slides>101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6" baseType="lpstr">
      <vt:lpstr>Arial</vt:lpstr>
      <vt:lpstr>Arial Black</vt:lpstr>
      <vt:lpstr>Berlin Sans FB Demi</vt:lpstr>
      <vt:lpstr>Calibri Light</vt:lpstr>
      <vt:lpstr>Metropolitan</vt:lpstr>
      <vt:lpstr>Fry Word List 3 100 words</vt:lpstr>
      <vt:lpstr>ask</vt:lpstr>
      <vt:lpstr>small</vt:lpstr>
      <vt:lpstr>yellow</vt:lpstr>
      <vt:lpstr>show</vt:lpstr>
      <vt:lpstr>goes</vt:lpstr>
      <vt:lpstr>clean</vt:lpstr>
      <vt:lpstr>buy</vt:lpstr>
      <vt:lpstr>thank</vt:lpstr>
      <vt:lpstr>sleep</vt:lpstr>
      <vt:lpstr>letter</vt:lpstr>
      <vt:lpstr>jump</vt:lpstr>
      <vt:lpstr>help</vt:lpstr>
      <vt:lpstr>fly</vt:lpstr>
      <vt:lpstr>don’t</vt:lpstr>
      <vt:lpstr>fast</vt:lpstr>
      <vt:lpstr>cold</vt:lpstr>
      <vt:lpstr>today</vt:lpstr>
      <vt:lpstr>does</vt:lpstr>
      <vt:lpstr>face</vt:lpstr>
      <vt:lpstr>green</vt:lpstr>
      <vt:lpstr>every</vt:lpstr>
      <vt:lpstr>brown</vt:lpstr>
      <vt:lpstr>coat</vt:lpstr>
      <vt:lpstr>six</vt:lpstr>
      <vt:lpstr>gave</vt:lpstr>
      <vt:lpstr>hat</vt:lpstr>
      <vt:lpstr>car</vt:lpstr>
      <vt:lpstr>write</vt:lpstr>
      <vt:lpstr>try</vt:lpstr>
      <vt:lpstr>myself</vt:lpstr>
      <vt:lpstr>longer</vt:lpstr>
      <vt:lpstr>those</vt:lpstr>
      <vt:lpstr>hold</vt:lpstr>
      <vt:lpstr>full</vt:lpstr>
      <vt:lpstr>carry</vt:lpstr>
      <vt:lpstr>eight</vt:lpstr>
      <vt:lpstr>sing</vt:lpstr>
      <vt:lpstr>warm</vt:lpstr>
      <vt:lpstr>sit</vt:lpstr>
      <vt:lpstr>dog</vt:lpstr>
      <vt:lpstr>ride</vt:lpstr>
      <vt:lpstr>hot</vt:lpstr>
      <vt:lpstr>grow</vt:lpstr>
      <vt:lpstr>cut</vt:lpstr>
      <vt:lpstr>seven</vt:lpstr>
      <vt:lpstr>woman</vt:lpstr>
      <vt:lpstr>funny</vt:lpstr>
      <vt:lpstr>yes</vt:lpstr>
      <vt:lpstr>ate</vt:lpstr>
      <vt:lpstr>stop</vt:lpstr>
      <vt:lpstr>off</vt:lpstr>
      <vt:lpstr>sister</vt:lpstr>
      <vt:lpstr>happy</vt:lpstr>
      <vt:lpstr>once</vt:lpstr>
      <vt:lpstr>didn’t</vt:lpstr>
      <vt:lpstr>set</vt:lpstr>
      <vt:lpstr>round</vt:lpstr>
      <vt:lpstr>dress</vt:lpstr>
      <vt:lpstr>fall</vt:lpstr>
      <vt:lpstr>wash</vt:lpstr>
      <vt:lpstr>start</vt:lpstr>
      <vt:lpstr>always</vt:lpstr>
      <vt:lpstr>anything</vt:lpstr>
      <vt:lpstr>around</vt:lpstr>
      <vt:lpstr>close</vt:lpstr>
      <vt:lpstr>walk</vt:lpstr>
      <vt:lpstr>money</vt:lpstr>
      <vt:lpstr>turn</vt:lpstr>
      <vt:lpstr>might</vt:lpstr>
      <vt:lpstr>hard</vt:lpstr>
      <vt:lpstr>along</vt:lpstr>
      <vt:lpstr>bed</vt:lpstr>
      <vt:lpstr>fine</vt:lpstr>
      <vt:lpstr>sat</vt:lpstr>
      <vt:lpstr>hope</vt:lpstr>
      <vt:lpstr>fire</vt:lpstr>
      <vt:lpstr>ten</vt:lpstr>
      <vt:lpstr>order</vt:lpstr>
      <vt:lpstr>part</vt:lpstr>
      <vt:lpstr>early</vt:lpstr>
      <vt:lpstr>fat</vt:lpstr>
      <vt:lpstr>third</vt:lpstr>
      <vt:lpstr>same</vt:lpstr>
      <vt:lpstr>love</vt:lpstr>
      <vt:lpstr>hear</vt:lpstr>
      <vt:lpstr>yesterday</vt:lpstr>
      <vt:lpstr>eyes</vt:lpstr>
      <vt:lpstr>door</vt:lpstr>
      <vt:lpstr>clothes</vt:lpstr>
      <vt:lpstr>though</vt:lpstr>
      <vt:lpstr>o’clock</vt:lpstr>
      <vt:lpstr>second</vt:lpstr>
      <vt:lpstr>water</vt:lpstr>
      <vt:lpstr>town</vt:lpstr>
      <vt:lpstr>took</vt:lpstr>
      <vt:lpstr>pair</vt:lpstr>
      <vt:lpstr>now</vt:lpstr>
      <vt:lpstr>keep</vt:lpstr>
      <vt:lpstr>head</vt:lpstr>
      <vt:lpstr>food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Fry Word List 1</dc:title>
  <dc:creator>Davies, Julie</dc:creator>
  <cp:lastModifiedBy>Davies, Julie</cp:lastModifiedBy>
  <cp:revision>9</cp:revision>
  <dcterms:created xsi:type="dcterms:W3CDTF">2020-10-09T13:24:02Z</dcterms:created>
  <dcterms:modified xsi:type="dcterms:W3CDTF">2020-10-09T14:33:08Z</dcterms:modified>
</cp:coreProperties>
</file>