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7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65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6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0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0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0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4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9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44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EEFC0DE-BCA2-449D-BD99-C6EA7D7375D6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F33562A-66F9-4904-9CB5-939862C36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097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0000" dirty="0" smtClean="0">
                <a:solidFill>
                  <a:schemeClr val="tx1"/>
                </a:solidFill>
              </a:rPr>
              <a:t>Fry Word List 2</a:t>
            </a:r>
            <a:br>
              <a:rPr lang="en-US" sz="10000" dirty="0" smtClean="0">
                <a:solidFill>
                  <a:schemeClr val="tx1"/>
                </a:solidFill>
              </a:rPr>
            </a:br>
            <a:r>
              <a:rPr lang="en-US" sz="10000" dirty="0" smtClean="0">
                <a:solidFill>
                  <a:schemeClr val="tx1"/>
                </a:solidFill>
              </a:rPr>
              <a:t>100 words</a:t>
            </a:r>
            <a:endParaRPr lang="en-US" sz="1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644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girl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81350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call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8681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only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460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house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2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find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61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because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81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made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51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could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52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book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17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look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63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mother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89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run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91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b="1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saw</a:t>
            </a:r>
            <a:endParaRPr lang="en-US" sz="19000" b="1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86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school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20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people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64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night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383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into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57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say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53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think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2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back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8301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big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89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where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2982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am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57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home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30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ball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1566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morning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383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live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9768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four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901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last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808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color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516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away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3183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red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279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friend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152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pretty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72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soon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2076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eat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197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want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3958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year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864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white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958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got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678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play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9859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found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8194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left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4339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men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2815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bring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9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stand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9029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wish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718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black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8371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may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38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let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8534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use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9920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these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524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right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007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present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4367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tell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4695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next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932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box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7661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please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8711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leave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4903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hand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1407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more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213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why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7627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better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7784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under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7947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while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06763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should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27298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never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28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upon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796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each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159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best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062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another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7551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seem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4735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tree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08518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name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75784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dear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3531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ran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9453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five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0515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read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71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first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5669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over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1363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such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85139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way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291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too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92455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shall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5154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own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9357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most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9940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sure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9902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thing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04909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near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38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Berlin Sans FB Demi" panose="020E0802020502020306" pitchFamily="34" charset="0"/>
              </a:rPr>
              <a:t>came</a:t>
            </a:r>
            <a:endParaRPr lang="en-US" sz="19000" dirty="0">
              <a:solidFill>
                <a:schemeClr val="tx1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7151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than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10236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open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629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kind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9855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must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7571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high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44059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far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0892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both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76471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end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3462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also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03342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19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until</a:t>
            </a:r>
            <a:endParaRPr lang="en-US" sz="19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4875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56</TotalTime>
  <Words>107</Words>
  <Application>Microsoft Office PowerPoint</Application>
  <PresentationFormat>Widescreen</PresentationFormat>
  <Paragraphs>101</Paragraphs>
  <Slides>101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101</vt:i4>
      </vt:variant>
    </vt:vector>
  </HeadingPairs>
  <TitlesOfParts>
    <vt:vector size="106" baseType="lpstr">
      <vt:lpstr>Arial</vt:lpstr>
      <vt:lpstr>Arial Black</vt:lpstr>
      <vt:lpstr>Berlin Sans FB Demi</vt:lpstr>
      <vt:lpstr>Calibri Light</vt:lpstr>
      <vt:lpstr>Metropolitan</vt:lpstr>
      <vt:lpstr>Fry Word List 2 100 words</vt:lpstr>
      <vt:lpstr>saw</vt:lpstr>
      <vt:lpstr>home</vt:lpstr>
      <vt:lpstr>soon</vt:lpstr>
      <vt:lpstr>stand</vt:lpstr>
      <vt:lpstr>box</vt:lpstr>
      <vt:lpstr>upon</vt:lpstr>
      <vt:lpstr>first</vt:lpstr>
      <vt:lpstr>came</vt:lpstr>
      <vt:lpstr>girl</vt:lpstr>
      <vt:lpstr>house</vt:lpstr>
      <vt:lpstr>find</vt:lpstr>
      <vt:lpstr>because</vt:lpstr>
      <vt:lpstr>made</vt:lpstr>
      <vt:lpstr>could</vt:lpstr>
      <vt:lpstr>book</vt:lpstr>
      <vt:lpstr>look</vt:lpstr>
      <vt:lpstr>mother</vt:lpstr>
      <vt:lpstr>run</vt:lpstr>
      <vt:lpstr>school</vt:lpstr>
      <vt:lpstr>people</vt:lpstr>
      <vt:lpstr>night</vt:lpstr>
      <vt:lpstr>into</vt:lpstr>
      <vt:lpstr>say</vt:lpstr>
      <vt:lpstr>think</vt:lpstr>
      <vt:lpstr>back</vt:lpstr>
      <vt:lpstr>big</vt:lpstr>
      <vt:lpstr>where</vt:lpstr>
      <vt:lpstr>am</vt:lpstr>
      <vt:lpstr>ball</vt:lpstr>
      <vt:lpstr>morning</vt:lpstr>
      <vt:lpstr>live</vt:lpstr>
      <vt:lpstr>four</vt:lpstr>
      <vt:lpstr>last</vt:lpstr>
      <vt:lpstr>color</vt:lpstr>
      <vt:lpstr>away</vt:lpstr>
      <vt:lpstr>red</vt:lpstr>
      <vt:lpstr>friend</vt:lpstr>
      <vt:lpstr>pretty</vt:lpstr>
      <vt:lpstr>eat</vt:lpstr>
      <vt:lpstr>want</vt:lpstr>
      <vt:lpstr>year</vt:lpstr>
      <vt:lpstr>white</vt:lpstr>
      <vt:lpstr>got</vt:lpstr>
      <vt:lpstr>play</vt:lpstr>
      <vt:lpstr>found</vt:lpstr>
      <vt:lpstr>left</vt:lpstr>
      <vt:lpstr>men</vt:lpstr>
      <vt:lpstr>bring</vt:lpstr>
      <vt:lpstr>wish</vt:lpstr>
      <vt:lpstr>black</vt:lpstr>
      <vt:lpstr>may</vt:lpstr>
      <vt:lpstr>let</vt:lpstr>
      <vt:lpstr>use</vt:lpstr>
      <vt:lpstr>these</vt:lpstr>
      <vt:lpstr>right</vt:lpstr>
      <vt:lpstr>present</vt:lpstr>
      <vt:lpstr>tell</vt:lpstr>
      <vt:lpstr>next</vt:lpstr>
      <vt:lpstr>please</vt:lpstr>
      <vt:lpstr>leave</vt:lpstr>
      <vt:lpstr>hand</vt:lpstr>
      <vt:lpstr>more</vt:lpstr>
      <vt:lpstr>why</vt:lpstr>
      <vt:lpstr>better</vt:lpstr>
      <vt:lpstr>under</vt:lpstr>
      <vt:lpstr>while</vt:lpstr>
      <vt:lpstr>should</vt:lpstr>
      <vt:lpstr>never</vt:lpstr>
      <vt:lpstr>each</vt:lpstr>
      <vt:lpstr>best</vt:lpstr>
      <vt:lpstr>another</vt:lpstr>
      <vt:lpstr>seem</vt:lpstr>
      <vt:lpstr>tree</vt:lpstr>
      <vt:lpstr>name</vt:lpstr>
      <vt:lpstr>dear</vt:lpstr>
      <vt:lpstr>ran</vt:lpstr>
      <vt:lpstr>five</vt:lpstr>
      <vt:lpstr>read</vt:lpstr>
      <vt:lpstr>over</vt:lpstr>
      <vt:lpstr>such</vt:lpstr>
      <vt:lpstr>way</vt:lpstr>
      <vt:lpstr>too</vt:lpstr>
      <vt:lpstr>shall</vt:lpstr>
      <vt:lpstr>own</vt:lpstr>
      <vt:lpstr>most</vt:lpstr>
      <vt:lpstr>sure</vt:lpstr>
      <vt:lpstr>thing</vt:lpstr>
      <vt:lpstr>near</vt:lpstr>
      <vt:lpstr>than</vt:lpstr>
      <vt:lpstr>open</vt:lpstr>
      <vt:lpstr>kind</vt:lpstr>
      <vt:lpstr>must</vt:lpstr>
      <vt:lpstr>high</vt:lpstr>
      <vt:lpstr>far</vt:lpstr>
      <vt:lpstr>both</vt:lpstr>
      <vt:lpstr>end</vt:lpstr>
      <vt:lpstr>also</vt:lpstr>
      <vt:lpstr>until</vt:lpstr>
      <vt:lpstr>call</vt:lpstr>
      <vt:lpstr>only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Fry Word List 1</dc:title>
  <dc:creator>Davies, Julie</dc:creator>
  <cp:lastModifiedBy>Davies, Julie</cp:lastModifiedBy>
  <cp:revision>8</cp:revision>
  <dcterms:created xsi:type="dcterms:W3CDTF">2020-10-09T13:24:02Z</dcterms:created>
  <dcterms:modified xsi:type="dcterms:W3CDTF">2020-10-09T14:34:14Z</dcterms:modified>
</cp:coreProperties>
</file>