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7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4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5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3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3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3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8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1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1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17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2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0000" dirty="0" smtClean="0">
                <a:solidFill>
                  <a:schemeClr val="tx1"/>
                </a:solidFill>
              </a:rPr>
              <a:t>Fry Word List 1</a:t>
            </a:r>
            <a:br>
              <a:rPr lang="en-US" sz="10000" dirty="0" smtClean="0">
                <a:solidFill>
                  <a:schemeClr val="tx1"/>
                </a:solidFill>
              </a:rPr>
            </a:br>
            <a:r>
              <a:rPr lang="en-US" sz="10000" dirty="0" smtClean="0">
                <a:solidFill>
                  <a:schemeClr val="tx1"/>
                </a:solidFill>
              </a:rPr>
              <a:t>100 words</a:t>
            </a:r>
            <a:endParaRPr lang="en-US" sz="1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4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35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after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6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many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not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for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with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5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5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1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6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will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are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</a:t>
            </a:r>
            <a:endParaRPr lang="en-US" sz="19000" b="1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8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2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this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your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3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57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but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53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3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9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8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30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one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5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good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8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76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about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0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51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>
                <a:solidFill>
                  <a:schemeClr val="tx1"/>
                </a:solidFill>
                <a:latin typeface="Berlin Sans FB Demi" panose="020E0802020502020306" pitchFamily="34" charset="0"/>
              </a:rPr>
              <a:t>s</a:t>
            </a:r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ome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1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up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2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15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1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95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very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5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7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would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19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339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out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81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there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you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02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from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71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7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3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3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92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us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5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00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him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9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3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66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come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871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140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two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6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little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78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676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like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8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796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our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9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0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know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755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make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735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which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5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much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57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his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353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who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945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051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their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1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669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she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36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new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513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said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29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24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5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three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35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down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99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work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990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put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490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were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715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before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023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just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662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long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8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here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57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other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05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old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089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take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647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cat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346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again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334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give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87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21</TotalTime>
  <Words>107</Words>
  <Application>Microsoft Office PowerPoint</Application>
  <PresentationFormat>Widescreen</PresentationFormat>
  <Paragraphs>101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Arial</vt:lpstr>
      <vt:lpstr>Arial Black</vt:lpstr>
      <vt:lpstr>Berlin Sans FB Demi</vt:lpstr>
      <vt:lpstr>Calibri Light</vt:lpstr>
      <vt:lpstr>Metropolitan</vt:lpstr>
      <vt:lpstr>Fry Word List 1 100 words</vt:lpstr>
      <vt:lpstr>the</vt:lpstr>
      <vt:lpstr>a</vt:lpstr>
      <vt:lpstr>is</vt:lpstr>
      <vt:lpstr>you</vt:lpstr>
      <vt:lpstr>to</vt:lpstr>
      <vt:lpstr>and</vt:lpstr>
      <vt:lpstr>we</vt:lpstr>
      <vt:lpstr>that</vt:lpstr>
      <vt:lpstr>in</vt:lpstr>
      <vt:lpstr>not</vt:lpstr>
      <vt:lpstr>for</vt:lpstr>
      <vt:lpstr>at</vt:lpstr>
      <vt:lpstr>with</vt:lpstr>
      <vt:lpstr>it</vt:lpstr>
      <vt:lpstr>on</vt:lpstr>
      <vt:lpstr>can</vt:lpstr>
      <vt:lpstr>will</vt:lpstr>
      <vt:lpstr>are</vt:lpstr>
      <vt:lpstr>of</vt:lpstr>
      <vt:lpstr>this</vt:lpstr>
      <vt:lpstr>your</vt:lpstr>
      <vt:lpstr>as</vt:lpstr>
      <vt:lpstr>but</vt:lpstr>
      <vt:lpstr>be</vt:lpstr>
      <vt:lpstr>have</vt:lpstr>
      <vt:lpstr>he</vt:lpstr>
      <vt:lpstr>I</vt:lpstr>
      <vt:lpstr>they</vt:lpstr>
      <vt:lpstr>one</vt:lpstr>
      <vt:lpstr>good</vt:lpstr>
      <vt:lpstr>me</vt:lpstr>
      <vt:lpstr>about</vt:lpstr>
      <vt:lpstr>had</vt:lpstr>
      <vt:lpstr>if</vt:lpstr>
      <vt:lpstr>some</vt:lpstr>
      <vt:lpstr>up</vt:lpstr>
      <vt:lpstr>her</vt:lpstr>
      <vt:lpstr>do</vt:lpstr>
      <vt:lpstr>when</vt:lpstr>
      <vt:lpstr>so</vt:lpstr>
      <vt:lpstr>my</vt:lpstr>
      <vt:lpstr>very</vt:lpstr>
      <vt:lpstr>all</vt:lpstr>
      <vt:lpstr>would</vt:lpstr>
      <vt:lpstr>any</vt:lpstr>
      <vt:lpstr>been</vt:lpstr>
      <vt:lpstr>out</vt:lpstr>
      <vt:lpstr>there</vt:lpstr>
      <vt:lpstr>from</vt:lpstr>
      <vt:lpstr>day</vt:lpstr>
      <vt:lpstr>go</vt:lpstr>
      <vt:lpstr>see</vt:lpstr>
      <vt:lpstr>then</vt:lpstr>
      <vt:lpstr>us</vt:lpstr>
      <vt:lpstr>no</vt:lpstr>
      <vt:lpstr>him</vt:lpstr>
      <vt:lpstr>by</vt:lpstr>
      <vt:lpstr>was</vt:lpstr>
      <vt:lpstr>come</vt:lpstr>
      <vt:lpstr>get</vt:lpstr>
      <vt:lpstr>or</vt:lpstr>
      <vt:lpstr>two</vt:lpstr>
      <vt:lpstr>man</vt:lpstr>
      <vt:lpstr>little</vt:lpstr>
      <vt:lpstr>has</vt:lpstr>
      <vt:lpstr>them</vt:lpstr>
      <vt:lpstr>how</vt:lpstr>
      <vt:lpstr>like</vt:lpstr>
      <vt:lpstr>our</vt:lpstr>
      <vt:lpstr>what</vt:lpstr>
      <vt:lpstr>know</vt:lpstr>
      <vt:lpstr>make</vt:lpstr>
      <vt:lpstr>which</vt:lpstr>
      <vt:lpstr>much</vt:lpstr>
      <vt:lpstr>his</vt:lpstr>
      <vt:lpstr>who</vt:lpstr>
      <vt:lpstr>an</vt:lpstr>
      <vt:lpstr>their</vt:lpstr>
      <vt:lpstr>she</vt:lpstr>
      <vt:lpstr>new</vt:lpstr>
      <vt:lpstr>said</vt:lpstr>
      <vt:lpstr>did</vt:lpstr>
      <vt:lpstr>boy</vt:lpstr>
      <vt:lpstr>three</vt:lpstr>
      <vt:lpstr>down</vt:lpstr>
      <vt:lpstr>work</vt:lpstr>
      <vt:lpstr>put</vt:lpstr>
      <vt:lpstr>were</vt:lpstr>
      <vt:lpstr>before</vt:lpstr>
      <vt:lpstr>just</vt:lpstr>
      <vt:lpstr>long</vt:lpstr>
      <vt:lpstr>here</vt:lpstr>
      <vt:lpstr>other</vt:lpstr>
      <vt:lpstr>old</vt:lpstr>
      <vt:lpstr>take</vt:lpstr>
      <vt:lpstr>cat</vt:lpstr>
      <vt:lpstr>again</vt:lpstr>
      <vt:lpstr>give</vt:lpstr>
      <vt:lpstr>after</vt:lpstr>
      <vt:lpstr>many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Fry Word List 1</dc:title>
  <dc:creator>Davies, Julie</dc:creator>
  <cp:lastModifiedBy>Davies, Julie</cp:lastModifiedBy>
  <cp:revision>3</cp:revision>
  <dcterms:created xsi:type="dcterms:W3CDTF">2020-10-09T13:24:02Z</dcterms:created>
  <dcterms:modified xsi:type="dcterms:W3CDTF">2020-10-09T13:45:20Z</dcterms:modified>
</cp:coreProperties>
</file>