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2" r:id="rId3"/>
    <p:sldId id="288" r:id="rId4"/>
    <p:sldId id="287" r:id="rId5"/>
    <p:sldId id="266" r:id="rId6"/>
    <p:sldId id="261" r:id="rId7"/>
    <p:sldId id="269" r:id="rId8"/>
    <p:sldId id="260" r:id="rId9"/>
    <p:sldId id="263" r:id="rId10"/>
    <p:sldId id="278" r:id="rId11"/>
    <p:sldId id="265" r:id="rId12"/>
    <p:sldId id="284" r:id="rId13"/>
    <p:sldId id="272" r:id="rId14"/>
    <p:sldId id="290" r:id="rId15"/>
    <p:sldId id="289" r:id="rId16"/>
    <p:sldId id="271" r:id="rId17"/>
    <p:sldId id="274" r:id="rId18"/>
    <p:sldId id="280" r:id="rId19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409"/>
    <a:srgbClr val="FF6600"/>
    <a:srgbClr val="FF9933"/>
    <a:srgbClr val="FFEEB7"/>
    <a:srgbClr val="FEC60A"/>
    <a:srgbClr val="7CBF33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E2FD8-0D59-42B8-8964-FEA92C8804E9}" v="4" dt="2024-09-04T17:44:40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, Ann" userId="0fb275eb-baec-4983-9b9f-d8fec7faedda" providerId="ADAL" clId="{7E9E2FD8-0D59-42B8-8964-FEA92C8804E9}"/>
    <pc:docChg chg="undo custSel delSld modSld">
      <pc:chgData name="Nelson, Ann" userId="0fb275eb-baec-4983-9b9f-d8fec7faedda" providerId="ADAL" clId="{7E9E2FD8-0D59-42B8-8964-FEA92C8804E9}" dt="2024-09-10T19:15:44.394" v="3092" actId="20577"/>
      <pc:docMkLst>
        <pc:docMk/>
      </pc:docMkLst>
      <pc:sldChg chg="modSp mod">
        <pc:chgData name="Nelson, Ann" userId="0fb275eb-baec-4983-9b9f-d8fec7faedda" providerId="ADAL" clId="{7E9E2FD8-0D59-42B8-8964-FEA92C8804E9}" dt="2024-09-04T17:19:24.860" v="73" actId="20577"/>
        <pc:sldMkLst>
          <pc:docMk/>
          <pc:sldMk cId="0" sldId="258"/>
        </pc:sldMkLst>
        <pc:spChg chg="mod">
          <ac:chgData name="Nelson, Ann" userId="0fb275eb-baec-4983-9b9f-d8fec7faedda" providerId="ADAL" clId="{7E9E2FD8-0D59-42B8-8964-FEA92C8804E9}" dt="2024-09-04T17:18:29.647" v="5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Nelson, Ann" userId="0fb275eb-baec-4983-9b9f-d8fec7faedda" providerId="ADAL" clId="{7E9E2FD8-0D59-42B8-8964-FEA92C8804E9}" dt="2024-09-04T17:19:24.860" v="73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mod modNotesTx">
        <pc:chgData name="Nelson, Ann" userId="0fb275eb-baec-4983-9b9f-d8fec7faedda" providerId="ADAL" clId="{7E9E2FD8-0D59-42B8-8964-FEA92C8804E9}" dt="2024-09-04T18:28:22.978" v="2894" actId="20577"/>
        <pc:sldMkLst>
          <pc:docMk/>
          <pc:sldMk cId="0" sldId="260"/>
        </pc:sldMkLst>
        <pc:spChg chg="mod">
          <ac:chgData name="Nelson, Ann" userId="0fb275eb-baec-4983-9b9f-d8fec7faedda" providerId="ADAL" clId="{7E9E2FD8-0D59-42B8-8964-FEA92C8804E9}" dt="2024-09-04T17:47:59.458" v="908" actId="20577"/>
          <ac:spMkLst>
            <pc:docMk/>
            <pc:sldMk cId="0" sldId="260"/>
            <ac:spMk id="4" creationId="{00000000-0000-0000-0000-000000000000}"/>
          </ac:spMkLst>
        </pc:spChg>
      </pc:sldChg>
      <pc:sldChg chg="modNotesTx">
        <pc:chgData name="Nelson, Ann" userId="0fb275eb-baec-4983-9b9f-d8fec7faedda" providerId="ADAL" clId="{7E9E2FD8-0D59-42B8-8964-FEA92C8804E9}" dt="2024-09-04T18:27:54.621" v="2789" actId="20577"/>
        <pc:sldMkLst>
          <pc:docMk/>
          <pc:sldMk cId="0" sldId="261"/>
        </pc:sldMkLst>
      </pc:sldChg>
      <pc:sldChg chg="addSp delSp modSp del mod">
        <pc:chgData name="Nelson, Ann" userId="0fb275eb-baec-4983-9b9f-d8fec7faedda" providerId="ADAL" clId="{7E9E2FD8-0D59-42B8-8964-FEA92C8804E9}" dt="2024-09-10T14:37:58.554" v="3073" actId="2696"/>
        <pc:sldMkLst>
          <pc:docMk/>
          <pc:sldMk cId="0" sldId="262"/>
        </pc:sldMkLst>
        <pc:spChg chg="mod">
          <ac:chgData name="Nelson, Ann" userId="0fb275eb-baec-4983-9b9f-d8fec7faedda" providerId="ADAL" clId="{7E9E2FD8-0D59-42B8-8964-FEA92C8804E9}" dt="2024-09-04T18:02:36.177" v="1642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Nelson, Ann" userId="0fb275eb-baec-4983-9b9f-d8fec7faedda" providerId="ADAL" clId="{7E9E2FD8-0D59-42B8-8964-FEA92C8804E9}" dt="2024-09-04T18:09:07.636" v="2070" actId="20577"/>
          <ac:spMkLst>
            <pc:docMk/>
            <pc:sldMk cId="0" sldId="262"/>
            <ac:spMk id="4" creationId="{00000000-0000-0000-0000-000000000000}"/>
          </ac:spMkLst>
        </pc:spChg>
        <pc:picChg chg="add del">
          <ac:chgData name="Nelson, Ann" userId="0fb275eb-baec-4983-9b9f-d8fec7faedda" providerId="ADAL" clId="{7E9E2FD8-0D59-42B8-8964-FEA92C8804E9}" dt="2024-09-04T18:05:30.663" v="1999" actId="478"/>
          <ac:picMkLst>
            <pc:docMk/>
            <pc:sldMk cId="0" sldId="262"/>
            <ac:picMk id="2" creationId="{00000000-0000-0000-0000-000000000000}"/>
          </ac:picMkLst>
        </pc:picChg>
      </pc:sldChg>
      <pc:sldChg chg="modSp mod modNotesTx">
        <pc:chgData name="Nelson, Ann" userId="0fb275eb-baec-4983-9b9f-d8fec7faedda" providerId="ADAL" clId="{7E9E2FD8-0D59-42B8-8964-FEA92C8804E9}" dt="2024-09-04T18:28:31.946" v="2896" actId="20577"/>
        <pc:sldMkLst>
          <pc:docMk/>
          <pc:sldMk cId="0" sldId="263"/>
        </pc:sldMkLst>
        <pc:spChg chg="mod">
          <ac:chgData name="Nelson, Ann" userId="0fb275eb-baec-4983-9b9f-d8fec7faedda" providerId="ADAL" clId="{7E9E2FD8-0D59-42B8-8964-FEA92C8804E9}" dt="2024-09-04T17:39:39.321" v="694" actId="27636"/>
          <ac:spMkLst>
            <pc:docMk/>
            <pc:sldMk cId="0" sldId="263"/>
            <ac:spMk id="4" creationId="{00000000-0000-0000-0000-000000000000}"/>
          </ac:spMkLst>
        </pc:spChg>
      </pc:sldChg>
      <pc:sldChg chg="modSp mod">
        <pc:chgData name="Nelson, Ann" userId="0fb275eb-baec-4983-9b9f-d8fec7faedda" providerId="ADAL" clId="{7E9E2FD8-0D59-42B8-8964-FEA92C8804E9}" dt="2024-09-04T17:47:14.229" v="907" actId="20577"/>
        <pc:sldMkLst>
          <pc:docMk/>
          <pc:sldMk cId="0" sldId="265"/>
        </pc:sldMkLst>
        <pc:graphicFrameChg chg="modGraphic">
          <ac:chgData name="Nelson, Ann" userId="0fb275eb-baec-4983-9b9f-d8fec7faedda" providerId="ADAL" clId="{7E9E2FD8-0D59-42B8-8964-FEA92C8804E9}" dt="2024-09-04T17:47:14.229" v="907" actId="20577"/>
          <ac:graphicFrameMkLst>
            <pc:docMk/>
            <pc:sldMk cId="0" sldId="265"/>
            <ac:graphicFrameMk id="6" creationId="{3397B310-68EF-F86F-2526-CDA60B3A8425}"/>
          </ac:graphicFrameMkLst>
        </pc:graphicFrameChg>
      </pc:sldChg>
      <pc:sldChg chg="modSp mod modNotesTx">
        <pc:chgData name="Nelson, Ann" userId="0fb275eb-baec-4983-9b9f-d8fec7faedda" providerId="ADAL" clId="{7E9E2FD8-0D59-42B8-8964-FEA92C8804E9}" dt="2024-09-04T18:27:31.951" v="2786" actId="20577"/>
        <pc:sldMkLst>
          <pc:docMk/>
          <pc:sldMk cId="0" sldId="266"/>
        </pc:sldMkLst>
        <pc:spChg chg="mod">
          <ac:chgData name="Nelson, Ann" userId="0fb275eb-baec-4983-9b9f-d8fec7faedda" providerId="ADAL" clId="{7E9E2FD8-0D59-42B8-8964-FEA92C8804E9}" dt="2024-09-04T17:31:28.661" v="298" actId="20577"/>
          <ac:spMkLst>
            <pc:docMk/>
            <pc:sldMk cId="0" sldId="266"/>
            <ac:spMk id="4" creationId="{00000000-0000-0000-0000-000000000000}"/>
          </ac:spMkLst>
        </pc:spChg>
      </pc:sldChg>
      <pc:sldChg chg="modSp mod modNotesTx">
        <pc:chgData name="Nelson, Ann" userId="0fb275eb-baec-4983-9b9f-d8fec7faedda" providerId="ADAL" clId="{7E9E2FD8-0D59-42B8-8964-FEA92C8804E9}" dt="2024-09-04T18:28:14.248" v="2891" actId="20577"/>
        <pc:sldMkLst>
          <pc:docMk/>
          <pc:sldMk cId="1361243157" sldId="269"/>
        </pc:sldMkLst>
        <pc:spChg chg="mod">
          <ac:chgData name="Nelson, Ann" userId="0fb275eb-baec-4983-9b9f-d8fec7faedda" providerId="ADAL" clId="{7E9E2FD8-0D59-42B8-8964-FEA92C8804E9}" dt="2024-09-04T17:53:20.739" v="1053" actId="20577"/>
          <ac:spMkLst>
            <pc:docMk/>
            <pc:sldMk cId="1361243157" sldId="269"/>
            <ac:spMk id="3" creationId="{00000000-0000-0000-0000-000000000000}"/>
          </ac:spMkLst>
        </pc:spChg>
        <pc:spChg chg="mod">
          <ac:chgData name="Nelson, Ann" userId="0fb275eb-baec-4983-9b9f-d8fec7faedda" providerId="ADAL" clId="{7E9E2FD8-0D59-42B8-8964-FEA92C8804E9}" dt="2024-09-04T18:02:07.302" v="1632" actId="20577"/>
          <ac:spMkLst>
            <pc:docMk/>
            <pc:sldMk cId="1361243157" sldId="269"/>
            <ac:spMk id="4" creationId="{00000000-0000-0000-0000-000000000000}"/>
          </ac:spMkLst>
        </pc:spChg>
      </pc:sldChg>
      <pc:sldChg chg="modNotesTx">
        <pc:chgData name="Nelson, Ann" userId="0fb275eb-baec-4983-9b9f-d8fec7faedda" providerId="ADAL" clId="{7E9E2FD8-0D59-42B8-8964-FEA92C8804E9}" dt="2024-09-04T18:28:58.468" v="3048" actId="20577"/>
        <pc:sldMkLst>
          <pc:docMk/>
          <pc:sldMk cId="2469368078" sldId="271"/>
        </pc:sldMkLst>
      </pc:sldChg>
      <pc:sldChg chg="modSp mod modNotesTx">
        <pc:chgData name="Nelson, Ann" userId="0fb275eb-baec-4983-9b9f-d8fec7faedda" providerId="ADAL" clId="{7E9E2FD8-0D59-42B8-8964-FEA92C8804E9}" dt="2024-09-06T17:36:47.945" v="3053" actId="20577"/>
        <pc:sldMkLst>
          <pc:docMk/>
          <pc:sldMk cId="3955695181" sldId="272"/>
        </pc:sldMkLst>
        <pc:spChg chg="mod">
          <ac:chgData name="Nelson, Ann" userId="0fb275eb-baec-4983-9b9f-d8fec7faedda" providerId="ADAL" clId="{7E9E2FD8-0D59-42B8-8964-FEA92C8804E9}" dt="2024-09-04T17:52:08.847" v="1041" actId="5793"/>
          <ac:spMkLst>
            <pc:docMk/>
            <pc:sldMk cId="3955695181" sldId="272"/>
            <ac:spMk id="3" creationId="{00000000-0000-0000-0000-000000000000}"/>
          </ac:spMkLst>
        </pc:spChg>
      </pc:sldChg>
      <pc:sldChg chg="modSp mod modNotesTx">
        <pc:chgData name="Nelson, Ann" userId="0fb275eb-baec-4983-9b9f-d8fec7faedda" providerId="ADAL" clId="{7E9E2FD8-0D59-42B8-8964-FEA92C8804E9}" dt="2024-09-04T18:29:16.312" v="3051" actId="20577"/>
        <pc:sldMkLst>
          <pc:docMk/>
          <pc:sldMk cId="867460894" sldId="274"/>
        </pc:sldMkLst>
        <pc:spChg chg="mod">
          <ac:chgData name="Nelson, Ann" userId="0fb275eb-baec-4983-9b9f-d8fec7faedda" providerId="ADAL" clId="{7E9E2FD8-0D59-42B8-8964-FEA92C8804E9}" dt="2024-09-04T17:44:46.719" v="838" actId="5793"/>
          <ac:spMkLst>
            <pc:docMk/>
            <pc:sldMk cId="867460894" sldId="274"/>
            <ac:spMk id="6" creationId="{00000000-0000-0000-0000-000000000000}"/>
          </ac:spMkLst>
        </pc:spChg>
      </pc:sldChg>
      <pc:sldChg chg="modSp mod">
        <pc:chgData name="Nelson, Ann" userId="0fb275eb-baec-4983-9b9f-d8fec7faedda" providerId="ADAL" clId="{7E9E2FD8-0D59-42B8-8964-FEA92C8804E9}" dt="2024-09-10T19:15:44.394" v="3092" actId="20577"/>
        <pc:sldMkLst>
          <pc:docMk/>
          <pc:sldMk cId="924275018" sldId="278"/>
        </pc:sldMkLst>
        <pc:spChg chg="mod">
          <ac:chgData name="Nelson, Ann" userId="0fb275eb-baec-4983-9b9f-d8fec7faedda" providerId="ADAL" clId="{7E9E2FD8-0D59-42B8-8964-FEA92C8804E9}" dt="2024-09-10T19:15:44.394" v="3092" actId="20577"/>
          <ac:spMkLst>
            <pc:docMk/>
            <pc:sldMk cId="924275018" sldId="278"/>
            <ac:spMk id="3" creationId="{00000000-0000-0000-0000-000000000000}"/>
          </ac:spMkLst>
        </pc:spChg>
      </pc:sldChg>
      <pc:sldChg chg="modSp mod modNotesTx">
        <pc:chgData name="Nelson, Ann" userId="0fb275eb-baec-4983-9b9f-d8fec7faedda" providerId="ADAL" clId="{7E9E2FD8-0D59-42B8-8964-FEA92C8804E9}" dt="2024-09-04T18:26:41.025" v="2275" actId="20577"/>
        <pc:sldMkLst>
          <pc:docMk/>
          <pc:sldMk cId="3952517715" sldId="282"/>
        </pc:sldMkLst>
        <pc:spChg chg="mod">
          <ac:chgData name="Nelson, Ann" userId="0fb275eb-baec-4983-9b9f-d8fec7faedda" providerId="ADAL" clId="{7E9E2FD8-0D59-42B8-8964-FEA92C8804E9}" dt="2024-09-04T17:24:50.623" v="78" actId="255"/>
          <ac:spMkLst>
            <pc:docMk/>
            <pc:sldMk cId="3952517715" sldId="282"/>
            <ac:spMk id="3" creationId="{00000000-0000-0000-0000-000000000000}"/>
          </ac:spMkLst>
        </pc:spChg>
      </pc:sldChg>
      <pc:sldChg chg="modSp mod modNotesTx">
        <pc:chgData name="Nelson, Ann" userId="0fb275eb-baec-4983-9b9f-d8fec7faedda" providerId="ADAL" clId="{7E9E2FD8-0D59-42B8-8964-FEA92C8804E9}" dt="2024-09-06T17:38:50.667" v="3072" actId="20577"/>
        <pc:sldMkLst>
          <pc:docMk/>
          <pc:sldMk cId="594982842" sldId="288"/>
        </pc:sldMkLst>
        <pc:spChg chg="mod">
          <ac:chgData name="Nelson, Ann" userId="0fb275eb-baec-4983-9b9f-d8fec7faedda" providerId="ADAL" clId="{7E9E2FD8-0D59-42B8-8964-FEA92C8804E9}" dt="2024-09-06T17:38:50.667" v="3072" actId="20577"/>
          <ac:spMkLst>
            <pc:docMk/>
            <pc:sldMk cId="594982842" sldId="288"/>
            <ac:spMk id="6" creationId="{3C24BC84-7896-6E24-47C2-2B9BE99A6527}"/>
          </ac:spMkLst>
        </pc:spChg>
      </pc:sldChg>
      <pc:sldChg chg="modSp mod modNotesTx">
        <pc:chgData name="Nelson, Ann" userId="0fb275eb-baec-4983-9b9f-d8fec7faedda" providerId="ADAL" clId="{7E9E2FD8-0D59-42B8-8964-FEA92C8804E9}" dt="2024-09-04T18:28:50.354" v="2998" actId="20577"/>
        <pc:sldMkLst>
          <pc:docMk/>
          <pc:sldMk cId="3247333812" sldId="289"/>
        </pc:sldMkLst>
        <pc:spChg chg="mod">
          <ac:chgData name="Nelson, Ann" userId="0fb275eb-baec-4983-9b9f-d8fec7faedda" providerId="ADAL" clId="{7E9E2FD8-0D59-42B8-8964-FEA92C8804E9}" dt="2024-09-04T17:52:31.950" v="1043" actId="20577"/>
          <ac:spMkLst>
            <pc:docMk/>
            <pc:sldMk cId="3247333812" sldId="289"/>
            <ac:spMk id="3" creationId="{00000000-0000-0000-0000-000000000000}"/>
          </ac:spMkLst>
        </pc:spChg>
      </pc:sldChg>
      <pc:sldChg chg="modSp mod modNotesTx">
        <pc:chgData name="Nelson, Ann" userId="0fb275eb-baec-4983-9b9f-d8fec7faedda" providerId="ADAL" clId="{7E9E2FD8-0D59-42B8-8964-FEA92C8804E9}" dt="2024-09-06T17:37:18.579" v="3056" actId="20577"/>
        <pc:sldMkLst>
          <pc:docMk/>
          <pc:sldMk cId="2175324011" sldId="290"/>
        </pc:sldMkLst>
        <pc:spChg chg="mod">
          <ac:chgData name="Nelson, Ann" userId="0fb275eb-baec-4983-9b9f-d8fec7faedda" providerId="ADAL" clId="{7E9E2FD8-0D59-42B8-8964-FEA92C8804E9}" dt="2024-09-04T17:42:24.967" v="707" actId="33524"/>
          <ac:spMkLst>
            <pc:docMk/>
            <pc:sldMk cId="2175324011" sldId="29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r">
              <a:defRPr sz="1200"/>
            </a:lvl1pPr>
          </a:lstStyle>
          <a:p>
            <a:fld id="{4D6B11E7-8A13-4112-B697-93160F66E534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r">
              <a:defRPr sz="1200"/>
            </a:lvl1pPr>
          </a:lstStyle>
          <a:p>
            <a:fld id="{C3BE652A-230C-4A77-8FAD-6F9DD475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4050" tIns="47025" rIns="94050" bIns="47025" rtlCol="0"/>
          <a:lstStyle>
            <a:lvl1pPr algn="r">
              <a:defRPr sz="1200"/>
            </a:lvl1pPr>
          </a:lstStyle>
          <a:p>
            <a:fld id="{58721664-B2B2-4BA4-A790-052990D1E6D8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0" tIns="47025" rIns="94050" bIns="470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4050" tIns="47025" rIns="94050" bIns="470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4050" tIns="47025" rIns="94050" bIns="47025" rtlCol="0" anchor="b"/>
          <a:lstStyle>
            <a:lvl1pPr algn="r">
              <a:defRPr sz="1200"/>
            </a:lvl1pPr>
          </a:lstStyle>
          <a:p>
            <a:fld id="{494877B1-E262-426C-8853-F09D741FB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9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5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7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7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33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85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8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77B1-E262-426C-8853-F09D741FBB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aunchpad.classlink.com/fc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ultonk12-my.sharepoint.com/:b:/g/personal/crawfordce_fultonschools_org/ESu2GONniyxCiP8-4qhHn2cBKs1I91YNExG-RPLUtertAQ?e=x85wWv" TargetMode="External"/><Relationship Id="rId4" Type="http://schemas.openxmlformats.org/officeDocument/2006/relationships/hyperlink" Target="https://www.fultonschools.org/studentdiscipli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hulshizerd@fultonschools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urquhart@fultonschools.org" TargetMode="External"/><Relationship Id="rId5" Type="http://schemas.openxmlformats.org/officeDocument/2006/relationships/hyperlink" Target="mailto:nelsona2@fultonschools.org" TargetMode="External"/><Relationship Id="rId4" Type="http://schemas.openxmlformats.org/officeDocument/2006/relationships/hyperlink" Target="mailto:keys@fultonschools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ltonk12-my.sharepoint.com/:b:/g/personal/ayshc_fultonschools_org/EX3O8eqoNrxPt-2RnbKXiOkBU7XT-N_LTBWIjRubEGd0gw?e=lbkSPb" TargetMode="External"/><Relationship Id="rId5" Type="http://schemas.openxmlformats.org/officeDocument/2006/relationships/hyperlink" Target="https://safari.fultonschools.org/PORTAL" TargetMode="External"/><Relationship Id="rId4" Type="http://schemas.openxmlformats.org/officeDocument/2006/relationships/hyperlink" Target="https://www.fultonschools.org/alpharetta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371600" y="1129538"/>
            <a:ext cx="6629400" cy="25908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solidFill>
                  <a:srgbClr val="4A66AC"/>
                </a:solidFill>
                <a:latin typeface="Century Gothic"/>
                <a:ea typeface="+mj-ea"/>
                <a:cs typeface="+mj-cs"/>
              </a:rPr>
              <a:t>Welcome to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Fourth Grade</a:t>
            </a:r>
            <a:br>
              <a:rPr lang="en-US" sz="4400" dirty="0"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en-US" sz="4400" b="1" dirty="0">
                <a:solidFill>
                  <a:srgbClr val="7CBF33"/>
                </a:solidFill>
                <a:latin typeface="Century Gothic"/>
                <a:ea typeface="+mj-ea"/>
                <a:cs typeface="+mj-cs"/>
              </a:rPr>
              <a:t>Academic Partnership Night</a:t>
            </a:r>
            <a:endParaRPr lang="en-US" sz="4400" b="1" i="0" u="none" strike="noStrike" kern="1200" cap="none" spc="0" normalizeH="0" baseline="0" noProof="0" dirty="0">
              <a:ln w="38100">
                <a:noFill/>
              </a:ln>
              <a:solidFill>
                <a:srgbClr val="7CBF33"/>
              </a:solidFill>
              <a:effectLst/>
              <a:uLnTx/>
              <a:uFillTx/>
              <a:latin typeface="Century Gothic" panose="020B0502020202020204" pitchFamily="34" charset="0"/>
              <a:ea typeface="CCLoveYall" pitchFamily="2" charset="0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429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Primary Penmanship" pitchFamily="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700" y="4011676"/>
            <a:ext cx="350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Teachers:</a:t>
            </a:r>
          </a:p>
          <a:p>
            <a:pPr algn="ctr"/>
            <a:r>
              <a:rPr lang="en-US" sz="800" dirty="0">
                <a:latin typeface="Century Gothic" panose="020B0502020202020204" pitchFamily="34" charset="0"/>
              </a:rPr>
              <a:t>  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Mrs. Keys, Mrs. Nelson,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Mrs. Urquhart, and Ms. Klaus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259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2057400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Programs:  iReady, Xtra Math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These programs should be accessed through </a:t>
            </a:r>
            <a:r>
              <a:rPr lang="en-US" sz="2800" dirty="0" err="1">
                <a:latin typeface="Century Gothic" panose="020B0502020202020204" pitchFamily="34" charset="0"/>
              </a:rPr>
              <a:t>ClassLink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F4B5F-E76C-44EA-9130-DB1250F16618}"/>
              </a:ext>
            </a:extLst>
          </p:cNvPr>
          <p:cNvSpPr txBox="1"/>
          <p:nvPr/>
        </p:nvSpPr>
        <p:spPr>
          <a:xfrm>
            <a:off x="2667000" y="4343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entury Gothic" panose="020B0502020202020204" pitchFamily="34" charset="0"/>
                <a:hlinkClick r:id="rId4"/>
              </a:rPr>
              <a:t>https://launchpad.classlink.com/fcs</a:t>
            </a:r>
            <a:r>
              <a:rPr lang="en-US" sz="240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C661134B-588A-A310-DDD6-69B4DDF445D5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Technology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42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4648200"/>
            <a:ext cx="6629400" cy="1066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Century Gothic" panose="020B0502020202020204" pitchFamily="34" charset="0"/>
              </a:rPr>
              <a:t>Report Cards – every 18 weeks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Century Gothic" panose="020B0502020202020204" pitchFamily="34" charset="0"/>
              </a:rPr>
              <a:t>Progress Reports – every 4 ½ weeks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97B310-68EF-F86F-2526-CDA60B3A8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447992"/>
              </p:ext>
            </p:extLst>
          </p:nvPr>
        </p:nvGraphicFramePr>
        <p:xfrm>
          <a:off x="1257300" y="1981200"/>
          <a:ext cx="6438898" cy="2288540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231995">
                  <a:extLst>
                    <a:ext uri="{9D8B030D-6E8A-4147-A177-3AD203B41FA5}">
                      <a16:colId xmlns:a16="http://schemas.microsoft.com/office/drawing/2014/main" val="3346956849"/>
                    </a:ext>
                  </a:extLst>
                </a:gridCol>
                <a:gridCol w="1321361">
                  <a:extLst>
                    <a:ext uri="{9D8B030D-6E8A-4147-A177-3AD203B41FA5}">
                      <a16:colId xmlns:a16="http://schemas.microsoft.com/office/drawing/2014/main" val="457747701"/>
                    </a:ext>
                  </a:extLst>
                </a:gridCol>
                <a:gridCol w="3885542">
                  <a:extLst>
                    <a:ext uri="{9D8B030D-6E8A-4147-A177-3AD203B41FA5}">
                      <a16:colId xmlns:a16="http://schemas.microsoft.com/office/drawing/2014/main" val="133444711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000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80-89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287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70-79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7587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 &lt;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083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5720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0" lv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3025" marB="730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30643"/>
                  </a:ext>
                </a:extLst>
              </a:tr>
            </a:tbl>
          </a:graphicData>
        </a:graphic>
      </p:graphicFrame>
      <p:sp>
        <p:nvSpPr>
          <p:cNvPr id="7" name="Title 11">
            <a:extLst>
              <a:ext uri="{FF2B5EF4-FFF2-40B4-BE49-F238E27FC236}">
                <a16:creationId xmlns:a16="http://schemas.microsoft.com/office/drawing/2014/main" id="{23435D02-84D2-4F2C-A9E5-F95297A0A34E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Grading Scale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66800" y="205740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>
                <a:latin typeface="Century Gothic" panose="020B0502020202020204" pitchFamily="34" charset="0"/>
              </a:rPr>
              <a:t>Major</a:t>
            </a:r>
            <a:r>
              <a:rPr lang="en-US" sz="2600">
                <a:latin typeface="Century Gothic" panose="020B0502020202020204" pitchFamily="34" charset="0"/>
              </a:rPr>
              <a:t> (45%) – 2 every 9 weeks  </a:t>
            </a:r>
            <a:r>
              <a:rPr lang="en-US" sz="2400" i="1">
                <a:latin typeface="Century Gothic" panose="020B0502020202020204" pitchFamily="34" charset="0"/>
              </a:rPr>
              <a:t>(multiple standards)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>
                <a:latin typeface="Century Gothic" panose="020B0502020202020204" pitchFamily="34" charset="0"/>
              </a:rPr>
              <a:t>Minor</a:t>
            </a:r>
            <a:r>
              <a:rPr lang="en-US" sz="2600">
                <a:latin typeface="Century Gothic" panose="020B0502020202020204" pitchFamily="34" charset="0"/>
              </a:rPr>
              <a:t> (40%) – 3 every 9 weeks </a:t>
            </a:r>
            <a:r>
              <a:rPr lang="en-US" sz="2400" i="1">
                <a:latin typeface="Century Gothic" panose="020B0502020202020204" pitchFamily="34" charset="0"/>
              </a:rPr>
              <a:t>(one standard, quiz, project, performance assessment)</a:t>
            </a:r>
            <a:endParaRPr lang="en-US" sz="2600" i="1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60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>
                <a:latin typeface="Century Gothic" panose="020B0502020202020204" pitchFamily="34" charset="0"/>
              </a:rPr>
              <a:t>Practice</a:t>
            </a:r>
            <a:r>
              <a:rPr lang="en-US" sz="2600">
                <a:latin typeface="Century Gothic" panose="020B0502020202020204" pitchFamily="34" charset="0"/>
              </a:rPr>
              <a:t> (15%) – 3 every 9 weeks </a:t>
            </a:r>
            <a:r>
              <a:rPr lang="en-US" sz="2400" i="1">
                <a:latin typeface="Century Gothic" panose="020B0502020202020204" pitchFamily="34" charset="0"/>
              </a:rPr>
              <a:t>(small group, classwork)</a:t>
            </a:r>
            <a:endParaRPr lang="en-US" sz="2600" i="1">
              <a:latin typeface="Century Gothic" panose="020B0502020202020204" pitchFamily="34" charset="0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54D94DD8-7C07-BB2C-A8A4-5658E1EEFDEC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Grading Policy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09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2777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66800" y="1905000"/>
            <a:ext cx="670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000" i="1" dirty="0">
                <a:latin typeface="Century Gothic" panose="020B0502020202020204" pitchFamily="34" charset="0"/>
              </a:rPr>
              <a:t>(10 - 20 minutes per day total)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Reading: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15 minutes nightly; can be done independently or with support.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Math:</a:t>
            </a:r>
            <a:r>
              <a:rPr lang="en-US" sz="2400" dirty="0">
                <a:latin typeface="Century Gothic" panose="020B0502020202020204" pitchFamily="34" charset="0"/>
              </a:rPr>
              <a:t> fact flash cards to practice fluency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iReady</a:t>
            </a:r>
            <a:r>
              <a:rPr lang="en-US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Math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iReady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Reading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EFFAB8-F610-5F33-4144-FC73818A8D1D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Homework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56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2777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0600" y="1634066"/>
            <a:ext cx="6705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0" u="sng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Lunch visitors:</a:t>
            </a:r>
            <a:endParaRPr lang="en-US" sz="2400" b="0" i="0" dirty="0">
              <a:solidFill>
                <a:srgbClr val="424242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Here at AES, you can eat lunch with your child(ren).  We ask that you do the following: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Come during your child’s lunch time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If you are early, please wait outside the cafeteria doors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Sit with your child at the visitor’s table (near stage) or you can take them out to the courtyard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424242"/>
                </a:solidFill>
                <a:effectLst/>
                <a:latin typeface="Century Gothic" panose="020B0502020202020204" pitchFamily="34" charset="0"/>
              </a:rPr>
              <a:t>Please do not take a friend to eat lunch with you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EFFAB8-F610-5F33-4144-FC73818A8D1D}"/>
              </a:ext>
            </a:extLst>
          </p:cNvPr>
          <p:cNvSpPr txBox="1">
            <a:spLocks/>
          </p:cNvSpPr>
          <p:nvPr/>
        </p:nvSpPr>
        <p:spPr>
          <a:xfrm>
            <a:off x="658026" y="934447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Joining Us for Lunch?</a:t>
            </a:r>
          </a:p>
        </p:txBody>
      </p:sp>
    </p:spTree>
    <p:extLst>
      <p:ext uri="{BB962C8B-B14F-4D97-AF65-F5344CB8AC3E}">
        <p14:creationId xmlns:p14="http://schemas.microsoft.com/office/powerpoint/2010/main" val="217532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2777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81865" y="1905000"/>
            <a:ext cx="67056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The new Fulton County Schools Student Code of Conduct &amp; Discipline Handbook (2024-25) will be ready to start receiving parent/guardian signatures starting on August 5, 2024. </a:t>
            </a:r>
            <a:r>
              <a:rPr lang="en-US" sz="2400" u="sng" dirty="0">
                <a:solidFill>
                  <a:srgbClr val="1C6E98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4"/>
              </a:rPr>
              <a:t>Click here</a:t>
            </a: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to access the Code of Conduct. Students age 10 years and older and all parents/guardians who have a student attending Fulton County Schools should sign. </a:t>
            </a:r>
            <a:r>
              <a:rPr lang="en-US" sz="24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5"/>
              </a:rPr>
              <a:t>Click here </a:t>
            </a:r>
            <a:r>
              <a:rPr lang="en-US" sz="2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 instruction on how to sign.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06EFFAB8-F610-5F33-4144-FC73818A8D1D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8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Code o</a:t>
            </a:r>
            <a:r>
              <a:rPr lang="en-US" sz="4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f Conduct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73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38200" y="990600"/>
            <a:ext cx="7391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>
                <a:latin typeface="Century Gothic" panose="020B0502020202020204" pitchFamily="34" charset="0"/>
              </a:rPr>
              <a:t>Positive Behavior Intervention System</a:t>
            </a:r>
          </a:p>
          <a:p>
            <a:pPr algn="ctr">
              <a:spcAft>
                <a:spcPts val="600"/>
              </a:spcAft>
            </a:pPr>
            <a:r>
              <a:rPr lang="en-US" sz="2800">
                <a:latin typeface="Century Gothic" panose="020B0502020202020204" pitchFamily="34" charset="0"/>
              </a:rPr>
              <a:t> Alpharetta Elementary’s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da Capslock" panose="02000503000000020004" pitchFamily="2" charset="0"/>
              </a:rPr>
              <a:t>S.O.A.R.</a:t>
            </a:r>
            <a:r>
              <a:rPr lang="en-US" sz="2800" b="1">
                <a:latin typeface="Century Gothic" panose="020B0502020202020204" pitchFamily="34" charset="0"/>
              </a:rPr>
              <a:t>  </a:t>
            </a:r>
            <a:r>
              <a:rPr lang="en-US" sz="2800">
                <a:latin typeface="Century Gothic" panose="020B0502020202020204" pitchFamily="34" charset="0"/>
              </a:rPr>
              <a:t>Program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05957-4BC7-1FE8-D091-5D095C58B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" t="3189" r="1149" b="240"/>
          <a:stretch/>
        </p:blipFill>
        <p:spPr>
          <a:xfrm>
            <a:off x="1447800" y="2018072"/>
            <a:ext cx="6172199" cy="38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1030069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Communication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861066"/>
            <a:ext cx="6858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Red folders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E-Newsletter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Friday Papers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Eagle Wings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Century Gothic" panose="020B0502020202020204" pitchFamily="34" charset="0"/>
              </a:rPr>
              <a:t>Email: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4"/>
              </a:rPr>
              <a:t>keys@fultonschools.org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5"/>
              </a:rPr>
              <a:t>nelsona2@fultonschools.org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6"/>
              </a:rPr>
              <a:t>urquhart@fultonschools.org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  <a:hlinkClick r:id="rId7"/>
              </a:rPr>
              <a:t>hulshizerd@fultonschools.org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1988" y="172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36312" y="1170325"/>
            <a:ext cx="5867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Century Gothic" panose="020B0502020202020204" pitchFamily="34" charset="0"/>
              </a:rPr>
              <a:t>Thank you for joining us tonight!  </a:t>
            </a:r>
          </a:p>
          <a:p>
            <a:pPr algn="ctr"/>
            <a:r>
              <a:rPr lang="en-US" sz="4400">
                <a:latin typeface="Century Gothic" panose="020B0502020202020204" pitchFamily="34" charset="0"/>
              </a:rPr>
              <a:t>We look forward to a great year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229518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14416" y="3501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23884" y="1905000"/>
            <a:ext cx="5867400" cy="32004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AES Website for </a:t>
            </a:r>
            <a:r>
              <a:rPr lang="en-US" sz="2400" dirty="0" err="1">
                <a:latin typeface="Century Gothic" panose="020B0502020202020204" pitchFamily="34" charset="0"/>
              </a:rPr>
              <a:t>ClassLink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4"/>
              </a:rPr>
              <a:t>https://www.fultonschools.org/alpharettaes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Curriculum Hub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  <a:hlinkClick r:id="rId5"/>
              </a:rPr>
              <a:t>https://safari.fultonschools.org/PORTAL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24-25 AES Family Handbook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A3777385-D228-02F1-C9CA-C8631599DEC2}"/>
              </a:ext>
            </a:extLst>
          </p:cNvPr>
          <p:cNvSpPr txBox="1">
            <a:spLocks/>
          </p:cNvSpPr>
          <p:nvPr/>
        </p:nvSpPr>
        <p:spPr>
          <a:xfrm>
            <a:off x="671384" y="106680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38C97D4F-8045-5435-E1C5-B55849772861}"/>
              </a:ext>
            </a:extLst>
          </p:cNvPr>
          <p:cNvSpPr txBox="1">
            <a:spLocks/>
          </p:cNvSpPr>
          <p:nvPr/>
        </p:nvSpPr>
        <p:spPr>
          <a:xfrm>
            <a:off x="1828800" y="1143000"/>
            <a:ext cx="58674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Got Questions? 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Need Answers?</a:t>
            </a:r>
            <a:endParaRPr kumimoji="0" lang="en-US" sz="3200" b="1" i="1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25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-205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914400"/>
            <a:ext cx="7772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Schedule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4BC84-7896-6E24-47C2-2B9BE99A6527}"/>
              </a:ext>
            </a:extLst>
          </p:cNvPr>
          <p:cNvSpPr txBox="1"/>
          <p:nvPr/>
        </p:nvSpPr>
        <p:spPr>
          <a:xfrm>
            <a:off x="1720516" y="1540042"/>
            <a:ext cx="57029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/>
              </a:rPr>
              <a:t>7:10-7:40              Arrival</a:t>
            </a:r>
          </a:p>
          <a:p>
            <a:r>
              <a:rPr lang="en-US" sz="2400" dirty="0">
                <a:latin typeface="Comic Sans MS"/>
              </a:rPr>
              <a:t>7:50-8:35             Specials</a:t>
            </a:r>
          </a:p>
          <a:p>
            <a:r>
              <a:rPr lang="en-US" sz="2400" dirty="0">
                <a:latin typeface="Comic Sans MS"/>
              </a:rPr>
              <a:t>8:40-9:10              AES Time</a:t>
            </a:r>
          </a:p>
          <a:p>
            <a:r>
              <a:rPr lang="en-US" sz="2400" dirty="0">
                <a:latin typeface="Comic Sans MS"/>
              </a:rPr>
              <a:t>9:10-10:40             Reading</a:t>
            </a:r>
          </a:p>
          <a:p>
            <a:r>
              <a:rPr lang="en-US" sz="2400" dirty="0">
                <a:latin typeface="Comic Sans MS"/>
              </a:rPr>
              <a:t>10:40-11:20           Writing </a:t>
            </a:r>
          </a:p>
          <a:p>
            <a:r>
              <a:rPr lang="en-US" sz="2400" dirty="0">
                <a:latin typeface="Comic Sans MS"/>
              </a:rPr>
              <a:t>11:15-11:45            Recess</a:t>
            </a:r>
          </a:p>
          <a:p>
            <a:r>
              <a:rPr lang="en-US" sz="2400" dirty="0">
                <a:latin typeface="Comic Sans MS"/>
              </a:rPr>
              <a:t>11:49-12:23            Lunch</a:t>
            </a:r>
          </a:p>
          <a:p>
            <a:r>
              <a:rPr lang="en-US" sz="2400" dirty="0">
                <a:latin typeface="Comic Sans MS"/>
              </a:rPr>
              <a:t>12:25-1:00             Science/SS	</a:t>
            </a:r>
          </a:p>
          <a:p>
            <a:r>
              <a:rPr lang="en-US" sz="2400" dirty="0">
                <a:latin typeface="Comic Sans MS"/>
              </a:rPr>
              <a:t>1:00-2:15               Math           </a:t>
            </a:r>
          </a:p>
          <a:p>
            <a:r>
              <a:rPr lang="en-US" sz="2400" dirty="0">
                <a:latin typeface="Comic Sans MS"/>
              </a:rPr>
              <a:t>2:20                       Dismissal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706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70062" y="2438400"/>
            <a:ext cx="6858000" cy="348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A 30-minute block of time for enrichment and intervention based on student needs. </a:t>
            </a:r>
          </a:p>
          <a:p>
            <a:pPr algn="ctr"/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It will change throughout the year.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0562" y="122280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AES Time  </a:t>
            </a:r>
          </a:p>
        </p:txBody>
      </p:sp>
    </p:spTree>
    <p:extLst>
      <p:ext uri="{BB962C8B-B14F-4D97-AF65-F5344CB8AC3E}">
        <p14:creationId xmlns:p14="http://schemas.microsoft.com/office/powerpoint/2010/main" val="22175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Reading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981200"/>
            <a:ext cx="6553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endParaRPr lang="en-US" sz="2800" u="sng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entury Gothic" panose="020B0502020202020204" pitchFamily="34" charset="0"/>
              </a:rPr>
              <a:t>Vocabulary – </a:t>
            </a:r>
            <a:r>
              <a:rPr lang="en-US" sz="2800" u="sng" dirty="0">
                <a:latin typeface="Century Gothic" panose="020B0502020202020204" pitchFamily="34" charset="0"/>
              </a:rPr>
              <a:t>Vocabulary Surge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entury Gothic" panose="020B0502020202020204" pitchFamily="34" charset="0"/>
              </a:rPr>
              <a:t>Reading Skills/Strategies - </a:t>
            </a:r>
            <a:r>
              <a:rPr lang="en-US" sz="2800" u="sng" dirty="0">
                <a:latin typeface="Century Gothic" panose="020B0502020202020204" pitchFamily="34" charset="0"/>
              </a:rPr>
              <a:t>Wonders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entury Gothic" panose="020B0502020202020204" pitchFamily="34" charset="0"/>
              </a:rPr>
              <a:t>Reading Comprehension - </a:t>
            </a:r>
            <a:r>
              <a:rPr lang="en-US" sz="2800" u="sng" dirty="0">
                <a:latin typeface="Century Gothic" panose="020B0502020202020204" pitchFamily="34" charset="0"/>
              </a:rPr>
              <a:t>Wonders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Reading block structure: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Century Gothic" panose="020B0502020202020204" pitchFamily="34" charset="0"/>
              </a:rPr>
              <a:t>Whole group mini lessons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Century Gothic" panose="020B0502020202020204" pitchFamily="34" charset="0"/>
              </a:rPr>
              <a:t>Small group work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Century Gothic" panose="020B0502020202020204" pitchFamily="34" charset="0"/>
              </a:rPr>
              <a:t>Vocabulary</a:t>
            </a:r>
          </a:p>
          <a:p>
            <a:pPr lvl="1"/>
            <a:endParaRPr lang="en-US" sz="2800" i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706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927086"/>
            <a:ext cx="6858000" cy="356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Research shows that reading and writing strengthen one another. </a:t>
            </a:r>
          </a:p>
          <a:p>
            <a:endParaRPr lang="en-US" sz="2400">
              <a:latin typeface="Century Gothic" panose="020B0502020202020204" pitchFamily="34" charset="0"/>
            </a:endParaRPr>
          </a:p>
          <a:p>
            <a:r>
              <a:rPr lang="en-US" sz="2400">
                <a:latin typeface="Century Gothic" panose="020B0502020202020204" pitchFamily="34" charset="0"/>
              </a:rPr>
              <a:t>We will focus writing instruction on the following areas: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writing foundations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quality writing for multiple purposes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the writing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writing to enhance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911423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Writing</a:t>
            </a:r>
            <a:r>
              <a:rPr 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66800" y="1143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209800"/>
            <a:ext cx="670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Place Value, Addition and Subtraction of Whole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Patterning and Algebraic Reasoning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Reasoning About Multiplication and Division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Reasoning with Shapes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Investigating Fractions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Investigating Fractions and Decimals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Building Conceptual Understanding of Angles and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Culminating Capstone Unit</a:t>
            </a:r>
          </a:p>
        </p:txBody>
      </p:sp>
    </p:spTree>
    <p:extLst>
      <p:ext uri="{BB962C8B-B14F-4D97-AF65-F5344CB8AC3E}">
        <p14:creationId xmlns:p14="http://schemas.microsoft.com/office/powerpoint/2010/main" val="13612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Science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57300" y="1866900"/>
            <a:ext cx="66294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Water and Weather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Solar System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Light and Sound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Force and Motion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Ecosystems and Energy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685800" y="1066800"/>
            <a:ext cx="7772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Social Studies</a:t>
            </a:r>
            <a:endParaRPr kumimoji="0" lang="en-US" sz="48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1981200"/>
            <a:ext cx="6629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American Revolution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The New Nation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Westward Expansion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The Civil War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Reconstruction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Personal Finance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0000"/>
    </mc:Choice>
    <mc:Fallback xmlns="">
      <p:transition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612</Words>
  <Application>Microsoft Office PowerPoint</Application>
  <PresentationFormat>On-screen Show (4:3)</PresentationFormat>
  <Paragraphs>138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Courier New</vt:lpstr>
      <vt:lpstr>Janda Capslock</vt:lpstr>
      <vt:lpstr>KG Primary Penmanship</vt:lpstr>
      <vt:lpstr>Love Ya Like A Sister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Nelson, Ann</cp:lastModifiedBy>
  <cp:revision>4</cp:revision>
  <cp:lastPrinted>2018-08-27T19:52:08Z</cp:lastPrinted>
  <dcterms:created xsi:type="dcterms:W3CDTF">2013-09-21T12:11:13Z</dcterms:created>
  <dcterms:modified xsi:type="dcterms:W3CDTF">2024-09-10T19:15:50Z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2021-09-01T21:00:52Z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d89e83dd-698d-4996-9cb9-151850a5d44d</vt:lpwstr>
  </property>
  <property fmtid="{D5CDD505-2E9C-101B-9397-08002B2CF9AE}" pid="8" name="MSIP_Label_0ee3c538-ec52-435f-ae58-017644bd9513_ContentBits">
    <vt:lpwstr>0</vt:lpwstr>
  </property>
</Properties>
</file>