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0" r:id="rId3"/>
    <p:sldId id="262" r:id="rId4"/>
    <p:sldId id="263" r:id="rId5"/>
    <p:sldId id="261" r:id="rId6"/>
    <p:sldId id="264" r:id="rId7"/>
    <p:sldId id="257" r:id="rId8"/>
    <p:sldId id="258" r:id="rId9"/>
    <p:sldId id="259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-90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313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01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994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81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81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59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726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114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319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56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49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32300-A5F9-4E42-95F4-348950EFC3C7}" type="datetimeFigureOut">
              <a:rPr lang="en-US" smtClean="0"/>
              <a:pPr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06BF8-F5A5-40AB-BBAF-EAE8E5851F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69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4346" y="450937"/>
            <a:ext cx="5862180" cy="581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Buenos 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alibri"/>
              </a:rPr>
              <a:t>í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211" y="1290582"/>
            <a:ext cx="7478038" cy="498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Buenas tardes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553" y="1340285"/>
            <a:ext cx="8819000" cy="496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Buenas noches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742" y="1340285"/>
            <a:ext cx="7400521" cy="461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Adiós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689" y="1152393"/>
            <a:ext cx="7202467" cy="514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Señor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501" y="1139867"/>
            <a:ext cx="5085568" cy="508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039" y="302496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Señora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289" y="1302213"/>
            <a:ext cx="4471790" cy="494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080" y="289970"/>
            <a:ext cx="5386191" cy="95010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Señorita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680" y="1578280"/>
            <a:ext cx="7710270" cy="433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008" y="0"/>
            <a:ext cx="8204548" cy="959178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 smtClean="0">
                <a:solidFill>
                  <a:schemeClr val="accent1">
                    <a:lumMod val="75000"/>
                  </a:schemeClr>
                </a:solidFill>
              </a:rPr>
              <a:t>To ask and tell how someone is</a:t>
            </a:r>
            <a:endParaRPr lang="en-US" sz="3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994" y="799290"/>
            <a:ext cx="3735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¿Cómo está usted?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694" y="801756"/>
            <a:ext cx="43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How are you? (formal)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088" y="1419665"/>
            <a:ext cx="2773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¿Cómo estás?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9760" y="1344654"/>
            <a:ext cx="4717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How are you? (informal)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056" y="1961558"/>
            <a:ext cx="2363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¿Qué pasa?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8273" y="1898700"/>
            <a:ext cx="379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What’s happening?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822" y="2564046"/>
            <a:ext cx="1972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¿Qué tal?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2465" y="2550242"/>
            <a:ext cx="2758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How are you?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218" y="3211510"/>
            <a:ext cx="4260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¿Y tú?/ ¿Y usted Ud.)?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310" y="3828545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(Muy) bien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4343" y="3223016"/>
            <a:ext cx="1942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And you?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43863" y="3866123"/>
            <a:ext cx="2173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(Very) well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6852" y="4521989"/>
            <a:ext cx="1167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Nada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9380" y="5123237"/>
            <a:ext cx="1603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Regular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9379" y="5774592"/>
            <a:ext cx="1552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Gracias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42732" y="4521989"/>
            <a:ext cx="1688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Nothing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55258" y="5135764"/>
            <a:ext cx="2291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Okay, so-so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55258" y="5749540"/>
            <a:ext cx="2117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Thank you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8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722" y="189853"/>
            <a:ext cx="5473657" cy="63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667" y="578781"/>
            <a:ext cx="9918886" cy="590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s.123rf.com/450wm/stocking/stocking1208/stocking120800773/15216443-oriental-businessman-pleased-to-meet-y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190" y="384501"/>
            <a:ext cx="5110618" cy="6132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786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2625" y="616268"/>
            <a:ext cx="7737468" cy="5553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127" y="338285"/>
            <a:ext cx="4146114" cy="6154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48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420" y="0"/>
            <a:ext cx="6681952" cy="959178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 smtClean="0">
                <a:solidFill>
                  <a:schemeClr val="accent1">
                    <a:lumMod val="75000"/>
                  </a:schemeClr>
                </a:solidFill>
              </a:rPr>
              <a:t>To greet someone</a:t>
            </a:r>
            <a:endParaRPr lang="en-US" sz="5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59" y="937076"/>
            <a:ext cx="1729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¡Hola!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960" y="851005"/>
            <a:ext cx="1681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Hello!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10" y="1782920"/>
            <a:ext cx="46167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¿Como te llamas?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4708" y="1758013"/>
            <a:ext cx="51907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What is your name?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9572" y="2626200"/>
            <a:ext cx="3156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Me llamo …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5810" y="2665021"/>
            <a:ext cx="3786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My name is ….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510" y="3516024"/>
            <a:ext cx="3456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Mucho gusto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6973" y="3494925"/>
            <a:ext cx="5288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Pleased to meet you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270" y="4313800"/>
            <a:ext cx="30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Igualmente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572" y="5159644"/>
            <a:ext cx="37700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Encantado, (a)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2804" y="4337833"/>
            <a:ext cx="2276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Likewise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56597" y="5168830"/>
            <a:ext cx="2589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Delighted</a:t>
            </a:r>
            <a:endParaRPr lang="en-US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4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420" y="0"/>
            <a:ext cx="6681952" cy="959178"/>
          </a:xfrm>
        </p:spPr>
        <p:txBody>
          <a:bodyPr>
            <a:noAutofit/>
          </a:bodyPr>
          <a:lstStyle/>
          <a:p>
            <a:pPr algn="ctr"/>
            <a:r>
              <a:rPr lang="en-US" sz="5400" b="1" u="sng" dirty="0" smtClean="0">
                <a:solidFill>
                  <a:schemeClr val="accent1">
                    <a:lumMod val="75000"/>
                  </a:schemeClr>
                </a:solidFill>
              </a:rPr>
              <a:t>To greet someone</a:t>
            </a:r>
            <a:endParaRPr lang="en-US" sz="5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72" y="937076"/>
            <a:ext cx="3179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Buenos días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3325" y="927016"/>
            <a:ext cx="37978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Good morning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10" y="1782920"/>
            <a:ext cx="3719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Buenas tardes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4708" y="1758013"/>
            <a:ext cx="4185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Good afternoon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270" y="2625438"/>
            <a:ext cx="39276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Buenas noches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93325" y="2712892"/>
            <a:ext cx="36461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Good evening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510" y="3516024"/>
            <a:ext cx="24679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Señor, Sr.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4991" y="3489694"/>
            <a:ext cx="1897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Sir, Mr.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270" y="4313800"/>
            <a:ext cx="31474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Señora, Sra.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628" y="5168830"/>
            <a:ext cx="37122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Señorita, Srta.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6973" y="4337833"/>
            <a:ext cx="35356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Madam, Mrs.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56597" y="5168830"/>
            <a:ext cx="27398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</a:rPr>
              <a:t>m</a:t>
            </a:r>
            <a:r>
              <a:rPr lang="en-US" sz="4800" dirty="0" smtClean="0">
                <a:solidFill>
                  <a:srgbClr val="00B0F0"/>
                </a:solidFill>
              </a:rPr>
              <a:t>iss, Miss</a:t>
            </a:r>
            <a:endParaRPr lang="en-US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8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420" y="0"/>
            <a:ext cx="6681952" cy="959178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 smtClean="0">
                <a:solidFill>
                  <a:schemeClr val="accent1">
                    <a:lumMod val="75000"/>
                  </a:schemeClr>
                </a:solidFill>
              </a:rPr>
              <a:t>To say good-bye</a:t>
            </a:r>
            <a:endParaRPr lang="en-US" sz="60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59" y="937076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¡Adiós!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960" y="851005"/>
            <a:ext cx="31140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Good - bye!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10" y="1782920"/>
            <a:ext cx="3112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Hasta luego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6973" y="1802086"/>
            <a:ext cx="3430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See you later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724" y="2643912"/>
            <a:ext cx="37545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Hasta mañana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5810" y="2665021"/>
            <a:ext cx="48061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See you tomorrow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510" y="3516024"/>
            <a:ext cx="34283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Hasta pronto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6973" y="3494925"/>
            <a:ext cx="34940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See you soon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270" y="4313800"/>
            <a:ext cx="3323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¡Nos vemos!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2804" y="4337833"/>
            <a:ext cx="2339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See you!</a:t>
            </a:r>
            <a:endParaRPr lang="en-US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0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193</Words>
  <Application>Microsoft Office PowerPoint</Application>
  <PresentationFormat>Custom</PresentationFormat>
  <Paragraphs>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To greet someone</vt:lpstr>
      <vt:lpstr>To greet someone</vt:lpstr>
      <vt:lpstr>To say good-bye</vt:lpstr>
      <vt:lpstr>Buenos días</vt:lpstr>
      <vt:lpstr>Buenas tardes</vt:lpstr>
      <vt:lpstr>Buenas noches</vt:lpstr>
      <vt:lpstr>Adiós</vt:lpstr>
      <vt:lpstr>Señor</vt:lpstr>
      <vt:lpstr>Señora</vt:lpstr>
      <vt:lpstr>Señorita</vt:lpstr>
      <vt:lpstr>To ask and tell how someone is</vt:lpstr>
    </vt:vector>
  </TitlesOfParts>
  <Company>Henry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greet someone</dc:title>
  <dc:creator>Lainez, Loida</dc:creator>
  <cp:lastModifiedBy>Owner</cp:lastModifiedBy>
  <cp:revision>46</cp:revision>
  <dcterms:created xsi:type="dcterms:W3CDTF">2015-07-30T14:35:47Z</dcterms:created>
  <dcterms:modified xsi:type="dcterms:W3CDTF">2015-12-31T14:16:25Z</dcterms:modified>
</cp:coreProperties>
</file>