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61" r:id="rId5"/>
    <p:sldId id="297" r:id="rId6"/>
    <p:sldId id="299" r:id="rId7"/>
    <p:sldId id="300" r:id="rId8"/>
    <p:sldId id="301" r:id="rId9"/>
    <p:sldId id="302" r:id="rId10"/>
    <p:sldId id="304" r:id="rId11"/>
    <p:sldId id="305" r:id="rId12"/>
    <p:sldId id="306" r:id="rId13"/>
    <p:sldId id="303" r:id="rId14"/>
    <p:sldId id="308" r:id="rId15"/>
    <p:sldId id="317" r:id="rId16"/>
    <p:sldId id="320" r:id="rId17"/>
    <p:sldId id="322" r:id="rId18"/>
    <p:sldId id="323" r:id="rId19"/>
    <p:sldId id="319" r:id="rId20"/>
    <p:sldId id="324" r:id="rId21"/>
    <p:sldId id="325" r:id="rId22"/>
    <p:sldId id="3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7" d="100"/>
          <a:sy n="77" d="100"/>
        </p:scale>
        <p:origin x="-90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313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201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994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81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981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459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726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114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319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756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498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769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6095" y="-1"/>
            <a:ext cx="6050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To talk about the classroom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143" y="930876"/>
            <a:ext cx="2374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La carpeta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18495" y="358343"/>
            <a:ext cx="994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pen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905" y="1964723"/>
            <a:ext cx="5403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El estudiante, la estudiante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905" y="2912075"/>
            <a:ext cx="3659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 smtClean="0"/>
              <a:t>La hoja de papel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906" y="2421925"/>
            <a:ext cx="2585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El lápiz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6549" y="3542270"/>
            <a:ext cx="1657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El libro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835" y="4110683"/>
            <a:ext cx="52299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El profesor, la profesora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8333" y="403654"/>
            <a:ext cx="25769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El bolígrafo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8905" y="4765591"/>
            <a:ext cx="2243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El pupitre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1261" y="5334001"/>
            <a:ext cx="3635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La sala de clases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81423" y="922640"/>
            <a:ext cx="1457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folder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06140" y="1445740"/>
            <a:ext cx="2239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notebook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55565" y="1898822"/>
            <a:ext cx="1820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student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5565" y="2924433"/>
            <a:ext cx="3270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 smtClean="0">
                <a:solidFill>
                  <a:srgbClr val="00B0F0"/>
                </a:solidFill>
              </a:rPr>
              <a:t>sheet of paper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92635" y="3529914"/>
            <a:ext cx="12586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book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3206" y="4123039"/>
            <a:ext cx="17990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teacher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93781" y="4753234"/>
            <a:ext cx="2921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student desk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46788" y="5338120"/>
            <a:ext cx="2384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classroom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17349" y="2368378"/>
            <a:ext cx="1462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pencil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1017" y="1440247"/>
            <a:ext cx="2688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El cuaderno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17869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680" y="670560"/>
            <a:ext cx="8397240" cy="559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590" y="609600"/>
            <a:ext cx="9716540" cy="547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1760" y="121922"/>
            <a:ext cx="6751320" cy="675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996" y="233203"/>
            <a:ext cx="6335237" cy="63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360" y="475214"/>
            <a:ext cx="7900352" cy="592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318" y="374847"/>
            <a:ext cx="9448800" cy="5925746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00B050"/>
                </a:solidFill>
                <a:latin typeface="Algerian" pitchFamily="82" charset="0"/>
              </a:rPr>
              <a:t>El bolÍgrafo</a:t>
            </a:r>
            <a:endParaRPr lang="en-US" sz="6600" dirty="0">
              <a:solidFill>
                <a:srgbClr val="00B0F0"/>
              </a:solidFill>
              <a:latin typeface="Algerian" pitchFamily="82" charset="0"/>
            </a:endParaRPr>
          </a:p>
        </p:txBody>
      </p:sp>
      <p:pic>
        <p:nvPicPr>
          <p:cNvPr id="65538" name="Picture 2" descr="C:\Users\Owner\Pictures\alfabe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3120" y="0"/>
            <a:ext cx="77876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HOW DO YOU SPELL “LIBRO”?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1615440"/>
            <a:ext cx="6729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LIBRO: ELE- I- BE-ERE-O</a:t>
            </a:r>
            <a:endParaRPr lang="en-US" sz="5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53440" y="28797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DO YOU SPELL “CARPETA”?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5480" y="4206240"/>
            <a:ext cx="8596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CARPETA: CE-A-ERE-PE-E-TE-A</a:t>
            </a:r>
            <a:endParaRPr lang="en-US" sz="5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2440" y="51047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DO YOU SPELL YOUR NAME?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C:\Users\Owner\Pictures\NUME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4920" y="1"/>
            <a:ext cx="9403080" cy="6884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2313" y="0"/>
            <a:ext cx="5667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06615" y="0"/>
            <a:ext cx="6050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Other useful 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903" y="1616676"/>
            <a:ext cx="8146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En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6535" y="739343"/>
            <a:ext cx="3842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</a:rPr>
              <a:t>How many?</a:t>
            </a:r>
          </a:p>
        </p:txBody>
      </p:sp>
      <p:sp>
        <p:nvSpPr>
          <p:cNvPr id="8" name="Rectangle 7"/>
          <p:cNvSpPr/>
          <p:nvPr/>
        </p:nvSpPr>
        <p:spPr>
          <a:xfrm>
            <a:off x="337465" y="3854483"/>
            <a:ext cx="4158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/>
              <a:t>Por favor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2613" y="723694"/>
            <a:ext cx="3792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¿cuántos, -as?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61383" y="1684640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</a:rPr>
              <a:t>In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09900" y="2543020"/>
            <a:ext cx="5211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</a:rPr>
              <a:t>There is / there are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96485" y="3666662"/>
            <a:ext cx="1830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</a:rPr>
              <a:t>Please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9577" y="2537527"/>
            <a:ext cx="11578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Hay</a:t>
            </a:r>
            <a:endParaRPr lang="en-US" sz="4800" dirty="0"/>
          </a:p>
        </p:txBody>
      </p:sp>
    </p:spTree>
    <p:extLst>
      <p:ext uri="{BB962C8B-B14F-4D97-AF65-F5344CB8AC3E}">
        <p14:creationId xmlns="" xmlns:p14="http://schemas.microsoft.com/office/powerpoint/2010/main" val="117869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7" grpId="0"/>
      <p:bldP spid="18" grpId="0"/>
      <p:bldP spid="19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864" y="198120"/>
            <a:ext cx="10142729" cy="454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786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311" y="44668"/>
            <a:ext cx="4274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¿Que hora es?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35881" y="126124"/>
            <a:ext cx="4729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What time is it?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180" y="1382110"/>
            <a:ext cx="2752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Son las…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4718" y="1382110"/>
            <a:ext cx="2045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It is ….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180" y="2764220"/>
            <a:ext cx="2143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Es la….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7476" y="2638096"/>
            <a:ext cx="1888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It is….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180" y="4177862"/>
            <a:ext cx="2293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La hora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1812" y="4177862"/>
            <a:ext cx="1547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hour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EL CUER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7315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1600" y="1"/>
            <a:ext cx="751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Body parts: Partes del cuerpo</a:t>
            </a:r>
            <a:endParaRPr lang="en-US" sz="3000" b="1" u="sng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000" y="990601"/>
            <a:ext cx="1239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El ojo: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401" y="1905000"/>
            <a:ext cx="375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 boca: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6400" y="2667001"/>
            <a:ext cx="1560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El dedo: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400" y="2286001"/>
            <a:ext cx="497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El brazo: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401" y="3048001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La mano:	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400" y="3429001"/>
            <a:ext cx="2364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El estómago: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8000" y="533401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La cabeza: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401" y="3886201"/>
            <a:ext cx="1861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La pierna: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200" y="3886201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leg</a:t>
            </a:r>
            <a:endParaRPr lang="en-US" sz="3000" b="1" dirty="0">
              <a:solidFill>
                <a:srgbClr val="00B0F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99200" y="2667001"/>
            <a:ext cx="508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finger</a:t>
            </a:r>
            <a:endParaRPr lang="en-US" sz="3000" b="1" dirty="0">
              <a:solidFill>
                <a:srgbClr val="00B0F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99201" y="3429001"/>
            <a:ext cx="1629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stomach</a:t>
            </a:r>
            <a:endParaRPr lang="en-US" sz="3000" b="1" dirty="0">
              <a:solidFill>
                <a:srgbClr val="00B0F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97600" y="990601"/>
            <a:ext cx="783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eye</a:t>
            </a:r>
            <a:endParaRPr lang="es-ES" sz="3000" b="1" dirty="0">
              <a:solidFill>
                <a:srgbClr val="00B0F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97600" y="3048001"/>
            <a:ext cx="264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hand</a:t>
            </a:r>
            <a:endParaRPr lang="en-US" sz="3000" b="1" dirty="0">
              <a:solidFill>
                <a:srgbClr val="00B0F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99200" y="1828801"/>
            <a:ext cx="1321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mouth</a:t>
            </a:r>
            <a:endParaRPr lang="en-US" sz="3000" b="1" dirty="0">
              <a:solidFill>
                <a:srgbClr val="00B0F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97601" y="2286001"/>
            <a:ext cx="865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arm</a:t>
            </a:r>
            <a:endParaRPr lang="en-US" sz="3000" b="1" dirty="0">
              <a:solidFill>
                <a:srgbClr val="00B0F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97600" y="533401"/>
            <a:ext cx="518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head</a:t>
            </a:r>
            <a:endParaRPr lang="en-US" sz="3000" b="1" dirty="0">
              <a:solidFill>
                <a:srgbClr val="00B0F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99200" y="1447800"/>
            <a:ext cx="589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nose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6400" y="1447800"/>
            <a:ext cx="538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La nariz</a:t>
            </a:r>
            <a:endParaRPr lang="en-US" sz="3200" b="1" dirty="0"/>
          </a:p>
        </p:txBody>
      </p:sp>
      <p:sp>
        <p:nvSpPr>
          <p:cNvPr id="23" name="Rectangle 22"/>
          <p:cNvSpPr/>
          <p:nvPr/>
        </p:nvSpPr>
        <p:spPr>
          <a:xfrm>
            <a:off x="406400" y="4495801"/>
            <a:ext cx="1220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El pie: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00800" y="4419601"/>
            <a:ext cx="893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foot</a:t>
            </a:r>
            <a:endParaRPr lang="en-US" sz="3000" b="1" dirty="0">
              <a:solidFill>
                <a:srgbClr val="00B0F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401" y="5181601"/>
            <a:ext cx="3029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Me duele _____: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97601" y="5105401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My ______ hurts</a:t>
            </a:r>
            <a:endParaRPr lang="en-US" sz="3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0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3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7480" y="0"/>
            <a:ext cx="6812280" cy="681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786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041" y="274320"/>
            <a:ext cx="7940039" cy="564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8280" y="576222"/>
            <a:ext cx="8656320" cy="576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1360" y="1"/>
            <a:ext cx="48640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2824" y="373381"/>
            <a:ext cx="62865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571500"/>
            <a:ext cx="54768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8111" y="594360"/>
            <a:ext cx="6735779" cy="566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178</Words>
  <Application>Microsoft Office PowerPoint</Application>
  <PresentationFormat>Custom</PresentationFormat>
  <Paragraphs>67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El bolÍgrafo</vt:lpstr>
      <vt:lpstr>HOW DO YOU SPELL “LIBRO”?</vt:lpstr>
      <vt:lpstr>Slide 17</vt:lpstr>
      <vt:lpstr>Slide 18</vt:lpstr>
      <vt:lpstr>Slide 19</vt:lpstr>
      <vt:lpstr>Slide 20</vt:lpstr>
      <vt:lpstr>Slide 21</vt:lpstr>
      <vt:lpstr>Slide 22</vt:lpstr>
    </vt:vector>
  </TitlesOfParts>
  <Company>Henry County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greet someone</dc:title>
  <dc:creator>Lainez, Loida</dc:creator>
  <cp:lastModifiedBy>Owner</cp:lastModifiedBy>
  <cp:revision>70</cp:revision>
  <dcterms:created xsi:type="dcterms:W3CDTF">2015-07-30T14:35:47Z</dcterms:created>
  <dcterms:modified xsi:type="dcterms:W3CDTF">2015-12-31T14:52:30Z</dcterms:modified>
</cp:coreProperties>
</file>