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77" r:id="rId2"/>
    <p:sldId id="278" r:id="rId3"/>
    <p:sldId id="279" r:id="rId4"/>
    <p:sldId id="280" r:id="rId5"/>
    <p:sldId id="281" r:id="rId6"/>
    <p:sldId id="282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DE"/>
    <a:srgbClr val="E84402"/>
    <a:srgbClr val="066223"/>
    <a:srgbClr val="9332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35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arron, Donald" userId="3853f10a-6de4-4b84-9ca4-ce965ba647e5" providerId="ADAL" clId="{115E73D1-A16C-46B2-A216-E8E025F10A7E}"/>
    <pc:docChg chg="undo custSel modSld">
      <pc:chgData name="Barron, Donald" userId="3853f10a-6de4-4b84-9ca4-ce965ba647e5" providerId="ADAL" clId="{115E73D1-A16C-46B2-A216-E8E025F10A7E}" dt="2024-08-22T13:58:54.040" v="5" actId="20577"/>
      <pc:docMkLst>
        <pc:docMk/>
      </pc:docMkLst>
      <pc:sldChg chg="modSp mod">
        <pc:chgData name="Barron, Donald" userId="3853f10a-6de4-4b84-9ca4-ce965ba647e5" providerId="ADAL" clId="{115E73D1-A16C-46B2-A216-E8E025F10A7E}" dt="2024-08-22T13:58:31.494" v="2" actId="6549"/>
        <pc:sldMkLst>
          <pc:docMk/>
          <pc:sldMk cId="101807936" sldId="277"/>
        </pc:sldMkLst>
        <pc:spChg chg="mod">
          <ac:chgData name="Barron, Donald" userId="3853f10a-6de4-4b84-9ca4-ce965ba647e5" providerId="ADAL" clId="{115E73D1-A16C-46B2-A216-E8E025F10A7E}" dt="2024-08-22T13:58:31.494" v="2" actId="6549"/>
          <ac:spMkLst>
            <pc:docMk/>
            <pc:sldMk cId="101807936" sldId="277"/>
            <ac:spMk id="3" creationId="{00000000-0000-0000-0000-000000000000}"/>
          </ac:spMkLst>
        </pc:spChg>
        <pc:picChg chg="mod">
          <ac:chgData name="Barron, Donald" userId="3853f10a-6de4-4b84-9ca4-ce965ba647e5" providerId="ADAL" clId="{115E73D1-A16C-46B2-A216-E8E025F10A7E}" dt="2024-08-22T13:58:27.545" v="1" actId="1076"/>
          <ac:picMkLst>
            <pc:docMk/>
            <pc:sldMk cId="101807936" sldId="277"/>
            <ac:picMk id="7" creationId="{321308C7-3318-4079-AA59-7FB55E0861FB}"/>
          </ac:picMkLst>
        </pc:picChg>
      </pc:sldChg>
      <pc:sldChg chg="modSp mod">
        <pc:chgData name="Barron, Donald" userId="3853f10a-6de4-4b84-9ca4-ce965ba647e5" providerId="ADAL" clId="{115E73D1-A16C-46B2-A216-E8E025F10A7E}" dt="2024-08-22T13:58:54.040" v="5" actId="20577"/>
        <pc:sldMkLst>
          <pc:docMk/>
          <pc:sldMk cId="2596490503" sldId="279"/>
        </pc:sldMkLst>
        <pc:spChg chg="mod">
          <ac:chgData name="Barron, Donald" userId="3853f10a-6de4-4b84-9ca4-ce965ba647e5" providerId="ADAL" clId="{115E73D1-A16C-46B2-A216-E8E025F10A7E}" dt="2024-08-22T13:58:54.040" v="5" actId="20577"/>
          <ac:spMkLst>
            <pc:docMk/>
            <pc:sldMk cId="2596490503" sldId="279"/>
            <ac:spMk id="3" creationId="{6A1A9FF1-85C9-4855-BF8B-65FD7AFB0C8A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809" y="0"/>
            <a:ext cx="4028440" cy="351737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5A2EBE1-46EF-4FB3-918B-4FD2DC70ECD9}" type="datetimeFigureOut">
              <a:rPr lang="en-US"/>
              <a:t>8/22/2024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5"/>
            <a:ext cx="7437120" cy="2760345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809" y="6658664"/>
            <a:ext cx="4028440" cy="351736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98851BC-C447-40ED-83EE-5DDC305A2B26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39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925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926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43030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77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2461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29528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9963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82825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892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586273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272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C8032-5AFC-4459-B061-6CD34A21CB35}" type="datetimeFigureOut">
              <a:rPr lang="en-US" smtClean="0"/>
              <a:t>8/22/2024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0B299-7ED6-413B-AD20-10F48C194C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66852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8" name="Rectangle 11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1308C7-3318-4079-AA59-7FB55E0861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4" r="29442" b="3959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29" name="Rectangle 13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7981" y="3058411"/>
            <a:ext cx="5822458" cy="1268086"/>
          </a:xfrm>
        </p:spPr>
        <p:txBody>
          <a:bodyPr anchor="b">
            <a:normAutofit/>
          </a:bodyPr>
          <a:lstStyle/>
          <a:p>
            <a:pPr algn="l"/>
            <a:r>
              <a:rPr lang="es-ES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Room</a:t>
            </a:r>
            <a:r>
              <a:rPr lang="es-E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112 C</a:t>
            </a:r>
            <a:endParaRPr lang="en-US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7980" y="4872922"/>
            <a:ext cx="5618020" cy="1208141"/>
          </a:xfrm>
        </p:spPr>
        <p:txBody>
          <a:bodyPr>
            <a:normAutofit/>
          </a:bodyPr>
          <a:lstStyle/>
          <a:p>
            <a:pPr algn="l"/>
            <a:endParaRPr lang="en-US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mbria" panose="02040503050406030204" pitchFamily="18" charset="0"/>
            </a:endParaRPr>
          </a:p>
          <a:p>
            <a:pPr algn="l"/>
            <a:r>
              <a:rPr lang="en-US" sz="3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mbria" panose="02040503050406030204" pitchFamily="18" charset="0"/>
              </a:rPr>
              <a:t>Mr. Barron</a:t>
            </a:r>
          </a:p>
        </p:txBody>
      </p:sp>
      <p:sp>
        <p:nvSpPr>
          <p:cNvPr id="30" name="Rectangle 15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31" name="Rectangle 17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D90BF-E2FA-4579-9632-615A2FF1E40B}"/>
              </a:ext>
            </a:extLst>
          </p:cNvPr>
          <p:cNvSpPr txBox="1"/>
          <p:nvPr/>
        </p:nvSpPr>
        <p:spPr>
          <a:xfrm>
            <a:off x="477980" y="1187029"/>
            <a:ext cx="995029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600">
                <a:cs typeface="Arabic Typesetting" panose="020B0604020202020204" pitchFamily="66" charset="-78"/>
              </a:rPr>
              <a:t>Closed Study Hall</a:t>
            </a:r>
          </a:p>
        </p:txBody>
      </p:sp>
    </p:spTree>
    <p:extLst>
      <p:ext uri="{BB962C8B-B14F-4D97-AF65-F5344CB8AC3E}">
        <p14:creationId xmlns:p14="http://schemas.microsoft.com/office/powerpoint/2010/main" val="10180793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AD4C-848F-41A4-9273-E4C4014CF3CA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>
                <a:latin typeface="Aharoni" panose="02010803020104030203" pitchFamily="2" charset="-79"/>
                <a:cs typeface="Aharoni" panose="02010803020104030203" pitchFamily="2" charset="-79"/>
              </a:rPr>
              <a:t>Closed Study Hall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A9FF1-85C9-4855-BF8B-65FD7AFB0C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/>
              <a:t>We are here to practice 90 minutes of sustained independent work on homework or studying.</a:t>
            </a:r>
          </a:p>
          <a:p>
            <a:pPr marL="0" indent="0">
              <a:buNone/>
            </a:pPr>
            <a:endParaRPr lang="en-US" sz="4000"/>
          </a:p>
          <a:p>
            <a:pPr marL="0" indent="0">
              <a:buNone/>
            </a:pPr>
            <a:r>
              <a:rPr lang="en-US" sz="3200"/>
              <a:t>*We’ll talk later this quarter about how you can show you are ready for an Open Campus period.</a:t>
            </a:r>
          </a:p>
        </p:txBody>
      </p:sp>
    </p:spTree>
    <p:extLst>
      <p:ext uri="{BB962C8B-B14F-4D97-AF65-F5344CB8AC3E}">
        <p14:creationId xmlns:p14="http://schemas.microsoft.com/office/powerpoint/2010/main" val="1089838861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AD4C-848F-41A4-9273-E4C4014CF3CA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>
                <a:latin typeface="Aharoni" panose="02010803020104030203" pitchFamily="2" charset="-79"/>
                <a:cs typeface="Aharoni" panose="02010803020104030203" pitchFamily="2" charset="-79"/>
              </a:rPr>
              <a:t>Your teachers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6395BF-8BC3-40FE-93CF-5B12069D79F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Room 112 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A9FF1-85C9-4855-BF8B-65FD7AFB0C8A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US" sz="4000" b="1" dirty="0"/>
              <a:t>Mr. Barron, </a:t>
            </a:r>
            <a:r>
              <a:rPr lang="en-US" sz="4000" dirty="0"/>
              <a:t>Driver’s Ed.</a:t>
            </a:r>
          </a:p>
        </p:txBody>
      </p:sp>
    </p:spTree>
    <p:extLst>
      <p:ext uri="{BB962C8B-B14F-4D97-AF65-F5344CB8AC3E}">
        <p14:creationId xmlns:p14="http://schemas.microsoft.com/office/powerpoint/2010/main" val="2596490503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AD4C-848F-41A4-9273-E4C4014CF3CA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>
                <a:latin typeface="Aharoni" panose="02010803020104030203" pitchFamily="2" charset="-79"/>
                <a:cs typeface="Aharoni" panose="02010803020104030203" pitchFamily="2" charset="-79"/>
              </a:rPr>
              <a:t>Norms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A9FF1-85C9-4855-BF8B-65FD7AFB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 anchor="ctr">
            <a:normAutofit fontScale="62500" lnSpcReduction="20000"/>
          </a:bodyPr>
          <a:lstStyle/>
          <a:p>
            <a:pPr marL="74295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/>
              <a:t>Study hall is for homework completion.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Do your homework first.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No sleeping allowed.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Use every minute for independent, quiet work. 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600"/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/>
              <a:t>iPads should be used for academic purposes.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No cellphones, of course.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Air Pods must be turned to respectable level.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600"/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/>
              <a:t>Remain in your assigned seats at all times.  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Do not touch (not even lean on) the driver’s ed. simulators. (Room 112 C)</a:t>
            </a:r>
          </a:p>
          <a:p>
            <a:pPr marL="457200" lvl="1" indent="0">
              <a:lnSpc>
                <a:spcPct val="120000"/>
              </a:lnSpc>
              <a:spcBef>
                <a:spcPts val="0"/>
              </a:spcBef>
              <a:buNone/>
            </a:pPr>
            <a:endParaRPr lang="en-US" sz="3600"/>
          </a:p>
          <a:p>
            <a:pPr marL="742950" indent="-742950">
              <a:lnSpc>
                <a:spcPct val="120000"/>
              </a:lnSpc>
              <a:spcBef>
                <a:spcPts val="0"/>
              </a:spcBef>
              <a:buFont typeface="+mj-lt"/>
              <a:buAutoNum type="arabicPeriod"/>
            </a:pPr>
            <a:r>
              <a:rPr lang="en-US" sz="4000"/>
              <a:t>One student at a time is allowed to sign out to the restroom. </a:t>
            </a:r>
          </a:p>
        </p:txBody>
      </p:sp>
    </p:spTree>
    <p:extLst>
      <p:ext uri="{BB962C8B-B14F-4D97-AF65-F5344CB8AC3E}">
        <p14:creationId xmlns:p14="http://schemas.microsoft.com/office/powerpoint/2010/main" val="75856953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AAD4C-848F-41A4-9273-E4C4014CF3CA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ound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sz="6000">
                <a:latin typeface="Aharoni" panose="02010803020104030203" pitchFamily="2" charset="-79"/>
                <a:cs typeface="Aharoni" panose="02010803020104030203" pitchFamily="2" charset="-79"/>
              </a:rPr>
              <a:t>Supplies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1A9FF1-85C9-4855-BF8B-65FD7AFB0C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912632"/>
          </a:xfrm>
        </p:spPr>
        <p:txBody>
          <a:bodyPr anchor="ctr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</a:pPr>
            <a:r>
              <a:rPr lang="en-US" sz="4000"/>
              <a:t>Ask your teacher to help you if you need to borrow any of the supplies behind the teacher desk. (112 C)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colored pencils</a:t>
            </a:r>
          </a:p>
          <a:p>
            <a:pPr lvl="1">
              <a:lnSpc>
                <a:spcPct val="120000"/>
              </a:lnSpc>
              <a:spcBef>
                <a:spcPts val="0"/>
              </a:spcBef>
            </a:pPr>
            <a:r>
              <a:rPr lang="en-US" sz="3600"/>
              <a:t>ruler, tape, glue</a:t>
            </a:r>
          </a:p>
        </p:txBody>
      </p:sp>
    </p:spTree>
    <p:extLst>
      <p:ext uri="{BB962C8B-B14F-4D97-AF65-F5344CB8AC3E}">
        <p14:creationId xmlns:p14="http://schemas.microsoft.com/office/powerpoint/2010/main" val="3511757866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0671A8AE-40A1-4631-A6B8-581AFF0654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 descr="A picture containing drawing&#10;&#10;Description automatically generated">
            <a:extLst>
              <a:ext uri="{FF2B5EF4-FFF2-40B4-BE49-F238E27FC236}">
                <a16:creationId xmlns:a16="http://schemas.microsoft.com/office/drawing/2014/main" id="{321308C7-3318-4079-AA59-7FB55E0861FB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154" r="29442" b="3959"/>
          <a:stretch/>
        </p:blipFill>
        <p:spPr>
          <a:xfrm>
            <a:off x="3523488" y="10"/>
            <a:ext cx="8668512" cy="6857990"/>
          </a:xfrm>
          <a:prstGeom prst="rect">
            <a:avLst/>
          </a:prstGeom>
        </p:spPr>
      </p:pic>
      <p:sp>
        <p:nvSpPr>
          <p:cNvPr id="38" name="Rectangle 37">
            <a:extLst>
              <a:ext uri="{FF2B5EF4-FFF2-40B4-BE49-F238E27FC236}">
                <a16:creationId xmlns:a16="http://schemas.microsoft.com/office/drawing/2014/main" id="{AB58EF07-17C2-48CF-ABB0-EEF1F17CB8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" y="0"/>
            <a:ext cx="9339206" cy="6858000"/>
          </a:xfrm>
          <a:prstGeom prst="rect">
            <a:avLst/>
          </a:prstGeom>
          <a:gradFill>
            <a:gsLst>
              <a:gs pos="58000">
                <a:schemeClr val="bg1"/>
              </a:gs>
              <a:gs pos="33000">
                <a:schemeClr val="bg1">
                  <a:alpha val="64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E9D90BF-E2FA-4579-9632-615A2FF1E40B}"/>
              </a:ext>
            </a:extLst>
          </p:cNvPr>
          <p:cNvSpPr txBox="1"/>
          <p:nvPr/>
        </p:nvSpPr>
        <p:spPr>
          <a:xfrm>
            <a:off x="477981" y="1122363"/>
            <a:ext cx="4023360" cy="320413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6600">
                <a:latin typeface="+mj-lt"/>
                <a:ea typeface="+mj-ea"/>
                <a:cs typeface="+mj-cs"/>
              </a:rPr>
              <a:t>Let’s have a great semester!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F2F604E-43BE-4DC3-B983-E071523364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759921" y="346791"/>
            <a:ext cx="146304" cy="7040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  <a:latin typeface="Calibri" panose="020F0502020204030204"/>
            </a:endParaRPr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8C9B587-E65E-4B52-B37C-ABEBB6E8792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81029" y="4546920"/>
            <a:ext cx="3977640" cy="18288"/>
          </a:xfrm>
          <a:prstGeom prst="rect">
            <a:avLst/>
          </a:prstGeom>
          <a:solidFill>
            <a:schemeClr val="tx1"/>
          </a:solidFill>
          <a:ln w="3175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2373804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ransition spd="slow">
    <p:push dir="u"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190</Words>
  <Application>Microsoft Office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Aharoni</vt:lpstr>
      <vt:lpstr>Arabic Typesetting</vt:lpstr>
      <vt:lpstr>Arial</vt:lpstr>
      <vt:lpstr>Calibri</vt:lpstr>
      <vt:lpstr>Calibri Light</vt:lpstr>
      <vt:lpstr>Cambria</vt:lpstr>
      <vt:lpstr>Office Theme</vt:lpstr>
      <vt:lpstr>Room 112 C</vt:lpstr>
      <vt:lpstr>Closed Study Hall</vt:lpstr>
      <vt:lpstr>Your teachers</vt:lpstr>
      <vt:lpstr>Norms</vt:lpstr>
      <vt:lpstr>Supplies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Find the desk with your name on it.</dc:title>
  <dc:creator>Espinoza, Eric</dc:creator>
  <cp:lastModifiedBy>Barron, Donald</cp:lastModifiedBy>
  <cp:revision>3</cp:revision>
  <dcterms:created xsi:type="dcterms:W3CDTF">2020-09-02T18:28:24Z</dcterms:created>
  <dcterms:modified xsi:type="dcterms:W3CDTF">2024-08-22T13:59:01Z</dcterms:modified>
</cp:coreProperties>
</file>