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7" r:id="rId2"/>
    <p:sldId id="278" r:id="rId3"/>
    <p:sldId id="279" r:id="rId4"/>
    <p:sldId id="280" r:id="rId5"/>
    <p:sldId id="281" r:id="rId6"/>
    <p:sldId id="282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DE"/>
    <a:srgbClr val="E84402"/>
    <a:srgbClr val="066223"/>
    <a:srgbClr val="933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ron, Donald" userId="3853f10a-6de4-4b84-9ca4-ce965ba647e5" providerId="ADAL" clId="{115E73D1-A16C-46B2-A216-E8E025F10A7E}"/>
    <pc:docChg chg="undo custSel modSld">
      <pc:chgData name="Barron, Donald" userId="3853f10a-6de4-4b84-9ca4-ce965ba647e5" providerId="ADAL" clId="{115E73D1-A16C-46B2-A216-E8E025F10A7E}" dt="2024-08-22T13:58:54.040" v="5" actId="20577"/>
      <pc:docMkLst>
        <pc:docMk/>
      </pc:docMkLst>
      <pc:sldChg chg="modSp mod">
        <pc:chgData name="Barron, Donald" userId="3853f10a-6de4-4b84-9ca4-ce965ba647e5" providerId="ADAL" clId="{115E73D1-A16C-46B2-A216-E8E025F10A7E}" dt="2024-08-22T13:58:31.494" v="2" actId="6549"/>
        <pc:sldMkLst>
          <pc:docMk/>
          <pc:sldMk cId="101807936" sldId="277"/>
        </pc:sldMkLst>
        <pc:spChg chg="mod">
          <ac:chgData name="Barron, Donald" userId="3853f10a-6de4-4b84-9ca4-ce965ba647e5" providerId="ADAL" clId="{115E73D1-A16C-46B2-A216-E8E025F10A7E}" dt="2024-08-22T13:58:31.494" v="2" actId="6549"/>
          <ac:spMkLst>
            <pc:docMk/>
            <pc:sldMk cId="101807936" sldId="277"/>
            <ac:spMk id="3" creationId="{00000000-0000-0000-0000-000000000000}"/>
          </ac:spMkLst>
        </pc:spChg>
        <pc:picChg chg="mod">
          <ac:chgData name="Barron, Donald" userId="3853f10a-6de4-4b84-9ca4-ce965ba647e5" providerId="ADAL" clId="{115E73D1-A16C-46B2-A216-E8E025F10A7E}" dt="2024-08-22T13:58:27.545" v="1" actId="1076"/>
          <ac:picMkLst>
            <pc:docMk/>
            <pc:sldMk cId="101807936" sldId="277"/>
            <ac:picMk id="7" creationId="{321308C7-3318-4079-AA59-7FB55E0861FB}"/>
          </ac:picMkLst>
        </pc:picChg>
      </pc:sldChg>
      <pc:sldChg chg="modSp mod">
        <pc:chgData name="Barron, Donald" userId="3853f10a-6de4-4b84-9ca4-ce965ba647e5" providerId="ADAL" clId="{115E73D1-A16C-46B2-A216-E8E025F10A7E}" dt="2024-08-22T13:58:54.040" v="5" actId="20577"/>
        <pc:sldMkLst>
          <pc:docMk/>
          <pc:sldMk cId="2596490503" sldId="279"/>
        </pc:sldMkLst>
        <pc:spChg chg="mod">
          <ac:chgData name="Barron, Donald" userId="3853f10a-6de4-4b84-9ca4-ce965ba647e5" providerId="ADAL" clId="{115E73D1-A16C-46B2-A216-E8E025F10A7E}" dt="2024-08-22T13:58:54.040" v="5" actId="20577"/>
          <ac:spMkLst>
            <pc:docMk/>
            <pc:sldMk cId="2596490503" sldId="279"/>
            <ac:spMk id="3" creationId="{6A1A9FF1-85C9-4855-BF8B-65FD7AFB0C8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A2EBE1-46EF-4FB3-918B-4FD2DC70ECD9}" type="datetimeFigureOut">
              <a:rPr lang="en-US"/>
              <a:t>8/22/2024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8851BC-C447-40ED-83EE-5DDC305A2B2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39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8032-5AFC-4459-B061-6CD34A21CB3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B299-7ED6-413B-AD20-10F48C194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5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8032-5AFC-4459-B061-6CD34A21CB3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B299-7ED6-413B-AD20-10F48C194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8032-5AFC-4459-B061-6CD34A21CB3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B299-7ED6-413B-AD20-10F48C194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0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8032-5AFC-4459-B061-6CD34A21CB3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B299-7ED6-413B-AD20-10F48C194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8032-5AFC-4459-B061-6CD34A21CB3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B299-7ED6-413B-AD20-10F48C194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4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8032-5AFC-4459-B061-6CD34A21CB3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B299-7ED6-413B-AD20-10F48C194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5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8032-5AFC-4459-B061-6CD34A21CB3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B299-7ED6-413B-AD20-10F48C194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9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8032-5AFC-4459-B061-6CD34A21CB3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B299-7ED6-413B-AD20-10F48C194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8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8032-5AFC-4459-B061-6CD34A21CB3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B299-7ED6-413B-AD20-10F48C194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8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8032-5AFC-4459-B061-6CD34A21CB3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B299-7ED6-413B-AD20-10F48C194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6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8032-5AFC-4459-B061-6CD34A21CB3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B299-7ED6-413B-AD20-10F48C194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2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C8032-5AFC-4459-B061-6CD34A21CB3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0B299-7ED6-413B-AD20-10F48C194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8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21308C7-3318-4079-AA59-7FB55E0861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4" r="29442" b="395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9" name="Rectangle 13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3058411"/>
            <a:ext cx="5822458" cy="1268086"/>
          </a:xfrm>
        </p:spPr>
        <p:txBody>
          <a:bodyPr anchor="b">
            <a:normAutofit/>
          </a:bodyPr>
          <a:lstStyle/>
          <a:p>
            <a:pPr algn="l"/>
            <a:r>
              <a:rPr lang="es-E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Room</a:t>
            </a: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112 C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5618020" cy="1208141"/>
          </a:xfrm>
        </p:spPr>
        <p:txBody>
          <a:bodyPr>
            <a:normAutofit/>
          </a:bodyPr>
          <a:lstStyle/>
          <a:p>
            <a:pPr algn="l"/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l"/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Mr. Barron</a:t>
            </a:r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9D90BF-E2FA-4579-9632-615A2FF1E40B}"/>
              </a:ext>
            </a:extLst>
          </p:cNvPr>
          <p:cNvSpPr txBox="1"/>
          <p:nvPr/>
        </p:nvSpPr>
        <p:spPr>
          <a:xfrm>
            <a:off x="477980" y="1187029"/>
            <a:ext cx="9950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>
                <a:cs typeface="Arabic Typesetting" panose="020B0604020202020204" pitchFamily="66" charset="-78"/>
              </a:rPr>
              <a:t>Closed Study Hall</a:t>
            </a:r>
          </a:p>
        </p:txBody>
      </p:sp>
    </p:spTree>
    <p:extLst>
      <p:ext uri="{BB962C8B-B14F-4D97-AF65-F5344CB8AC3E}">
        <p14:creationId xmlns:p14="http://schemas.microsoft.com/office/powerpoint/2010/main" val="101807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AD4C-848F-41A4-9273-E4C4014CF3CA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>
                <a:latin typeface="Aharoni" panose="02010803020104030203" pitchFamily="2" charset="-79"/>
                <a:cs typeface="Aharoni" panose="02010803020104030203" pitchFamily="2" charset="-79"/>
              </a:rPr>
              <a:t>Closed Study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A9FF1-85C9-4855-BF8B-65FD7AFB0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/>
              <a:t>We are here to practice 90 minutes of sustained independent work on homework or studying.</a:t>
            </a:r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r>
              <a:rPr lang="en-US" sz="3200"/>
              <a:t>*We’ll talk later this quarter about how you can show you are ready for an Open Campus period.</a:t>
            </a:r>
          </a:p>
        </p:txBody>
      </p:sp>
    </p:spTree>
    <p:extLst>
      <p:ext uri="{BB962C8B-B14F-4D97-AF65-F5344CB8AC3E}">
        <p14:creationId xmlns:p14="http://schemas.microsoft.com/office/powerpoint/2010/main" val="108983886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AD4C-848F-41A4-9273-E4C4014CF3CA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>
                <a:latin typeface="Aharoni" panose="02010803020104030203" pitchFamily="2" charset="-79"/>
                <a:cs typeface="Aharoni" panose="02010803020104030203" pitchFamily="2" charset="-79"/>
              </a:rPr>
              <a:t>Your teachers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395BF-8BC3-40FE-93CF-5B12069D79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Room 112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A9FF1-85C9-4855-BF8B-65FD7AFB0C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b="1" dirty="0"/>
              <a:t>Mr. Barron, </a:t>
            </a:r>
            <a:r>
              <a:rPr lang="en-US" sz="4000" dirty="0"/>
              <a:t>Driver’s Ed.</a:t>
            </a:r>
          </a:p>
        </p:txBody>
      </p:sp>
    </p:spTree>
    <p:extLst>
      <p:ext uri="{BB962C8B-B14F-4D97-AF65-F5344CB8AC3E}">
        <p14:creationId xmlns:p14="http://schemas.microsoft.com/office/powerpoint/2010/main" val="259649050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AD4C-848F-41A4-9273-E4C4014CF3CA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>
                <a:latin typeface="Aharoni" panose="02010803020104030203" pitchFamily="2" charset="-79"/>
                <a:cs typeface="Aharoni" panose="02010803020104030203" pitchFamily="2" charset="-79"/>
              </a:rPr>
              <a:t>Norms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A9FF1-85C9-4855-BF8B-65FD7AFB0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2632"/>
          </a:xfrm>
        </p:spPr>
        <p:txBody>
          <a:bodyPr anchor="ctr">
            <a:normAutofit fontScale="62500" lnSpcReduction="20000"/>
          </a:bodyPr>
          <a:lstStyle/>
          <a:p>
            <a:pPr marL="74295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/>
              <a:t>Study hall is for homework completion.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/>
              <a:t>Do your homework first.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/>
              <a:t>No sleeping allowed.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/>
              <a:t>Use every minute for independent, quiet work.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600"/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/>
              <a:t>iPads should be used for academic purposes.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/>
              <a:t>No cellphones, of course.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/>
              <a:t>Air Pods must be turned to respectable level.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600"/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/>
              <a:t>Remain in your assigned seats at all times. 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/>
              <a:t>Do not touch (not even lean on) the driver’s ed. simulators. (Room 112 C)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600"/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/>
              <a:t>One student at a time is allowed to sign out to the restroom. </a:t>
            </a:r>
          </a:p>
        </p:txBody>
      </p:sp>
    </p:spTree>
    <p:extLst>
      <p:ext uri="{BB962C8B-B14F-4D97-AF65-F5344CB8AC3E}">
        <p14:creationId xmlns:p14="http://schemas.microsoft.com/office/powerpoint/2010/main" val="75856953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AD4C-848F-41A4-9273-E4C4014CF3CA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>
                <a:latin typeface="Aharoni" panose="02010803020104030203" pitchFamily="2" charset="-79"/>
                <a:cs typeface="Aharoni" panose="02010803020104030203" pitchFamily="2" charset="-79"/>
              </a:rPr>
              <a:t>Supplies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A9FF1-85C9-4855-BF8B-65FD7AFB0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2632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/>
              <a:t>Ask your teacher to help you if you need to borrow any of the supplies behind the teacher desk. (112 C)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/>
              <a:t>colored pencils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/>
              <a:t>ruler, tape, glue</a:t>
            </a:r>
          </a:p>
        </p:txBody>
      </p:sp>
    </p:spTree>
    <p:extLst>
      <p:ext uri="{BB962C8B-B14F-4D97-AF65-F5344CB8AC3E}">
        <p14:creationId xmlns:p14="http://schemas.microsoft.com/office/powerpoint/2010/main" val="351175786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21308C7-3318-4079-AA59-7FB55E0861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4" r="29442" b="395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9D90BF-E2FA-4579-9632-615A2FF1E40B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>
                <a:latin typeface="+mj-lt"/>
                <a:ea typeface="+mj-ea"/>
                <a:cs typeface="+mj-cs"/>
              </a:rPr>
              <a:t>Let’s have a great semester!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3738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Aharoni</vt:lpstr>
      <vt:lpstr>Arabic Typesetting</vt:lpstr>
      <vt:lpstr>Arial</vt:lpstr>
      <vt:lpstr>Calibri</vt:lpstr>
      <vt:lpstr>Calibri Light</vt:lpstr>
      <vt:lpstr>Cambria</vt:lpstr>
      <vt:lpstr>Office Theme</vt:lpstr>
      <vt:lpstr>Room 112 C</vt:lpstr>
      <vt:lpstr>Closed Study Hall</vt:lpstr>
      <vt:lpstr>Your teachers</vt:lpstr>
      <vt:lpstr>Norms</vt:lpstr>
      <vt:lpstr>Supplies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the desk with your name on it.</dc:title>
  <dc:creator>Espinoza, Eric</dc:creator>
  <cp:lastModifiedBy>Barron, Donald</cp:lastModifiedBy>
  <cp:revision>3</cp:revision>
  <dcterms:created xsi:type="dcterms:W3CDTF">2020-09-02T18:28:24Z</dcterms:created>
  <dcterms:modified xsi:type="dcterms:W3CDTF">2024-08-22T13:59:01Z</dcterms:modified>
</cp:coreProperties>
</file>