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16">
          <p15:clr>
            <a:srgbClr val="A4A3A4"/>
          </p15:clr>
        </p15:guide>
      </p15:sldGuideLst>
    </p:ext>
    <p:ext uri="http://customooxmlschemas.google.com/">
      <go:slidesCustomData xmlns:go="http://customooxmlschemas.google.com/" r:id="rId27" roundtripDataSignature="AMtx7mhPr6TD2R5VOmA2UQ0N6gGQPAnZ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1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5" name="Google Shape;36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0" name="Google Shape;42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7.png"/><Relationship Id="rId4" Type="http://schemas.openxmlformats.org/officeDocument/2006/relationships/image" Target="../media/image50.png"/><Relationship Id="rId11" Type="http://schemas.openxmlformats.org/officeDocument/2006/relationships/image" Target="../media/image14.png"/><Relationship Id="rId10" Type="http://schemas.openxmlformats.org/officeDocument/2006/relationships/image" Target="../media/image36.png"/><Relationship Id="rId9" Type="http://schemas.openxmlformats.org/officeDocument/2006/relationships/image" Target="../media/image39.png"/><Relationship Id="rId5" Type="http://schemas.openxmlformats.org/officeDocument/2006/relationships/image" Target="../media/image29.png"/><Relationship Id="rId6" Type="http://schemas.openxmlformats.org/officeDocument/2006/relationships/image" Target="../media/image32.png"/><Relationship Id="rId7" Type="http://schemas.openxmlformats.org/officeDocument/2006/relationships/image" Target="../media/image8.png"/><Relationship Id="rId8" Type="http://schemas.openxmlformats.org/officeDocument/2006/relationships/image" Target="../media/image3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jpg"/><Relationship Id="rId3" Type="http://schemas.openxmlformats.org/officeDocument/2006/relationships/image" Target="../media/image40.png"/><Relationship Id="rId4" Type="http://schemas.openxmlformats.org/officeDocument/2006/relationships/image" Target="../media/image46.png"/><Relationship Id="rId5" Type="http://schemas.openxmlformats.org/officeDocument/2006/relationships/image" Target="../media/image35.png"/><Relationship Id="rId6" Type="http://schemas.openxmlformats.org/officeDocument/2006/relationships/image" Target="../media/image48.png"/><Relationship Id="rId7" Type="http://schemas.openxmlformats.org/officeDocument/2006/relationships/image" Target="../media/image2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8.png"/><Relationship Id="rId4" Type="http://schemas.openxmlformats.org/officeDocument/2006/relationships/image" Target="../media/image4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44.png"/><Relationship Id="rId4" Type="http://schemas.openxmlformats.org/officeDocument/2006/relationships/image" Target="../media/image35.png"/><Relationship Id="rId5" Type="http://schemas.openxmlformats.org/officeDocument/2006/relationships/image" Target="../media/image52.jpg"/><Relationship Id="rId6" Type="http://schemas.openxmlformats.org/officeDocument/2006/relationships/image" Target="../media/image2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1.png"/><Relationship Id="rId3" Type="http://schemas.openxmlformats.org/officeDocument/2006/relationships/image" Target="../media/image54.png"/><Relationship Id="rId4" Type="http://schemas.openxmlformats.org/officeDocument/2006/relationships/image" Target="../media/image47.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1.jpg"/><Relationship Id="rId3" Type="http://schemas.openxmlformats.org/officeDocument/2006/relationships/image" Target="../media/image57.png"/><Relationship Id="rId4" Type="http://schemas.openxmlformats.org/officeDocument/2006/relationships/image" Target="../media/image68.png"/><Relationship Id="rId5" Type="http://schemas.openxmlformats.org/officeDocument/2006/relationships/image" Target="../media/image60.png"/><Relationship Id="rId6"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2.png"/><Relationship Id="rId4" Type="http://schemas.openxmlformats.org/officeDocument/2006/relationships/image" Target="../media/image64.jpg"/><Relationship Id="rId5" Type="http://schemas.openxmlformats.org/officeDocument/2006/relationships/image" Target="../media/image8.png"/><Relationship Id="rId6" Type="http://schemas.openxmlformats.org/officeDocument/2006/relationships/image" Target="../media/image56.jpg"/><Relationship Id="rId7"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5.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8.jpg"/><Relationship Id="rId3"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4.png"/><Relationship Id="rId4" Type="http://schemas.openxmlformats.org/officeDocument/2006/relationships/image" Target="../media/image67.jpg"/><Relationship Id="rId5"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7.png"/><Relationship Id="rId4" Type="http://schemas.openxmlformats.org/officeDocument/2006/relationships/image" Target="../media/image62.jpg"/><Relationship Id="rId5"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1.png"/><Relationship Id="rId4" Type="http://schemas.openxmlformats.org/officeDocument/2006/relationships/image" Target="../media/image7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1.png"/><Relationship Id="rId4" Type="http://schemas.openxmlformats.org/officeDocument/2006/relationships/image" Target="../media/image74.png"/><Relationship Id="rId5" Type="http://schemas.openxmlformats.org/officeDocument/2006/relationships/image" Target="../media/image7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5.jpg"/><Relationship Id="rId3"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13.png"/><Relationship Id="rId7" Type="http://schemas.openxmlformats.org/officeDocument/2006/relationships/image" Target="../media/image9.png"/><Relationship Id="rId8"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8.png"/><Relationship Id="rId7" Type="http://schemas.openxmlformats.org/officeDocument/2006/relationships/image" Target="../media/image2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24.png"/><Relationship Id="rId6" Type="http://schemas.openxmlformats.org/officeDocument/2006/relationships/image" Target="../media/image2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2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13" name="Shape 13"/>
        <p:cNvGrpSpPr/>
        <p:nvPr/>
      </p:nvGrpSpPr>
      <p:grpSpPr>
        <a:xfrm>
          <a:off x="0" y="0"/>
          <a:ext cx="0" cy="0"/>
          <a:chOff x="0" y="0"/>
          <a:chExt cx="0" cy="0"/>
        </a:xfrm>
      </p:grpSpPr>
      <p:pic>
        <p:nvPicPr>
          <p:cNvPr id="14" name="Google Shape;14;p24"/>
          <p:cNvPicPr preferRelativeResize="0"/>
          <p:nvPr/>
        </p:nvPicPr>
        <p:blipFill rotWithShape="1">
          <a:blip r:embed="rId2">
            <a:alphaModFix/>
          </a:blip>
          <a:srcRect b="0" l="0" r="0" t="0"/>
          <a:stretch/>
        </p:blipFill>
        <p:spPr>
          <a:xfrm>
            <a:off x="1217365" y="1484490"/>
            <a:ext cx="5972078" cy="1135186"/>
          </a:xfrm>
          <a:prstGeom prst="rect">
            <a:avLst/>
          </a:prstGeom>
          <a:noFill/>
          <a:ln>
            <a:noFill/>
          </a:ln>
        </p:spPr>
      </p:pic>
      <p:pic>
        <p:nvPicPr>
          <p:cNvPr id="15" name="Google Shape;15;p24"/>
          <p:cNvPicPr preferRelativeResize="0"/>
          <p:nvPr/>
        </p:nvPicPr>
        <p:blipFill rotWithShape="1">
          <a:blip r:embed="rId3">
            <a:alphaModFix/>
          </a:blip>
          <a:srcRect b="0" l="0" r="0" t="0"/>
          <a:stretch/>
        </p:blipFill>
        <p:spPr>
          <a:xfrm>
            <a:off x="2701557" y="2346131"/>
            <a:ext cx="9607403" cy="48037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and Content">
  <p:cSld name="13_Title and Content">
    <p:spTree>
      <p:nvGrpSpPr>
        <p:cNvPr id="78" name="Shape 78"/>
        <p:cNvGrpSpPr/>
        <p:nvPr/>
      </p:nvGrpSpPr>
      <p:grpSpPr>
        <a:xfrm>
          <a:off x="0" y="0"/>
          <a:ext cx="0" cy="0"/>
          <a:chOff x="0" y="0"/>
          <a:chExt cx="0" cy="0"/>
        </a:xfrm>
      </p:grpSpPr>
      <p:sp>
        <p:nvSpPr>
          <p:cNvPr id="79" name="Google Shape;79;p33"/>
          <p:cNvSpPr/>
          <p:nvPr/>
        </p:nvSpPr>
        <p:spPr>
          <a:xfrm>
            <a:off x="5931194" y="-182880"/>
            <a:ext cx="6405294" cy="7040880"/>
          </a:xfrm>
          <a:prstGeom prst="rect">
            <a:avLst/>
          </a:prstGeom>
          <a:solidFill>
            <a:srgbClr val="F7952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0" name="Google Shape;80;p33"/>
          <p:cNvPicPr preferRelativeResize="0"/>
          <p:nvPr/>
        </p:nvPicPr>
        <p:blipFill rotWithShape="1">
          <a:blip r:embed="rId2">
            <a:alphaModFix/>
          </a:blip>
          <a:srcRect b="0" l="0" r="0" t="0"/>
          <a:stretch/>
        </p:blipFill>
        <p:spPr>
          <a:xfrm>
            <a:off x="6326630" y="5387497"/>
            <a:ext cx="550381" cy="550381"/>
          </a:xfrm>
          <a:prstGeom prst="rect">
            <a:avLst/>
          </a:prstGeom>
          <a:noFill/>
          <a:ln>
            <a:noFill/>
          </a:ln>
        </p:spPr>
      </p:pic>
      <p:pic>
        <p:nvPicPr>
          <p:cNvPr id="81" name="Google Shape;81;p33"/>
          <p:cNvPicPr preferRelativeResize="0"/>
          <p:nvPr/>
        </p:nvPicPr>
        <p:blipFill rotWithShape="1">
          <a:blip r:embed="rId3">
            <a:alphaModFix/>
          </a:blip>
          <a:srcRect b="0" l="0" r="0" t="0"/>
          <a:stretch/>
        </p:blipFill>
        <p:spPr>
          <a:xfrm>
            <a:off x="6326631" y="3772141"/>
            <a:ext cx="550380" cy="550380"/>
          </a:xfrm>
          <a:prstGeom prst="rect">
            <a:avLst/>
          </a:prstGeom>
          <a:noFill/>
          <a:ln>
            <a:noFill/>
          </a:ln>
        </p:spPr>
      </p:pic>
      <p:pic>
        <p:nvPicPr>
          <p:cNvPr id="82" name="Google Shape;82;p33"/>
          <p:cNvPicPr preferRelativeResize="0"/>
          <p:nvPr/>
        </p:nvPicPr>
        <p:blipFill rotWithShape="1">
          <a:blip r:embed="rId4">
            <a:alphaModFix/>
          </a:blip>
          <a:srcRect b="0" l="0" r="0" t="0"/>
          <a:stretch/>
        </p:blipFill>
        <p:spPr>
          <a:xfrm>
            <a:off x="579873" y="4589918"/>
            <a:ext cx="546449" cy="546449"/>
          </a:xfrm>
          <a:prstGeom prst="rect">
            <a:avLst/>
          </a:prstGeom>
          <a:noFill/>
          <a:ln>
            <a:noFill/>
          </a:ln>
        </p:spPr>
      </p:pic>
      <p:pic>
        <p:nvPicPr>
          <p:cNvPr id="83" name="Google Shape;83;p33"/>
          <p:cNvPicPr preferRelativeResize="0"/>
          <p:nvPr/>
        </p:nvPicPr>
        <p:blipFill rotWithShape="1">
          <a:blip r:embed="rId5">
            <a:alphaModFix/>
          </a:blip>
          <a:srcRect b="0" l="0" r="0" t="0"/>
          <a:stretch/>
        </p:blipFill>
        <p:spPr>
          <a:xfrm>
            <a:off x="579873" y="3784588"/>
            <a:ext cx="550380" cy="550380"/>
          </a:xfrm>
          <a:prstGeom prst="rect">
            <a:avLst/>
          </a:prstGeom>
          <a:noFill/>
          <a:ln>
            <a:noFill/>
          </a:ln>
        </p:spPr>
      </p:pic>
      <p:pic>
        <p:nvPicPr>
          <p:cNvPr id="84" name="Google Shape;84;p33"/>
          <p:cNvPicPr preferRelativeResize="0"/>
          <p:nvPr/>
        </p:nvPicPr>
        <p:blipFill rotWithShape="1">
          <a:blip r:embed="rId6">
            <a:alphaModFix/>
          </a:blip>
          <a:srcRect b="0" l="0" r="0" t="0"/>
          <a:stretch/>
        </p:blipFill>
        <p:spPr>
          <a:xfrm>
            <a:off x="579873" y="2185399"/>
            <a:ext cx="540909" cy="540909"/>
          </a:xfrm>
          <a:prstGeom prst="rect">
            <a:avLst/>
          </a:prstGeom>
          <a:noFill/>
          <a:ln>
            <a:noFill/>
          </a:ln>
        </p:spPr>
      </p:pic>
      <p:sp>
        <p:nvSpPr>
          <p:cNvPr id="85" name="Google Shape;85;p33"/>
          <p:cNvSpPr txBox="1"/>
          <p:nvPr>
            <p:ph type="title"/>
          </p:nvPr>
        </p:nvSpPr>
        <p:spPr>
          <a:xfrm>
            <a:off x="279400" y="365125"/>
            <a:ext cx="7842624"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9520"/>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3"/>
          <p:cNvSpPr txBox="1"/>
          <p:nvPr/>
        </p:nvSpPr>
        <p:spPr>
          <a:xfrm>
            <a:off x="279400" y="1380564"/>
            <a:ext cx="646355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364B8C"/>
                </a:solidFill>
                <a:latin typeface="Arial"/>
                <a:ea typeface="Arial"/>
                <a:cs typeface="Arial"/>
                <a:sym typeface="Arial"/>
              </a:rPr>
              <a:t>Almost everything!</a:t>
            </a:r>
            <a:endParaRPr b="0" i="0" sz="1800" u="none" cap="none" strike="noStrike">
              <a:solidFill>
                <a:srgbClr val="364B8C"/>
              </a:solidFill>
              <a:latin typeface="Arial"/>
              <a:ea typeface="Arial"/>
              <a:cs typeface="Arial"/>
              <a:sym typeface="Arial"/>
            </a:endParaRPr>
          </a:p>
        </p:txBody>
      </p:sp>
      <p:sp>
        <p:nvSpPr>
          <p:cNvPr id="87" name="Google Shape;87;p33"/>
          <p:cNvSpPr txBox="1"/>
          <p:nvPr>
            <p:ph idx="1" type="body"/>
          </p:nvPr>
        </p:nvSpPr>
        <p:spPr>
          <a:xfrm>
            <a:off x="1313524" y="2272786"/>
            <a:ext cx="4395304" cy="3693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800"/>
              <a:buNone/>
              <a:defRPr>
                <a:solidFill>
                  <a:srgbClr val="3F3F3F"/>
                </a:solidFill>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33"/>
          <p:cNvSpPr txBox="1"/>
          <p:nvPr>
            <p:ph idx="2" type="body"/>
          </p:nvPr>
        </p:nvSpPr>
        <p:spPr>
          <a:xfrm>
            <a:off x="1313524" y="3073949"/>
            <a:ext cx="4395304" cy="3693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800"/>
              <a:buNone/>
              <a:defRPr>
                <a:solidFill>
                  <a:srgbClr val="3F3F3F"/>
                </a:solidFill>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33"/>
          <p:cNvSpPr txBox="1"/>
          <p:nvPr>
            <p:ph idx="3" type="body"/>
          </p:nvPr>
        </p:nvSpPr>
        <p:spPr>
          <a:xfrm>
            <a:off x="1313524" y="3875112"/>
            <a:ext cx="4395304" cy="3693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800"/>
              <a:buNone/>
              <a:defRPr>
                <a:solidFill>
                  <a:srgbClr val="3F3F3F"/>
                </a:solidFill>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33"/>
          <p:cNvSpPr txBox="1"/>
          <p:nvPr>
            <p:ph idx="4" type="body"/>
          </p:nvPr>
        </p:nvSpPr>
        <p:spPr>
          <a:xfrm>
            <a:off x="1313524" y="4676275"/>
            <a:ext cx="4395304" cy="3693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800"/>
              <a:buNone/>
              <a:defRPr>
                <a:solidFill>
                  <a:srgbClr val="3F3F3F"/>
                </a:solidFill>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33"/>
          <p:cNvSpPr txBox="1"/>
          <p:nvPr>
            <p:ph idx="5" type="body"/>
          </p:nvPr>
        </p:nvSpPr>
        <p:spPr>
          <a:xfrm>
            <a:off x="1313524" y="5477436"/>
            <a:ext cx="4395304" cy="3693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800"/>
              <a:buNone/>
              <a:defRPr>
                <a:solidFill>
                  <a:srgbClr val="3F3F3F"/>
                </a:solidFill>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3"/>
          <p:cNvSpPr txBox="1"/>
          <p:nvPr>
            <p:ph idx="6" type="body"/>
          </p:nvPr>
        </p:nvSpPr>
        <p:spPr>
          <a:xfrm>
            <a:off x="7055956" y="2272785"/>
            <a:ext cx="4395304" cy="3693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a:solidFill>
                  <a:schemeClr val="lt1"/>
                </a:solidFill>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33"/>
          <p:cNvSpPr txBox="1"/>
          <p:nvPr>
            <p:ph idx="7" type="body"/>
          </p:nvPr>
        </p:nvSpPr>
        <p:spPr>
          <a:xfrm>
            <a:off x="7055956" y="3067725"/>
            <a:ext cx="4395304" cy="3693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a:solidFill>
                  <a:schemeClr val="lt1"/>
                </a:solidFill>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33"/>
          <p:cNvSpPr txBox="1"/>
          <p:nvPr>
            <p:ph idx="8" type="body"/>
          </p:nvPr>
        </p:nvSpPr>
        <p:spPr>
          <a:xfrm>
            <a:off x="7055956" y="3862665"/>
            <a:ext cx="4395304" cy="3693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a:solidFill>
                  <a:schemeClr val="lt1"/>
                </a:solidFill>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33"/>
          <p:cNvSpPr txBox="1"/>
          <p:nvPr>
            <p:ph idx="9" type="body"/>
          </p:nvPr>
        </p:nvSpPr>
        <p:spPr>
          <a:xfrm>
            <a:off x="7055956" y="4682496"/>
            <a:ext cx="4395304" cy="3693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a:solidFill>
                  <a:schemeClr val="lt1"/>
                </a:solidFill>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33"/>
          <p:cNvSpPr txBox="1"/>
          <p:nvPr>
            <p:ph idx="13" type="body"/>
          </p:nvPr>
        </p:nvSpPr>
        <p:spPr>
          <a:xfrm>
            <a:off x="7055956" y="5477436"/>
            <a:ext cx="4395304" cy="3693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a:solidFill>
                  <a:schemeClr val="lt1"/>
                </a:solidFill>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7" name="Google Shape;97;p33"/>
          <p:cNvPicPr preferRelativeResize="0"/>
          <p:nvPr/>
        </p:nvPicPr>
        <p:blipFill rotWithShape="1">
          <a:blip r:embed="rId7">
            <a:alphaModFix/>
          </a:blip>
          <a:srcRect b="0" l="0" r="0" t="0"/>
          <a:stretch/>
        </p:blipFill>
        <p:spPr>
          <a:xfrm rot="743178">
            <a:off x="7272020" y="-93167"/>
            <a:ext cx="5397046" cy="1542013"/>
          </a:xfrm>
          <a:prstGeom prst="rect">
            <a:avLst/>
          </a:prstGeom>
          <a:noFill/>
          <a:ln>
            <a:noFill/>
          </a:ln>
        </p:spPr>
      </p:pic>
      <p:pic>
        <p:nvPicPr>
          <p:cNvPr id="98" name="Google Shape;98;p33"/>
          <p:cNvPicPr preferRelativeResize="0"/>
          <p:nvPr/>
        </p:nvPicPr>
        <p:blipFill rotWithShape="1">
          <a:blip r:embed="rId8">
            <a:alphaModFix/>
          </a:blip>
          <a:srcRect b="0" l="0" r="0" t="0"/>
          <a:stretch/>
        </p:blipFill>
        <p:spPr>
          <a:xfrm>
            <a:off x="579873" y="2958251"/>
            <a:ext cx="550380" cy="550380"/>
          </a:xfrm>
          <a:prstGeom prst="rect">
            <a:avLst/>
          </a:prstGeom>
          <a:noFill/>
          <a:ln>
            <a:noFill/>
          </a:ln>
        </p:spPr>
      </p:pic>
      <p:pic>
        <p:nvPicPr>
          <p:cNvPr id="99" name="Google Shape;99;p33"/>
          <p:cNvPicPr preferRelativeResize="0"/>
          <p:nvPr/>
        </p:nvPicPr>
        <p:blipFill rotWithShape="1">
          <a:blip r:embed="rId4">
            <a:alphaModFix/>
          </a:blip>
          <a:srcRect b="0" l="0" r="0" t="0"/>
          <a:stretch/>
        </p:blipFill>
        <p:spPr>
          <a:xfrm>
            <a:off x="579873" y="5391429"/>
            <a:ext cx="546449" cy="546449"/>
          </a:xfrm>
          <a:prstGeom prst="rect">
            <a:avLst/>
          </a:prstGeom>
          <a:noFill/>
          <a:ln>
            <a:noFill/>
          </a:ln>
        </p:spPr>
      </p:pic>
      <p:pic>
        <p:nvPicPr>
          <p:cNvPr id="100" name="Google Shape;100;p33"/>
          <p:cNvPicPr preferRelativeResize="0"/>
          <p:nvPr/>
        </p:nvPicPr>
        <p:blipFill rotWithShape="1">
          <a:blip r:embed="rId9">
            <a:alphaModFix/>
          </a:blip>
          <a:srcRect b="0" l="0" r="0" t="0"/>
          <a:stretch/>
        </p:blipFill>
        <p:spPr>
          <a:xfrm>
            <a:off x="6326631" y="2184807"/>
            <a:ext cx="550380" cy="550380"/>
          </a:xfrm>
          <a:prstGeom prst="rect">
            <a:avLst/>
          </a:prstGeom>
          <a:noFill/>
          <a:ln>
            <a:noFill/>
          </a:ln>
        </p:spPr>
      </p:pic>
      <p:pic>
        <p:nvPicPr>
          <p:cNvPr id="101" name="Google Shape;101;p33"/>
          <p:cNvPicPr preferRelativeResize="0"/>
          <p:nvPr/>
        </p:nvPicPr>
        <p:blipFill rotWithShape="1">
          <a:blip r:embed="rId9">
            <a:alphaModFix/>
          </a:blip>
          <a:srcRect b="0" l="0" r="0" t="0"/>
          <a:stretch/>
        </p:blipFill>
        <p:spPr>
          <a:xfrm>
            <a:off x="6326631" y="2975028"/>
            <a:ext cx="550380" cy="550380"/>
          </a:xfrm>
          <a:prstGeom prst="rect">
            <a:avLst/>
          </a:prstGeom>
          <a:noFill/>
          <a:ln>
            <a:noFill/>
          </a:ln>
        </p:spPr>
      </p:pic>
      <p:pic>
        <p:nvPicPr>
          <p:cNvPr id="102" name="Google Shape;102;p33"/>
          <p:cNvPicPr preferRelativeResize="0"/>
          <p:nvPr/>
        </p:nvPicPr>
        <p:blipFill rotWithShape="1">
          <a:blip r:embed="rId10">
            <a:alphaModFix/>
          </a:blip>
          <a:srcRect b="0" l="0" r="0" t="0"/>
          <a:stretch/>
        </p:blipFill>
        <p:spPr>
          <a:xfrm>
            <a:off x="6326630" y="4571929"/>
            <a:ext cx="550380" cy="550380"/>
          </a:xfrm>
          <a:prstGeom prst="rect">
            <a:avLst/>
          </a:prstGeom>
          <a:noFill/>
          <a:ln>
            <a:noFill/>
          </a:ln>
        </p:spPr>
      </p:pic>
      <p:pic>
        <p:nvPicPr>
          <p:cNvPr id="103" name="Google Shape;103;p33"/>
          <p:cNvPicPr preferRelativeResize="0"/>
          <p:nvPr/>
        </p:nvPicPr>
        <p:blipFill rotWithShape="1">
          <a:blip r:embed="rId11">
            <a:alphaModFix/>
          </a:blip>
          <a:srcRect b="0" l="0" r="0" t="0"/>
          <a:stretch/>
        </p:blipFill>
        <p:spPr>
          <a:xfrm>
            <a:off x="188047" y="6277391"/>
            <a:ext cx="2033415" cy="3865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104" name="Shape 104"/>
        <p:cNvGrpSpPr/>
        <p:nvPr/>
      </p:nvGrpSpPr>
      <p:grpSpPr>
        <a:xfrm>
          <a:off x="0" y="0"/>
          <a:ext cx="0" cy="0"/>
          <a:chOff x="0" y="0"/>
          <a:chExt cx="0" cy="0"/>
        </a:xfrm>
      </p:grpSpPr>
      <p:pic>
        <p:nvPicPr>
          <p:cNvPr id="105" name="Google Shape;105;p34"/>
          <p:cNvPicPr preferRelativeResize="0"/>
          <p:nvPr/>
        </p:nvPicPr>
        <p:blipFill rotWithShape="1">
          <a:blip r:embed="rId2">
            <a:alphaModFix/>
          </a:blip>
          <a:srcRect b="0" l="0" r="0" t="0"/>
          <a:stretch/>
        </p:blipFill>
        <p:spPr>
          <a:xfrm>
            <a:off x="-35625" y="-501309"/>
            <a:ext cx="12377690" cy="4840076"/>
          </a:xfrm>
          <a:prstGeom prst="rect">
            <a:avLst/>
          </a:prstGeom>
          <a:noFill/>
          <a:ln>
            <a:noFill/>
          </a:ln>
        </p:spPr>
      </p:pic>
      <p:sp>
        <p:nvSpPr>
          <p:cNvPr id="106" name="Google Shape;106;p34"/>
          <p:cNvSpPr txBox="1"/>
          <p:nvPr>
            <p:ph type="title"/>
          </p:nvPr>
        </p:nvSpPr>
        <p:spPr>
          <a:xfrm>
            <a:off x="279400" y="365125"/>
            <a:ext cx="1012444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9520"/>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4"/>
          <p:cNvSpPr txBox="1"/>
          <p:nvPr/>
        </p:nvSpPr>
        <p:spPr>
          <a:xfrm>
            <a:off x="279400" y="1380564"/>
            <a:ext cx="646355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364B8C"/>
                </a:solidFill>
                <a:latin typeface="Arial"/>
                <a:ea typeface="Arial"/>
                <a:cs typeface="Arial"/>
                <a:sym typeface="Arial"/>
              </a:rPr>
              <a:t>These costs vary and are not included in the tour fee:</a:t>
            </a:r>
            <a:endParaRPr b="0" i="0" sz="1800" u="none" cap="none" strike="noStrike">
              <a:solidFill>
                <a:srgbClr val="364B8C"/>
              </a:solidFill>
              <a:latin typeface="Arial"/>
              <a:ea typeface="Arial"/>
              <a:cs typeface="Arial"/>
              <a:sym typeface="Arial"/>
            </a:endParaRPr>
          </a:p>
        </p:txBody>
      </p:sp>
      <p:sp>
        <p:nvSpPr>
          <p:cNvPr id="108" name="Google Shape;108;p34"/>
          <p:cNvSpPr txBox="1"/>
          <p:nvPr>
            <p:ph idx="1" type="body"/>
          </p:nvPr>
        </p:nvSpPr>
        <p:spPr>
          <a:xfrm>
            <a:off x="792938" y="5137983"/>
            <a:ext cx="2376981" cy="988875"/>
          </a:xfrm>
          <a:prstGeom prst="rect">
            <a:avLst/>
          </a:prstGeom>
          <a:noFill/>
          <a:ln>
            <a:noFill/>
          </a:ln>
        </p:spPr>
        <p:txBody>
          <a:bodyPr anchorCtr="0" anchor="t" bIns="45700" lIns="91425" spcFirstLastPara="1" rIns="91425" wrap="square" tIns="45700">
            <a:normAutofit/>
          </a:bodyPr>
          <a:lstStyle>
            <a:lvl1pPr indent="-228600" lvl="0" marL="457200" algn="ctr">
              <a:lnSpc>
                <a:spcPct val="110000"/>
              </a:lnSpc>
              <a:spcBef>
                <a:spcPts val="1000"/>
              </a:spcBef>
              <a:spcAft>
                <a:spcPts val="0"/>
              </a:spcAft>
              <a:buClr>
                <a:srgbClr val="3F3F3F"/>
              </a:buClr>
              <a:buSzPts val="1400"/>
              <a:buNone/>
              <a:defRPr b="0" sz="1400">
                <a:solidFill>
                  <a:srgbClr val="3F3F3F"/>
                </a:solidFill>
              </a:defRPr>
            </a:lvl1pPr>
            <a:lvl2pPr indent="-228600" lvl="1" marL="914400" algn="ctr">
              <a:lnSpc>
                <a:spcPct val="110000"/>
              </a:lnSpc>
              <a:spcBef>
                <a:spcPts val="500"/>
              </a:spcBef>
              <a:spcAft>
                <a:spcPts val="0"/>
              </a:spcAft>
              <a:buClr>
                <a:srgbClr val="3A3838"/>
              </a:buClr>
              <a:buSzPts val="1400"/>
              <a:buNone/>
              <a:defRPr/>
            </a:lvl2pPr>
            <a:lvl3pPr indent="-317500" lvl="2" marL="1371600" algn="ctr">
              <a:lnSpc>
                <a:spcPct val="110000"/>
              </a:lnSpc>
              <a:spcBef>
                <a:spcPts val="500"/>
              </a:spcBef>
              <a:spcAft>
                <a:spcPts val="0"/>
              </a:spcAft>
              <a:buClr>
                <a:srgbClr val="7F7F7F"/>
              </a:buClr>
              <a:buSzPts val="14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34"/>
          <p:cNvSpPr txBox="1"/>
          <p:nvPr>
            <p:ph idx="2" type="body"/>
          </p:nvPr>
        </p:nvSpPr>
        <p:spPr>
          <a:xfrm>
            <a:off x="3566618" y="5137983"/>
            <a:ext cx="2376981" cy="988875"/>
          </a:xfrm>
          <a:prstGeom prst="rect">
            <a:avLst/>
          </a:prstGeom>
          <a:noFill/>
          <a:ln>
            <a:noFill/>
          </a:ln>
        </p:spPr>
        <p:txBody>
          <a:bodyPr anchorCtr="0" anchor="t" bIns="45700" lIns="91425" spcFirstLastPara="1" rIns="91425" wrap="square" tIns="45700">
            <a:normAutofit/>
          </a:bodyPr>
          <a:lstStyle>
            <a:lvl1pPr indent="-228600" lvl="0" marL="457200" algn="ctr">
              <a:lnSpc>
                <a:spcPct val="110000"/>
              </a:lnSpc>
              <a:spcBef>
                <a:spcPts val="1000"/>
              </a:spcBef>
              <a:spcAft>
                <a:spcPts val="0"/>
              </a:spcAft>
              <a:buClr>
                <a:srgbClr val="3F3F3F"/>
              </a:buClr>
              <a:buSzPts val="1400"/>
              <a:buNone/>
              <a:defRPr b="0" sz="1400">
                <a:solidFill>
                  <a:srgbClr val="3F3F3F"/>
                </a:solidFill>
              </a:defRPr>
            </a:lvl1pPr>
            <a:lvl2pPr indent="-228600" lvl="1" marL="914400" algn="ctr">
              <a:lnSpc>
                <a:spcPct val="110000"/>
              </a:lnSpc>
              <a:spcBef>
                <a:spcPts val="500"/>
              </a:spcBef>
              <a:spcAft>
                <a:spcPts val="0"/>
              </a:spcAft>
              <a:buClr>
                <a:srgbClr val="3A3838"/>
              </a:buClr>
              <a:buSzPts val="1400"/>
              <a:buNone/>
              <a:defRPr/>
            </a:lvl2pPr>
            <a:lvl3pPr indent="-317500" lvl="2" marL="1371600" algn="ctr">
              <a:lnSpc>
                <a:spcPct val="110000"/>
              </a:lnSpc>
              <a:spcBef>
                <a:spcPts val="500"/>
              </a:spcBef>
              <a:spcAft>
                <a:spcPts val="0"/>
              </a:spcAft>
              <a:buClr>
                <a:srgbClr val="7F7F7F"/>
              </a:buClr>
              <a:buSzPts val="14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34"/>
          <p:cNvSpPr txBox="1"/>
          <p:nvPr>
            <p:ph idx="3" type="body"/>
          </p:nvPr>
        </p:nvSpPr>
        <p:spPr>
          <a:xfrm>
            <a:off x="6340298" y="5137983"/>
            <a:ext cx="2376981" cy="988875"/>
          </a:xfrm>
          <a:prstGeom prst="rect">
            <a:avLst/>
          </a:prstGeom>
          <a:noFill/>
          <a:ln>
            <a:noFill/>
          </a:ln>
        </p:spPr>
        <p:txBody>
          <a:bodyPr anchorCtr="0" anchor="t" bIns="45700" lIns="91425" spcFirstLastPara="1" rIns="91425" wrap="square" tIns="45700">
            <a:normAutofit/>
          </a:bodyPr>
          <a:lstStyle>
            <a:lvl1pPr indent="-228600" lvl="0" marL="457200" algn="ctr">
              <a:lnSpc>
                <a:spcPct val="110000"/>
              </a:lnSpc>
              <a:spcBef>
                <a:spcPts val="1000"/>
              </a:spcBef>
              <a:spcAft>
                <a:spcPts val="0"/>
              </a:spcAft>
              <a:buClr>
                <a:srgbClr val="3F3F3F"/>
              </a:buClr>
              <a:buSzPts val="1400"/>
              <a:buNone/>
              <a:defRPr b="0" sz="1400">
                <a:solidFill>
                  <a:srgbClr val="3F3F3F"/>
                </a:solidFill>
              </a:defRPr>
            </a:lvl1pPr>
            <a:lvl2pPr indent="-228600" lvl="1" marL="914400" algn="ctr">
              <a:lnSpc>
                <a:spcPct val="110000"/>
              </a:lnSpc>
              <a:spcBef>
                <a:spcPts val="500"/>
              </a:spcBef>
              <a:spcAft>
                <a:spcPts val="0"/>
              </a:spcAft>
              <a:buClr>
                <a:srgbClr val="3A3838"/>
              </a:buClr>
              <a:buSzPts val="1400"/>
              <a:buNone/>
              <a:defRPr/>
            </a:lvl2pPr>
            <a:lvl3pPr indent="-317500" lvl="2" marL="1371600" algn="ctr">
              <a:lnSpc>
                <a:spcPct val="110000"/>
              </a:lnSpc>
              <a:spcBef>
                <a:spcPts val="500"/>
              </a:spcBef>
              <a:spcAft>
                <a:spcPts val="0"/>
              </a:spcAft>
              <a:buClr>
                <a:srgbClr val="7F7F7F"/>
              </a:buClr>
              <a:buSzPts val="14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34"/>
          <p:cNvSpPr txBox="1"/>
          <p:nvPr>
            <p:ph idx="4" type="body"/>
          </p:nvPr>
        </p:nvSpPr>
        <p:spPr>
          <a:xfrm>
            <a:off x="9134299" y="5137983"/>
            <a:ext cx="2376981" cy="1617819"/>
          </a:xfrm>
          <a:prstGeom prst="rect">
            <a:avLst/>
          </a:prstGeom>
          <a:noFill/>
          <a:ln>
            <a:noFill/>
          </a:ln>
        </p:spPr>
        <p:txBody>
          <a:bodyPr anchorCtr="0" anchor="t" bIns="45700" lIns="91425" spcFirstLastPara="1" rIns="91425" wrap="square" tIns="45700">
            <a:normAutofit/>
          </a:bodyPr>
          <a:lstStyle>
            <a:lvl1pPr indent="-228600" lvl="0" marL="457200" algn="ctr">
              <a:lnSpc>
                <a:spcPct val="110000"/>
              </a:lnSpc>
              <a:spcBef>
                <a:spcPts val="1000"/>
              </a:spcBef>
              <a:spcAft>
                <a:spcPts val="0"/>
              </a:spcAft>
              <a:buClr>
                <a:srgbClr val="3F3F3F"/>
              </a:buClr>
              <a:buSzPts val="1400"/>
              <a:buNone/>
              <a:defRPr b="0" sz="1400">
                <a:solidFill>
                  <a:srgbClr val="3F3F3F"/>
                </a:solidFill>
              </a:defRPr>
            </a:lvl1pPr>
            <a:lvl2pPr indent="-228600" lvl="1" marL="914400" algn="ctr">
              <a:lnSpc>
                <a:spcPct val="110000"/>
              </a:lnSpc>
              <a:spcBef>
                <a:spcPts val="500"/>
              </a:spcBef>
              <a:spcAft>
                <a:spcPts val="0"/>
              </a:spcAft>
              <a:buClr>
                <a:srgbClr val="3A3838"/>
              </a:buClr>
              <a:buSzPts val="1400"/>
              <a:buNone/>
              <a:defRPr/>
            </a:lvl2pPr>
            <a:lvl3pPr indent="-317500" lvl="2" marL="1371600" algn="ctr">
              <a:lnSpc>
                <a:spcPct val="110000"/>
              </a:lnSpc>
              <a:spcBef>
                <a:spcPts val="500"/>
              </a:spcBef>
              <a:spcAft>
                <a:spcPts val="0"/>
              </a:spcAft>
              <a:buClr>
                <a:srgbClr val="7F7F7F"/>
              </a:buClr>
              <a:buSzPts val="14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34"/>
          <p:cNvSpPr txBox="1"/>
          <p:nvPr/>
        </p:nvSpPr>
        <p:spPr>
          <a:xfrm>
            <a:off x="279400" y="6385219"/>
            <a:ext cx="694436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1" lang="en-US" sz="1000" u="none" cap="none" strike="noStrike">
                <a:solidFill>
                  <a:srgbClr val="364B8C"/>
                </a:solidFill>
                <a:latin typeface="Arial"/>
                <a:ea typeface="Arial"/>
                <a:cs typeface="Arial"/>
                <a:sym typeface="Arial"/>
              </a:rPr>
              <a:t>These are all necessities each traveler will be responsible for during the tour—please plan accordingly for them.</a:t>
            </a:r>
            <a:endParaRPr b="0" i="0" sz="1000" u="none" cap="none" strike="noStrike">
              <a:solidFill>
                <a:srgbClr val="364B8C"/>
              </a:solidFill>
              <a:latin typeface="Arial"/>
              <a:ea typeface="Arial"/>
              <a:cs typeface="Arial"/>
              <a:sym typeface="Arial"/>
            </a:endParaRPr>
          </a:p>
        </p:txBody>
      </p:sp>
      <p:pic>
        <p:nvPicPr>
          <p:cNvPr id="113" name="Google Shape;113;p34"/>
          <p:cNvPicPr preferRelativeResize="0"/>
          <p:nvPr/>
        </p:nvPicPr>
        <p:blipFill rotWithShape="1">
          <a:blip r:embed="rId3">
            <a:alphaModFix/>
          </a:blip>
          <a:srcRect b="0" l="0" r="0" t="0"/>
          <a:stretch/>
        </p:blipFill>
        <p:spPr>
          <a:xfrm>
            <a:off x="9641955" y="3678253"/>
            <a:ext cx="1321027" cy="1321027"/>
          </a:xfrm>
          <a:prstGeom prst="rect">
            <a:avLst/>
          </a:prstGeom>
          <a:noFill/>
          <a:ln>
            <a:noFill/>
          </a:ln>
        </p:spPr>
      </p:pic>
      <p:pic>
        <p:nvPicPr>
          <p:cNvPr id="114" name="Google Shape;114;p34"/>
          <p:cNvPicPr preferRelativeResize="0"/>
          <p:nvPr/>
        </p:nvPicPr>
        <p:blipFill rotWithShape="1">
          <a:blip r:embed="rId4">
            <a:alphaModFix/>
          </a:blip>
          <a:srcRect b="0" l="0" r="0" t="0"/>
          <a:stretch/>
        </p:blipFill>
        <p:spPr>
          <a:xfrm>
            <a:off x="4136619" y="3739060"/>
            <a:ext cx="1199413" cy="1199413"/>
          </a:xfrm>
          <a:prstGeom prst="rect">
            <a:avLst/>
          </a:prstGeom>
          <a:noFill/>
          <a:ln>
            <a:noFill/>
          </a:ln>
        </p:spPr>
      </p:pic>
      <p:pic>
        <p:nvPicPr>
          <p:cNvPr id="115" name="Google Shape;115;p34"/>
          <p:cNvPicPr preferRelativeResize="0"/>
          <p:nvPr/>
        </p:nvPicPr>
        <p:blipFill rotWithShape="1">
          <a:blip r:embed="rId5">
            <a:alphaModFix/>
          </a:blip>
          <a:srcRect b="0" l="0" r="0" t="0"/>
          <a:stretch/>
        </p:blipFill>
        <p:spPr>
          <a:xfrm>
            <a:off x="1381721" y="3737140"/>
            <a:ext cx="1199413" cy="1199413"/>
          </a:xfrm>
          <a:prstGeom prst="rect">
            <a:avLst/>
          </a:prstGeom>
          <a:noFill/>
          <a:ln>
            <a:noFill/>
          </a:ln>
        </p:spPr>
      </p:pic>
      <p:pic>
        <p:nvPicPr>
          <p:cNvPr id="116" name="Google Shape;116;p34"/>
          <p:cNvPicPr preferRelativeResize="0"/>
          <p:nvPr/>
        </p:nvPicPr>
        <p:blipFill rotWithShape="1">
          <a:blip r:embed="rId6">
            <a:alphaModFix/>
          </a:blip>
          <a:srcRect b="0" l="0" r="0" t="0"/>
          <a:stretch/>
        </p:blipFill>
        <p:spPr>
          <a:xfrm>
            <a:off x="6927161" y="3730053"/>
            <a:ext cx="1206500" cy="1206500"/>
          </a:xfrm>
          <a:prstGeom prst="rect">
            <a:avLst/>
          </a:prstGeom>
          <a:noFill/>
          <a:ln>
            <a:noFill/>
          </a:ln>
        </p:spPr>
      </p:pic>
      <p:pic>
        <p:nvPicPr>
          <p:cNvPr id="117" name="Google Shape;117;p34"/>
          <p:cNvPicPr preferRelativeResize="0"/>
          <p:nvPr/>
        </p:nvPicPr>
        <p:blipFill rotWithShape="1">
          <a:blip r:embed="rId7">
            <a:alphaModFix/>
          </a:blip>
          <a:srcRect b="0" l="0" r="0" t="0"/>
          <a:stretch/>
        </p:blipFill>
        <p:spPr>
          <a:xfrm>
            <a:off x="10008090" y="220345"/>
            <a:ext cx="2033415" cy="38651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and Content">
  <p:cSld name="17_Title and Content">
    <p:spTree>
      <p:nvGrpSpPr>
        <p:cNvPr id="118" name="Shape 118"/>
        <p:cNvGrpSpPr/>
        <p:nvPr/>
      </p:nvGrpSpPr>
      <p:grpSpPr>
        <a:xfrm>
          <a:off x="0" y="0"/>
          <a:ext cx="0" cy="0"/>
          <a:chOff x="0" y="0"/>
          <a:chExt cx="0" cy="0"/>
        </a:xfrm>
      </p:grpSpPr>
      <p:pic>
        <p:nvPicPr>
          <p:cNvPr id="119" name="Google Shape;119;p35"/>
          <p:cNvPicPr preferRelativeResize="0"/>
          <p:nvPr/>
        </p:nvPicPr>
        <p:blipFill rotWithShape="1">
          <a:blip r:embed="rId2">
            <a:alphaModFix/>
          </a:blip>
          <a:srcRect b="0" l="0" r="0" t="0"/>
          <a:stretch/>
        </p:blipFill>
        <p:spPr>
          <a:xfrm>
            <a:off x="610431" y="2225400"/>
            <a:ext cx="480727" cy="480727"/>
          </a:xfrm>
          <a:prstGeom prst="rect">
            <a:avLst/>
          </a:prstGeom>
          <a:noFill/>
          <a:ln>
            <a:noFill/>
          </a:ln>
        </p:spPr>
      </p:pic>
      <p:sp>
        <p:nvSpPr>
          <p:cNvPr id="120" name="Google Shape;120;p35"/>
          <p:cNvSpPr/>
          <p:nvPr/>
        </p:nvSpPr>
        <p:spPr>
          <a:xfrm>
            <a:off x="5931194" y="-182880"/>
            <a:ext cx="6405294" cy="7040880"/>
          </a:xfrm>
          <a:prstGeom prst="rect">
            <a:avLst/>
          </a:prstGeom>
          <a:solidFill>
            <a:srgbClr val="0094D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35"/>
          <p:cNvSpPr txBox="1"/>
          <p:nvPr>
            <p:ph type="title"/>
          </p:nvPr>
        </p:nvSpPr>
        <p:spPr>
          <a:xfrm>
            <a:off x="279400" y="365125"/>
            <a:ext cx="7842624"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9520"/>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5"/>
          <p:cNvSpPr txBox="1"/>
          <p:nvPr/>
        </p:nvSpPr>
        <p:spPr>
          <a:xfrm>
            <a:off x="328298" y="1376028"/>
            <a:ext cx="646355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364B8C"/>
                </a:solidFill>
                <a:latin typeface="Arial"/>
                <a:ea typeface="Arial"/>
                <a:cs typeface="Arial"/>
                <a:sym typeface="Arial"/>
              </a:rPr>
              <a:t>Optional travel protection</a:t>
            </a:r>
            <a:endParaRPr b="0" i="0" sz="1800" u="none" cap="none" strike="noStrike">
              <a:solidFill>
                <a:srgbClr val="364B8C"/>
              </a:solidFill>
              <a:latin typeface="Arial"/>
              <a:ea typeface="Arial"/>
              <a:cs typeface="Arial"/>
              <a:sym typeface="Arial"/>
            </a:endParaRPr>
          </a:p>
        </p:txBody>
      </p:sp>
      <p:sp>
        <p:nvSpPr>
          <p:cNvPr id="123" name="Google Shape;123;p35"/>
          <p:cNvSpPr txBox="1"/>
          <p:nvPr>
            <p:ph idx="1" type="body"/>
          </p:nvPr>
        </p:nvSpPr>
        <p:spPr>
          <a:xfrm>
            <a:off x="1313524" y="2272786"/>
            <a:ext cx="4395304" cy="3693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800"/>
              <a:buNone/>
              <a:defRPr>
                <a:solidFill>
                  <a:srgbClr val="3F3F3F"/>
                </a:solidFill>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35"/>
          <p:cNvSpPr txBox="1"/>
          <p:nvPr>
            <p:ph idx="2" type="body"/>
          </p:nvPr>
        </p:nvSpPr>
        <p:spPr>
          <a:xfrm>
            <a:off x="7055956" y="2272785"/>
            <a:ext cx="4395304" cy="3693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a:solidFill>
                  <a:schemeClr val="lt1"/>
                </a:solidFill>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5" name="Google Shape;125;p35"/>
          <p:cNvPicPr preferRelativeResize="0"/>
          <p:nvPr/>
        </p:nvPicPr>
        <p:blipFill rotWithShape="1">
          <a:blip r:embed="rId3">
            <a:alphaModFix/>
          </a:blip>
          <a:srcRect b="0" l="0" r="0" t="0"/>
          <a:stretch/>
        </p:blipFill>
        <p:spPr>
          <a:xfrm rot="743178">
            <a:off x="7272020" y="-93167"/>
            <a:ext cx="5397046" cy="1542013"/>
          </a:xfrm>
          <a:prstGeom prst="rect">
            <a:avLst/>
          </a:prstGeom>
          <a:noFill/>
          <a:ln>
            <a:noFill/>
          </a:ln>
        </p:spPr>
      </p:pic>
      <p:sp>
        <p:nvSpPr>
          <p:cNvPr id="126" name="Google Shape;126;p35"/>
          <p:cNvSpPr txBox="1"/>
          <p:nvPr>
            <p:ph idx="3" type="body"/>
          </p:nvPr>
        </p:nvSpPr>
        <p:spPr>
          <a:xfrm>
            <a:off x="1313524" y="3165009"/>
            <a:ext cx="4395304" cy="284225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800"/>
              <a:buNone/>
              <a:defRPr>
                <a:solidFill>
                  <a:srgbClr val="3F3F3F"/>
                </a:solidFill>
              </a:defRPr>
            </a:lvl1pPr>
            <a:lvl2pPr indent="-317500" lvl="1" marL="914400" algn="l">
              <a:lnSpc>
                <a:spcPct val="110000"/>
              </a:lnSpc>
              <a:spcBef>
                <a:spcPts val="500"/>
              </a:spcBef>
              <a:spcAft>
                <a:spcPts val="0"/>
              </a:spcAft>
              <a:buClr>
                <a:srgbClr val="3A3838"/>
              </a:buClr>
              <a:buSzPts val="14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35"/>
          <p:cNvSpPr txBox="1"/>
          <p:nvPr>
            <p:ph idx="4" type="body"/>
          </p:nvPr>
        </p:nvSpPr>
        <p:spPr>
          <a:xfrm>
            <a:off x="7042993" y="3165009"/>
            <a:ext cx="4395304" cy="284225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a:solidFill>
                  <a:schemeClr val="lt1"/>
                </a:solidFill>
              </a:defRPr>
            </a:lvl1pPr>
            <a:lvl2pPr indent="-317500" lvl="1" marL="914400" algn="l">
              <a:lnSpc>
                <a:spcPct val="110000"/>
              </a:lnSpc>
              <a:spcBef>
                <a:spcPts val="500"/>
              </a:spcBef>
              <a:spcAft>
                <a:spcPts val="0"/>
              </a:spcAft>
              <a:buClr>
                <a:schemeClr val="lt1"/>
              </a:buClr>
              <a:buSzPts val="1400"/>
              <a:buChar char="•"/>
              <a:defRPr>
                <a:solidFill>
                  <a:schemeClr val="lt1"/>
                </a:solidFill>
              </a:defRPr>
            </a:lvl2pPr>
            <a:lvl3pPr indent="-317500" lvl="2" marL="1371600" algn="l">
              <a:lnSpc>
                <a:spcPct val="110000"/>
              </a:lnSpc>
              <a:spcBef>
                <a:spcPts val="500"/>
              </a:spcBef>
              <a:spcAft>
                <a:spcPts val="0"/>
              </a:spcAft>
              <a:buClr>
                <a:schemeClr val="lt1"/>
              </a:buClr>
              <a:buSzPts val="1400"/>
              <a:buChar char="•"/>
              <a:defRPr>
                <a:solidFill>
                  <a:schemeClr val="lt1"/>
                </a:solidFill>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35"/>
          <p:cNvSpPr txBox="1"/>
          <p:nvPr>
            <p:ph idx="5" type="body"/>
          </p:nvPr>
        </p:nvSpPr>
        <p:spPr>
          <a:xfrm>
            <a:off x="7044381" y="2643173"/>
            <a:ext cx="4395304" cy="3693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64B8C"/>
              </a:buClr>
              <a:buSzPts val="1800"/>
              <a:buNone/>
              <a:defRPr b="0" i="1">
                <a:solidFill>
                  <a:srgbClr val="364B8C"/>
                </a:solidFill>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9" name="Google Shape;129;p35"/>
          <p:cNvPicPr preferRelativeResize="0"/>
          <p:nvPr/>
        </p:nvPicPr>
        <p:blipFill rotWithShape="1">
          <a:blip r:embed="rId4">
            <a:alphaModFix/>
          </a:blip>
          <a:srcRect b="0" l="0" r="0" t="0"/>
          <a:stretch/>
        </p:blipFill>
        <p:spPr>
          <a:xfrm>
            <a:off x="6362666" y="2221075"/>
            <a:ext cx="493132" cy="493132"/>
          </a:xfrm>
          <a:prstGeom prst="rect">
            <a:avLst/>
          </a:prstGeom>
          <a:noFill/>
          <a:ln>
            <a:noFill/>
          </a:ln>
        </p:spPr>
      </p:pic>
      <p:sp>
        <p:nvSpPr>
          <p:cNvPr id="130" name="Google Shape;130;p35"/>
          <p:cNvSpPr txBox="1"/>
          <p:nvPr>
            <p:ph idx="6" type="body"/>
          </p:nvPr>
        </p:nvSpPr>
        <p:spPr>
          <a:xfrm>
            <a:off x="1303338" y="2643173"/>
            <a:ext cx="4395304" cy="3693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64B8C"/>
              </a:buClr>
              <a:buSzPts val="1800"/>
              <a:buNone/>
              <a:defRPr b="0" i="1">
                <a:solidFill>
                  <a:srgbClr val="364B8C"/>
                </a:solidFill>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and Content" showMasterSp="0">
  <p:cSld name="15_Title and Content">
    <p:bg>
      <p:bgPr>
        <a:blipFill>
          <a:blip r:embed="rId2">
            <a:alphaModFix/>
          </a:blip>
          <a:stretch>
            <a:fillRect/>
          </a:stretch>
        </a:blipFill>
      </p:bgPr>
    </p:bg>
    <p:spTree>
      <p:nvGrpSpPr>
        <p:cNvPr id="131" name="Shape 131"/>
        <p:cNvGrpSpPr/>
        <p:nvPr/>
      </p:nvGrpSpPr>
      <p:grpSpPr>
        <a:xfrm>
          <a:off x="0" y="0"/>
          <a:ext cx="0" cy="0"/>
          <a:chOff x="0" y="0"/>
          <a:chExt cx="0" cy="0"/>
        </a:xfrm>
      </p:grpSpPr>
      <p:pic>
        <p:nvPicPr>
          <p:cNvPr id="132" name="Google Shape;132;p36"/>
          <p:cNvPicPr preferRelativeResize="0"/>
          <p:nvPr/>
        </p:nvPicPr>
        <p:blipFill rotWithShape="1">
          <a:blip r:embed="rId3">
            <a:alphaModFix/>
          </a:blip>
          <a:srcRect b="0" l="0" r="0" t="0"/>
          <a:stretch/>
        </p:blipFill>
        <p:spPr>
          <a:xfrm>
            <a:off x="5214445" y="4200305"/>
            <a:ext cx="703480" cy="703480"/>
          </a:xfrm>
          <a:prstGeom prst="rect">
            <a:avLst/>
          </a:prstGeom>
          <a:noFill/>
          <a:ln>
            <a:noFill/>
          </a:ln>
        </p:spPr>
      </p:pic>
      <p:pic>
        <p:nvPicPr>
          <p:cNvPr id="133" name="Google Shape;133;p36"/>
          <p:cNvPicPr preferRelativeResize="0"/>
          <p:nvPr/>
        </p:nvPicPr>
        <p:blipFill rotWithShape="1">
          <a:blip r:embed="rId4">
            <a:alphaModFix/>
          </a:blip>
          <a:srcRect b="0" l="0" r="0" t="0"/>
          <a:stretch/>
        </p:blipFill>
        <p:spPr>
          <a:xfrm>
            <a:off x="5224922" y="2821940"/>
            <a:ext cx="682527" cy="682527"/>
          </a:xfrm>
          <a:prstGeom prst="rect">
            <a:avLst/>
          </a:prstGeom>
          <a:noFill/>
          <a:ln>
            <a:noFill/>
          </a:ln>
        </p:spPr>
      </p:pic>
      <p:sp>
        <p:nvSpPr>
          <p:cNvPr id="134" name="Google Shape;134;p36"/>
          <p:cNvSpPr txBox="1"/>
          <p:nvPr>
            <p:ph idx="1" type="body"/>
          </p:nvPr>
        </p:nvSpPr>
        <p:spPr>
          <a:xfrm>
            <a:off x="6220670" y="2807649"/>
            <a:ext cx="4395304" cy="9888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64B8C"/>
              </a:buClr>
              <a:buSzPts val="1800"/>
              <a:buNone/>
              <a:defRPr/>
            </a:lvl1pPr>
            <a:lvl2pPr indent="-317500" lvl="1" marL="914400" algn="l">
              <a:lnSpc>
                <a:spcPct val="110000"/>
              </a:lnSpc>
              <a:spcBef>
                <a:spcPts val="500"/>
              </a:spcBef>
              <a:spcAft>
                <a:spcPts val="0"/>
              </a:spcAft>
              <a:buClr>
                <a:srgbClr val="3A3838"/>
              </a:buClr>
              <a:buSzPts val="14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36"/>
          <p:cNvSpPr txBox="1"/>
          <p:nvPr>
            <p:ph idx="2" type="body"/>
          </p:nvPr>
        </p:nvSpPr>
        <p:spPr>
          <a:xfrm>
            <a:off x="6220671" y="4158591"/>
            <a:ext cx="4395304" cy="9888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64B8C"/>
              </a:buClr>
              <a:buSzPts val="1800"/>
              <a:buNone/>
              <a:defRPr/>
            </a:lvl1pPr>
            <a:lvl2pPr indent="-317500" lvl="1" marL="914400" algn="l">
              <a:lnSpc>
                <a:spcPct val="110000"/>
              </a:lnSpc>
              <a:spcBef>
                <a:spcPts val="500"/>
              </a:spcBef>
              <a:spcAft>
                <a:spcPts val="0"/>
              </a:spcAft>
              <a:buClr>
                <a:srgbClr val="3A3838"/>
              </a:buClr>
              <a:buSzPts val="14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36"/>
          <p:cNvSpPr txBox="1"/>
          <p:nvPr>
            <p:ph type="title"/>
          </p:nvPr>
        </p:nvSpPr>
        <p:spPr>
          <a:xfrm>
            <a:off x="5184030" y="365125"/>
            <a:ext cx="5816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9520"/>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37" name="Google Shape;137;p36"/>
          <p:cNvPicPr preferRelativeResize="0"/>
          <p:nvPr/>
        </p:nvPicPr>
        <p:blipFill rotWithShape="1">
          <a:blip r:embed="rId5">
            <a:alphaModFix/>
          </a:blip>
          <a:srcRect b="0" l="0" r="0" t="0"/>
          <a:stretch/>
        </p:blipFill>
        <p:spPr>
          <a:xfrm>
            <a:off x="-1" y="-917138"/>
            <a:ext cx="4809067" cy="7775138"/>
          </a:xfrm>
          <a:prstGeom prst="rect">
            <a:avLst/>
          </a:prstGeom>
          <a:noFill/>
          <a:ln>
            <a:noFill/>
          </a:ln>
        </p:spPr>
      </p:pic>
      <p:sp>
        <p:nvSpPr>
          <p:cNvPr id="138" name="Google Shape;138;p36"/>
          <p:cNvSpPr txBox="1"/>
          <p:nvPr/>
        </p:nvSpPr>
        <p:spPr>
          <a:xfrm>
            <a:off x="5186546" y="1393501"/>
            <a:ext cx="6463553"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364B8C"/>
                </a:solidFill>
                <a:latin typeface="Arial"/>
                <a:ea typeface="Arial"/>
                <a:cs typeface="Arial"/>
                <a:sym typeface="Arial"/>
              </a:rPr>
              <a:t>All travelers are responsible for securing the necessary documentation for travel. These pieces of documentation</a:t>
            </a:r>
            <a:br>
              <a:rPr b="0" i="1" lang="en-US" sz="1800" u="none" cap="none" strike="noStrike">
                <a:solidFill>
                  <a:srgbClr val="364B8C"/>
                </a:solidFill>
                <a:latin typeface="Arial"/>
                <a:ea typeface="Arial"/>
                <a:cs typeface="Arial"/>
                <a:sym typeface="Arial"/>
              </a:rPr>
            </a:br>
            <a:r>
              <a:rPr b="0" i="1" lang="en-US" sz="1800" u="none" cap="none" strike="noStrike">
                <a:solidFill>
                  <a:srgbClr val="364B8C"/>
                </a:solidFill>
                <a:latin typeface="Arial"/>
                <a:ea typeface="Arial"/>
                <a:cs typeface="Arial"/>
                <a:sym typeface="Arial"/>
              </a:rPr>
              <a:t>may include a passport and visa.</a:t>
            </a:r>
            <a:endParaRPr b="0" i="0" sz="1400" u="none" cap="none" strike="noStrike">
              <a:solidFill>
                <a:srgbClr val="000000"/>
              </a:solidFill>
              <a:latin typeface="Arial"/>
              <a:ea typeface="Arial"/>
              <a:cs typeface="Arial"/>
              <a:sym typeface="Arial"/>
            </a:endParaRPr>
          </a:p>
        </p:txBody>
      </p:sp>
      <p:sp>
        <p:nvSpPr>
          <p:cNvPr id="139" name="Google Shape;139;p36"/>
          <p:cNvSpPr txBox="1"/>
          <p:nvPr/>
        </p:nvSpPr>
        <p:spPr>
          <a:xfrm>
            <a:off x="5184030" y="6369764"/>
            <a:ext cx="694436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1" lang="en-US" sz="1000" u="none" cap="none" strike="noStrike">
                <a:solidFill>
                  <a:srgbClr val="364B8C"/>
                </a:solidFill>
                <a:latin typeface="Arial"/>
                <a:ea typeface="Arial"/>
                <a:cs typeface="Arial"/>
                <a:sym typeface="Arial"/>
              </a:rPr>
              <a:t>Important note: Passports must be valid for at least six months after our scheduled return date.</a:t>
            </a:r>
            <a:endParaRPr b="0" i="0" sz="1000" u="none" cap="none" strike="noStrike">
              <a:solidFill>
                <a:srgbClr val="364B8C"/>
              </a:solidFill>
              <a:latin typeface="Arial"/>
              <a:ea typeface="Arial"/>
              <a:cs typeface="Arial"/>
              <a:sym typeface="Arial"/>
            </a:endParaRPr>
          </a:p>
        </p:txBody>
      </p:sp>
      <p:pic>
        <p:nvPicPr>
          <p:cNvPr id="140" name="Google Shape;140;p36"/>
          <p:cNvPicPr preferRelativeResize="0"/>
          <p:nvPr/>
        </p:nvPicPr>
        <p:blipFill rotWithShape="1">
          <a:blip r:embed="rId6">
            <a:alphaModFix/>
          </a:blip>
          <a:srcRect b="0" l="0" r="0" t="0"/>
          <a:stretch/>
        </p:blipFill>
        <p:spPr>
          <a:xfrm>
            <a:off x="10008090" y="220345"/>
            <a:ext cx="2033415" cy="38651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and Content">
  <p:cSld name="14_Title and Content">
    <p:spTree>
      <p:nvGrpSpPr>
        <p:cNvPr id="141" name="Shape 141"/>
        <p:cNvGrpSpPr/>
        <p:nvPr/>
      </p:nvGrpSpPr>
      <p:grpSpPr>
        <a:xfrm>
          <a:off x="0" y="0"/>
          <a:ext cx="0" cy="0"/>
          <a:chOff x="0" y="0"/>
          <a:chExt cx="0" cy="0"/>
        </a:xfrm>
      </p:grpSpPr>
      <p:pic>
        <p:nvPicPr>
          <p:cNvPr id="142" name="Google Shape;142;p37"/>
          <p:cNvPicPr preferRelativeResize="0"/>
          <p:nvPr/>
        </p:nvPicPr>
        <p:blipFill rotWithShape="1">
          <a:blip r:embed="rId2">
            <a:alphaModFix/>
          </a:blip>
          <a:srcRect b="0" l="0" r="0" t="0"/>
          <a:stretch/>
        </p:blipFill>
        <p:spPr>
          <a:xfrm>
            <a:off x="279399" y="4713123"/>
            <a:ext cx="764313" cy="764313"/>
          </a:xfrm>
          <a:prstGeom prst="rect">
            <a:avLst/>
          </a:prstGeom>
          <a:noFill/>
          <a:ln>
            <a:noFill/>
          </a:ln>
        </p:spPr>
      </p:pic>
      <p:pic>
        <p:nvPicPr>
          <p:cNvPr id="143" name="Google Shape;143;p37"/>
          <p:cNvPicPr preferRelativeResize="0"/>
          <p:nvPr/>
        </p:nvPicPr>
        <p:blipFill rotWithShape="1">
          <a:blip r:embed="rId3">
            <a:alphaModFix/>
          </a:blip>
          <a:srcRect b="0" l="0" r="0" t="0"/>
          <a:stretch/>
        </p:blipFill>
        <p:spPr>
          <a:xfrm>
            <a:off x="312094" y="3360061"/>
            <a:ext cx="698921" cy="698921"/>
          </a:xfrm>
          <a:prstGeom prst="rect">
            <a:avLst/>
          </a:prstGeom>
          <a:noFill/>
          <a:ln>
            <a:noFill/>
          </a:ln>
        </p:spPr>
      </p:pic>
      <p:sp>
        <p:nvSpPr>
          <p:cNvPr id="144" name="Google Shape;144;p37"/>
          <p:cNvSpPr txBox="1"/>
          <p:nvPr>
            <p:ph type="title"/>
          </p:nvPr>
        </p:nvSpPr>
        <p:spPr>
          <a:xfrm>
            <a:off x="279400" y="365125"/>
            <a:ext cx="5816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9520"/>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37"/>
          <p:cNvSpPr txBox="1"/>
          <p:nvPr>
            <p:ph idx="1" type="body"/>
          </p:nvPr>
        </p:nvSpPr>
        <p:spPr>
          <a:xfrm>
            <a:off x="279399" y="1907618"/>
            <a:ext cx="5431945" cy="9888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64B8C"/>
              </a:buClr>
              <a:buSzPts val="1800"/>
              <a:buNone/>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37"/>
          <p:cNvSpPr txBox="1"/>
          <p:nvPr>
            <p:ph idx="2" type="body"/>
          </p:nvPr>
        </p:nvSpPr>
        <p:spPr>
          <a:xfrm>
            <a:off x="1237017" y="3327366"/>
            <a:ext cx="4395304" cy="138575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64B8C"/>
              </a:buClr>
              <a:buSzPts val="1800"/>
              <a:buNone/>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37"/>
          <p:cNvSpPr txBox="1"/>
          <p:nvPr/>
        </p:nvSpPr>
        <p:spPr>
          <a:xfrm>
            <a:off x="279400" y="1380564"/>
            <a:ext cx="646355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364B8C"/>
                </a:solidFill>
                <a:latin typeface="Arial"/>
                <a:ea typeface="Arial"/>
                <a:cs typeface="Arial"/>
                <a:sym typeface="Arial"/>
              </a:rPr>
              <a:t>How this differs from a family trip</a:t>
            </a:r>
            <a:endParaRPr b="0" i="0" sz="1800" u="none" cap="none" strike="noStrike">
              <a:solidFill>
                <a:srgbClr val="364B8C"/>
              </a:solidFill>
              <a:latin typeface="Arial"/>
              <a:ea typeface="Arial"/>
              <a:cs typeface="Arial"/>
              <a:sym typeface="Arial"/>
            </a:endParaRPr>
          </a:p>
        </p:txBody>
      </p:sp>
      <p:sp>
        <p:nvSpPr>
          <p:cNvPr id="148" name="Google Shape;148;p37"/>
          <p:cNvSpPr txBox="1"/>
          <p:nvPr>
            <p:ph idx="3" type="body"/>
          </p:nvPr>
        </p:nvSpPr>
        <p:spPr>
          <a:xfrm>
            <a:off x="1237017" y="4713123"/>
            <a:ext cx="4395304" cy="164464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64B8C"/>
              </a:buClr>
              <a:buSzPts val="1800"/>
              <a:buNone/>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9" name="Google Shape;149;p37"/>
          <p:cNvPicPr preferRelativeResize="0"/>
          <p:nvPr/>
        </p:nvPicPr>
        <p:blipFill rotWithShape="1">
          <a:blip r:embed="rId4">
            <a:alphaModFix/>
          </a:blip>
          <a:srcRect b="0" l="0" r="0" t="0"/>
          <a:stretch/>
        </p:blipFill>
        <p:spPr>
          <a:xfrm>
            <a:off x="6096000" y="3585"/>
            <a:ext cx="6832600" cy="68579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and Content">
  <p:cSld name="16_Title and Content">
    <p:spTree>
      <p:nvGrpSpPr>
        <p:cNvPr id="150" name="Shape 150"/>
        <p:cNvGrpSpPr/>
        <p:nvPr/>
      </p:nvGrpSpPr>
      <p:grpSpPr>
        <a:xfrm>
          <a:off x="0" y="0"/>
          <a:ext cx="0" cy="0"/>
          <a:chOff x="0" y="0"/>
          <a:chExt cx="0" cy="0"/>
        </a:xfrm>
      </p:grpSpPr>
      <p:pic>
        <p:nvPicPr>
          <p:cNvPr id="151" name="Google Shape;151;p38"/>
          <p:cNvPicPr preferRelativeResize="0"/>
          <p:nvPr/>
        </p:nvPicPr>
        <p:blipFill rotWithShape="1">
          <a:blip r:embed="rId2">
            <a:alphaModFix/>
          </a:blip>
          <a:srcRect b="0" l="0" r="0" t="0"/>
          <a:stretch/>
        </p:blipFill>
        <p:spPr>
          <a:xfrm>
            <a:off x="1411" y="-124679"/>
            <a:ext cx="12179300" cy="3898900"/>
          </a:xfrm>
          <a:prstGeom prst="rect">
            <a:avLst/>
          </a:prstGeom>
          <a:noFill/>
          <a:ln>
            <a:noFill/>
          </a:ln>
        </p:spPr>
      </p:pic>
      <p:sp>
        <p:nvSpPr>
          <p:cNvPr id="152" name="Google Shape;152;p38"/>
          <p:cNvSpPr txBox="1"/>
          <p:nvPr>
            <p:ph type="title"/>
          </p:nvPr>
        </p:nvSpPr>
        <p:spPr>
          <a:xfrm>
            <a:off x="279400" y="365125"/>
            <a:ext cx="5816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38"/>
          <p:cNvSpPr txBox="1"/>
          <p:nvPr/>
        </p:nvSpPr>
        <p:spPr>
          <a:xfrm>
            <a:off x="279400" y="1380564"/>
            <a:ext cx="646355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364B8C"/>
                </a:solidFill>
                <a:latin typeface="Arial"/>
                <a:ea typeface="Arial"/>
                <a:cs typeface="Arial"/>
                <a:sym typeface="Arial"/>
              </a:rPr>
              <a:t>Making it possible for every student to travel</a:t>
            </a:r>
            <a:endParaRPr b="0" i="0" sz="1800" u="none" cap="none" strike="noStrike">
              <a:solidFill>
                <a:srgbClr val="364B8C"/>
              </a:solidFill>
              <a:latin typeface="Arial"/>
              <a:ea typeface="Arial"/>
              <a:cs typeface="Arial"/>
              <a:sym typeface="Arial"/>
            </a:endParaRPr>
          </a:p>
        </p:txBody>
      </p:sp>
      <p:sp>
        <p:nvSpPr>
          <p:cNvPr id="154" name="Google Shape;154;p38"/>
          <p:cNvSpPr txBox="1"/>
          <p:nvPr>
            <p:ph idx="1" type="body"/>
          </p:nvPr>
        </p:nvSpPr>
        <p:spPr>
          <a:xfrm>
            <a:off x="-22206" y="4570158"/>
            <a:ext cx="4395304" cy="19065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79520"/>
              </a:buClr>
              <a:buSzPts val="1800"/>
              <a:buNone/>
              <a:defRPr>
                <a:solidFill>
                  <a:srgbClr val="F79520"/>
                </a:solidFill>
              </a:defRPr>
            </a:lvl1pPr>
            <a:lvl2pPr indent="-228600" lvl="1" marL="914400" algn="ctr">
              <a:lnSpc>
                <a:spcPct val="110000"/>
              </a:lnSpc>
              <a:spcBef>
                <a:spcPts val="500"/>
              </a:spcBef>
              <a:spcAft>
                <a:spcPts val="0"/>
              </a:spcAft>
              <a:buClr>
                <a:srgbClr val="3A3838"/>
              </a:buClr>
              <a:buSzPts val="1400"/>
              <a:buFont typeface="Arial"/>
              <a:buNone/>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38"/>
          <p:cNvSpPr txBox="1"/>
          <p:nvPr>
            <p:ph idx="2" type="body"/>
          </p:nvPr>
        </p:nvSpPr>
        <p:spPr>
          <a:xfrm>
            <a:off x="3893409" y="4570158"/>
            <a:ext cx="4395304" cy="192271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79520"/>
              </a:buClr>
              <a:buSzPts val="1800"/>
              <a:buNone/>
              <a:defRPr>
                <a:solidFill>
                  <a:srgbClr val="F79520"/>
                </a:solidFill>
              </a:defRPr>
            </a:lvl1pPr>
            <a:lvl2pPr indent="-228600" lvl="1" marL="914400" algn="ctr">
              <a:lnSpc>
                <a:spcPct val="110000"/>
              </a:lnSpc>
              <a:spcBef>
                <a:spcPts val="500"/>
              </a:spcBef>
              <a:spcAft>
                <a:spcPts val="0"/>
              </a:spcAft>
              <a:buClr>
                <a:srgbClr val="3A3838"/>
              </a:buClr>
              <a:buSzPts val="1400"/>
              <a:buFont typeface="Arial"/>
              <a:buNone/>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38"/>
          <p:cNvSpPr txBox="1"/>
          <p:nvPr>
            <p:ph idx="3" type="body"/>
          </p:nvPr>
        </p:nvSpPr>
        <p:spPr>
          <a:xfrm>
            <a:off x="7707355" y="4570157"/>
            <a:ext cx="4395304" cy="192271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79520"/>
              </a:buClr>
              <a:buSzPts val="1800"/>
              <a:buNone/>
              <a:defRPr>
                <a:solidFill>
                  <a:srgbClr val="F79520"/>
                </a:solidFill>
              </a:defRPr>
            </a:lvl1pPr>
            <a:lvl2pPr indent="-228600" lvl="1" marL="914400" algn="ctr">
              <a:lnSpc>
                <a:spcPct val="110000"/>
              </a:lnSpc>
              <a:spcBef>
                <a:spcPts val="500"/>
              </a:spcBef>
              <a:spcAft>
                <a:spcPts val="0"/>
              </a:spcAft>
              <a:buClr>
                <a:srgbClr val="3A3838"/>
              </a:buClr>
              <a:buSzPts val="1400"/>
              <a:buFont typeface="Arial"/>
              <a:buNone/>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38"/>
          <p:cNvSpPr txBox="1"/>
          <p:nvPr/>
        </p:nvSpPr>
        <p:spPr>
          <a:xfrm>
            <a:off x="2575261" y="6476663"/>
            <a:ext cx="9803802"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rgbClr val="364B8C"/>
                </a:solidFill>
                <a:latin typeface="Arial"/>
                <a:ea typeface="Arial"/>
                <a:cs typeface="Arial"/>
                <a:sym typeface="Arial"/>
              </a:rPr>
              <a:t>Any plan can be paid with Visa, MasterCard (credit and debit), checks, electronic checking account payments, online banking and money orders. Payments can be made online, over the telephone, or by mail.</a:t>
            </a:r>
            <a:endParaRPr b="0" i="0" sz="800" u="none" cap="none" strike="noStrike">
              <a:solidFill>
                <a:srgbClr val="364B8C"/>
              </a:solidFill>
              <a:latin typeface="Arial"/>
              <a:ea typeface="Arial"/>
              <a:cs typeface="Arial"/>
              <a:sym typeface="Arial"/>
            </a:endParaRPr>
          </a:p>
        </p:txBody>
      </p:sp>
      <p:pic>
        <p:nvPicPr>
          <p:cNvPr id="158" name="Google Shape;158;p38"/>
          <p:cNvPicPr preferRelativeResize="0"/>
          <p:nvPr/>
        </p:nvPicPr>
        <p:blipFill rotWithShape="1">
          <a:blip r:embed="rId3">
            <a:alphaModFix/>
          </a:blip>
          <a:srcRect b="0" l="0" r="0" t="0"/>
          <a:stretch/>
        </p:blipFill>
        <p:spPr>
          <a:xfrm>
            <a:off x="1564614" y="3128450"/>
            <a:ext cx="1196308" cy="1196308"/>
          </a:xfrm>
          <a:prstGeom prst="rect">
            <a:avLst/>
          </a:prstGeom>
          <a:noFill/>
          <a:ln>
            <a:noFill/>
          </a:ln>
        </p:spPr>
      </p:pic>
      <p:pic>
        <p:nvPicPr>
          <p:cNvPr id="159" name="Google Shape;159;p38"/>
          <p:cNvPicPr preferRelativeResize="0"/>
          <p:nvPr/>
        </p:nvPicPr>
        <p:blipFill rotWithShape="1">
          <a:blip r:embed="rId4">
            <a:alphaModFix/>
          </a:blip>
          <a:srcRect b="0" l="0" r="0" t="0"/>
          <a:stretch/>
        </p:blipFill>
        <p:spPr>
          <a:xfrm>
            <a:off x="5487811" y="3128450"/>
            <a:ext cx="1206500" cy="1206500"/>
          </a:xfrm>
          <a:prstGeom prst="rect">
            <a:avLst/>
          </a:prstGeom>
          <a:noFill/>
          <a:ln>
            <a:noFill/>
          </a:ln>
        </p:spPr>
      </p:pic>
      <p:pic>
        <p:nvPicPr>
          <p:cNvPr id="160" name="Google Shape;160;p38"/>
          <p:cNvPicPr preferRelativeResize="0"/>
          <p:nvPr/>
        </p:nvPicPr>
        <p:blipFill rotWithShape="1">
          <a:blip r:embed="rId5">
            <a:alphaModFix/>
          </a:blip>
          <a:srcRect b="0" l="0" r="0" t="0"/>
          <a:stretch/>
        </p:blipFill>
        <p:spPr>
          <a:xfrm>
            <a:off x="9301757" y="3137104"/>
            <a:ext cx="1206500" cy="1206500"/>
          </a:xfrm>
          <a:prstGeom prst="rect">
            <a:avLst/>
          </a:prstGeom>
          <a:noFill/>
          <a:ln>
            <a:noFill/>
          </a:ln>
        </p:spPr>
      </p:pic>
      <p:pic>
        <p:nvPicPr>
          <p:cNvPr id="161" name="Google Shape;161;p38"/>
          <p:cNvPicPr preferRelativeResize="0"/>
          <p:nvPr/>
        </p:nvPicPr>
        <p:blipFill rotWithShape="1">
          <a:blip r:embed="rId6">
            <a:alphaModFix/>
          </a:blip>
          <a:srcRect b="0" l="0" r="0" t="0"/>
          <a:stretch/>
        </p:blipFill>
        <p:spPr>
          <a:xfrm>
            <a:off x="188047" y="6277391"/>
            <a:ext cx="2033415" cy="38651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62" name="Shape 162"/>
        <p:cNvGrpSpPr/>
        <p:nvPr/>
      </p:nvGrpSpPr>
      <p:grpSpPr>
        <a:xfrm>
          <a:off x="0" y="0"/>
          <a:ext cx="0" cy="0"/>
          <a:chOff x="0" y="0"/>
          <a:chExt cx="0" cy="0"/>
        </a:xfrm>
      </p:grpSpPr>
      <p:pic>
        <p:nvPicPr>
          <p:cNvPr id="163" name="Google Shape;163;p39"/>
          <p:cNvPicPr preferRelativeResize="0"/>
          <p:nvPr/>
        </p:nvPicPr>
        <p:blipFill rotWithShape="1">
          <a:blip r:embed="rId2">
            <a:alphaModFix/>
          </a:blip>
          <a:srcRect b="0" l="0" r="0" t="0"/>
          <a:stretch/>
        </p:blipFill>
        <p:spPr>
          <a:xfrm>
            <a:off x="378488" y="3757565"/>
            <a:ext cx="685835" cy="685835"/>
          </a:xfrm>
          <a:prstGeom prst="rect">
            <a:avLst/>
          </a:prstGeom>
          <a:noFill/>
          <a:ln>
            <a:noFill/>
          </a:ln>
        </p:spPr>
      </p:pic>
      <p:pic>
        <p:nvPicPr>
          <p:cNvPr id="164" name="Google Shape;164;p39"/>
          <p:cNvPicPr preferRelativeResize="0"/>
          <p:nvPr/>
        </p:nvPicPr>
        <p:blipFill rotWithShape="1">
          <a:blip r:embed="rId3">
            <a:alphaModFix/>
          </a:blip>
          <a:srcRect b="0" l="0" r="0" t="0"/>
          <a:stretch/>
        </p:blipFill>
        <p:spPr>
          <a:xfrm>
            <a:off x="378489" y="2103201"/>
            <a:ext cx="685834" cy="685834"/>
          </a:xfrm>
          <a:prstGeom prst="rect">
            <a:avLst/>
          </a:prstGeom>
          <a:noFill/>
          <a:ln>
            <a:noFill/>
          </a:ln>
        </p:spPr>
      </p:pic>
      <p:sp>
        <p:nvSpPr>
          <p:cNvPr id="165" name="Google Shape;165;p39"/>
          <p:cNvSpPr txBox="1"/>
          <p:nvPr>
            <p:ph type="title"/>
          </p:nvPr>
        </p:nvSpPr>
        <p:spPr>
          <a:xfrm>
            <a:off x="279400" y="365125"/>
            <a:ext cx="7923306"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9520"/>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39"/>
          <p:cNvSpPr txBox="1"/>
          <p:nvPr>
            <p:ph idx="1" type="body"/>
          </p:nvPr>
        </p:nvSpPr>
        <p:spPr>
          <a:xfrm>
            <a:off x="1342561" y="2095430"/>
            <a:ext cx="4395304" cy="9888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64B8C"/>
              </a:buClr>
              <a:buSzPts val="1800"/>
              <a:buNone/>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39"/>
          <p:cNvSpPr txBox="1"/>
          <p:nvPr>
            <p:ph idx="2" type="body"/>
          </p:nvPr>
        </p:nvSpPr>
        <p:spPr>
          <a:xfrm>
            <a:off x="1342561" y="3744778"/>
            <a:ext cx="4395304" cy="9888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64B8C"/>
              </a:buClr>
              <a:buSzPts val="1800"/>
              <a:buNone/>
              <a:defRPr/>
            </a:lvl1pPr>
            <a:lvl2pPr indent="-317500" lvl="1" marL="914400" algn="l">
              <a:lnSpc>
                <a:spcPct val="110000"/>
              </a:lnSpc>
              <a:spcBef>
                <a:spcPts val="500"/>
              </a:spcBef>
              <a:spcAft>
                <a:spcPts val="0"/>
              </a:spcAft>
              <a:buClr>
                <a:srgbClr val="3A3838"/>
              </a:buClr>
              <a:buSzPts val="14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39"/>
          <p:cNvSpPr/>
          <p:nvPr/>
        </p:nvSpPr>
        <p:spPr>
          <a:xfrm>
            <a:off x="7511434" y="-26896"/>
            <a:ext cx="2375860" cy="4032098"/>
          </a:xfrm>
          <a:prstGeom prst="rect">
            <a:avLst/>
          </a:prstGeom>
          <a:solidFill>
            <a:srgbClr val="364B8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9" name="Google Shape;169;p39"/>
          <p:cNvPicPr preferRelativeResize="0"/>
          <p:nvPr/>
        </p:nvPicPr>
        <p:blipFill rotWithShape="1">
          <a:blip r:embed="rId4">
            <a:alphaModFix/>
          </a:blip>
          <a:srcRect b="0" l="0" r="0" t="0"/>
          <a:stretch/>
        </p:blipFill>
        <p:spPr>
          <a:xfrm>
            <a:off x="7511434" y="3461506"/>
            <a:ext cx="2584721" cy="3872660"/>
          </a:xfrm>
          <a:prstGeom prst="rect">
            <a:avLst/>
          </a:prstGeom>
          <a:noFill/>
          <a:ln>
            <a:noFill/>
          </a:ln>
        </p:spPr>
      </p:pic>
      <p:pic>
        <p:nvPicPr>
          <p:cNvPr id="170" name="Google Shape;170;p39"/>
          <p:cNvPicPr preferRelativeResize="0"/>
          <p:nvPr/>
        </p:nvPicPr>
        <p:blipFill rotWithShape="1">
          <a:blip r:embed="rId5">
            <a:alphaModFix/>
          </a:blip>
          <a:srcRect b="0" l="0" r="0" t="0"/>
          <a:stretch/>
        </p:blipFill>
        <p:spPr>
          <a:xfrm rot="3649717">
            <a:off x="6521984" y="1657544"/>
            <a:ext cx="5397046" cy="1542013"/>
          </a:xfrm>
          <a:prstGeom prst="rect">
            <a:avLst/>
          </a:prstGeom>
          <a:noFill/>
          <a:ln>
            <a:noFill/>
          </a:ln>
        </p:spPr>
      </p:pic>
      <p:pic>
        <p:nvPicPr>
          <p:cNvPr id="171" name="Google Shape;171;p39"/>
          <p:cNvPicPr preferRelativeResize="0"/>
          <p:nvPr/>
        </p:nvPicPr>
        <p:blipFill rotWithShape="1">
          <a:blip r:embed="rId6">
            <a:alphaModFix/>
          </a:blip>
          <a:srcRect b="0" l="0" r="0" t="0"/>
          <a:stretch/>
        </p:blipFill>
        <p:spPr>
          <a:xfrm>
            <a:off x="9887294" y="-25022"/>
            <a:ext cx="2748563" cy="3850127"/>
          </a:xfrm>
          <a:prstGeom prst="rect">
            <a:avLst/>
          </a:prstGeom>
          <a:noFill/>
          <a:ln>
            <a:noFill/>
          </a:ln>
        </p:spPr>
      </p:pic>
      <p:sp>
        <p:nvSpPr>
          <p:cNvPr id="172" name="Google Shape;172;p39"/>
          <p:cNvSpPr/>
          <p:nvPr/>
        </p:nvSpPr>
        <p:spPr>
          <a:xfrm>
            <a:off x="9887294" y="3463230"/>
            <a:ext cx="2304706" cy="3394770"/>
          </a:xfrm>
          <a:prstGeom prst="rect">
            <a:avLst/>
          </a:prstGeom>
          <a:solidFill>
            <a:srgbClr val="F7952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3" name="Google Shape;173;p39"/>
          <p:cNvPicPr preferRelativeResize="0"/>
          <p:nvPr/>
        </p:nvPicPr>
        <p:blipFill rotWithShape="1">
          <a:blip r:embed="rId5">
            <a:alphaModFix/>
          </a:blip>
          <a:srcRect b="0" l="0" r="0" t="0"/>
          <a:stretch/>
        </p:blipFill>
        <p:spPr>
          <a:xfrm rot="-6644704">
            <a:off x="8513906" y="4967316"/>
            <a:ext cx="5397046" cy="1542013"/>
          </a:xfrm>
          <a:prstGeom prst="rect">
            <a:avLst/>
          </a:prstGeom>
          <a:noFill/>
          <a:ln>
            <a:noFill/>
          </a:ln>
        </p:spPr>
      </p:pic>
      <p:sp>
        <p:nvSpPr>
          <p:cNvPr id="174" name="Google Shape;174;p39"/>
          <p:cNvSpPr txBox="1"/>
          <p:nvPr/>
        </p:nvSpPr>
        <p:spPr>
          <a:xfrm>
            <a:off x="279400" y="1380564"/>
            <a:ext cx="646355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364B8C"/>
                </a:solidFill>
                <a:latin typeface="Arial"/>
                <a:ea typeface="Arial"/>
                <a:cs typeface="Arial"/>
                <a:sym typeface="Arial"/>
              </a:rPr>
              <a:t>Making it possible for every student to travel</a:t>
            </a:r>
            <a:endParaRPr b="0" i="0" sz="1800" u="none" cap="none" strike="noStrike">
              <a:solidFill>
                <a:srgbClr val="364B8C"/>
              </a:solidFill>
              <a:latin typeface="Arial"/>
              <a:ea typeface="Arial"/>
              <a:cs typeface="Arial"/>
              <a:sym typeface="Arial"/>
            </a:endParaRPr>
          </a:p>
        </p:txBody>
      </p:sp>
      <p:pic>
        <p:nvPicPr>
          <p:cNvPr id="175" name="Google Shape;175;p39"/>
          <p:cNvPicPr preferRelativeResize="0"/>
          <p:nvPr/>
        </p:nvPicPr>
        <p:blipFill rotWithShape="1">
          <a:blip r:embed="rId7">
            <a:alphaModFix/>
          </a:blip>
          <a:srcRect b="0" l="0" r="0" t="0"/>
          <a:stretch/>
        </p:blipFill>
        <p:spPr>
          <a:xfrm>
            <a:off x="188047" y="6277391"/>
            <a:ext cx="2033415" cy="38651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bg>
      <p:bgPr>
        <a:blipFill>
          <a:blip r:embed="rId2">
            <a:alphaModFix/>
          </a:blip>
          <a:stretch>
            <a:fillRect/>
          </a:stretch>
        </a:blipFill>
      </p:bgPr>
    </p:bg>
    <p:spTree>
      <p:nvGrpSpPr>
        <p:cNvPr id="176" name="Shape 176"/>
        <p:cNvGrpSpPr/>
        <p:nvPr/>
      </p:nvGrpSpPr>
      <p:grpSpPr>
        <a:xfrm>
          <a:off x="0" y="0"/>
          <a:ext cx="0" cy="0"/>
          <a:chOff x="0" y="0"/>
          <a:chExt cx="0" cy="0"/>
        </a:xfrm>
      </p:grpSpPr>
      <p:sp>
        <p:nvSpPr>
          <p:cNvPr id="177" name="Google Shape;177;p40"/>
          <p:cNvSpPr txBox="1"/>
          <p:nvPr>
            <p:ph type="title"/>
          </p:nvPr>
        </p:nvSpPr>
        <p:spPr>
          <a:xfrm>
            <a:off x="279400" y="365125"/>
            <a:ext cx="5816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9520"/>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blipFill>
          <a:blip r:embed="rId2">
            <a:alphaModFix/>
          </a:blip>
          <a:stretch>
            <a:fillRect/>
          </a:stretch>
        </a:blipFill>
      </p:bgPr>
    </p:bg>
    <p:spTree>
      <p:nvGrpSpPr>
        <p:cNvPr id="178" name="Shape 178"/>
        <p:cNvGrpSpPr/>
        <p:nvPr/>
      </p:nvGrpSpPr>
      <p:grpSpPr>
        <a:xfrm>
          <a:off x="0" y="0"/>
          <a:ext cx="0" cy="0"/>
          <a:chOff x="0" y="0"/>
          <a:chExt cx="0" cy="0"/>
        </a:xfrm>
      </p:grpSpPr>
      <p:sp>
        <p:nvSpPr>
          <p:cNvPr id="179" name="Google Shape;179;p41"/>
          <p:cNvSpPr txBox="1"/>
          <p:nvPr>
            <p:ph type="title"/>
          </p:nvPr>
        </p:nvSpPr>
        <p:spPr>
          <a:xfrm>
            <a:off x="428624" y="385550"/>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64B8C"/>
              </a:buClr>
              <a:buSzPts val="4000"/>
              <a:buFont typeface="Arial"/>
              <a:buNone/>
              <a:defRPr>
                <a:solidFill>
                  <a:srgbClr val="364B8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41"/>
          <p:cNvSpPr txBox="1"/>
          <p:nvPr>
            <p:ph idx="1" type="body"/>
          </p:nvPr>
        </p:nvSpPr>
        <p:spPr>
          <a:xfrm>
            <a:off x="428624" y="2874503"/>
            <a:ext cx="5181600" cy="3596147"/>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rgbClr val="364B8C"/>
              </a:buClr>
              <a:buSzPts val="1800"/>
              <a:buNone/>
              <a:defRPr/>
            </a:lvl1pPr>
            <a:lvl2pPr indent="-228600" lvl="1" marL="914400" algn="l">
              <a:lnSpc>
                <a:spcPct val="110000"/>
              </a:lnSpc>
              <a:spcBef>
                <a:spcPts val="500"/>
              </a:spcBef>
              <a:spcAft>
                <a:spcPts val="0"/>
              </a:spcAft>
              <a:buClr>
                <a:srgbClr val="3A3838"/>
              </a:buClr>
              <a:buSzPts val="1400"/>
              <a:buFont typeface="Arial"/>
              <a:buNone/>
              <a:defRPr/>
            </a:lvl2pPr>
            <a:lvl3pPr indent="-228600" lvl="2" marL="1371600" algn="l">
              <a:lnSpc>
                <a:spcPct val="110000"/>
              </a:lnSpc>
              <a:spcBef>
                <a:spcPts val="500"/>
              </a:spcBef>
              <a:spcAft>
                <a:spcPts val="0"/>
              </a:spcAft>
              <a:buClr>
                <a:srgbClr val="7F7F7F"/>
              </a:buClr>
              <a:buSzPts val="1400"/>
              <a:buFont typeface="Arial"/>
              <a:buNone/>
              <a:defRPr/>
            </a:lvl3pPr>
            <a:lvl4pPr indent="-228600" lvl="3" marL="1828800" algn="l">
              <a:lnSpc>
                <a:spcPct val="90000"/>
              </a:lnSpc>
              <a:spcBef>
                <a:spcPts val="500"/>
              </a:spcBef>
              <a:spcAft>
                <a:spcPts val="0"/>
              </a:spcAft>
              <a:buClr>
                <a:schemeClr val="dk1"/>
              </a:buClr>
              <a:buSzPts val="1400"/>
              <a:buFont typeface="Arial"/>
              <a:buNone/>
              <a:defRPr/>
            </a:lvl4pPr>
            <a:lvl5pPr indent="-228600" lvl="4" marL="2286000" algn="l">
              <a:lnSpc>
                <a:spcPct val="90000"/>
              </a:lnSpc>
              <a:spcBef>
                <a:spcPts val="500"/>
              </a:spcBef>
              <a:spcAft>
                <a:spcPts val="0"/>
              </a:spcAft>
              <a:buClr>
                <a:schemeClr val="dk1"/>
              </a:buClr>
              <a:buSzPts val="14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41"/>
          <p:cNvSpPr txBox="1"/>
          <p:nvPr/>
        </p:nvSpPr>
        <p:spPr>
          <a:xfrm>
            <a:off x="390524" y="2422906"/>
            <a:ext cx="646355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94D2"/>
                </a:solidFill>
                <a:latin typeface="Arial"/>
                <a:ea typeface="Arial"/>
                <a:cs typeface="Arial"/>
                <a:sym typeface="Arial"/>
              </a:rPr>
              <a:t>You’re in the position to encourage your child to:</a:t>
            </a:r>
            <a:endParaRPr b="0" i="0" sz="1800" u="none" cap="none" strike="noStrike">
              <a:solidFill>
                <a:srgbClr val="0094D2"/>
              </a:solidFill>
              <a:latin typeface="Arial"/>
              <a:ea typeface="Arial"/>
              <a:cs typeface="Arial"/>
              <a:sym typeface="Arial"/>
            </a:endParaRPr>
          </a:p>
        </p:txBody>
      </p:sp>
      <p:sp>
        <p:nvSpPr>
          <p:cNvPr id="182" name="Google Shape;182;p41"/>
          <p:cNvSpPr txBox="1"/>
          <p:nvPr/>
        </p:nvSpPr>
        <p:spPr>
          <a:xfrm>
            <a:off x="434261" y="1222264"/>
            <a:ext cx="6463553"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b="0" i="1" lang="en-US" sz="3500" u="none" cap="none" strike="noStrike">
                <a:solidFill>
                  <a:srgbClr val="F79520"/>
                </a:solidFill>
                <a:latin typeface="Arial"/>
                <a:ea typeface="Arial"/>
                <a:cs typeface="Arial"/>
                <a:sym typeface="Arial"/>
              </a:rPr>
              <a:t>the world</a:t>
            </a:r>
            <a:endParaRPr b="0" i="0" sz="3500" u="none" cap="none" strike="noStrike">
              <a:solidFill>
                <a:srgbClr val="F79520"/>
              </a:solidFill>
              <a:latin typeface="Arial"/>
              <a:ea typeface="Arial"/>
              <a:cs typeface="Arial"/>
              <a:sym typeface="Arial"/>
            </a:endParaRPr>
          </a:p>
        </p:txBody>
      </p:sp>
      <p:pic>
        <p:nvPicPr>
          <p:cNvPr id="183" name="Google Shape;183;p41"/>
          <p:cNvPicPr preferRelativeResize="0"/>
          <p:nvPr/>
        </p:nvPicPr>
        <p:blipFill rotWithShape="1">
          <a:blip r:embed="rId3">
            <a:alphaModFix/>
          </a:blip>
          <a:srcRect b="0" l="0" r="0" t="0"/>
          <a:stretch/>
        </p:blipFill>
        <p:spPr>
          <a:xfrm>
            <a:off x="188047" y="6277391"/>
            <a:ext cx="2033415" cy="38651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4" name="Shape 184"/>
        <p:cNvGrpSpPr/>
        <p:nvPr/>
      </p:nvGrpSpPr>
      <p:grpSpPr>
        <a:xfrm>
          <a:off x="0" y="0"/>
          <a:ext cx="0" cy="0"/>
          <a:chOff x="0" y="0"/>
          <a:chExt cx="0" cy="0"/>
        </a:xfrm>
      </p:grpSpPr>
      <p:sp>
        <p:nvSpPr>
          <p:cNvPr id="185" name="Google Shape;185;p4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79520"/>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4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364B8C"/>
              </a:buClr>
              <a:buSzPts val="2400"/>
              <a:buNone/>
              <a:defRPr sz="2400"/>
            </a:lvl1pPr>
            <a:lvl2pPr lvl="1" algn="ctr">
              <a:lnSpc>
                <a:spcPct val="110000"/>
              </a:lnSpc>
              <a:spcBef>
                <a:spcPts val="500"/>
              </a:spcBef>
              <a:spcAft>
                <a:spcPts val="0"/>
              </a:spcAft>
              <a:buClr>
                <a:srgbClr val="3A3838"/>
              </a:buClr>
              <a:buSzPts val="2000"/>
              <a:buNone/>
              <a:defRPr sz="2000"/>
            </a:lvl2pPr>
            <a:lvl3pPr lvl="2" algn="ctr">
              <a:lnSpc>
                <a:spcPct val="110000"/>
              </a:lnSpc>
              <a:spcBef>
                <a:spcPts val="500"/>
              </a:spcBef>
              <a:spcAft>
                <a:spcPts val="0"/>
              </a:spcAft>
              <a:buClr>
                <a:srgbClr val="7F7F7F"/>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25"/>
          <p:cNvSpPr/>
          <p:nvPr/>
        </p:nvSpPr>
        <p:spPr>
          <a:xfrm>
            <a:off x="0" y="5595111"/>
            <a:ext cx="12192000" cy="12747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25"/>
          <p:cNvSpPr txBox="1"/>
          <p:nvPr>
            <p:ph idx="1" type="body"/>
          </p:nvPr>
        </p:nvSpPr>
        <p:spPr>
          <a:xfrm>
            <a:off x="0" y="5875959"/>
            <a:ext cx="12192000" cy="53436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79520"/>
              </a:buClr>
              <a:buSzPts val="2800"/>
              <a:buNone/>
              <a:defRPr sz="2800">
                <a:solidFill>
                  <a:srgbClr val="F79520"/>
                </a:solidFill>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25"/>
          <p:cNvSpPr txBox="1"/>
          <p:nvPr>
            <p:ph idx="2" type="body"/>
          </p:nvPr>
        </p:nvSpPr>
        <p:spPr>
          <a:xfrm>
            <a:off x="0" y="6391275"/>
            <a:ext cx="12192000" cy="12747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0094D2"/>
              </a:buClr>
              <a:buSzPts val="1800"/>
              <a:buNone/>
              <a:defRPr>
                <a:solidFill>
                  <a:srgbClr val="0094D2"/>
                </a:solidFill>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osing3">
  <p:cSld name="1_Closing3">
    <p:bg>
      <p:bgPr>
        <a:solidFill>
          <a:schemeClr val="lt1"/>
        </a:solidFill>
      </p:bgPr>
    </p:bg>
    <p:spTree>
      <p:nvGrpSpPr>
        <p:cNvPr id="187" name="Shape 187"/>
        <p:cNvGrpSpPr/>
        <p:nvPr/>
      </p:nvGrpSpPr>
      <p:grpSpPr>
        <a:xfrm>
          <a:off x="0" y="0"/>
          <a:ext cx="0" cy="0"/>
          <a:chOff x="0" y="0"/>
          <a:chExt cx="0" cy="0"/>
        </a:xfrm>
      </p:grpSpPr>
      <p:pic>
        <p:nvPicPr>
          <p:cNvPr id="188" name="Google Shape;188;p43"/>
          <p:cNvPicPr preferRelativeResize="0"/>
          <p:nvPr/>
        </p:nvPicPr>
        <p:blipFill rotWithShape="1">
          <a:blip r:embed="rId2">
            <a:alphaModFix/>
          </a:blip>
          <a:srcRect b="0" l="0" r="0" t="0"/>
          <a:stretch/>
        </p:blipFill>
        <p:spPr>
          <a:xfrm>
            <a:off x="2881423" y="2218540"/>
            <a:ext cx="9607401" cy="480370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89" name="Shape 189"/>
        <p:cNvGrpSpPr/>
        <p:nvPr/>
      </p:nvGrpSpPr>
      <p:grpSpPr>
        <a:xfrm>
          <a:off x="0" y="0"/>
          <a:ext cx="0" cy="0"/>
          <a:chOff x="0" y="0"/>
          <a:chExt cx="0" cy="0"/>
        </a:xfrm>
      </p:grpSpPr>
      <p:pic>
        <p:nvPicPr>
          <p:cNvPr id="190" name="Google Shape;190;p44"/>
          <p:cNvPicPr preferRelativeResize="0"/>
          <p:nvPr/>
        </p:nvPicPr>
        <p:blipFill rotWithShape="1">
          <a:blip r:embed="rId2">
            <a:alphaModFix/>
          </a:blip>
          <a:srcRect b="0" l="0" r="0" t="0"/>
          <a:stretch/>
        </p:blipFill>
        <p:spPr>
          <a:xfrm>
            <a:off x="504789" y="3538844"/>
            <a:ext cx="685287" cy="685287"/>
          </a:xfrm>
          <a:prstGeom prst="rect">
            <a:avLst/>
          </a:prstGeom>
          <a:noFill/>
          <a:ln>
            <a:noFill/>
          </a:ln>
        </p:spPr>
      </p:pic>
      <p:pic>
        <p:nvPicPr>
          <p:cNvPr id="191" name="Google Shape;191;p44"/>
          <p:cNvPicPr preferRelativeResize="0"/>
          <p:nvPr/>
        </p:nvPicPr>
        <p:blipFill rotWithShape="1">
          <a:blip r:embed="rId3">
            <a:alphaModFix/>
          </a:blip>
          <a:srcRect b="0" l="0" r="0" t="0"/>
          <a:stretch/>
        </p:blipFill>
        <p:spPr>
          <a:xfrm>
            <a:off x="469702" y="1948583"/>
            <a:ext cx="750016" cy="750016"/>
          </a:xfrm>
          <a:prstGeom prst="rect">
            <a:avLst/>
          </a:prstGeom>
          <a:noFill/>
          <a:ln>
            <a:noFill/>
          </a:ln>
        </p:spPr>
      </p:pic>
      <p:sp>
        <p:nvSpPr>
          <p:cNvPr id="192" name="Google Shape;192;p44"/>
          <p:cNvSpPr txBox="1"/>
          <p:nvPr>
            <p:ph type="title"/>
          </p:nvPr>
        </p:nvSpPr>
        <p:spPr>
          <a:xfrm>
            <a:off x="279400" y="365125"/>
            <a:ext cx="5816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9520"/>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44"/>
          <p:cNvSpPr txBox="1"/>
          <p:nvPr>
            <p:ph idx="1" type="body"/>
          </p:nvPr>
        </p:nvSpPr>
        <p:spPr>
          <a:xfrm>
            <a:off x="1501915" y="1948583"/>
            <a:ext cx="4395304" cy="9888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64B8C"/>
              </a:buClr>
              <a:buSzPts val="1800"/>
              <a:buNone/>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44"/>
          <p:cNvSpPr txBox="1"/>
          <p:nvPr>
            <p:ph idx="2" type="body"/>
          </p:nvPr>
        </p:nvSpPr>
        <p:spPr>
          <a:xfrm>
            <a:off x="1501915" y="3533874"/>
            <a:ext cx="4395304" cy="9888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64B8C"/>
              </a:buClr>
              <a:buSzPts val="1800"/>
              <a:buNone/>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95" name="Google Shape;195;p44"/>
          <p:cNvPicPr preferRelativeResize="0"/>
          <p:nvPr/>
        </p:nvPicPr>
        <p:blipFill rotWithShape="1">
          <a:blip r:embed="rId4">
            <a:alphaModFix/>
          </a:blip>
          <a:srcRect b="0" l="0" r="0" t="0"/>
          <a:stretch/>
        </p:blipFill>
        <p:spPr>
          <a:xfrm>
            <a:off x="6294783" y="0"/>
            <a:ext cx="6208588" cy="7039778"/>
          </a:xfrm>
          <a:prstGeom prst="rect">
            <a:avLst/>
          </a:prstGeom>
          <a:noFill/>
          <a:ln>
            <a:noFill/>
          </a:ln>
        </p:spPr>
      </p:pic>
      <p:pic>
        <p:nvPicPr>
          <p:cNvPr id="196" name="Google Shape;196;p44"/>
          <p:cNvPicPr preferRelativeResize="0"/>
          <p:nvPr/>
        </p:nvPicPr>
        <p:blipFill rotWithShape="1">
          <a:blip r:embed="rId5">
            <a:alphaModFix/>
          </a:blip>
          <a:srcRect b="0" l="0" r="0" t="0"/>
          <a:stretch/>
        </p:blipFill>
        <p:spPr>
          <a:xfrm>
            <a:off x="188047" y="6277391"/>
            <a:ext cx="2033415" cy="38651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197" name="Shape 197"/>
        <p:cNvGrpSpPr/>
        <p:nvPr/>
      </p:nvGrpSpPr>
      <p:grpSpPr>
        <a:xfrm>
          <a:off x="0" y="0"/>
          <a:ext cx="0" cy="0"/>
          <a:chOff x="0" y="0"/>
          <a:chExt cx="0" cy="0"/>
        </a:xfrm>
      </p:grpSpPr>
      <p:pic>
        <p:nvPicPr>
          <p:cNvPr id="198" name="Google Shape;198;p45"/>
          <p:cNvPicPr preferRelativeResize="0"/>
          <p:nvPr/>
        </p:nvPicPr>
        <p:blipFill rotWithShape="1">
          <a:blip r:embed="rId2">
            <a:alphaModFix/>
          </a:blip>
          <a:srcRect b="0" l="0" r="0" t="0"/>
          <a:stretch/>
        </p:blipFill>
        <p:spPr>
          <a:xfrm>
            <a:off x="465274" y="3785316"/>
            <a:ext cx="764313" cy="764313"/>
          </a:xfrm>
          <a:prstGeom prst="rect">
            <a:avLst/>
          </a:prstGeom>
          <a:noFill/>
          <a:ln>
            <a:noFill/>
          </a:ln>
        </p:spPr>
      </p:pic>
      <p:pic>
        <p:nvPicPr>
          <p:cNvPr id="199" name="Google Shape;199;p45"/>
          <p:cNvPicPr preferRelativeResize="0"/>
          <p:nvPr/>
        </p:nvPicPr>
        <p:blipFill rotWithShape="1">
          <a:blip r:embed="rId3">
            <a:alphaModFix/>
          </a:blip>
          <a:srcRect b="0" l="0" r="0" t="0"/>
          <a:stretch/>
        </p:blipFill>
        <p:spPr>
          <a:xfrm>
            <a:off x="465275" y="1909069"/>
            <a:ext cx="764313" cy="764313"/>
          </a:xfrm>
          <a:prstGeom prst="rect">
            <a:avLst/>
          </a:prstGeom>
          <a:noFill/>
          <a:ln>
            <a:noFill/>
          </a:ln>
        </p:spPr>
      </p:pic>
      <p:sp>
        <p:nvSpPr>
          <p:cNvPr id="200" name="Google Shape;200;p45"/>
          <p:cNvSpPr txBox="1"/>
          <p:nvPr>
            <p:ph type="title"/>
          </p:nvPr>
        </p:nvSpPr>
        <p:spPr>
          <a:xfrm>
            <a:off x="279400" y="365125"/>
            <a:ext cx="5816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9520"/>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45"/>
          <p:cNvSpPr txBox="1"/>
          <p:nvPr>
            <p:ph idx="1" type="body"/>
          </p:nvPr>
        </p:nvSpPr>
        <p:spPr>
          <a:xfrm>
            <a:off x="1501915" y="1948583"/>
            <a:ext cx="4395304" cy="9888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64B8C"/>
              </a:buClr>
              <a:buSzPts val="1800"/>
              <a:buNone/>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45"/>
          <p:cNvSpPr txBox="1"/>
          <p:nvPr>
            <p:ph idx="2" type="body"/>
          </p:nvPr>
        </p:nvSpPr>
        <p:spPr>
          <a:xfrm>
            <a:off x="1501915" y="3784894"/>
            <a:ext cx="4395304" cy="9888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64B8C"/>
              </a:buClr>
              <a:buSzPts val="1800"/>
              <a:buNone/>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3" name="Google Shape;203;p45"/>
          <p:cNvPicPr preferRelativeResize="0"/>
          <p:nvPr/>
        </p:nvPicPr>
        <p:blipFill rotWithShape="1">
          <a:blip r:embed="rId4">
            <a:alphaModFix/>
          </a:blip>
          <a:srcRect b="0" l="0" r="0" t="0"/>
          <a:stretch/>
        </p:blipFill>
        <p:spPr>
          <a:xfrm>
            <a:off x="6324297" y="-1"/>
            <a:ext cx="5867703" cy="7039779"/>
          </a:xfrm>
          <a:prstGeom prst="rect">
            <a:avLst/>
          </a:prstGeom>
          <a:noFill/>
          <a:ln>
            <a:noFill/>
          </a:ln>
        </p:spPr>
      </p:pic>
      <p:pic>
        <p:nvPicPr>
          <p:cNvPr id="204" name="Google Shape;204;p45"/>
          <p:cNvPicPr preferRelativeResize="0"/>
          <p:nvPr/>
        </p:nvPicPr>
        <p:blipFill rotWithShape="1">
          <a:blip r:embed="rId5">
            <a:alphaModFix/>
          </a:blip>
          <a:srcRect b="0" l="0" r="0" t="0"/>
          <a:stretch/>
        </p:blipFill>
        <p:spPr>
          <a:xfrm>
            <a:off x="188047" y="6277391"/>
            <a:ext cx="2033415" cy="38651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205" name="Shape 205"/>
        <p:cNvGrpSpPr/>
        <p:nvPr/>
      </p:nvGrpSpPr>
      <p:grpSpPr>
        <a:xfrm>
          <a:off x="0" y="0"/>
          <a:ext cx="0" cy="0"/>
          <a:chOff x="0" y="0"/>
          <a:chExt cx="0" cy="0"/>
        </a:xfrm>
      </p:grpSpPr>
      <p:sp>
        <p:nvSpPr>
          <p:cNvPr id="206" name="Google Shape;206;p46"/>
          <p:cNvSpPr txBox="1"/>
          <p:nvPr>
            <p:ph idx="1" type="body"/>
          </p:nvPr>
        </p:nvSpPr>
        <p:spPr>
          <a:xfrm>
            <a:off x="279400" y="1919889"/>
            <a:ext cx="4452088" cy="304164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64B8C"/>
              </a:buClr>
              <a:buSzPts val="1700"/>
              <a:buNone/>
              <a:defRPr sz="1700">
                <a:solidFill>
                  <a:srgbClr val="364B8C"/>
                </a:solidFill>
              </a:defRPr>
            </a:lvl1pPr>
            <a:lvl2pPr indent="-342900" lvl="1" marL="914400" algn="l">
              <a:lnSpc>
                <a:spcPct val="110000"/>
              </a:lnSpc>
              <a:spcBef>
                <a:spcPts val="500"/>
              </a:spcBef>
              <a:spcAft>
                <a:spcPts val="0"/>
              </a:spcAft>
              <a:buClr>
                <a:srgbClr val="3A3838"/>
              </a:buClr>
              <a:buSzPts val="1800"/>
              <a:buChar char="•"/>
              <a:defRPr/>
            </a:lvl2pPr>
            <a:lvl3pPr indent="-228600" lvl="2" marL="1371600" algn="l">
              <a:lnSpc>
                <a:spcPct val="100000"/>
              </a:lnSpc>
              <a:spcBef>
                <a:spcPts val="500"/>
              </a:spcBef>
              <a:spcAft>
                <a:spcPts val="0"/>
              </a:spcAft>
              <a:buClr>
                <a:srgbClr val="3F3F3F"/>
              </a:buClr>
              <a:buSzPts val="1400"/>
              <a:buNone/>
              <a:defRPr b="1">
                <a:solidFill>
                  <a:srgbClr val="3F3F3F"/>
                </a:solidFill>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7" name="Google Shape;207;p46"/>
          <p:cNvPicPr preferRelativeResize="0"/>
          <p:nvPr/>
        </p:nvPicPr>
        <p:blipFill rotWithShape="1">
          <a:blip r:embed="rId2">
            <a:alphaModFix/>
          </a:blip>
          <a:srcRect b="0" l="0" r="0" t="0"/>
          <a:stretch/>
        </p:blipFill>
        <p:spPr>
          <a:xfrm>
            <a:off x="5205610" y="4590882"/>
            <a:ext cx="648341" cy="648341"/>
          </a:xfrm>
          <a:prstGeom prst="rect">
            <a:avLst/>
          </a:prstGeom>
          <a:noFill/>
          <a:ln>
            <a:noFill/>
          </a:ln>
        </p:spPr>
      </p:pic>
      <p:sp>
        <p:nvSpPr>
          <p:cNvPr id="208" name="Google Shape;208;p46"/>
          <p:cNvSpPr txBox="1"/>
          <p:nvPr>
            <p:ph type="title"/>
          </p:nvPr>
        </p:nvSpPr>
        <p:spPr>
          <a:xfrm>
            <a:off x="279400" y="365125"/>
            <a:ext cx="5816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9520"/>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09" name="Google Shape;209;p46"/>
          <p:cNvPicPr preferRelativeResize="0"/>
          <p:nvPr/>
        </p:nvPicPr>
        <p:blipFill rotWithShape="1">
          <a:blip r:embed="rId3">
            <a:alphaModFix/>
          </a:blip>
          <a:srcRect b="0" l="0" r="0" t="0"/>
          <a:stretch/>
        </p:blipFill>
        <p:spPr>
          <a:xfrm>
            <a:off x="5217320" y="1550809"/>
            <a:ext cx="6075446" cy="3111191"/>
          </a:xfrm>
          <a:prstGeom prst="rect">
            <a:avLst/>
          </a:prstGeom>
          <a:noFill/>
          <a:ln cap="flat" cmpd="sng" w="9525">
            <a:solidFill>
              <a:srgbClr val="D9D1C8"/>
            </a:solidFill>
            <a:prstDash val="solid"/>
            <a:round/>
            <a:headEnd len="sm" w="sm" type="none"/>
            <a:tailEnd len="sm" w="sm" type="none"/>
          </a:ln>
        </p:spPr>
      </p:pic>
      <p:sp>
        <p:nvSpPr>
          <p:cNvPr id="210" name="Google Shape;210;p46"/>
          <p:cNvSpPr/>
          <p:nvPr/>
        </p:nvSpPr>
        <p:spPr>
          <a:xfrm>
            <a:off x="8265677" y="3266427"/>
            <a:ext cx="2877244" cy="1156718"/>
          </a:xfrm>
          <a:prstGeom prst="rect">
            <a:avLst/>
          </a:prstGeom>
          <a:noFill/>
          <a:ln cap="flat" cmpd="sng" w="25400">
            <a:solidFill>
              <a:srgbClr val="EA00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1" name="Google Shape;211;p46"/>
          <p:cNvPicPr preferRelativeResize="0"/>
          <p:nvPr/>
        </p:nvPicPr>
        <p:blipFill rotWithShape="1">
          <a:blip r:embed="rId4">
            <a:alphaModFix/>
          </a:blip>
          <a:srcRect b="0" l="0" r="0" t="0"/>
          <a:stretch/>
        </p:blipFill>
        <p:spPr>
          <a:xfrm>
            <a:off x="4525001" y="4831453"/>
            <a:ext cx="3712203" cy="1475047"/>
          </a:xfrm>
          <a:prstGeom prst="rect">
            <a:avLst/>
          </a:prstGeom>
          <a:noFill/>
          <a:ln cap="flat" cmpd="sng" w="9525">
            <a:solidFill>
              <a:srgbClr val="D9D1C8"/>
            </a:solidFill>
            <a:prstDash val="solid"/>
            <a:round/>
            <a:headEnd len="sm" w="sm" type="none"/>
            <a:tailEnd len="sm" w="sm" type="none"/>
          </a:ln>
        </p:spPr>
      </p:pic>
      <p:sp>
        <p:nvSpPr>
          <p:cNvPr id="212" name="Google Shape;212;p46"/>
          <p:cNvSpPr/>
          <p:nvPr/>
        </p:nvSpPr>
        <p:spPr>
          <a:xfrm>
            <a:off x="4514875" y="4805221"/>
            <a:ext cx="3750802" cy="1501279"/>
          </a:xfrm>
          <a:prstGeom prst="rect">
            <a:avLst/>
          </a:prstGeom>
          <a:noFill/>
          <a:ln cap="flat" cmpd="sng" w="44450">
            <a:solidFill>
              <a:srgbClr val="EA00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3" name="Google Shape;213;p46"/>
          <p:cNvSpPr/>
          <p:nvPr/>
        </p:nvSpPr>
        <p:spPr>
          <a:xfrm>
            <a:off x="3895219" y="2534225"/>
            <a:ext cx="1087489" cy="257218"/>
          </a:xfrm>
          <a:prstGeom prst="rightArrow">
            <a:avLst>
              <a:gd fmla="val 50000" name="adj1"/>
              <a:gd fmla="val 50000" name="adj2"/>
            </a:avLst>
          </a:prstGeom>
          <a:solidFill>
            <a:srgbClr val="EA00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14" name="Google Shape;214;p46"/>
          <p:cNvCxnSpPr/>
          <p:nvPr/>
        </p:nvCxnSpPr>
        <p:spPr>
          <a:xfrm flipH="1">
            <a:off x="6395089" y="3266427"/>
            <a:ext cx="1864768" cy="1538794"/>
          </a:xfrm>
          <a:prstGeom prst="straightConnector1">
            <a:avLst/>
          </a:prstGeom>
          <a:noFill/>
          <a:ln cap="flat" cmpd="sng" w="25400">
            <a:solidFill>
              <a:srgbClr val="EA0029"/>
            </a:solidFill>
            <a:prstDash val="solid"/>
            <a:miter lim="800000"/>
            <a:headEnd len="sm" w="sm" type="none"/>
            <a:tailEnd len="sm" w="sm" type="none"/>
          </a:ln>
        </p:spPr>
      </p:cxnSp>
      <p:sp>
        <p:nvSpPr>
          <p:cNvPr id="215" name="Google Shape;215;p46"/>
          <p:cNvSpPr/>
          <p:nvPr/>
        </p:nvSpPr>
        <p:spPr>
          <a:xfrm>
            <a:off x="4125434" y="5872848"/>
            <a:ext cx="602095" cy="257218"/>
          </a:xfrm>
          <a:prstGeom prst="rightArrow">
            <a:avLst>
              <a:gd fmla="val 50000" name="adj1"/>
              <a:gd fmla="val 50000" name="adj2"/>
            </a:avLst>
          </a:prstGeom>
          <a:solidFill>
            <a:srgbClr val="EA00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and Content">
  <p:cSld name="18_Title and Content">
    <p:spTree>
      <p:nvGrpSpPr>
        <p:cNvPr id="216" name="Shape 216"/>
        <p:cNvGrpSpPr/>
        <p:nvPr/>
      </p:nvGrpSpPr>
      <p:grpSpPr>
        <a:xfrm>
          <a:off x="0" y="0"/>
          <a:ext cx="0" cy="0"/>
          <a:chOff x="0" y="0"/>
          <a:chExt cx="0" cy="0"/>
        </a:xfrm>
      </p:grpSpPr>
      <p:sp>
        <p:nvSpPr>
          <p:cNvPr id="217" name="Google Shape;217;p47"/>
          <p:cNvSpPr txBox="1"/>
          <p:nvPr>
            <p:ph idx="1" type="body"/>
          </p:nvPr>
        </p:nvSpPr>
        <p:spPr>
          <a:xfrm>
            <a:off x="279400" y="1919889"/>
            <a:ext cx="4452088" cy="304164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364B8C"/>
              </a:buClr>
              <a:buSzPts val="1700"/>
              <a:buNone/>
              <a:defRPr sz="1700">
                <a:solidFill>
                  <a:srgbClr val="364B8C"/>
                </a:solidFill>
              </a:defRPr>
            </a:lvl1pPr>
            <a:lvl2pPr indent="-342900" lvl="1" marL="914400" algn="l">
              <a:lnSpc>
                <a:spcPct val="110000"/>
              </a:lnSpc>
              <a:spcBef>
                <a:spcPts val="500"/>
              </a:spcBef>
              <a:spcAft>
                <a:spcPts val="0"/>
              </a:spcAft>
              <a:buClr>
                <a:srgbClr val="3A3838"/>
              </a:buClr>
              <a:buSzPts val="1800"/>
              <a:buChar char="•"/>
              <a:defRPr/>
            </a:lvl2pPr>
            <a:lvl3pPr indent="-228600" lvl="2" marL="1371600" algn="l">
              <a:lnSpc>
                <a:spcPct val="100000"/>
              </a:lnSpc>
              <a:spcBef>
                <a:spcPts val="500"/>
              </a:spcBef>
              <a:spcAft>
                <a:spcPts val="0"/>
              </a:spcAft>
              <a:buClr>
                <a:srgbClr val="3F3F3F"/>
              </a:buClr>
              <a:buSzPts val="1400"/>
              <a:buNone/>
              <a:defRPr b="1">
                <a:solidFill>
                  <a:srgbClr val="3F3F3F"/>
                </a:solidFill>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8" name="Google Shape;218;p47"/>
          <p:cNvPicPr preferRelativeResize="0"/>
          <p:nvPr/>
        </p:nvPicPr>
        <p:blipFill rotWithShape="1">
          <a:blip r:embed="rId2">
            <a:alphaModFix/>
          </a:blip>
          <a:srcRect b="0" l="0" r="0" t="0"/>
          <a:stretch/>
        </p:blipFill>
        <p:spPr>
          <a:xfrm>
            <a:off x="5433109" y="4116450"/>
            <a:ext cx="648341" cy="648341"/>
          </a:xfrm>
          <a:prstGeom prst="rect">
            <a:avLst/>
          </a:prstGeom>
          <a:noFill/>
          <a:ln>
            <a:noFill/>
          </a:ln>
        </p:spPr>
      </p:pic>
      <p:sp>
        <p:nvSpPr>
          <p:cNvPr id="219" name="Google Shape;219;p47"/>
          <p:cNvSpPr txBox="1"/>
          <p:nvPr>
            <p:ph type="title"/>
          </p:nvPr>
        </p:nvSpPr>
        <p:spPr>
          <a:xfrm>
            <a:off x="279400" y="365125"/>
            <a:ext cx="5816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9520"/>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20" name="Google Shape;220;p47"/>
          <p:cNvPicPr preferRelativeResize="0"/>
          <p:nvPr/>
        </p:nvPicPr>
        <p:blipFill rotWithShape="1">
          <a:blip r:embed="rId3">
            <a:alphaModFix/>
          </a:blip>
          <a:srcRect b="0" l="0" r="0" t="0"/>
          <a:stretch/>
        </p:blipFill>
        <p:spPr>
          <a:xfrm>
            <a:off x="5217320" y="1550809"/>
            <a:ext cx="6075446" cy="3111191"/>
          </a:xfrm>
          <a:prstGeom prst="rect">
            <a:avLst/>
          </a:prstGeom>
          <a:noFill/>
          <a:ln cap="flat" cmpd="sng" w="9525">
            <a:solidFill>
              <a:srgbClr val="D9D1C8"/>
            </a:solidFill>
            <a:prstDash val="solid"/>
            <a:round/>
            <a:headEnd len="sm" w="sm" type="none"/>
            <a:tailEnd len="sm" w="sm" type="none"/>
          </a:ln>
        </p:spPr>
      </p:pic>
      <p:sp>
        <p:nvSpPr>
          <p:cNvPr id="221" name="Google Shape;221;p47"/>
          <p:cNvSpPr/>
          <p:nvPr/>
        </p:nvSpPr>
        <p:spPr>
          <a:xfrm>
            <a:off x="8265677" y="3266427"/>
            <a:ext cx="2877244" cy="1156718"/>
          </a:xfrm>
          <a:prstGeom prst="rect">
            <a:avLst/>
          </a:prstGeom>
          <a:noFill/>
          <a:ln cap="flat" cmpd="sng" w="25400">
            <a:solidFill>
              <a:srgbClr val="0094D2"/>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2" name="Google Shape;222;p47"/>
          <p:cNvPicPr preferRelativeResize="0"/>
          <p:nvPr/>
        </p:nvPicPr>
        <p:blipFill rotWithShape="1">
          <a:blip r:embed="rId4">
            <a:alphaModFix/>
          </a:blip>
          <a:srcRect b="0" l="0" r="0" t="0"/>
          <a:stretch/>
        </p:blipFill>
        <p:spPr>
          <a:xfrm>
            <a:off x="4752500" y="4357021"/>
            <a:ext cx="3712203" cy="1475047"/>
          </a:xfrm>
          <a:prstGeom prst="rect">
            <a:avLst/>
          </a:prstGeom>
          <a:noFill/>
          <a:ln cap="flat" cmpd="sng" w="9525">
            <a:solidFill>
              <a:srgbClr val="D9D1C8"/>
            </a:solidFill>
            <a:prstDash val="solid"/>
            <a:round/>
            <a:headEnd len="sm" w="sm" type="none"/>
            <a:tailEnd len="sm" w="sm" type="none"/>
          </a:ln>
        </p:spPr>
      </p:pic>
      <p:sp>
        <p:nvSpPr>
          <p:cNvPr id="223" name="Google Shape;223;p47"/>
          <p:cNvSpPr/>
          <p:nvPr/>
        </p:nvSpPr>
        <p:spPr>
          <a:xfrm>
            <a:off x="4731488" y="4330789"/>
            <a:ext cx="3750802" cy="1516895"/>
          </a:xfrm>
          <a:prstGeom prst="rect">
            <a:avLst/>
          </a:prstGeom>
          <a:noFill/>
          <a:ln cap="flat" cmpd="sng" w="50800">
            <a:solidFill>
              <a:srgbClr val="0094D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4" name="Google Shape;224;p47"/>
          <p:cNvSpPr/>
          <p:nvPr/>
        </p:nvSpPr>
        <p:spPr>
          <a:xfrm rot="-1198111">
            <a:off x="4529343" y="5561034"/>
            <a:ext cx="446314" cy="200863"/>
          </a:xfrm>
          <a:prstGeom prst="rightArrow">
            <a:avLst>
              <a:gd fmla="val 50000" name="adj1"/>
              <a:gd fmla="val 50000" name="adj2"/>
            </a:avLst>
          </a:prstGeom>
          <a:solidFill>
            <a:srgbClr val="364B8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5" name="Google Shape;225;p47"/>
          <p:cNvPicPr preferRelativeResize="0"/>
          <p:nvPr/>
        </p:nvPicPr>
        <p:blipFill rotWithShape="1">
          <a:blip r:embed="rId5">
            <a:alphaModFix/>
          </a:blip>
          <a:srcRect b="0" l="0" r="0" t="0"/>
          <a:stretch/>
        </p:blipFill>
        <p:spPr>
          <a:xfrm rot="-520189">
            <a:off x="3852206" y="2298721"/>
            <a:ext cx="1339530" cy="29653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1">
  <p:cSld name="Closing1">
    <p:bg>
      <p:bgPr>
        <a:solidFill>
          <a:schemeClr val="lt1"/>
        </a:solidFill>
      </p:bgPr>
    </p:bg>
    <p:spTree>
      <p:nvGrpSpPr>
        <p:cNvPr id="226" name="Shape 226"/>
        <p:cNvGrpSpPr/>
        <p:nvPr/>
      </p:nvGrpSpPr>
      <p:grpSpPr>
        <a:xfrm>
          <a:off x="0" y="0"/>
          <a:ext cx="0" cy="0"/>
          <a:chOff x="0" y="0"/>
          <a:chExt cx="0" cy="0"/>
        </a:xfrm>
      </p:grpSpPr>
      <p:pic>
        <p:nvPicPr>
          <p:cNvPr id="227" name="Google Shape;227;p48"/>
          <p:cNvPicPr preferRelativeResize="0"/>
          <p:nvPr/>
        </p:nvPicPr>
        <p:blipFill rotWithShape="1">
          <a:blip r:embed="rId2">
            <a:alphaModFix/>
          </a:blip>
          <a:srcRect b="0" l="0" r="0" t="0"/>
          <a:stretch/>
        </p:blipFill>
        <p:spPr>
          <a:xfrm>
            <a:off x="6096000" y="-70515"/>
            <a:ext cx="7662530" cy="6935684"/>
          </a:xfrm>
          <a:prstGeom prst="rect">
            <a:avLst/>
          </a:prstGeom>
          <a:noFill/>
          <a:ln>
            <a:noFill/>
          </a:ln>
        </p:spPr>
      </p:pic>
      <p:sp>
        <p:nvSpPr>
          <p:cNvPr id="228" name="Google Shape;228;p48"/>
          <p:cNvSpPr txBox="1"/>
          <p:nvPr/>
        </p:nvSpPr>
        <p:spPr>
          <a:xfrm>
            <a:off x="279399" y="2459026"/>
            <a:ext cx="5153837" cy="26052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94D2"/>
                </a:solidFill>
                <a:latin typeface="Arial"/>
                <a:ea typeface="Arial"/>
                <a:cs typeface="Arial"/>
                <a:sym typeface="Arial"/>
              </a:rPr>
              <a:t>Questions?</a:t>
            </a:r>
            <a:br>
              <a:rPr b="1" i="0" lang="en-US" sz="2800" u="none" cap="none" strike="noStrike">
                <a:solidFill>
                  <a:srgbClr val="0094D2"/>
                </a:solidFill>
                <a:latin typeface="Arial"/>
                <a:ea typeface="Arial"/>
                <a:cs typeface="Arial"/>
                <a:sym typeface="Arial"/>
              </a:rPr>
            </a:br>
            <a:r>
              <a:rPr b="1" i="0" lang="en-US" sz="2800" u="none" cap="none" strike="noStrike">
                <a:solidFill>
                  <a:srgbClr val="0094D2"/>
                </a:solidFill>
                <a:latin typeface="Arial"/>
                <a:ea typeface="Arial"/>
                <a:cs typeface="Arial"/>
                <a:sym typeface="Arial"/>
              </a:rPr>
              <a:t>Please contact: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200"/>
              <a:buFont typeface="Arial"/>
              <a:buNone/>
            </a:pPr>
            <a:r>
              <a:rPr b="0" i="0" lang="en-US" sz="2200" u="none" cap="none" strike="noStrike">
                <a:solidFill>
                  <a:srgbClr val="0094D2"/>
                </a:solidFill>
                <a:latin typeface="Arial"/>
                <a:ea typeface="Arial"/>
                <a:cs typeface="Arial"/>
                <a:sym typeface="Arial"/>
              </a:rPr>
              <a:t>Program Leader: &lt;PL name&gt;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200"/>
              <a:buFont typeface="Arial"/>
              <a:buNone/>
            </a:pPr>
            <a:r>
              <a:rPr b="0" i="0" lang="en-US" sz="2200" u="none" cap="none" strike="noStrike">
                <a:solidFill>
                  <a:srgbClr val="0094D2"/>
                </a:solidFill>
                <a:latin typeface="Arial"/>
                <a:ea typeface="Arial"/>
                <a:cs typeface="Arial"/>
                <a:sym typeface="Arial"/>
              </a:rPr>
              <a:t>Email: &lt;PL email&gt;</a:t>
            </a:r>
            <a:endParaRPr b="0" i="0" sz="1400" u="none" cap="none" strike="noStrike">
              <a:solidFill>
                <a:srgbClr val="000000"/>
              </a:solidFill>
              <a:latin typeface="Arial"/>
              <a:ea typeface="Arial"/>
              <a:cs typeface="Arial"/>
              <a:sym typeface="Arial"/>
            </a:endParaRPr>
          </a:p>
          <a:p>
            <a:pPr indent="0" lvl="0" marL="0" marR="0" rtl="0" algn="l">
              <a:lnSpc>
                <a:spcPct val="250000"/>
              </a:lnSpc>
              <a:spcBef>
                <a:spcPts val="0"/>
              </a:spcBef>
              <a:spcAft>
                <a:spcPts val="0"/>
              </a:spcAft>
              <a:buClr>
                <a:srgbClr val="000000"/>
              </a:buClr>
              <a:buSzPts val="2000"/>
              <a:buFont typeface="Arial"/>
              <a:buNone/>
            </a:pPr>
            <a:r>
              <a:rPr b="1" i="1" lang="en-US" sz="2000" u="none" cap="none" strike="noStrike">
                <a:solidFill>
                  <a:srgbClr val="F79520"/>
                </a:solidFill>
                <a:latin typeface="Arial"/>
                <a:ea typeface="Arial"/>
                <a:cs typeface="Arial"/>
                <a:sym typeface="Arial"/>
              </a:rPr>
              <a:t>We can’t wait to travel with you!</a:t>
            </a:r>
            <a:endParaRPr b="0" i="0" sz="1400" u="none" cap="none" strike="noStrike">
              <a:solidFill>
                <a:srgbClr val="000000"/>
              </a:solidFill>
              <a:latin typeface="Arial"/>
              <a:ea typeface="Arial"/>
              <a:cs typeface="Arial"/>
              <a:sym typeface="Arial"/>
            </a:endParaRPr>
          </a:p>
        </p:txBody>
      </p:sp>
      <p:sp>
        <p:nvSpPr>
          <p:cNvPr id="229" name="Google Shape;229;p48"/>
          <p:cNvSpPr txBox="1"/>
          <p:nvPr>
            <p:ph type="title"/>
          </p:nvPr>
        </p:nvSpPr>
        <p:spPr>
          <a:xfrm>
            <a:off x="279399" y="641572"/>
            <a:ext cx="515383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30" name="Google Shape;230;p48"/>
          <p:cNvPicPr preferRelativeResize="0"/>
          <p:nvPr/>
        </p:nvPicPr>
        <p:blipFill rotWithShape="1">
          <a:blip r:embed="rId3">
            <a:alphaModFix/>
          </a:blip>
          <a:srcRect b="0" l="0" r="0" t="0"/>
          <a:stretch/>
        </p:blipFill>
        <p:spPr>
          <a:xfrm>
            <a:off x="188047" y="6277391"/>
            <a:ext cx="2033415" cy="38651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3">
  <p:cSld name="Closing3">
    <p:bg>
      <p:bgPr>
        <a:solidFill>
          <a:schemeClr val="lt1"/>
        </a:solidFill>
      </p:bgPr>
    </p:bg>
    <p:spTree>
      <p:nvGrpSpPr>
        <p:cNvPr id="231" name="Shape 231"/>
        <p:cNvGrpSpPr/>
        <p:nvPr/>
      </p:nvGrpSpPr>
      <p:grpSpPr>
        <a:xfrm>
          <a:off x="0" y="0"/>
          <a:ext cx="0" cy="0"/>
          <a:chOff x="0" y="0"/>
          <a:chExt cx="0" cy="0"/>
        </a:xfrm>
      </p:grpSpPr>
      <p:sp>
        <p:nvSpPr>
          <p:cNvPr id="232" name="Google Shape;232;p49"/>
          <p:cNvSpPr txBox="1"/>
          <p:nvPr/>
        </p:nvSpPr>
        <p:spPr>
          <a:xfrm>
            <a:off x="279400" y="1690688"/>
            <a:ext cx="5150735" cy="288995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094D2"/>
                </a:solidFill>
                <a:latin typeface="Arial"/>
                <a:ea typeface="Arial"/>
                <a:cs typeface="Arial"/>
                <a:sym typeface="Arial"/>
              </a:rPr>
              <a:t>Questions? Please contact: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200"/>
              <a:buFont typeface="Arial"/>
              <a:buNone/>
            </a:pPr>
            <a:r>
              <a:rPr b="0" i="0" lang="en-US" sz="2200" u="none" cap="none" strike="noStrike">
                <a:solidFill>
                  <a:srgbClr val="0094D2"/>
                </a:solidFill>
                <a:latin typeface="Arial"/>
                <a:ea typeface="Arial"/>
                <a:cs typeface="Arial"/>
                <a:sym typeface="Arial"/>
              </a:rPr>
              <a:t>Program Leader: &lt;PL name&gt;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200"/>
              <a:buFont typeface="Arial"/>
              <a:buNone/>
            </a:pPr>
            <a:r>
              <a:rPr b="0" i="0" lang="en-US" sz="2200" u="none" cap="none" strike="noStrike">
                <a:solidFill>
                  <a:srgbClr val="0094D2"/>
                </a:solidFill>
                <a:latin typeface="Arial"/>
                <a:ea typeface="Arial"/>
                <a:cs typeface="Arial"/>
                <a:sym typeface="Arial"/>
              </a:rPr>
              <a:t>Email: &lt;PL email&gt;</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2000"/>
              <a:buFont typeface="Arial"/>
              <a:buNone/>
            </a:pPr>
            <a:r>
              <a:t/>
            </a:r>
            <a:endParaRPr b="1" i="1" sz="2000" u="none" cap="none" strike="noStrike">
              <a:solidFill>
                <a:srgbClr val="364B8C"/>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2000"/>
              <a:buFont typeface="Arial"/>
              <a:buNone/>
            </a:pPr>
            <a:r>
              <a:rPr b="1" i="1" lang="en-US" sz="2000" u="none" cap="none" strike="noStrike">
                <a:solidFill>
                  <a:srgbClr val="364B8C"/>
                </a:solidFill>
                <a:latin typeface="Arial"/>
                <a:ea typeface="Arial"/>
                <a:cs typeface="Arial"/>
                <a:sym typeface="Arial"/>
              </a:rPr>
              <a:t>We can’t wait to travel with you!</a:t>
            </a:r>
            <a:endParaRPr b="0" i="0" sz="1400" u="none" cap="none" strike="noStrike">
              <a:solidFill>
                <a:srgbClr val="000000"/>
              </a:solidFill>
              <a:latin typeface="Arial"/>
              <a:ea typeface="Arial"/>
              <a:cs typeface="Arial"/>
              <a:sym typeface="Arial"/>
            </a:endParaRPr>
          </a:p>
        </p:txBody>
      </p:sp>
      <p:sp>
        <p:nvSpPr>
          <p:cNvPr id="233" name="Google Shape;233;p49"/>
          <p:cNvSpPr txBox="1"/>
          <p:nvPr>
            <p:ph type="title"/>
          </p:nvPr>
        </p:nvSpPr>
        <p:spPr>
          <a:xfrm>
            <a:off x="279400" y="365125"/>
            <a:ext cx="5816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9520"/>
              </a:buClr>
              <a:buSzPts val="4000"/>
              <a:buFont typeface="Arial"/>
              <a:buNone/>
              <a:defRPr>
                <a:solidFill>
                  <a:srgbClr val="F795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34" name="Google Shape;234;p49"/>
          <p:cNvPicPr preferRelativeResize="0"/>
          <p:nvPr/>
        </p:nvPicPr>
        <p:blipFill rotWithShape="1">
          <a:blip r:embed="rId2">
            <a:alphaModFix/>
          </a:blip>
          <a:srcRect b="0" l="0" r="0" t="0"/>
          <a:stretch/>
        </p:blipFill>
        <p:spPr>
          <a:xfrm>
            <a:off x="2881423" y="2218540"/>
            <a:ext cx="9607401" cy="48037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20" name="Shape 20"/>
        <p:cNvGrpSpPr/>
        <p:nvPr/>
      </p:nvGrpSpPr>
      <p:grpSpPr>
        <a:xfrm>
          <a:off x="0" y="0"/>
          <a:ext cx="0" cy="0"/>
          <a:chOff x="0" y="0"/>
          <a:chExt cx="0" cy="0"/>
        </a:xfrm>
      </p:grpSpPr>
      <p:pic>
        <p:nvPicPr>
          <p:cNvPr id="21" name="Google Shape;21;p26"/>
          <p:cNvPicPr preferRelativeResize="0"/>
          <p:nvPr/>
        </p:nvPicPr>
        <p:blipFill rotWithShape="1">
          <a:blip r:embed="rId2">
            <a:alphaModFix/>
          </a:blip>
          <a:srcRect b="0" l="0" r="0" t="0"/>
          <a:stretch/>
        </p:blipFill>
        <p:spPr>
          <a:xfrm>
            <a:off x="10302321" y="4948188"/>
            <a:ext cx="812800" cy="812800"/>
          </a:xfrm>
          <a:prstGeom prst="rect">
            <a:avLst/>
          </a:prstGeom>
          <a:noFill/>
          <a:ln>
            <a:noFill/>
          </a:ln>
        </p:spPr>
      </p:pic>
      <p:sp>
        <p:nvSpPr>
          <p:cNvPr id="22" name="Google Shape;22;p26"/>
          <p:cNvSpPr txBox="1"/>
          <p:nvPr>
            <p:ph idx="1" type="body"/>
          </p:nvPr>
        </p:nvSpPr>
        <p:spPr>
          <a:xfrm>
            <a:off x="4850376" y="815423"/>
            <a:ext cx="6488183" cy="9888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64B8C"/>
              </a:buClr>
              <a:buSzPts val="1800"/>
              <a:buNone/>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3" name="Google Shape;23;p26"/>
          <p:cNvPicPr preferRelativeResize="0"/>
          <p:nvPr/>
        </p:nvPicPr>
        <p:blipFill rotWithShape="1">
          <a:blip r:embed="rId3">
            <a:alphaModFix/>
          </a:blip>
          <a:srcRect b="0" l="0" r="0" t="0"/>
          <a:stretch/>
        </p:blipFill>
        <p:spPr>
          <a:xfrm>
            <a:off x="0" y="0"/>
            <a:ext cx="42418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24" name="Shape 24"/>
        <p:cNvGrpSpPr/>
        <p:nvPr/>
      </p:nvGrpSpPr>
      <p:grpSpPr>
        <a:xfrm>
          <a:off x="0" y="0"/>
          <a:ext cx="0" cy="0"/>
          <a:chOff x="0" y="0"/>
          <a:chExt cx="0" cy="0"/>
        </a:xfrm>
      </p:grpSpPr>
      <p:sp>
        <p:nvSpPr>
          <p:cNvPr id="25" name="Google Shape;25;p27"/>
          <p:cNvSpPr txBox="1"/>
          <p:nvPr>
            <p:ph type="title"/>
          </p:nvPr>
        </p:nvSpPr>
        <p:spPr>
          <a:xfrm>
            <a:off x="279400" y="365125"/>
            <a:ext cx="7842624"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9520"/>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6" name="Google Shape;26;p27"/>
          <p:cNvPicPr preferRelativeResize="0"/>
          <p:nvPr/>
        </p:nvPicPr>
        <p:blipFill rotWithShape="1">
          <a:blip r:embed="rId2">
            <a:alphaModFix/>
          </a:blip>
          <a:srcRect b="0" l="0" r="0" t="0"/>
          <a:stretch/>
        </p:blipFill>
        <p:spPr>
          <a:xfrm>
            <a:off x="7315200" y="-11875"/>
            <a:ext cx="5312024" cy="6958940"/>
          </a:xfrm>
          <a:prstGeom prst="rect">
            <a:avLst/>
          </a:prstGeom>
          <a:noFill/>
          <a:ln>
            <a:noFill/>
          </a:ln>
        </p:spPr>
      </p:pic>
      <p:pic>
        <p:nvPicPr>
          <p:cNvPr id="27" name="Google Shape;27;p27"/>
          <p:cNvPicPr preferRelativeResize="0"/>
          <p:nvPr/>
        </p:nvPicPr>
        <p:blipFill rotWithShape="1">
          <a:blip r:embed="rId3">
            <a:alphaModFix/>
          </a:blip>
          <a:srcRect b="0" l="0" r="0" t="0"/>
          <a:stretch/>
        </p:blipFill>
        <p:spPr>
          <a:xfrm>
            <a:off x="188047" y="6277391"/>
            <a:ext cx="2033415" cy="38651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28" name="Shape 28"/>
        <p:cNvGrpSpPr/>
        <p:nvPr/>
      </p:nvGrpSpPr>
      <p:grpSpPr>
        <a:xfrm>
          <a:off x="0" y="0"/>
          <a:ext cx="0" cy="0"/>
          <a:chOff x="0" y="0"/>
          <a:chExt cx="0" cy="0"/>
        </a:xfrm>
      </p:grpSpPr>
      <p:pic>
        <p:nvPicPr>
          <p:cNvPr id="29" name="Google Shape;29;p28"/>
          <p:cNvPicPr preferRelativeResize="0"/>
          <p:nvPr/>
        </p:nvPicPr>
        <p:blipFill rotWithShape="1">
          <a:blip r:embed="rId2">
            <a:alphaModFix/>
          </a:blip>
          <a:srcRect b="0" l="0" r="0" t="0"/>
          <a:stretch/>
        </p:blipFill>
        <p:spPr>
          <a:xfrm>
            <a:off x="390755" y="1819194"/>
            <a:ext cx="685834" cy="685834"/>
          </a:xfrm>
          <a:prstGeom prst="rect">
            <a:avLst/>
          </a:prstGeom>
          <a:noFill/>
          <a:ln>
            <a:noFill/>
          </a:ln>
        </p:spPr>
      </p:pic>
      <p:sp>
        <p:nvSpPr>
          <p:cNvPr id="30" name="Google Shape;30;p28"/>
          <p:cNvSpPr txBox="1"/>
          <p:nvPr>
            <p:ph idx="1" type="body"/>
          </p:nvPr>
        </p:nvSpPr>
        <p:spPr>
          <a:xfrm>
            <a:off x="1354827" y="1811423"/>
            <a:ext cx="4395304" cy="9888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64B8C"/>
              </a:buClr>
              <a:buSzPts val="1800"/>
              <a:buNone/>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1" name="Google Shape;31;p28"/>
          <p:cNvPicPr preferRelativeResize="0"/>
          <p:nvPr/>
        </p:nvPicPr>
        <p:blipFill rotWithShape="1">
          <a:blip r:embed="rId3">
            <a:alphaModFix/>
          </a:blip>
          <a:srcRect b="0" l="0" r="0" t="0"/>
          <a:stretch/>
        </p:blipFill>
        <p:spPr>
          <a:xfrm>
            <a:off x="390754" y="3153203"/>
            <a:ext cx="685835" cy="685835"/>
          </a:xfrm>
          <a:prstGeom prst="rect">
            <a:avLst/>
          </a:prstGeom>
          <a:noFill/>
          <a:ln>
            <a:noFill/>
          </a:ln>
        </p:spPr>
      </p:pic>
      <p:sp>
        <p:nvSpPr>
          <p:cNvPr id="32" name="Google Shape;32;p28"/>
          <p:cNvSpPr txBox="1"/>
          <p:nvPr>
            <p:ph idx="2" type="body"/>
          </p:nvPr>
        </p:nvSpPr>
        <p:spPr>
          <a:xfrm>
            <a:off x="1354827" y="3140416"/>
            <a:ext cx="4395304" cy="9888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64B8C"/>
              </a:buClr>
              <a:buSzPts val="1800"/>
              <a:buNone/>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8"/>
          <p:cNvSpPr txBox="1"/>
          <p:nvPr>
            <p:ph idx="3" type="body"/>
          </p:nvPr>
        </p:nvSpPr>
        <p:spPr>
          <a:xfrm>
            <a:off x="1366544" y="4477016"/>
            <a:ext cx="4395304" cy="9888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64B8C"/>
              </a:buClr>
              <a:buSzPts val="1800"/>
              <a:buNone/>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4" name="Google Shape;34;p28"/>
          <p:cNvPicPr preferRelativeResize="0"/>
          <p:nvPr/>
        </p:nvPicPr>
        <p:blipFill rotWithShape="1">
          <a:blip r:embed="rId4">
            <a:alphaModFix/>
          </a:blip>
          <a:srcRect b="0" l="0" r="0" t="0"/>
          <a:stretch/>
        </p:blipFill>
        <p:spPr>
          <a:xfrm>
            <a:off x="391592" y="4434822"/>
            <a:ext cx="685287" cy="685287"/>
          </a:xfrm>
          <a:prstGeom prst="rect">
            <a:avLst/>
          </a:prstGeom>
          <a:noFill/>
          <a:ln>
            <a:noFill/>
          </a:ln>
        </p:spPr>
      </p:pic>
      <p:sp>
        <p:nvSpPr>
          <p:cNvPr id="35" name="Google Shape;35;p28"/>
          <p:cNvSpPr txBox="1"/>
          <p:nvPr>
            <p:ph type="title"/>
          </p:nvPr>
        </p:nvSpPr>
        <p:spPr>
          <a:xfrm>
            <a:off x="279400" y="365125"/>
            <a:ext cx="7923306"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9520"/>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p:nvPr/>
        </p:nvSpPr>
        <p:spPr>
          <a:xfrm>
            <a:off x="7511434" y="-26896"/>
            <a:ext cx="2375860" cy="4032098"/>
          </a:xfrm>
          <a:prstGeom prst="rect">
            <a:avLst/>
          </a:prstGeom>
          <a:solidFill>
            <a:srgbClr val="364B8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 name="Google Shape;37;p28"/>
          <p:cNvPicPr preferRelativeResize="0"/>
          <p:nvPr/>
        </p:nvPicPr>
        <p:blipFill rotWithShape="1">
          <a:blip r:embed="rId5">
            <a:alphaModFix/>
          </a:blip>
          <a:srcRect b="0" l="0" r="0" t="0"/>
          <a:stretch/>
        </p:blipFill>
        <p:spPr>
          <a:xfrm rot="3649717">
            <a:off x="6521984" y="1657544"/>
            <a:ext cx="5397046" cy="1542013"/>
          </a:xfrm>
          <a:prstGeom prst="rect">
            <a:avLst/>
          </a:prstGeom>
          <a:noFill/>
          <a:ln>
            <a:noFill/>
          </a:ln>
        </p:spPr>
      </p:pic>
      <p:pic>
        <p:nvPicPr>
          <p:cNvPr id="38" name="Google Shape;38;p28"/>
          <p:cNvPicPr preferRelativeResize="0"/>
          <p:nvPr/>
        </p:nvPicPr>
        <p:blipFill rotWithShape="1">
          <a:blip r:embed="rId6">
            <a:alphaModFix/>
          </a:blip>
          <a:srcRect b="0" l="0" r="0" t="0"/>
          <a:stretch/>
        </p:blipFill>
        <p:spPr>
          <a:xfrm>
            <a:off x="9876413" y="-20678"/>
            <a:ext cx="2552166" cy="4019661"/>
          </a:xfrm>
          <a:prstGeom prst="rect">
            <a:avLst/>
          </a:prstGeom>
          <a:noFill/>
          <a:ln>
            <a:noFill/>
          </a:ln>
        </p:spPr>
      </p:pic>
      <p:sp>
        <p:nvSpPr>
          <p:cNvPr id="39" name="Google Shape;39;p28"/>
          <p:cNvSpPr/>
          <p:nvPr/>
        </p:nvSpPr>
        <p:spPr>
          <a:xfrm>
            <a:off x="9875418" y="3463229"/>
            <a:ext cx="2371371" cy="3469927"/>
          </a:xfrm>
          <a:prstGeom prst="rect">
            <a:avLst/>
          </a:prstGeom>
          <a:solidFill>
            <a:srgbClr val="F7952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28"/>
          <p:cNvPicPr preferRelativeResize="0"/>
          <p:nvPr/>
        </p:nvPicPr>
        <p:blipFill rotWithShape="1">
          <a:blip r:embed="rId7">
            <a:alphaModFix/>
          </a:blip>
          <a:srcRect b="0" l="0" r="0" t="0"/>
          <a:stretch/>
        </p:blipFill>
        <p:spPr>
          <a:xfrm>
            <a:off x="7516916" y="3463230"/>
            <a:ext cx="2364895" cy="3394770"/>
          </a:xfrm>
          <a:prstGeom prst="rect">
            <a:avLst/>
          </a:prstGeom>
          <a:noFill/>
          <a:ln>
            <a:noFill/>
          </a:ln>
        </p:spPr>
      </p:pic>
      <p:pic>
        <p:nvPicPr>
          <p:cNvPr id="41" name="Google Shape;41;p28"/>
          <p:cNvPicPr preferRelativeResize="0"/>
          <p:nvPr/>
        </p:nvPicPr>
        <p:blipFill rotWithShape="1">
          <a:blip r:embed="rId5">
            <a:alphaModFix/>
          </a:blip>
          <a:srcRect b="0" l="0" r="0" t="0"/>
          <a:stretch/>
        </p:blipFill>
        <p:spPr>
          <a:xfrm rot="-6644704">
            <a:off x="8513906" y="4967316"/>
            <a:ext cx="5397046" cy="1542013"/>
          </a:xfrm>
          <a:prstGeom prst="rect">
            <a:avLst/>
          </a:prstGeom>
          <a:noFill/>
          <a:ln>
            <a:noFill/>
          </a:ln>
        </p:spPr>
      </p:pic>
      <p:pic>
        <p:nvPicPr>
          <p:cNvPr id="42" name="Google Shape;42;p28"/>
          <p:cNvPicPr preferRelativeResize="0"/>
          <p:nvPr/>
        </p:nvPicPr>
        <p:blipFill rotWithShape="1">
          <a:blip r:embed="rId8">
            <a:alphaModFix/>
          </a:blip>
          <a:srcRect b="0" l="0" r="0" t="0"/>
          <a:stretch/>
        </p:blipFill>
        <p:spPr>
          <a:xfrm>
            <a:off x="188047" y="6277391"/>
            <a:ext cx="2033415" cy="38651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and Content">
  <p:cSld name="19_Title and Content">
    <p:spTree>
      <p:nvGrpSpPr>
        <p:cNvPr id="43" name="Shape 43"/>
        <p:cNvGrpSpPr/>
        <p:nvPr/>
      </p:nvGrpSpPr>
      <p:grpSpPr>
        <a:xfrm>
          <a:off x="0" y="0"/>
          <a:ext cx="0" cy="0"/>
          <a:chOff x="0" y="0"/>
          <a:chExt cx="0" cy="0"/>
        </a:xfrm>
      </p:grpSpPr>
      <p:sp>
        <p:nvSpPr>
          <p:cNvPr id="44" name="Google Shape;44;p29"/>
          <p:cNvSpPr/>
          <p:nvPr/>
        </p:nvSpPr>
        <p:spPr>
          <a:xfrm>
            <a:off x="5931194" y="0"/>
            <a:ext cx="6260806" cy="6858000"/>
          </a:xfrm>
          <a:prstGeom prst="rect">
            <a:avLst/>
          </a:prstGeom>
          <a:solidFill>
            <a:srgbClr val="0094D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5" name="Google Shape;45;p29"/>
          <p:cNvPicPr preferRelativeResize="0"/>
          <p:nvPr/>
        </p:nvPicPr>
        <p:blipFill rotWithShape="1">
          <a:blip r:embed="rId2">
            <a:alphaModFix/>
          </a:blip>
          <a:srcRect b="0" l="0" r="0" t="0"/>
          <a:stretch/>
        </p:blipFill>
        <p:spPr>
          <a:xfrm>
            <a:off x="469702" y="1948583"/>
            <a:ext cx="750016" cy="750016"/>
          </a:xfrm>
          <a:prstGeom prst="rect">
            <a:avLst/>
          </a:prstGeom>
          <a:noFill/>
          <a:ln>
            <a:noFill/>
          </a:ln>
        </p:spPr>
      </p:pic>
      <p:sp>
        <p:nvSpPr>
          <p:cNvPr id="46" name="Google Shape;46;p29"/>
          <p:cNvSpPr txBox="1"/>
          <p:nvPr>
            <p:ph type="title"/>
          </p:nvPr>
        </p:nvSpPr>
        <p:spPr>
          <a:xfrm>
            <a:off x="279400" y="365125"/>
            <a:ext cx="5816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9520"/>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9"/>
          <p:cNvSpPr txBox="1"/>
          <p:nvPr>
            <p:ph idx="1" type="body"/>
          </p:nvPr>
        </p:nvSpPr>
        <p:spPr>
          <a:xfrm>
            <a:off x="1501915" y="1948583"/>
            <a:ext cx="4395304" cy="9888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64B8C"/>
              </a:buClr>
              <a:buSzPts val="1800"/>
              <a:buNone/>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8" name="Google Shape;48;p29"/>
          <p:cNvPicPr preferRelativeResize="0"/>
          <p:nvPr/>
        </p:nvPicPr>
        <p:blipFill rotWithShape="1">
          <a:blip r:embed="rId3">
            <a:alphaModFix/>
          </a:blip>
          <a:srcRect b="0" l="0" r="0" t="0"/>
          <a:stretch/>
        </p:blipFill>
        <p:spPr>
          <a:xfrm>
            <a:off x="504789" y="3879098"/>
            <a:ext cx="685287" cy="685287"/>
          </a:xfrm>
          <a:prstGeom prst="rect">
            <a:avLst/>
          </a:prstGeom>
          <a:noFill/>
          <a:ln>
            <a:noFill/>
          </a:ln>
        </p:spPr>
      </p:pic>
      <p:sp>
        <p:nvSpPr>
          <p:cNvPr id="49" name="Google Shape;49;p29"/>
          <p:cNvSpPr txBox="1"/>
          <p:nvPr>
            <p:ph idx="2" type="body"/>
          </p:nvPr>
        </p:nvSpPr>
        <p:spPr>
          <a:xfrm>
            <a:off x="1501915" y="3874128"/>
            <a:ext cx="4395304" cy="9888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64B8C"/>
              </a:buClr>
              <a:buSzPts val="1800"/>
              <a:buNone/>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0" name="Google Shape;50;p29"/>
          <p:cNvPicPr preferRelativeResize="0"/>
          <p:nvPr/>
        </p:nvPicPr>
        <p:blipFill rotWithShape="1">
          <a:blip r:embed="rId4">
            <a:alphaModFix/>
          </a:blip>
          <a:srcRect b="0" l="0" r="0" t="0"/>
          <a:stretch/>
        </p:blipFill>
        <p:spPr>
          <a:xfrm>
            <a:off x="6355644" y="1948583"/>
            <a:ext cx="764313" cy="764313"/>
          </a:xfrm>
          <a:prstGeom prst="rect">
            <a:avLst/>
          </a:prstGeom>
          <a:noFill/>
          <a:ln>
            <a:noFill/>
          </a:ln>
        </p:spPr>
      </p:pic>
      <p:sp>
        <p:nvSpPr>
          <p:cNvPr id="51" name="Google Shape;51;p29"/>
          <p:cNvSpPr txBox="1"/>
          <p:nvPr>
            <p:ph idx="3" type="body"/>
          </p:nvPr>
        </p:nvSpPr>
        <p:spPr>
          <a:xfrm>
            <a:off x="7432597" y="1948583"/>
            <a:ext cx="4395304" cy="9888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64B8C"/>
              </a:buClr>
              <a:buSzPts val="1800"/>
              <a:buNone/>
              <a:defRPr/>
            </a:lvl1pPr>
            <a:lvl2pPr indent="-317500" lvl="1" marL="914400" algn="l">
              <a:lnSpc>
                <a:spcPct val="110000"/>
              </a:lnSpc>
              <a:spcBef>
                <a:spcPts val="500"/>
              </a:spcBef>
              <a:spcAft>
                <a:spcPts val="0"/>
              </a:spcAft>
              <a:buClr>
                <a:schemeClr val="lt1"/>
              </a:buClr>
              <a:buSzPts val="1400"/>
              <a:buChar char="•"/>
              <a:defRPr>
                <a:solidFill>
                  <a:schemeClr val="lt1"/>
                </a:solidFill>
              </a:defRPr>
            </a:lvl2pPr>
            <a:lvl3pPr indent="-317500" lvl="2" marL="1371600" algn="l">
              <a:lnSpc>
                <a:spcPct val="110000"/>
              </a:lnSpc>
              <a:spcBef>
                <a:spcPts val="500"/>
              </a:spcBef>
              <a:spcAft>
                <a:spcPts val="0"/>
              </a:spcAft>
              <a:buClr>
                <a:schemeClr val="lt1"/>
              </a:buClr>
              <a:buSzPts val="1400"/>
              <a:buChar char="•"/>
              <a:defRPr>
                <a:solidFill>
                  <a:schemeClr val="lt1"/>
                </a:solidFill>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2" name="Google Shape;52;p29"/>
          <p:cNvPicPr preferRelativeResize="0"/>
          <p:nvPr/>
        </p:nvPicPr>
        <p:blipFill rotWithShape="1">
          <a:blip r:embed="rId5">
            <a:alphaModFix/>
          </a:blip>
          <a:srcRect b="0" l="0" r="0" t="0"/>
          <a:stretch/>
        </p:blipFill>
        <p:spPr>
          <a:xfrm>
            <a:off x="188047" y="6277391"/>
            <a:ext cx="2033415" cy="386516"/>
          </a:xfrm>
          <a:prstGeom prst="rect">
            <a:avLst/>
          </a:prstGeom>
          <a:noFill/>
          <a:ln>
            <a:noFill/>
          </a:ln>
        </p:spPr>
      </p:pic>
      <p:pic>
        <p:nvPicPr>
          <p:cNvPr id="53" name="Google Shape;53;p29"/>
          <p:cNvPicPr preferRelativeResize="0"/>
          <p:nvPr/>
        </p:nvPicPr>
        <p:blipFill rotWithShape="1">
          <a:blip r:embed="rId6">
            <a:alphaModFix/>
          </a:blip>
          <a:srcRect b="0" l="0" r="0" t="0"/>
          <a:stretch/>
        </p:blipFill>
        <p:spPr>
          <a:xfrm rot="743178">
            <a:off x="7272020" y="-93167"/>
            <a:ext cx="5397046" cy="1542013"/>
          </a:xfrm>
          <a:prstGeom prst="rect">
            <a:avLst/>
          </a:prstGeom>
          <a:noFill/>
          <a:ln>
            <a:noFill/>
          </a:ln>
        </p:spPr>
      </p:pic>
      <p:pic>
        <p:nvPicPr>
          <p:cNvPr id="54" name="Google Shape;54;p29"/>
          <p:cNvPicPr preferRelativeResize="0"/>
          <p:nvPr/>
        </p:nvPicPr>
        <p:blipFill rotWithShape="1">
          <a:blip r:embed="rId7">
            <a:alphaModFix/>
          </a:blip>
          <a:srcRect b="0" l="0" r="0" t="0"/>
          <a:stretch/>
        </p:blipFill>
        <p:spPr>
          <a:xfrm>
            <a:off x="6355644" y="3874128"/>
            <a:ext cx="764313" cy="764313"/>
          </a:xfrm>
          <a:prstGeom prst="rect">
            <a:avLst/>
          </a:prstGeom>
          <a:noFill/>
          <a:ln>
            <a:noFill/>
          </a:ln>
        </p:spPr>
      </p:pic>
      <p:sp>
        <p:nvSpPr>
          <p:cNvPr id="55" name="Google Shape;55;p29"/>
          <p:cNvSpPr txBox="1"/>
          <p:nvPr>
            <p:ph idx="4" type="body"/>
          </p:nvPr>
        </p:nvSpPr>
        <p:spPr>
          <a:xfrm>
            <a:off x="7432597" y="3874128"/>
            <a:ext cx="4395304" cy="9888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64B8C"/>
              </a:buClr>
              <a:buSzPts val="1800"/>
              <a:buNone/>
              <a:defRPr/>
            </a:lvl1pPr>
            <a:lvl2pPr indent="-317500" lvl="1" marL="914400" algn="l">
              <a:lnSpc>
                <a:spcPct val="110000"/>
              </a:lnSpc>
              <a:spcBef>
                <a:spcPts val="500"/>
              </a:spcBef>
              <a:spcAft>
                <a:spcPts val="0"/>
              </a:spcAft>
              <a:buClr>
                <a:schemeClr val="lt1"/>
              </a:buClr>
              <a:buSzPts val="1400"/>
              <a:buChar char="•"/>
              <a:defRPr>
                <a:solidFill>
                  <a:schemeClr val="lt1"/>
                </a:solidFill>
              </a:defRPr>
            </a:lvl2pPr>
            <a:lvl3pPr indent="-317500" lvl="2" marL="1371600" algn="l">
              <a:lnSpc>
                <a:spcPct val="110000"/>
              </a:lnSpc>
              <a:spcBef>
                <a:spcPts val="500"/>
              </a:spcBef>
              <a:spcAft>
                <a:spcPts val="0"/>
              </a:spcAft>
              <a:buClr>
                <a:schemeClr val="lt1"/>
              </a:buClr>
              <a:buSzPts val="1400"/>
              <a:buChar char="•"/>
              <a:defRPr>
                <a:solidFill>
                  <a:schemeClr val="lt1"/>
                </a:solidFill>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56" name="Shape 56"/>
        <p:cNvGrpSpPr/>
        <p:nvPr/>
      </p:nvGrpSpPr>
      <p:grpSpPr>
        <a:xfrm>
          <a:off x="0" y="0"/>
          <a:ext cx="0" cy="0"/>
          <a:chOff x="0" y="0"/>
          <a:chExt cx="0" cy="0"/>
        </a:xfrm>
      </p:grpSpPr>
      <p:pic>
        <p:nvPicPr>
          <p:cNvPr id="57" name="Google Shape;57;p30"/>
          <p:cNvPicPr preferRelativeResize="0"/>
          <p:nvPr/>
        </p:nvPicPr>
        <p:blipFill rotWithShape="1">
          <a:blip r:embed="rId2">
            <a:alphaModFix/>
          </a:blip>
          <a:srcRect b="0" l="0" r="0" t="0"/>
          <a:stretch/>
        </p:blipFill>
        <p:spPr>
          <a:xfrm>
            <a:off x="-35625" y="-501309"/>
            <a:ext cx="12377690" cy="4840077"/>
          </a:xfrm>
          <a:prstGeom prst="rect">
            <a:avLst/>
          </a:prstGeom>
          <a:noFill/>
          <a:ln>
            <a:noFill/>
          </a:ln>
        </p:spPr>
      </p:pic>
      <p:sp>
        <p:nvSpPr>
          <p:cNvPr id="58" name="Google Shape;58;p30"/>
          <p:cNvSpPr txBox="1"/>
          <p:nvPr>
            <p:ph type="title"/>
          </p:nvPr>
        </p:nvSpPr>
        <p:spPr>
          <a:xfrm>
            <a:off x="279400" y="365125"/>
            <a:ext cx="5816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64B8C"/>
              </a:buClr>
              <a:buSzPts val="4000"/>
              <a:buFont typeface="Arial"/>
              <a:buNone/>
              <a:defRPr>
                <a:solidFill>
                  <a:srgbClr val="364B8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0"/>
          <p:cNvSpPr txBox="1"/>
          <p:nvPr>
            <p:ph idx="1" type="body"/>
          </p:nvPr>
        </p:nvSpPr>
        <p:spPr>
          <a:xfrm>
            <a:off x="4317253" y="5139549"/>
            <a:ext cx="3557494" cy="98887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3F3F3F"/>
              </a:buClr>
              <a:buSzPts val="1400"/>
              <a:buNone/>
              <a:defRPr b="0" sz="1400">
                <a:solidFill>
                  <a:srgbClr val="3F3F3F"/>
                </a:solidFill>
              </a:defRPr>
            </a:lvl1pPr>
            <a:lvl2pPr indent="-228600" lvl="1" marL="914400" algn="ctr">
              <a:lnSpc>
                <a:spcPct val="110000"/>
              </a:lnSpc>
              <a:spcBef>
                <a:spcPts val="500"/>
              </a:spcBef>
              <a:spcAft>
                <a:spcPts val="0"/>
              </a:spcAft>
              <a:buClr>
                <a:srgbClr val="3A3838"/>
              </a:buClr>
              <a:buSzPts val="1400"/>
              <a:buNone/>
              <a:defRPr/>
            </a:lvl2pPr>
            <a:lvl3pPr indent="-317500" lvl="2" marL="1371600" algn="ctr">
              <a:lnSpc>
                <a:spcPct val="110000"/>
              </a:lnSpc>
              <a:spcBef>
                <a:spcPts val="500"/>
              </a:spcBef>
              <a:spcAft>
                <a:spcPts val="0"/>
              </a:spcAft>
              <a:buClr>
                <a:srgbClr val="7F7F7F"/>
              </a:buClr>
              <a:buSzPts val="14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30"/>
          <p:cNvSpPr txBox="1"/>
          <p:nvPr>
            <p:ph idx="2" type="body"/>
          </p:nvPr>
        </p:nvSpPr>
        <p:spPr>
          <a:xfrm>
            <a:off x="8126260" y="5139550"/>
            <a:ext cx="3557494" cy="98887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3F3F3F"/>
              </a:buClr>
              <a:buSzPts val="1400"/>
              <a:buNone/>
              <a:defRPr b="0" sz="1400">
                <a:solidFill>
                  <a:srgbClr val="3F3F3F"/>
                </a:solidFill>
              </a:defRPr>
            </a:lvl1pPr>
            <a:lvl2pPr indent="-228600" lvl="1" marL="914400" algn="ctr">
              <a:lnSpc>
                <a:spcPct val="110000"/>
              </a:lnSpc>
              <a:spcBef>
                <a:spcPts val="500"/>
              </a:spcBef>
              <a:spcAft>
                <a:spcPts val="0"/>
              </a:spcAft>
              <a:buClr>
                <a:srgbClr val="3A3838"/>
              </a:buClr>
              <a:buSzPts val="1400"/>
              <a:buNone/>
              <a:defRPr/>
            </a:lvl2pPr>
            <a:lvl3pPr indent="-317500" lvl="2" marL="1371600" algn="ctr">
              <a:lnSpc>
                <a:spcPct val="110000"/>
              </a:lnSpc>
              <a:spcBef>
                <a:spcPts val="500"/>
              </a:spcBef>
              <a:spcAft>
                <a:spcPts val="0"/>
              </a:spcAft>
              <a:buClr>
                <a:srgbClr val="7F7F7F"/>
              </a:buClr>
              <a:buSzPts val="14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0"/>
          <p:cNvSpPr txBox="1"/>
          <p:nvPr>
            <p:ph idx="3" type="body"/>
          </p:nvPr>
        </p:nvSpPr>
        <p:spPr>
          <a:xfrm>
            <a:off x="396699" y="5137983"/>
            <a:ext cx="3557494" cy="98887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3F3F3F"/>
              </a:buClr>
              <a:buSzPts val="1400"/>
              <a:buNone/>
              <a:defRPr b="0" sz="1400">
                <a:solidFill>
                  <a:srgbClr val="3F3F3F"/>
                </a:solidFill>
              </a:defRPr>
            </a:lvl1pPr>
            <a:lvl2pPr indent="-228600" lvl="1" marL="914400" algn="ctr">
              <a:lnSpc>
                <a:spcPct val="110000"/>
              </a:lnSpc>
              <a:spcBef>
                <a:spcPts val="500"/>
              </a:spcBef>
              <a:spcAft>
                <a:spcPts val="0"/>
              </a:spcAft>
              <a:buClr>
                <a:srgbClr val="3A3838"/>
              </a:buClr>
              <a:buSzPts val="1400"/>
              <a:buNone/>
              <a:defRPr/>
            </a:lvl2pPr>
            <a:lvl3pPr indent="-317500" lvl="2" marL="1371600" algn="ctr">
              <a:lnSpc>
                <a:spcPct val="110000"/>
              </a:lnSpc>
              <a:spcBef>
                <a:spcPts val="500"/>
              </a:spcBef>
              <a:spcAft>
                <a:spcPts val="0"/>
              </a:spcAft>
              <a:buClr>
                <a:srgbClr val="7F7F7F"/>
              </a:buClr>
              <a:buSzPts val="14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2" name="Google Shape;62;p30"/>
          <p:cNvPicPr preferRelativeResize="0"/>
          <p:nvPr/>
        </p:nvPicPr>
        <p:blipFill rotWithShape="1">
          <a:blip r:embed="rId3">
            <a:alphaModFix/>
          </a:blip>
          <a:srcRect b="0" l="0" r="0" t="0"/>
          <a:stretch/>
        </p:blipFill>
        <p:spPr>
          <a:xfrm>
            <a:off x="5492750" y="3701514"/>
            <a:ext cx="1206500" cy="1206500"/>
          </a:xfrm>
          <a:prstGeom prst="rect">
            <a:avLst/>
          </a:prstGeom>
          <a:noFill/>
          <a:ln>
            <a:noFill/>
          </a:ln>
        </p:spPr>
      </p:pic>
      <p:pic>
        <p:nvPicPr>
          <p:cNvPr id="63" name="Google Shape;63;p30"/>
          <p:cNvPicPr preferRelativeResize="0"/>
          <p:nvPr/>
        </p:nvPicPr>
        <p:blipFill rotWithShape="1">
          <a:blip r:embed="rId4">
            <a:alphaModFix/>
          </a:blip>
          <a:srcRect b="0" l="0" r="0" t="0"/>
          <a:stretch/>
        </p:blipFill>
        <p:spPr>
          <a:xfrm>
            <a:off x="9301757" y="3701514"/>
            <a:ext cx="1206500" cy="1206500"/>
          </a:xfrm>
          <a:prstGeom prst="rect">
            <a:avLst/>
          </a:prstGeom>
          <a:noFill/>
          <a:ln>
            <a:noFill/>
          </a:ln>
        </p:spPr>
      </p:pic>
      <p:pic>
        <p:nvPicPr>
          <p:cNvPr id="64" name="Google Shape;64;p30"/>
          <p:cNvPicPr preferRelativeResize="0"/>
          <p:nvPr/>
        </p:nvPicPr>
        <p:blipFill rotWithShape="1">
          <a:blip r:embed="rId5">
            <a:alphaModFix/>
          </a:blip>
          <a:srcRect b="0" l="0" r="0" t="0"/>
          <a:stretch/>
        </p:blipFill>
        <p:spPr>
          <a:xfrm>
            <a:off x="1523935" y="3653253"/>
            <a:ext cx="1303022" cy="1303022"/>
          </a:xfrm>
          <a:prstGeom prst="rect">
            <a:avLst/>
          </a:prstGeom>
          <a:noFill/>
          <a:ln>
            <a:noFill/>
          </a:ln>
        </p:spPr>
      </p:pic>
      <p:pic>
        <p:nvPicPr>
          <p:cNvPr id="65" name="Google Shape;65;p30"/>
          <p:cNvPicPr preferRelativeResize="0"/>
          <p:nvPr/>
        </p:nvPicPr>
        <p:blipFill rotWithShape="1">
          <a:blip r:embed="rId6">
            <a:alphaModFix/>
          </a:blip>
          <a:srcRect b="0" l="0" r="0" t="0"/>
          <a:stretch/>
        </p:blipFill>
        <p:spPr>
          <a:xfrm>
            <a:off x="10008090" y="220345"/>
            <a:ext cx="2033415" cy="38651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showMasterSp="0">
  <p:cSld name="10_Title and Content">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31"/>
          <p:cNvSpPr txBox="1"/>
          <p:nvPr>
            <p:ph type="title"/>
          </p:nvPr>
        </p:nvSpPr>
        <p:spPr>
          <a:xfrm>
            <a:off x="5583394" y="1191035"/>
            <a:ext cx="7923306"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9520"/>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1"/>
          <p:cNvSpPr txBox="1"/>
          <p:nvPr>
            <p:ph idx="1" type="body"/>
          </p:nvPr>
        </p:nvSpPr>
        <p:spPr>
          <a:xfrm>
            <a:off x="5583394" y="2978391"/>
            <a:ext cx="5235402" cy="988875"/>
          </a:xfrm>
          <a:prstGeom prst="rect">
            <a:avLst/>
          </a:prstGeom>
          <a:noFill/>
          <a:ln>
            <a:noFill/>
          </a:ln>
        </p:spPr>
        <p:txBody>
          <a:bodyPr anchorCtr="0" anchor="t" bIns="45700" lIns="91425" spcFirstLastPara="1" rIns="91425" wrap="square" tIns="45700">
            <a:normAutofit/>
          </a:bodyPr>
          <a:lstStyle>
            <a:lvl1pPr indent="-342900" lvl="0" marL="457200" algn="l">
              <a:lnSpc>
                <a:spcPct val="140000"/>
              </a:lnSpc>
              <a:spcBef>
                <a:spcPts val="1000"/>
              </a:spcBef>
              <a:spcAft>
                <a:spcPts val="0"/>
              </a:spcAft>
              <a:buClr>
                <a:srgbClr val="364B8C"/>
              </a:buClr>
              <a:buSzPts val="1800"/>
              <a:buFont typeface="Arial"/>
              <a:buChar char="•"/>
              <a:defRPr/>
            </a:lvl1pPr>
            <a:lvl2pPr indent="-228600" lvl="1" marL="914400" algn="l">
              <a:lnSpc>
                <a:spcPct val="110000"/>
              </a:lnSpc>
              <a:spcBef>
                <a:spcPts val="500"/>
              </a:spcBef>
              <a:spcAft>
                <a:spcPts val="0"/>
              </a:spcAft>
              <a:buClr>
                <a:srgbClr val="3A3838"/>
              </a:buClr>
              <a:buSzPts val="1400"/>
              <a:buNone/>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31"/>
          <p:cNvSpPr txBox="1"/>
          <p:nvPr/>
        </p:nvSpPr>
        <p:spPr>
          <a:xfrm>
            <a:off x="5583394" y="2147266"/>
            <a:ext cx="646355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364B8C"/>
                </a:solidFill>
                <a:latin typeface="Arial"/>
                <a:ea typeface="Arial"/>
                <a:cs typeface="Arial"/>
                <a:sym typeface="Arial"/>
              </a:rPr>
              <a:t>And why…</a:t>
            </a:r>
            <a:endParaRPr b="0" i="0" sz="1800" u="none" cap="none" strike="noStrike">
              <a:solidFill>
                <a:srgbClr val="364B8C"/>
              </a:solidFill>
              <a:latin typeface="Arial"/>
              <a:ea typeface="Arial"/>
              <a:cs typeface="Arial"/>
              <a:sym typeface="Arial"/>
            </a:endParaRPr>
          </a:p>
        </p:txBody>
      </p:sp>
      <p:sp>
        <p:nvSpPr>
          <p:cNvPr id="70" name="Google Shape;70;p31"/>
          <p:cNvSpPr/>
          <p:nvPr>
            <p:ph idx="2" type="pic"/>
          </p:nvPr>
        </p:nvSpPr>
        <p:spPr>
          <a:xfrm>
            <a:off x="695128" y="2358090"/>
            <a:ext cx="3428513" cy="3428513"/>
          </a:xfrm>
          <a:prstGeom prst="rect">
            <a:avLst/>
          </a:prstGeom>
          <a:noFill/>
          <a:ln>
            <a:noFill/>
          </a:ln>
        </p:spPr>
      </p:sp>
      <p:pic>
        <p:nvPicPr>
          <p:cNvPr id="71" name="Google Shape;71;p31"/>
          <p:cNvPicPr preferRelativeResize="0"/>
          <p:nvPr/>
        </p:nvPicPr>
        <p:blipFill rotWithShape="1">
          <a:blip r:embed="rId3">
            <a:alphaModFix/>
          </a:blip>
          <a:srcRect b="0" l="0" r="0" t="0"/>
          <a:stretch/>
        </p:blipFill>
        <p:spPr>
          <a:xfrm>
            <a:off x="10008090" y="220345"/>
            <a:ext cx="2033415" cy="38651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2" name="Shape 72"/>
        <p:cNvGrpSpPr/>
        <p:nvPr/>
      </p:nvGrpSpPr>
      <p:grpSpPr>
        <a:xfrm>
          <a:off x="0" y="0"/>
          <a:ext cx="0" cy="0"/>
          <a:chOff x="0" y="0"/>
          <a:chExt cx="0" cy="0"/>
        </a:xfrm>
      </p:grpSpPr>
      <p:sp>
        <p:nvSpPr>
          <p:cNvPr id="73" name="Google Shape;73;p32"/>
          <p:cNvSpPr/>
          <p:nvPr>
            <p:ph idx="2" type="pic"/>
          </p:nvPr>
        </p:nvSpPr>
        <p:spPr>
          <a:xfrm>
            <a:off x="6096000" y="0"/>
            <a:ext cx="6096000" cy="3429000"/>
          </a:xfrm>
          <a:prstGeom prst="rect">
            <a:avLst/>
          </a:prstGeom>
          <a:noFill/>
          <a:ln>
            <a:noFill/>
          </a:ln>
        </p:spPr>
      </p:sp>
      <p:sp>
        <p:nvSpPr>
          <p:cNvPr id="74" name="Google Shape;74;p32"/>
          <p:cNvSpPr/>
          <p:nvPr>
            <p:ph idx="3" type="pic"/>
          </p:nvPr>
        </p:nvSpPr>
        <p:spPr>
          <a:xfrm>
            <a:off x="6096000" y="3429000"/>
            <a:ext cx="6096000" cy="3429000"/>
          </a:xfrm>
          <a:prstGeom prst="rect">
            <a:avLst/>
          </a:prstGeom>
          <a:noFill/>
          <a:ln>
            <a:noFill/>
          </a:ln>
        </p:spPr>
      </p:sp>
      <p:sp>
        <p:nvSpPr>
          <p:cNvPr id="75" name="Google Shape;75;p32"/>
          <p:cNvSpPr txBox="1"/>
          <p:nvPr>
            <p:ph idx="1" type="body"/>
          </p:nvPr>
        </p:nvSpPr>
        <p:spPr>
          <a:xfrm>
            <a:off x="568187" y="1562154"/>
            <a:ext cx="539866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64B8C"/>
              </a:buClr>
              <a:buSzPts val="1800"/>
              <a:buNone/>
              <a:defRPr/>
            </a:lvl1pPr>
            <a:lvl2pPr indent="-342900" lvl="1" marL="914400" algn="l">
              <a:lnSpc>
                <a:spcPct val="110000"/>
              </a:lnSpc>
              <a:spcBef>
                <a:spcPts val="500"/>
              </a:spcBef>
              <a:spcAft>
                <a:spcPts val="0"/>
              </a:spcAft>
              <a:buClr>
                <a:srgbClr val="3A3838"/>
              </a:buClr>
              <a:buSzPts val="1800"/>
              <a:buChar char="•"/>
              <a:defRPr/>
            </a:lvl2pPr>
            <a:lvl3pPr indent="-342900" lvl="2" marL="1371600" algn="l">
              <a:lnSpc>
                <a:spcPct val="11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2"/>
          <p:cNvSpPr txBox="1"/>
          <p:nvPr>
            <p:ph type="title"/>
          </p:nvPr>
        </p:nvSpPr>
        <p:spPr>
          <a:xfrm>
            <a:off x="279400" y="365125"/>
            <a:ext cx="5816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9520"/>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7" name="Google Shape;77;p32"/>
          <p:cNvPicPr preferRelativeResize="0"/>
          <p:nvPr/>
        </p:nvPicPr>
        <p:blipFill rotWithShape="1">
          <a:blip r:embed="rId2">
            <a:alphaModFix/>
          </a:blip>
          <a:srcRect b="0" l="0" r="0" t="0"/>
          <a:stretch/>
        </p:blipFill>
        <p:spPr>
          <a:xfrm>
            <a:off x="188047" y="6277391"/>
            <a:ext cx="2033415" cy="3865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75">
                                            <p:txEl>
                                              <p:pRg end="0" st="0"/>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75">
                                            <p:txEl>
                                              <p:pRg end="1" st="1"/>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75">
                                            <p:txEl>
                                              <p:pRg end="2" st="2"/>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75">
                                            <p:txEl>
                                              <p:pRg end="3" st="3"/>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75">
                                            <p:txEl>
                                              <p:pRg end="4" st="4"/>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75">
                                            <p:txEl>
                                              <p:pRg end="5" st="5"/>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75">
                                            <p:txEl>
                                              <p:pRg end="6" st="6"/>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75">
                                            <p:txEl>
                                              <p:pRg end="7" st="7"/>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75">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theme" Target="../theme/theme2.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79520"/>
              </a:buClr>
              <a:buSzPts val="4000"/>
              <a:buFont typeface="Arial"/>
              <a:buNone/>
              <a:defRPr b="0" i="0" sz="4000" u="none" cap="none" strike="noStrike">
                <a:solidFill>
                  <a:srgbClr val="F7952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364B8C"/>
              </a:buClr>
              <a:buSzPts val="1800"/>
              <a:buFont typeface="Arial"/>
              <a:buNone/>
              <a:defRPr b="1" i="0" sz="1800" u="none" cap="none" strike="noStrike">
                <a:solidFill>
                  <a:srgbClr val="364B8C"/>
                </a:solidFill>
                <a:latin typeface="Arial"/>
                <a:ea typeface="Arial"/>
                <a:cs typeface="Arial"/>
                <a:sym typeface="Arial"/>
              </a:defRPr>
            </a:lvl1pPr>
            <a:lvl2pPr indent="-317500" lvl="1" marL="914400" marR="0" rtl="0" algn="l">
              <a:lnSpc>
                <a:spcPct val="110000"/>
              </a:lnSpc>
              <a:spcBef>
                <a:spcPts val="500"/>
              </a:spcBef>
              <a:spcAft>
                <a:spcPts val="0"/>
              </a:spcAft>
              <a:buClr>
                <a:srgbClr val="3A3838"/>
              </a:buClr>
              <a:buSzPts val="1400"/>
              <a:buFont typeface="Arial"/>
              <a:buChar char="•"/>
              <a:defRPr b="0" i="0" sz="1400" u="none" cap="none" strike="noStrike">
                <a:solidFill>
                  <a:srgbClr val="3A3838"/>
                </a:solidFill>
                <a:latin typeface="Arial"/>
                <a:ea typeface="Arial"/>
                <a:cs typeface="Arial"/>
                <a:sym typeface="Arial"/>
              </a:defRPr>
            </a:lvl2pPr>
            <a:lvl3pPr indent="-317500" lvl="2" marL="1371600" marR="0" rtl="0" algn="l">
              <a:lnSpc>
                <a:spcPct val="110000"/>
              </a:lnSpc>
              <a:spcBef>
                <a:spcPts val="500"/>
              </a:spcBef>
              <a:spcAft>
                <a:spcPts val="0"/>
              </a:spcAft>
              <a:buClr>
                <a:srgbClr val="7F7F7F"/>
              </a:buClr>
              <a:buSzPts val="1400"/>
              <a:buFont typeface="Arial"/>
              <a:buChar char="•"/>
              <a:defRPr b="0" i="0" sz="1400" u="none" cap="none" strike="noStrike">
                <a:solidFill>
                  <a:srgbClr val="7F7F7F"/>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 name="Google Shape;12;p23"/>
          <p:cNvPicPr preferRelativeResize="0"/>
          <p:nvPr/>
        </p:nvPicPr>
        <p:blipFill rotWithShape="1">
          <a:blip r:embed="rId1">
            <a:alphaModFix/>
          </a:blip>
          <a:srcRect b="0" l="0" r="0" t="0"/>
          <a:stretch/>
        </p:blipFill>
        <p:spPr>
          <a:xfrm>
            <a:off x="10008090" y="220345"/>
            <a:ext cx="2033415" cy="38651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94.jpg"/><Relationship Id="rId4" Type="http://schemas.openxmlformats.org/officeDocument/2006/relationships/image" Target="../media/image81.jpg"/><Relationship Id="rId5" Type="http://schemas.openxmlformats.org/officeDocument/2006/relationships/image" Target="../media/image98.jpg"/><Relationship Id="rId6" Type="http://schemas.openxmlformats.org/officeDocument/2006/relationships/image" Target="../media/image91.jpg"/><Relationship Id="rId7" Type="http://schemas.openxmlformats.org/officeDocument/2006/relationships/image" Target="../media/image8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10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59.png"/><Relationship Id="rId4" Type="http://schemas.openxmlformats.org/officeDocument/2006/relationships/hyperlink" Target="http://www.explorica.com/Cunningham-1771" TargetMode="External"/><Relationship Id="rId9" Type="http://schemas.openxmlformats.org/officeDocument/2006/relationships/image" Target="../media/image107.png"/><Relationship Id="rId5" Type="http://schemas.openxmlformats.org/officeDocument/2006/relationships/image" Target="../media/image99.png"/><Relationship Id="rId6" Type="http://schemas.openxmlformats.org/officeDocument/2006/relationships/image" Target="../media/image105.png"/><Relationship Id="rId7" Type="http://schemas.openxmlformats.org/officeDocument/2006/relationships/image" Target="../media/image104.png"/><Relationship Id="rId8" Type="http://schemas.openxmlformats.org/officeDocument/2006/relationships/image" Target="../media/image97.png"/><Relationship Id="rId11" Type="http://schemas.openxmlformats.org/officeDocument/2006/relationships/image" Target="../media/image101.png"/><Relationship Id="rId10" Type="http://schemas.openxmlformats.org/officeDocument/2006/relationships/image" Target="../media/image10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 Id="rId3" Type="http://schemas.openxmlformats.org/officeDocument/2006/relationships/image" Target="../media/image108.jpg"/><Relationship Id="rId4" Type="http://schemas.openxmlformats.org/officeDocument/2006/relationships/image" Target="../media/image9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9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72.jpg"/><Relationship Id="rId4" Type="http://schemas.openxmlformats.org/officeDocument/2006/relationships/image" Target="../media/image81.jpg"/><Relationship Id="rId5" Type="http://schemas.openxmlformats.org/officeDocument/2006/relationships/image" Target="../media/image79.jpg"/><Relationship Id="rId6" Type="http://schemas.openxmlformats.org/officeDocument/2006/relationships/image" Target="../media/image91.jpg"/><Relationship Id="rId7" Type="http://schemas.openxmlformats.org/officeDocument/2006/relationships/image" Target="../media/image8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00.jpg"/><Relationship Id="rId4" Type="http://schemas.openxmlformats.org/officeDocument/2006/relationships/image" Target="../media/image81.jpg"/><Relationship Id="rId5" Type="http://schemas.openxmlformats.org/officeDocument/2006/relationships/image" Target="../media/image80.jpg"/><Relationship Id="rId6" Type="http://schemas.openxmlformats.org/officeDocument/2006/relationships/image" Target="../media/image91.jpg"/><Relationship Id="rId7" Type="http://schemas.openxmlformats.org/officeDocument/2006/relationships/image" Target="../media/image8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11"/>
          <p:cNvPicPr preferRelativeResize="0"/>
          <p:nvPr>
            <p:ph idx="2" type="pic"/>
          </p:nvPr>
        </p:nvPicPr>
        <p:blipFill rotWithShape="1">
          <a:blip r:embed="rId3">
            <a:alphaModFix/>
          </a:blip>
          <a:srcRect b="0" l="0" r="0" t="0"/>
          <a:stretch/>
        </p:blipFill>
        <p:spPr>
          <a:xfrm>
            <a:off x="6096000" y="0"/>
            <a:ext cx="6096000" cy="3429000"/>
          </a:xfrm>
          <a:prstGeom prst="rect">
            <a:avLst/>
          </a:prstGeom>
          <a:blipFill rotWithShape="1">
            <a:blip r:embed="rId4">
              <a:alphaModFix/>
            </a:blip>
            <a:stretch>
              <a:fillRect b="0" l="0" r="0" t="0"/>
            </a:stretch>
          </a:blipFill>
          <a:ln>
            <a:noFill/>
          </a:ln>
        </p:spPr>
      </p:pic>
      <p:sp>
        <p:nvSpPr>
          <p:cNvPr id="313" name="Google Shape;313;p11"/>
          <p:cNvSpPr txBox="1"/>
          <p:nvPr>
            <p:ph type="title"/>
          </p:nvPr>
        </p:nvSpPr>
        <p:spPr>
          <a:xfrm>
            <a:off x="274707" y="365124"/>
            <a:ext cx="5816600" cy="132556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79520"/>
              </a:buClr>
              <a:buSzPts val="4000"/>
              <a:buFont typeface="Arial"/>
              <a:buNone/>
            </a:pPr>
            <a:r>
              <a:rPr lang="en-US"/>
              <a:t>Itinerario del viaje</a:t>
            </a:r>
            <a:endParaRPr/>
          </a:p>
          <a:p>
            <a:pPr indent="0" lvl="0" marL="0" rtl="0" algn="l">
              <a:lnSpc>
                <a:spcPct val="90000"/>
              </a:lnSpc>
              <a:spcBef>
                <a:spcPts val="0"/>
              </a:spcBef>
              <a:spcAft>
                <a:spcPts val="0"/>
              </a:spcAft>
              <a:buClr>
                <a:srgbClr val="F79520"/>
              </a:buClr>
              <a:buSzPts val="4000"/>
              <a:buFont typeface="Arial"/>
              <a:buNone/>
            </a:pPr>
            <a:r>
              <a:t/>
            </a:r>
            <a:endParaRPr/>
          </a:p>
        </p:txBody>
      </p:sp>
      <p:pic>
        <p:nvPicPr>
          <p:cNvPr id="314" name="Google Shape;314;p11"/>
          <p:cNvPicPr preferRelativeResize="0"/>
          <p:nvPr>
            <p:ph idx="3" type="pic"/>
          </p:nvPr>
        </p:nvPicPr>
        <p:blipFill rotWithShape="1">
          <a:blip r:embed="rId5">
            <a:alphaModFix/>
          </a:blip>
          <a:srcRect b="0" l="0" r="0" t="0"/>
          <a:stretch/>
        </p:blipFill>
        <p:spPr>
          <a:xfrm>
            <a:off x="6096000" y="3429000"/>
            <a:ext cx="6096000" cy="3429000"/>
          </a:xfrm>
          <a:prstGeom prst="rect">
            <a:avLst/>
          </a:prstGeom>
          <a:blipFill rotWithShape="1">
            <a:blip r:embed="rId6">
              <a:alphaModFix/>
            </a:blip>
            <a:stretch>
              <a:fillRect b="0" l="0" r="0" t="0"/>
            </a:stretch>
          </a:blipFill>
          <a:ln>
            <a:noFill/>
          </a:ln>
        </p:spPr>
      </p:pic>
      <p:sp>
        <p:nvSpPr>
          <p:cNvPr id="315" name="Google Shape;315;p11"/>
          <p:cNvSpPr txBox="1"/>
          <p:nvPr>
            <p:ph idx="1" type="body"/>
          </p:nvPr>
        </p:nvSpPr>
        <p:spPr>
          <a:xfrm>
            <a:off x="568188" y="1534995"/>
            <a:ext cx="3985705" cy="329050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64B8C"/>
              </a:buClr>
              <a:buSzPts val="1700"/>
              <a:buNone/>
            </a:pPr>
            <a:r>
              <a:rPr lang="en-US" sz="1700"/>
              <a:t>Día 7 </a:t>
            </a:r>
            <a:r>
              <a:rPr lang="en-US" sz="1700">
                <a:solidFill>
                  <a:srgbClr val="F79520"/>
                </a:solidFill>
              </a:rPr>
              <a:t>|</a:t>
            </a:r>
            <a:r>
              <a:rPr lang="en-US" sz="1700"/>
              <a:t> Londres</a:t>
            </a:r>
            <a:endParaRPr/>
          </a:p>
          <a:p>
            <a:pPr indent="-214311" lvl="1" marL="458787" rtl="0" algn="l">
              <a:lnSpc>
                <a:spcPct val="110000"/>
              </a:lnSpc>
              <a:spcBef>
                <a:spcPts val="500"/>
              </a:spcBef>
              <a:spcAft>
                <a:spcPts val="0"/>
              </a:spcAft>
              <a:buClr>
                <a:srgbClr val="3A3838"/>
              </a:buClr>
              <a:buSzPts val="1300"/>
              <a:buChar char="•"/>
            </a:pPr>
            <a:r>
              <a:rPr lang="en-US" sz="1300"/>
              <a:t>Excursión guiada a Stonehenge</a:t>
            </a:r>
            <a:endParaRPr sz="1300"/>
          </a:p>
          <a:p>
            <a:pPr indent="-214311" lvl="1" marL="458787" rtl="0" algn="l">
              <a:lnSpc>
                <a:spcPct val="110000"/>
              </a:lnSpc>
              <a:spcBef>
                <a:spcPts val="500"/>
              </a:spcBef>
              <a:spcAft>
                <a:spcPts val="0"/>
              </a:spcAft>
              <a:buClr>
                <a:srgbClr val="3A3838"/>
              </a:buClr>
              <a:buSzPts val="1300"/>
              <a:buChar char="•"/>
            </a:pPr>
            <a:r>
              <a:rPr lang="en-US" sz="1300"/>
              <a:t>Rueda del ojo de Londres</a:t>
            </a:r>
            <a:endParaRPr sz="1300"/>
          </a:p>
          <a:p>
            <a:pPr indent="-214311" lvl="1" marL="458788" rtl="0" algn="l">
              <a:lnSpc>
                <a:spcPct val="110000"/>
              </a:lnSpc>
              <a:spcBef>
                <a:spcPts val="500"/>
              </a:spcBef>
              <a:spcAft>
                <a:spcPts val="0"/>
              </a:spcAft>
              <a:buClr>
                <a:srgbClr val="3A3838"/>
              </a:buClr>
              <a:buSzPts val="1300"/>
              <a:buChar char="•"/>
            </a:pPr>
            <a:r>
              <a:rPr lang="en-US" sz="1300"/>
              <a:t>cena de curry</a:t>
            </a:r>
            <a:endParaRPr sz="1300"/>
          </a:p>
          <a:p>
            <a:pPr indent="0" lvl="0" marL="0" rtl="0" algn="l">
              <a:lnSpc>
                <a:spcPct val="90000"/>
              </a:lnSpc>
              <a:spcBef>
                <a:spcPts val="1000"/>
              </a:spcBef>
              <a:spcAft>
                <a:spcPts val="0"/>
              </a:spcAft>
              <a:buClr>
                <a:srgbClr val="364B8C"/>
              </a:buClr>
              <a:buSzPts val="1700"/>
              <a:buNone/>
            </a:pPr>
            <a:r>
              <a:rPr lang="en-US" sz="1700"/>
              <a:t>Día 8 </a:t>
            </a:r>
            <a:r>
              <a:rPr lang="en-US" sz="1700">
                <a:solidFill>
                  <a:srgbClr val="F79520"/>
                </a:solidFill>
              </a:rPr>
              <a:t>|</a:t>
            </a:r>
            <a:r>
              <a:rPr lang="en-US" sz="1700"/>
              <a:t> Día final del viaje</a:t>
            </a:r>
            <a:endParaRPr/>
          </a:p>
          <a:p>
            <a:pPr indent="0" lvl="1" marL="244475" rtl="0" algn="l">
              <a:lnSpc>
                <a:spcPct val="110000"/>
              </a:lnSpc>
              <a:spcBef>
                <a:spcPts val="500"/>
              </a:spcBef>
              <a:spcAft>
                <a:spcPts val="0"/>
              </a:spcAft>
              <a:buClr>
                <a:srgbClr val="3A3838"/>
              </a:buClr>
              <a:buSzPts val="1300"/>
              <a:buNone/>
            </a:pPr>
            <a:r>
              <a:t/>
            </a:r>
            <a:endParaRPr sz="1300"/>
          </a:p>
        </p:txBody>
      </p:sp>
      <p:sp>
        <p:nvSpPr>
          <p:cNvPr id="316" name="Google Shape;316;p11"/>
          <p:cNvSpPr txBox="1"/>
          <p:nvPr/>
        </p:nvSpPr>
        <p:spPr>
          <a:xfrm>
            <a:off x="9352230" y="2966558"/>
            <a:ext cx="2559609" cy="261610"/>
          </a:xfrm>
          <a:prstGeom prst="rect">
            <a:avLst/>
          </a:prstGeom>
          <a:solidFill>
            <a:srgbClr val="364B8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SOUTH BANK – THAMES RIVER/BIG BEN</a:t>
            </a:r>
            <a:endParaRPr b="0" i="0" sz="1400" u="none" cap="none" strike="noStrike">
              <a:solidFill>
                <a:srgbClr val="000000"/>
              </a:solidFill>
              <a:latin typeface="Arial"/>
              <a:ea typeface="Arial"/>
              <a:cs typeface="Arial"/>
              <a:sym typeface="Arial"/>
            </a:endParaRPr>
          </a:p>
        </p:txBody>
      </p:sp>
      <p:pic>
        <p:nvPicPr>
          <p:cNvPr id="317" name="Google Shape;317;p11"/>
          <p:cNvPicPr preferRelativeResize="0"/>
          <p:nvPr/>
        </p:nvPicPr>
        <p:blipFill rotWithShape="1">
          <a:blip r:embed="rId7">
            <a:alphaModFix/>
          </a:blip>
          <a:srcRect b="0" l="0" r="0" t="0"/>
          <a:stretch/>
        </p:blipFill>
        <p:spPr>
          <a:xfrm>
            <a:off x="11745153" y="2930677"/>
            <a:ext cx="333373" cy="333373"/>
          </a:xfrm>
          <a:prstGeom prst="rect">
            <a:avLst/>
          </a:prstGeom>
          <a:noFill/>
          <a:ln>
            <a:noFill/>
          </a:ln>
        </p:spPr>
      </p:pic>
      <p:sp>
        <p:nvSpPr>
          <p:cNvPr id="318" name="Google Shape;318;p11"/>
          <p:cNvSpPr txBox="1"/>
          <p:nvPr/>
        </p:nvSpPr>
        <p:spPr>
          <a:xfrm>
            <a:off x="9687208" y="6453470"/>
            <a:ext cx="2224632" cy="261610"/>
          </a:xfrm>
          <a:prstGeom prst="rect">
            <a:avLst/>
          </a:prstGeom>
          <a:solidFill>
            <a:srgbClr val="364B8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TATE MUSEUM OF MODERN ART </a:t>
            </a:r>
            <a:endParaRPr b="0" i="0" sz="1400" u="none" cap="none" strike="noStrike">
              <a:solidFill>
                <a:srgbClr val="000000"/>
              </a:solidFill>
              <a:latin typeface="Arial"/>
              <a:ea typeface="Arial"/>
              <a:cs typeface="Arial"/>
              <a:sym typeface="Arial"/>
            </a:endParaRPr>
          </a:p>
        </p:txBody>
      </p:sp>
      <p:pic>
        <p:nvPicPr>
          <p:cNvPr id="319" name="Google Shape;319;p11"/>
          <p:cNvPicPr preferRelativeResize="0"/>
          <p:nvPr/>
        </p:nvPicPr>
        <p:blipFill rotWithShape="1">
          <a:blip r:embed="rId7">
            <a:alphaModFix/>
          </a:blip>
          <a:srcRect b="0" l="0" r="0" t="0"/>
          <a:stretch/>
        </p:blipFill>
        <p:spPr>
          <a:xfrm>
            <a:off x="11745153" y="6417589"/>
            <a:ext cx="333373" cy="3333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2"/>
          <p:cNvSpPr txBox="1"/>
          <p:nvPr>
            <p:ph type="title"/>
          </p:nvPr>
        </p:nvSpPr>
        <p:spPr>
          <a:xfrm>
            <a:off x="279400" y="365125"/>
            <a:ext cx="784262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79520"/>
              </a:buClr>
              <a:buSzPts val="4000"/>
              <a:buFont typeface="Arial"/>
              <a:buNone/>
            </a:pPr>
            <a:r>
              <a:rPr lang="en-US"/>
              <a:t>Que </a:t>
            </a:r>
            <a:r>
              <a:rPr lang="en-US"/>
              <a:t>está</a:t>
            </a:r>
            <a:r>
              <a:rPr lang="en-US"/>
              <a:t> incluido?</a:t>
            </a:r>
            <a:endParaRPr/>
          </a:p>
        </p:txBody>
      </p:sp>
      <p:sp>
        <p:nvSpPr>
          <p:cNvPr id="325" name="Google Shape;325;p12"/>
          <p:cNvSpPr txBox="1"/>
          <p:nvPr>
            <p:ph idx="1" type="body"/>
          </p:nvPr>
        </p:nvSpPr>
        <p:spPr>
          <a:xfrm>
            <a:off x="1313524" y="2327871"/>
            <a:ext cx="4395304" cy="275105"/>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rgbClr val="3F3F3F"/>
              </a:buClr>
              <a:buSzPts val="450"/>
              <a:buNone/>
            </a:pPr>
            <a:r>
              <a:rPr lang="en-US" sz="1750"/>
              <a:t>pasaje </a:t>
            </a:r>
            <a:r>
              <a:rPr lang="en-US" sz="1750"/>
              <a:t>aéreo</a:t>
            </a:r>
            <a:r>
              <a:rPr lang="en-US" sz="1750"/>
              <a:t> de ida y vuelta</a:t>
            </a:r>
            <a:endParaRPr sz="1750"/>
          </a:p>
          <a:p>
            <a:pPr indent="0" lvl="0" marL="0" rtl="0" algn="l">
              <a:lnSpc>
                <a:spcPct val="70000"/>
              </a:lnSpc>
              <a:spcBef>
                <a:spcPts val="1000"/>
              </a:spcBef>
              <a:spcAft>
                <a:spcPts val="0"/>
              </a:spcAft>
              <a:buClr>
                <a:srgbClr val="3F3F3F"/>
              </a:buClr>
              <a:buSzPts val="450"/>
              <a:buNone/>
            </a:pPr>
            <a:r>
              <a:t/>
            </a:r>
            <a:endParaRPr sz="450"/>
          </a:p>
        </p:txBody>
      </p:sp>
      <p:sp>
        <p:nvSpPr>
          <p:cNvPr id="326" name="Google Shape;326;p12"/>
          <p:cNvSpPr txBox="1"/>
          <p:nvPr>
            <p:ph idx="2" type="body"/>
          </p:nvPr>
        </p:nvSpPr>
        <p:spPr>
          <a:xfrm>
            <a:off x="1313525" y="3093725"/>
            <a:ext cx="3148800" cy="2751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rgbClr val="3F3F3F"/>
              </a:buClr>
              <a:buSzPct val="29032"/>
              <a:buNone/>
            </a:pPr>
            <a:r>
              <a:rPr lang="en-US" sz="6200"/>
              <a:t>  Todo el transporte en el tour</a:t>
            </a:r>
            <a:endParaRPr sz="6600"/>
          </a:p>
          <a:p>
            <a:pPr indent="0" lvl="0" marL="0" rtl="0" algn="l">
              <a:lnSpc>
                <a:spcPct val="90000"/>
              </a:lnSpc>
              <a:spcBef>
                <a:spcPts val="1000"/>
              </a:spcBef>
              <a:spcAft>
                <a:spcPts val="0"/>
              </a:spcAft>
              <a:buClr>
                <a:srgbClr val="3F3F3F"/>
              </a:buClr>
              <a:buSzPct val="60000"/>
              <a:buNone/>
            </a:pPr>
            <a:r>
              <a:t/>
            </a:r>
            <a:endParaRPr sz="3000"/>
          </a:p>
        </p:txBody>
      </p:sp>
      <p:sp>
        <p:nvSpPr>
          <p:cNvPr id="327" name="Google Shape;327;p12"/>
          <p:cNvSpPr txBox="1"/>
          <p:nvPr>
            <p:ph idx="3" type="body"/>
          </p:nvPr>
        </p:nvSpPr>
        <p:spPr>
          <a:xfrm>
            <a:off x="1313524" y="3853078"/>
            <a:ext cx="4395304" cy="519335"/>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10000"/>
              </a:lnSpc>
              <a:spcBef>
                <a:spcPts val="0"/>
              </a:spcBef>
              <a:spcAft>
                <a:spcPts val="0"/>
              </a:spcAft>
              <a:buClr>
                <a:srgbClr val="3F3F3F"/>
              </a:buClr>
              <a:buSzPct val="29470"/>
              <a:buNone/>
            </a:pPr>
            <a:r>
              <a:rPr lang="en-US" sz="6107"/>
              <a:t>Alojamiento en habitaciones triples o cuádruples con baño privado</a:t>
            </a:r>
            <a:endParaRPr sz="6107"/>
          </a:p>
          <a:p>
            <a:pPr indent="0" lvl="0" marL="0" rtl="0" algn="l">
              <a:lnSpc>
                <a:spcPct val="90000"/>
              </a:lnSpc>
              <a:spcBef>
                <a:spcPts val="1000"/>
              </a:spcBef>
              <a:spcAft>
                <a:spcPts val="0"/>
              </a:spcAft>
              <a:buClr>
                <a:srgbClr val="3F3F3F"/>
              </a:buClr>
              <a:buSzPct val="100000"/>
              <a:buNone/>
            </a:pPr>
            <a:r>
              <a:t/>
            </a:r>
            <a:endParaRPr/>
          </a:p>
        </p:txBody>
      </p:sp>
      <p:sp>
        <p:nvSpPr>
          <p:cNvPr id="328" name="Google Shape;328;p12"/>
          <p:cNvSpPr txBox="1"/>
          <p:nvPr>
            <p:ph idx="4" type="body"/>
          </p:nvPr>
        </p:nvSpPr>
        <p:spPr>
          <a:xfrm>
            <a:off x="1313524" y="4731361"/>
            <a:ext cx="4395304" cy="304097"/>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rgbClr val="3F3F3F"/>
              </a:buClr>
              <a:buSzPts val="450"/>
              <a:buNone/>
            </a:pPr>
            <a:r>
              <a:rPr lang="en-US" sz="1650"/>
              <a:t>Desayuno incluido todos los </a:t>
            </a:r>
            <a:r>
              <a:rPr lang="en-US" sz="1650"/>
              <a:t>días</a:t>
            </a:r>
            <a:r>
              <a:rPr lang="en-US" sz="1650"/>
              <a:t> </a:t>
            </a:r>
            <a:endParaRPr sz="1650"/>
          </a:p>
          <a:p>
            <a:pPr indent="0" lvl="0" marL="0" rtl="0" algn="l">
              <a:lnSpc>
                <a:spcPct val="70000"/>
              </a:lnSpc>
              <a:spcBef>
                <a:spcPts val="1000"/>
              </a:spcBef>
              <a:spcAft>
                <a:spcPts val="0"/>
              </a:spcAft>
              <a:buClr>
                <a:srgbClr val="3F3F3F"/>
              </a:buClr>
              <a:buSzPts val="450"/>
              <a:buNone/>
            </a:pPr>
            <a:r>
              <a:t/>
            </a:r>
            <a:endParaRPr sz="850"/>
          </a:p>
        </p:txBody>
      </p:sp>
      <p:sp>
        <p:nvSpPr>
          <p:cNvPr id="329" name="Google Shape;329;p12"/>
          <p:cNvSpPr txBox="1"/>
          <p:nvPr>
            <p:ph idx="5" type="body"/>
          </p:nvPr>
        </p:nvSpPr>
        <p:spPr>
          <a:xfrm>
            <a:off x="1313524" y="5510488"/>
            <a:ext cx="4395304" cy="275295"/>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rgbClr val="3F3F3F"/>
              </a:buClr>
              <a:buSzPts val="450"/>
              <a:buNone/>
            </a:pPr>
            <a:r>
              <a:rPr lang="en-US" sz="1550"/>
              <a:t>Cena abundante y auténtica todos los días.</a:t>
            </a:r>
            <a:endParaRPr sz="1550"/>
          </a:p>
          <a:p>
            <a:pPr indent="0" lvl="0" marL="0" rtl="0" algn="l">
              <a:lnSpc>
                <a:spcPct val="70000"/>
              </a:lnSpc>
              <a:spcBef>
                <a:spcPts val="1000"/>
              </a:spcBef>
              <a:spcAft>
                <a:spcPts val="0"/>
              </a:spcAft>
              <a:buClr>
                <a:srgbClr val="3F3F3F"/>
              </a:buClr>
              <a:buSzPts val="450"/>
              <a:buNone/>
            </a:pPr>
            <a:r>
              <a:t/>
            </a:r>
            <a:endParaRPr sz="450"/>
          </a:p>
        </p:txBody>
      </p:sp>
      <p:sp>
        <p:nvSpPr>
          <p:cNvPr id="330" name="Google Shape;330;p12"/>
          <p:cNvSpPr txBox="1"/>
          <p:nvPr>
            <p:ph idx="6" type="body"/>
          </p:nvPr>
        </p:nvSpPr>
        <p:spPr>
          <a:xfrm>
            <a:off x="7055956" y="2283802"/>
            <a:ext cx="4395300" cy="3693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lt1"/>
              </a:buClr>
              <a:buSzPct val="100000"/>
              <a:buNone/>
            </a:pPr>
            <a:r>
              <a:t/>
            </a:r>
            <a:endParaRPr/>
          </a:p>
          <a:p>
            <a:pPr indent="0" lvl="0" marL="0" rtl="0" algn="l">
              <a:lnSpc>
                <a:spcPct val="90000"/>
              </a:lnSpc>
              <a:spcBef>
                <a:spcPts val="0"/>
              </a:spcBef>
              <a:spcAft>
                <a:spcPts val="0"/>
              </a:spcAft>
              <a:buClr>
                <a:schemeClr val="lt1"/>
              </a:buClr>
              <a:buSzPct val="27272"/>
              <a:buNone/>
            </a:pPr>
            <a:r>
              <a:rPr lang="en-US" sz="6600"/>
              <a:t>Costo de Entradas a las atracciones por itinerario</a:t>
            </a:r>
            <a:endParaRPr sz="6600"/>
          </a:p>
          <a:p>
            <a:pPr indent="0" lvl="0" marL="0" rtl="0" algn="l">
              <a:lnSpc>
                <a:spcPct val="90000"/>
              </a:lnSpc>
              <a:spcBef>
                <a:spcPts val="1000"/>
              </a:spcBef>
              <a:spcAft>
                <a:spcPts val="0"/>
              </a:spcAft>
              <a:buClr>
                <a:schemeClr val="lt1"/>
              </a:buClr>
              <a:buSzPct val="27272"/>
              <a:buNone/>
            </a:pPr>
            <a:r>
              <a:t/>
            </a:r>
            <a:endParaRPr sz="6600"/>
          </a:p>
        </p:txBody>
      </p:sp>
      <p:sp>
        <p:nvSpPr>
          <p:cNvPr id="331" name="Google Shape;331;p12"/>
          <p:cNvSpPr txBox="1"/>
          <p:nvPr>
            <p:ph idx="7" type="body"/>
          </p:nvPr>
        </p:nvSpPr>
        <p:spPr>
          <a:xfrm>
            <a:off x="7055950" y="3045697"/>
            <a:ext cx="4538400" cy="3693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20000"/>
              </a:lnSpc>
              <a:spcBef>
                <a:spcPts val="0"/>
              </a:spcBef>
              <a:spcAft>
                <a:spcPts val="0"/>
              </a:spcAft>
              <a:buClr>
                <a:schemeClr val="lt1"/>
              </a:buClr>
              <a:buSzPct val="100000"/>
              <a:buNone/>
            </a:pPr>
            <a:r>
              <a:t/>
            </a:r>
            <a:endParaRPr/>
          </a:p>
          <a:p>
            <a:pPr indent="0" lvl="0" marL="0" rtl="0" algn="l">
              <a:lnSpc>
                <a:spcPct val="90000"/>
              </a:lnSpc>
              <a:spcBef>
                <a:spcPts val="1000"/>
              </a:spcBef>
              <a:spcAft>
                <a:spcPts val="0"/>
              </a:spcAft>
              <a:buClr>
                <a:schemeClr val="lt1"/>
              </a:buClr>
              <a:buSzPct val="31275"/>
              <a:buNone/>
            </a:pPr>
            <a:r>
              <a:rPr lang="en-US" sz="5755"/>
              <a:t>Visitas turísticas guiadas y paseos por la ciudad por itinerario</a:t>
            </a:r>
            <a:endParaRPr sz="5755"/>
          </a:p>
        </p:txBody>
      </p:sp>
      <p:sp>
        <p:nvSpPr>
          <p:cNvPr id="332" name="Google Shape;332;p12"/>
          <p:cNvSpPr txBox="1"/>
          <p:nvPr>
            <p:ph idx="8" type="body"/>
          </p:nvPr>
        </p:nvSpPr>
        <p:spPr>
          <a:xfrm>
            <a:off x="7055956" y="3917750"/>
            <a:ext cx="4165419" cy="283207"/>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lt1"/>
              </a:buClr>
              <a:buSzPct val="31034"/>
              <a:buNone/>
            </a:pPr>
            <a:r>
              <a:rPr lang="en-US" sz="5800"/>
              <a:t>Director de gira profesional a tiempo completo</a:t>
            </a:r>
            <a:endParaRPr sz="5800"/>
          </a:p>
          <a:p>
            <a:pPr indent="0" lvl="0" marL="0" rtl="0" algn="l">
              <a:lnSpc>
                <a:spcPct val="90000"/>
              </a:lnSpc>
              <a:spcBef>
                <a:spcPts val="1000"/>
              </a:spcBef>
              <a:spcAft>
                <a:spcPts val="0"/>
              </a:spcAft>
              <a:buClr>
                <a:schemeClr val="lt1"/>
              </a:buClr>
              <a:buSzPct val="100000"/>
              <a:buNone/>
            </a:pPr>
            <a:r>
              <a:t/>
            </a:r>
            <a:endParaRPr/>
          </a:p>
        </p:txBody>
      </p:sp>
      <p:sp>
        <p:nvSpPr>
          <p:cNvPr id="333" name="Google Shape;333;p12"/>
          <p:cNvSpPr txBox="1"/>
          <p:nvPr>
            <p:ph idx="9" type="body"/>
          </p:nvPr>
        </p:nvSpPr>
        <p:spPr>
          <a:xfrm>
            <a:off x="7055956" y="4731804"/>
            <a:ext cx="4395304" cy="49318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780"/>
              <a:buNone/>
            </a:pPr>
            <a:r>
              <a:rPr lang="en-US" sz="1480"/>
              <a:t>Agenda de Rutas en linea , para que puedas seguir nuestro viaje desde casa</a:t>
            </a:r>
            <a:endParaRPr sz="1685"/>
          </a:p>
          <a:p>
            <a:pPr indent="0" lvl="0" marL="0" rtl="0" algn="l">
              <a:lnSpc>
                <a:spcPct val="90000"/>
              </a:lnSpc>
              <a:spcBef>
                <a:spcPts val="1000"/>
              </a:spcBef>
              <a:spcAft>
                <a:spcPts val="0"/>
              </a:spcAft>
              <a:buClr>
                <a:schemeClr val="lt1"/>
              </a:buClr>
              <a:buSzPts val="585"/>
              <a:buNone/>
            </a:pPr>
            <a:r>
              <a:t/>
            </a:r>
            <a:endParaRPr sz="985"/>
          </a:p>
        </p:txBody>
      </p:sp>
      <p:sp>
        <p:nvSpPr>
          <p:cNvPr id="334" name="Google Shape;334;p12"/>
          <p:cNvSpPr txBox="1"/>
          <p:nvPr>
            <p:ph idx="13" type="body"/>
          </p:nvPr>
        </p:nvSpPr>
        <p:spPr>
          <a:xfrm>
            <a:off x="7055956" y="5532522"/>
            <a:ext cx="4395304" cy="275294"/>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lt1"/>
              </a:buClr>
              <a:buSzPct val="29032"/>
              <a:buNone/>
            </a:pPr>
            <a:r>
              <a:rPr lang="en-US" sz="6200"/>
              <a:t>servicio de urgencias 24 horas</a:t>
            </a:r>
            <a:endParaRPr sz="6200"/>
          </a:p>
          <a:p>
            <a:pPr indent="0" lvl="0" marL="0" rtl="0" algn="l">
              <a:lnSpc>
                <a:spcPct val="90000"/>
              </a:lnSpc>
              <a:spcBef>
                <a:spcPts val="1000"/>
              </a:spcBef>
              <a:spcAft>
                <a:spcPts val="0"/>
              </a:spcAft>
              <a:buClr>
                <a:schemeClr val="lt1"/>
              </a:buClr>
              <a:buSzPct val="100000"/>
              <a:buNone/>
            </a:pPr>
            <a:r>
              <a:t/>
            </a:r>
            <a:endParaRPr/>
          </a:p>
          <a:p>
            <a:pPr indent="0" lvl="0" marL="0" rtl="0" algn="l">
              <a:lnSpc>
                <a:spcPct val="90000"/>
              </a:lnSpc>
              <a:spcBef>
                <a:spcPts val="1000"/>
              </a:spcBef>
              <a:spcAft>
                <a:spcPts val="0"/>
              </a:spcAft>
              <a:buClr>
                <a:schemeClr val="lt1"/>
              </a:buClr>
              <a:buSzPct val="100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3"/>
          <p:cNvSpPr txBox="1"/>
          <p:nvPr>
            <p:ph type="title"/>
          </p:nvPr>
        </p:nvSpPr>
        <p:spPr>
          <a:xfrm>
            <a:off x="279400" y="365125"/>
            <a:ext cx="1012444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79520"/>
              </a:buClr>
              <a:buSzPts val="4000"/>
              <a:buFont typeface="Arial"/>
              <a:buNone/>
            </a:pPr>
            <a:r>
              <a:rPr lang="en-US"/>
              <a:t>Responsabilidades de los padres de familia</a:t>
            </a:r>
            <a:endParaRPr/>
          </a:p>
        </p:txBody>
      </p:sp>
      <p:sp>
        <p:nvSpPr>
          <p:cNvPr id="340" name="Google Shape;340;p13"/>
          <p:cNvSpPr txBox="1"/>
          <p:nvPr>
            <p:ph idx="1" type="body"/>
          </p:nvPr>
        </p:nvSpPr>
        <p:spPr>
          <a:xfrm>
            <a:off x="792938" y="5137983"/>
            <a:ext cx="2376981" cy="988875"/>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Clr>
                <a:srgbClr val="3F3F3F"/>
              </a:buClr>
              <a:buSzPts val="1400"/>
              <a:buNone/>
            </a:pPr>
            <a:r>
              <a:rPr lang="en-US"/>
              <a:t>Adquisición de pasaporte y visa (si corresponde)</a:t>
            </a:r>
            <a:endParaRPr/>
          </a:p>
        </p:txBody>
      </p:sp>
      <p:sp>
        <p:nvSpPr>
          <p:cNvPr id="341" name="Google Shape;341;p13"/>
          <p:cNvSpPr txBox="1"/>
          <p:nvPr>
            <p:ph idx="2" type="body"/>
          </p:nvPr>
        </p:nvSpPr>
        <p:spPr>
          <a:xfrm>
            <a:off x="3566618" y="5137983"/>
            <a:ext cx="2376981" cy="988875"/>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Clr>
                <a:srgbClr val="3F3F3F"/>
              </a:buClr>
              <a:buSzPts val="1400"/>
              <a:buNone/>
            </a:pPr>
            <a:r>
              <a:rPr lang="en-US"/>
              <a:t>Transporte</a:t>
            </a:r>
            <a:r>
              <a:rPr lang="en-US"/>
              <a:t> desde y hacia el aeropuerto, para la salida y regreso  a casa</a:t>
            </a:r>
            <a:endParaRPr/>
          </a:p>
        </p:txBody>
      </p:sp>
      <p:sp>
        <p:nvSpPr>
          <p:cNvPr id="342" name="Google Shape;342;p13"/>
          <p:cNvSpPr txBox="1"/>
          <p:nvPr>
            <p:ph idx="3" type="body"/>
          </p:nvPr>
        </p:nvSpPr>
        <p:spPr>
          <a:xfrm>
            <a:off x="6340298" y="5137983"/>
            <a:ext cx="2376981" cy="988875"/>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10000"/>
              </a:lnSpc>
              <a:spcBef>
                <a:spcPts val="0"/>
              </a:spcBef>
              <a:spcAft>
                <a:spcPts val="0"/>
              </a:spcAft>
              <a:buClr>
                <a:srgbClr val="3F3F3F"/>
              </a:buClr>
              <a:buSzPts val="1400"/>
              <a:buNone/>
            </a:pPr>
            <a:r>
              <a:rPr lang="en-US"/>
              <a:t>Propinas </a:t>
            </a:r>
            <a:r>
              <a:rPr lang="en-US"/>
              <a:t>para el director de  tour y el conductor del autobús</a:t>
            </a:r>
            <a:endParaRPr/>
          </a:p>
          <a:p>
            <a:pPr indent="0" lvl="0" marL="0" rtl="0" algn="ctr">
              <a:lnSpc>
                <a:spcPct val="110000"/>
              </a:lnSpc>
              <a:spcBef>
                <a:spcPts val="0"/>
              </a:spcBef>
              <a:spcAft>
                <a:spcPts val="0"/>
              </a:spcAft>
              <a:buClr>
                <a:srgbClr val="3F3F3F"/>
              </a:buClr>
              <a:buSzPts val="1400"/>
              <a:buNone/>
            </a:pPr>
            <a:r>
              <a:rPr lang="en-US"/>
              <a:t>(ya incluido)</a:t>
            </a:r>
            <a:endParaRPr/>
          </a:p>
        </p:txBody>
      </p:sp>
      <p:sp>
        <p:nvSpPr>
          <p:cNvPr id="343" name="Google Shape;343;p13"/>
          <p:cNvSpPr txBox="1"/>
          <p:nvPr>
            <p:ph idx="4" type="body"/>
          </p:nvPr>
        </p:nvSpPr>
        <p:spPr>
          <a:xfrm>
            <a:off x="9134299" y="5137983"/>
            <a:ext cx="2376981" cy="1610058"/>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0"/>
              </a:spcBef>
              <a:spcAft>
                <a:spcPts val="0"/>
              </a:spcAft>
              <a:buClr>
                <a:srgbClr val="3F3F3F"/>
              </a:buClr>
              <a:buSzPts val="1400"/>
              <a:buNone/>
            </a:pPr>
            <a:r>
              <a:rPr lang="en-US"/>
              <a:t>dinero extra para excursiones opcionales, actividades de tiempo libre, almuerzos, bebidas/refrigerios y souvenirs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4"/>
          <p:cNvSpPr txBox="1"/>
          <p:nvPr>
            <p:ph type="title"/>
          </p:nvPr>
        </p:nvSpPr>
        <p:spPr>
          <a:xfrm>
            <a:off x="279400" y="365125"/>
            <a:ext cx="784262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79520"/>
              </a:buClr>
              <a:buSzPts val="4000"/>
              <a:buFont typeface="Arial"/>
              <a:buNone/>
            </a:pPr>
            <a:r>
              <a:rPr lang="en-US" sz="2300"/>
              <a:t>Responsabilidades de los padres de familia</a:t>
            </a:r>
            <a:endParaRPr sz="2300"/>
          </a:p>
        </p:txBody>
      </p:sp>
      <p:sp>
        <p:nvSpPr>
          <p:cNvPr id="349" name="Google Shape;349;p14"/>
          <p:cNvSpPr txBox="1"/>
          <p:nvPr>
            <p:ph idx="1" type="body"/>
          </p:nvPr>
        </p:nvSpPr>
        <p:spPr>
          <a:xfrm>
            <a:off x="1313524" y="2272786"/>
            <a:ext cx="4395304" cy="36933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F3F3F"/>
              </a:buClr>
              <a:buSzPts val="1800"/>
              <a:buNone/>
            </a:pPr>
            <a:r>
              <a:rPr lang="en-US"/>
              <a:t>Plan opcional de </a:t>
            </a:r>
            <a:r>
              <a:rPr lang="en-US"/>
              <a:t>protección</a:t>
            </a:r>
            <a:r>
              <a:rPr lang="en-US"/>
              <a:t> del viaje</a:t>
            </a:r>
            <a:endParaRPr/>
          </a:p>
        </p:txBody>
      </p:sp>
      <p:sp>
        <p:nvSpPr>
          <p:cNvPr id="350" name="Google Shape;350;p14"/>
          <p:cNvSpPr txBox="1"/>
          <p:nvPr>
            <p:ph idx="2" type="body"/>
          </p:nvPr>
        </p:nvSpPr>
        <p:spPr>
          <a:xfrm>
            <a:off x="7055956" y="2272785"/>
            <a:ext cx="4395304" cy="36933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rPr lang="en-US"/>
              <a:t>Plan de protección de viajes PLUS</a:t>
            </a:r>
            <a:endParaRPr/>
          </a:p>
        </p:txBody>
      </p:sp>
      <p:sp>
        <p:nvSpPr>
          <p:cNvPr id="351" name="Google Shape;351;p14"/>
          <p:cNvSpPr txBox="1"/>
          <p:nvPr>
            <p:ph idx="3" type="body"/>
          </p:nvPr>
        </p:nvSpPr>
        <p:spPr>
          <a:xfrm>
            <a:off x="1313524" y="3224209"/>
            <a:ext cx="4395300" cy="28422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rgbClr val="3F3F3F"/>
              </a:buClr>
              <a:buSzPts val="1800"/>
              <a:buNone/>
            </a:pPr>
            <a:r>
              <a:rPr lang="en-US"/>
              <a:t>Este</a:t>
            </a:r>
            <a:r>
              <a:rPr lang="en-US"/>
              <a:t> plan cubre a su hija/o para:</a:t>
            </a:r>
            <a:endParaRPr/>
          </a:p>
          <a:p>
            <a:pPr indent="-220978" lvl="1" marL="458787" rtl="0" algn="l">
              <a:lnSpc>
                <a:spcPct val="110000"/>
              </a:lnSpc>
              <a:spcBef>
                <a:spcPts val="500"/>
              </a:spcBef>
              <a:spcAft>
                <a:spcPts val="0"/>
              </a:spcAft>
              <a:buClr>
                <a:srgbClr val="3A3838"/>
              </a:buClr>
              <a:buSzPts val="1400"/>
              <a:buChar char="•"/>
            </a:pPr>
            <a:r>
              <a:rPr lang="en-US"/>
              <a:t>L</a:t>
            </a:r>
            <a:r>
              <a:rPr lang="en-US"/>
              <a:t>esión, enfermedad del pasajero o muerte de un miembro de la familia</a:t>
            </a:r>
            <a:endParaRPr/>
          </a:p>
          <a:p>
            <a:pPr indent="-220978" lvl="1" marL="458787" rtl="0" algn="l">
              <a:lnSpc>
                <a:spcPct val="110000"/>
              </a:lnSpc>
              <a:spcBef>
                <a:spcPts val="500"/>
              </a:spcBef>
              <a:spcAft>
                <a:spcPts val="0"/>
              </a:spcAft>
              <a:buClr>
                <a:srgbClr val="3A3838"/>
              </a:buClr>
              <a:buSzPts val="1400"/>
              <a:buChar char="•"/>
            </a:pPr>
            <a:r>
              <a:rPr lang="en-US"/>
              <a:t>Robo de pasaporte o visas</a:t>
            </a:r>
            <a:endParaRPr/>
          </a:p>
          <a:p>
            <a:pPr indent="-220978" lvl="1" marL="458787" rtl="0" algn="l">
              <a:lnSpc>
                <a:spcPct val="110000"/>
              </a:lnSpc>
              <a:spcBef>
                <a:spcPts val="500"/>
              </a:spcBef>
              <a:spcAft>
                <a:spcPts val="0"/>
              </a:spcAft>
              <a:buClr>
                <a:srgbClr val="3A3838"/>
              </a:buClr>
              <a:buSzPts val="1400"/>
              <a:buChar char="•"/>
            </a:pPr>
            <a:r>
              <a:rPr lang="en-US"/>
              <a:t>Cancelaciones de vuelos por huelga o mal tiempo</a:t>
            </a:r>
            <a:endParaRPr/>
          </a:p>
          <a:p>
            <a:pPr indent="-220978" lvl="1" marL="458787" rtl="0" algn="l">
              <a:lnSpc>
                <a:spcPct val="110000"/>
              </a:lnSpc>
              <a:spcBef>
                <a:spcPts val="500"/>
              </a:spcBef>
              <a:spcAft>
                <a:spcPts val="0"/>
              </a:spcAft>
              <a:buClr>
                <a:srgbClr val="3A3838"/>
              </a:buClr>
              <a:buSzPts val="1400"/>
              <a:buChar char="•"/>
            </a:pPr>
            <a:r>
              <a:rPr lang="en-US"/>
              <a:t>Pérdida de equipaje y efectos personales</a:t>
            </a:r>
            <a:endParaRPr/>
          </a:p>
          <a:p>
            <a:pPr indent="-220978" lvl="1" marL="458787" rtl="0" algn="l">
              <a:lnSpc>
                <a:spcPct val="110000"/>
              </a:lnSpc>
              <a:spcBef>
                <a:spcPts val="500"/>
              </a:spcBef>
              <a:spcAft>
                <a:spcPts val="0"/>
              </a:spcAft>
              <a:buClr>
                <a:srgbClr val="3A3838"/>
              </a:buClr>
              <a:buSzPts val="1400"/>
              <a:buChar char="•"/>
            </a:pPr>
            <a:r>
              <a:rPr lang="en-US"/>
              <a:t>Cancelación o interrupción del viaje debido a motivos cubiertos, como una enfermedad, dolencia o lesión cubiertas</a:t>
            </a:r>
            <a:endParaRPr/>
          </a:p>
          <a:p>
            <a:pPr indent="-220979" lvl="1" marL="458788" rtl="0" algn="l">
              <a:lnSpc>
                <a:spcPct val="110000"/>
              </a:lnSpc>
              <a:spcBef>
                <a:spcPts val="500"/>
              </a:spcBef>
              <a:spcAft>
                <a:spcPts val="0"/>
              </a:spcAft>
              <a:buClr>
                <a:srgbClr val="3A3838"/>
              </a:buClr>
              <a:buSzPts val="1400"/>
              <a:buChar char="•"/>
            </a:pPr>
            <a:r>
              <a:rPr lang="en-US"/>
              <a:t>Cancelación de viaje o interrupción de viaje debido a actos terroristas, según se define</a:t>
            </a:r>
            <a:endParaRPr/>
          </a:p>
        </p:txBody>
      </p:sp>
      <p:sp>
        <p:nvSpPr>
          <p:cNvPr id="352" name="Google Shape;352;p14"/>
          <p:cNvSpPr txBox="1"/>
          <p:nvPr>
            <p:ph idx="4" type="body"/>
          </p:nvPr>
        </p:nvSpPr>
        <p:spPr>
          <a:xfrm>
            <a:off x="7042993" y="3165009"/>
            <a:ext cx="4395304" cy="28422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rPr lang="en-US"/>
              <a:t>Este plan cubre a su hija/o para:</a:t>
            </a:r>
            <a:endParaRPr/>
          </a:p>
          <a:p>
            <a:pPr indent="-214311" lvl="1" marL="458787" rtl="0" algn="l">
              <a:lnSpc>
                <a:spcPct val="110000"/>
              </a:lnSpc>
              <a:spcBef>
                <a:spcPts val="500"/>
              </a:spcBef>
              <a:spcAft>
                <a:spcPts val="0"/>
              </a:spcAft>
              <a:buClr>
                <a:schemeClr val="lt1"/>
              </a:buClr>
              <a:buSzPts val="1400"/>
              <a:buChar char="•"/>
            </a:pPr>
            <a:r>
              <a:rPr lang="en-US"/>
              <a:t>Todo en el plan estándar</a:t>
            </a:r>
            <a:endParaRPr/>
          </a:p>
          <a:p>
            <a:pPr indent="-214311" lvl="1" marL="458787" rtl="0" algn="l">
              <a:lnSpc>
                <a:spcPct val="110000"/>
              </a:lnSpc>
              <a:spcBef>
                <a:spcPts val="500"/>
              </a:spcBef>
              <a:spcAft>
                <a:spcPts val="0"/>
              </a:spcAft>
              <a:buClr>
                <a:schemeClr val="lt1"/>
              </a:buClr>
              <a:buSzPts val="1400"/>
              <a:buChar char="•"/>
            </a:pPr>
            <a:r>
              <a:rPr lang="en-US"/>
              <a:t>Además de la protección exclusiva de "Cancelar por cualquier motivo" de Explorica:</a:t>
            </a:r>
            <a:endParaRPr/>
          </a:p>
          <a:p>
            <a:pPr indent="-214311" lvl="1" marL="458787" rtl="0" algn="l">
              <a:lnSpc>
                <a:spcPct val="110000"/>
              </a:lnSpc>
              <a:spcBef>
                <a:spcPts val="500"/>
              </a:spcBef>
              <a:spcAft>
                <a:spcPts val="0"/>
              </a:spcAft>
              <a:buClr>
                <a:schemeClr val="lt1"/>
              </a:buClr>
              <a:buSzPts val="1400"/>
              <a:buChar char="•"/>
            </a:pPr>
            <a:r>
              <a:rPr lang="en-US"/>
              <a:t>Si cancela su viaje 48 horas (2 días) o más antes de la fecha de salida programada, se le reembolsará el 75 % de los gastos de cancelación no reembolsables, menos el depósito y la prima del seguro</a:t>
            </a:r>
            <a:endParaRPr/>
          </a:p>
        </p:txBody>
      </p:sp>
      <p:sp>
        <p:nvSpPr>
          <p:cNvPr id="353" name="Google Shape;353;p14"/>
          <p:cNvSpPr txBox="1"/>
          <p:nvPr>
            <p:ph idx="5" type="body"/>
          </p:nvPr>
        </p:nvSpPr>
        <p:spPr>
          <a:xfrm>
            <a:off x="7044381" y="2643173"/>
            <a:ext cx="4395304" cy="36933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64B8C"/>
              </a:buClr>
              <a:buSzPts val="1800"/>
              <a:buNone/>
            </a:pPr>
            <a:r>
              <a:rPr lang="en-US"/>
              <a:t>$24/day (included in cost)</a:t>
            </a:r>
            <a:endParaRPr/>
          </a:p>
        </p:txBody>
      </p:sp>
      <p:sp>
        <p:nvSpPr>
          <p:cNvPr id="354" name="Google Shape;354;p14"/>
          <p:cNvSpPr txBox="1"/>
          <p:nvPr>
            <p:ph idx="6" type="body"/>
          </p:nvPr>
        </p:nvSpPr>
        <p:spPr>
          <a:xfrm>
            <a:off x="1303338" y="2643173"/>
            <a:ext cx="4395304" cy="36933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64B8C"/>
              </a:buClr>
              <a:buSzPts val="1800"/>
              <a:buNone/>
            </a:pPr>
            <a:r>
              <a:rPr lang="en-US"/>
              <a:t>$16/day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5"/>
          <p:cNvSpPr txBox="1"/>
          <p:nvPr>
            <p:ph idx="1" type="body"/>
          </p:nvPr>
        </p:nvSpPr>
        <p:spPr>
          <a:xfrm>
            <a:off x="6220670" y="2807649"/>
            <a:ext cx="4395304" cy="9888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64B8C"/>
              </a:buClr>
              <a:buSzPts val="1800"/>
              <a:buNone/>
            </a:pPr>
            <a:r>
              <a:rPr lang="en-US"/>
              <a:t>Pasaportes</a:t>
            </a:r>
            <a:endParaRPr/>
          </a:p>
          <a:p>
            <a:pPr indent="-214311" lvl="1" marL="458788" rtl="0" algn="l">
              <a:lnSpc>
                <a:spcPct val="110000"/>
              </a:lnSpc>
              <a:spcBef>
                <a:spcPts val="500"/>
              </a:spcBef>
              <a:spcAft>
                <a:spcPts val="0"/>
              </a:spcAft>
              <a:buClr>
                <a:srgbClr val="3A3838"/>
              </a:buClr>
              <a:buSzPts val="1400"/>
              <a:buChar char="•"/>
            </a:pPr>
            <a:r>
              <a:rPr lang="en-US"/>
              <a:t>El proceso de solicitud demora de 4 a 6 semanas, así que planifique de acorde</a:t>
            </a:r>
            <a:endParaRPr/>
          </a:p>
        </p:txBody>
      </p:sp>
      <p:sp>
        <p:nvSpPr>
          <p:cNvPr id="360" name="Google Shape;360;p15"/>
          <p:cNvSpPr txBox="1"/>
          <p:nvPr>
            <p:ph idx="2" type="body"/>
          </p:nvPr>
        </p:nvSpPr>
        <p:spPr>
          <a:xfrm>
            <a:off x="6220670" y="4158589"/>
            <a:ext cx="4539693" cy="21496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64B8C"/>
              </a:buClr>
              <a:buSzPts val="1800"/>
              <a:buNone/>
            </a:pPr>
            <a:r>
              <a:rPr lang="en-US"/>
              <a:t>Visas</a:t>
            </a:r>
            <a:endParaRPr/>
          </a:p>
          <a:p>
            <a:pPr indent="-214311" lvl="1" marL="458788" rtl="0" algn="l">
              <a:lnSpc>
                <a:spcPct val="110000"/>
              </a:lnSpc>
              <a:spcBef>
                <a:spcPts val="500"/>
              </a:spcBef>
              <a:spcAft>
                <a:spcPts val="0"/>
              </a:spcAft>
              <a:buClr>
                <a:srgbClr val="3A3838"/>
              </a:buClr>
              <a:buSzPts val="1400"/>
              <a:buChar char="•"/>
            </a:pPr>
            <a:r>
              <a:rPr lang="en-US"/>
              <a:t>Dado que los requisitos varían para cada nacionalidad, recomendamos que todos los viajeros verifiquen los requisitos individuales para su nacionalidad con el consulado local de todos los países que visitarán, o con VisaCentral, el socio de Explorica para visas de viaje.</a:t>
            </a:r>
            <a:endParaRPr/>
          </a:p>
        </p:txBody>
      </p:sp>
      <p:sp>
        <p:nvSpPr>
          <p:cNvPr id="361" name="Google Shape;361;p15"/>
          <p:cNvSpPr txBox="1"/>
          <p:nvPr>
            <p:ph type="title"/>
          </p:nvPr>
        </p:nvSpPr>
        <p:spPr>
          <a:xfrm>
            <a:off x="5137055" y="271200"/>
            <a:ext cx="5816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79520"/>
              </a:buClr>
              <a:buSzPts val="4000"/>
              <a:buFont typeface="Arial"/>
              <a:buNone/>
            </a:pPr>
            <a:r>
              <a:rPr lang="en-US"/>
              <a:t>Pasaportes y visas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6"/>
          <p:cNvSpPr txBox="1"/>
          <p:nvPr>
            <p:ph type="title"/>
          </p:nvPr>
        </p:nvSpPr>
        <p:spPr>
          <a:xfrm>
            <a:off x="279400" y="365125"/>
            <a:ext cx="5816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79520"/>
              </a:buClr>
              <a:buSzPts val="4000"/>
              <a:buFont typeface="Arial"/>
              <a:buNone/>
            </a:pPr>
            <a:r>
              <a:rPr lang="en-US"/>
              <a:t>Credito académico </a:t>
            </a:r>
            <a:endParaRPr/>
          </a:p>
        </p:txBody>
      </p:sp>
      <p:sp>
        <p:nvSpPr>
          <p:cNvPr id="368" name="Google Shape;368;p16"/>
          <p:cNvSpPr txBox="1"/>
          <p:nvPr>
            <p:ph idx="1" type="body"/>
          </p:nvPr>
        </p:nvSpPr>
        <p:spPr>
          <a:xfrm>
            <a:off x="279399" y="1907618"/>
            <a:ext cx="5431945" cy="988875"/>
          </a:xfrm>
          <a:prstGeom prst="rect">
            <a:avLst/>
          </a:prstGeom>
          <a:noFill/>
          <a:ln>
            <a:noFill/>
          </a:ln>
        </p:spPr>
        <p:txBody>
          <a:bodyPr anchorCtr="0" anchor="t" bIns="45700" lIns="91425" spcFirstLastPara="1" rIns="91425" wrap="square" tIns="45700">
            <a:normAutofit fontScale="92500" lnSpcReduction="10000"/>
          </a:bodyPr>
          <a:lstStyle/>
          <a:p>
            <a:pPr indent="-214311" lvl="1" marL="458787" rtl="0" algn="l">
              <a:lnSpc>
                <a:spcPct val="110000"/>
              </a:lnSpc>
              <a:spcBef>
                <a:spcPts val="500"/>
              </a:spcBef>
              <a:spcAft>
                <a:spcPts val="0"/>
              </a:spcAft>
              <a:buClr>
                <a:srgbClr val="3A3838"/>
              </a:buClr>
              <a:buSzPct val="100000"/>
              <a:buChar char="•"/>
            </a:pPr>
            <a:r>
              <a:rPr lang="en-US"/>
              <a:t>Los estudiantes pueden completar las tareas antes, durante y/o después del recorrido.</a:t>
            </a:r>
            <a:endParaRPr/>
          </a:p>
          <a:p>
            <a:pPr indent="-214311" lvl="1" marL="458788" rtl="0" algn="l">
              <a:lnSpc>
                <a:spcPct val="110000"/>
              </a:lnSpc>
              <a:spcBef>
                <a:spcPts val="500"/>
              </a:spcBef>
              <a:spcAft>
                <a:spcPts val="0"/>
              </a:spcAft>
              <a:buClr>
                <a:srgbClr val="3A3838"/>
              </a:buClr>
              <a:buSzPct val="100000"/>
              <a:buChar char="•"/>
            </a:pPr>
            <a:r>
              <a:rPr lang="en-US"/>
              <a:t>Esta opción brinda la oportunidad de obtener créditos para la escuela secundaria o la universidad por su experiencia de viaje.</a:t>
            </a:r>
            <a:endParaRPr/>
          </a:p>
        </p:txBody>
      </p:sp>
      <p:sp>
        <p:nvSpPr>
          <p:cNvPr id="369" name="Google Shape;369;p16"/>
          <p:cNvSpPr txBox="1"/>
          <p:nvPr>
            <p:ph idx="2" type="body"/>
          </p:nvPr>
        </p:nvSpPr>
        <p:spPr>
          <a:xfrm>
            <a:off x="1237017" y="3327366"/>
            <a:ext cx="4395304" cy="1638173"/>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364B8C"/>
              </a:buClr>
              <a:buSzPct val="100000"/>
              <a:buNone/>
            </a:pPr>
            <a:r>
              <a:rPr lang="en-US" sz="1600"/>
              <a:t>Crédito de escuela secundaria (estudiantes en los grados 6-12)</a:t>
            </a:r>
            <a:endParaRPr sz="1600"/>
          </a:p>
          <a:p>
            <a:pPr indent="-214311" lvl="1" marL="458788" rtl="0" algn="l">
              <a:lnSpc>
                <a:spcPct val="110000"/>
              </a:lnSpc>
              <a:spcBef>
                <a:spcPts val="500"/>
              </a:spcBef>
              <a:spcAft>
                <a:spcPts val="0"/>
              </a:spcAft>
              <a:buClr>
                <a:srgbClr val="3A3838"/>
              </a:buClr>
              <a:buSzPct val="100000"/>
              <a:buChar char="•"/>
            </a:pPr>
            <a:r>
              <a:rPr lang="en-US" sz="1200"/>
              <a:t>Los estudiantes de s</a:t>
            </a:r>
            <a:r>
              <a:rPr b="1" lang="en-US" sz="1200"/>
              <a:t>ecundaria </a:t>
            </a:r>
            <a:r>
              <a:rPr lang="en-US" sz="1200"/>
              <a:t>y preparatoria pueden obtener créditos gratuitos para la preparatoria junto con su viaje. Para participar, elija un curso de las opciones cuidadosamente emparejadas con su programa de viaje, luego trabaje a su propio ritmo para completar el curso en línea dentro de los seis meses posteriores a su recorrido. (.5 créditos de HS)</a:t>
            </a:r>
            <a:endParaRPr/>
          </a:p>
        </p:txBody>
      </p:sp>
      <p:sp>
        <p:nvSpPr>
          <p:cNvPr id="370" name="Google Shape;370;p16"/>
          <p:cNvSpPr txBox="1"/>
          <p:nvPr>
            <p:ph idx="3" type="body"/>
          </p:nvPr>
        </p:nvSpPr>
        <p:spPr>
          <a:xfrm>
            <a:off x="1237025" y="4965550"/>
            <a:ext cx="4395300" cy="1892700"/>
          </a:xfrm>
          <a:prstGeom prst="rect">
            <a:avLst/>
          </a:prstGeom>
          <a:noFill/>
          <a:ln>
            <a:noFill/>
          </a:ln>
        </p:spPr>
        <p:txBody>
          <a:bodyPr anchorCtr="0" anchor="t" bIns="45700" lIns="91425" spcFirstLastPara="1" rIns="91425" wrap="square" tIns="45700">
            <a:normAutofit fontScale="62500"/>
          </a:bodyPr>
          <a:lstStyle/>
          <a:p>
            <a:pPr indent="0" lvl="0" marL="0" rtl="0" algn="l">
              <a:lnSpc>
                <a:spcPct val="90000"/>
              </a:lnSpc>
              <a:spcBef>
                <a:spcPts val="0"/>
              </a:spcBef>
              <a:spcAft>
                <a:spcPts val="0"/>
              </a:spcAft>
              <a:buClr>
                <a:srgbClr val="364B8C"/>
              </a:buClr>
              <a:buSzPct val="100000"/>
              <a:buNone/>
            </a:pPr>
            <a:r>
              <a:rPr lang="en-US" sz="1900"/>
              <a:t>Crédito universitario (estudiantes en los grados 9-12)</a:t>
            </a:r>
            <a:r>
              <a:rPr lang="en-US" sz="1900"/>
              <a:t>)</a:t>
            </a:r>
            <a:endParaRPr/>
          </a:p>
          <a:p>
            <a:pPr indent="-200976" lvl="1" marL="458787" rtl="0" algn="l">
              <a:lnSpc>
                <a:spcPct val="110000"/>
              </a:lnSpc>
              <a:spcBef>
                <a:spcPts val="500"/>
              </a:spcBef>
              <a:spcAft>
                <a:spcPts val="0"/>
              </a:spcAft>
              <a:buClr>
                <a:srgbClr val="3A3838"/>
              </a:buClr>
              <a:buSzPct val="100000"/>
              <a:buChar char="•"/>
            </a:pPr>
            <a:r>
              <a:rPr lang="en-US"/>
              <a:t>Explorica se asocia con la Universidad George Mason para emitir créditos universitarios junto con nuestros programas de viaje.</a:t>
            </a:r>
            <a:endParaRPr/>
          </a:p>
          <a:p>
            <a:pPr indent="-200976" lvl="1" marL="458787" rtl="0" algn="l">
              <a:lnSpc>
                <a:spcPct val="110000"/>
              </a:lnSpc>
              <a:spcBef>
                <a:spcPts val="500"/>
              </a:spcBef>
              <a:spcAft>
                <a:spcPts val="0"/>
              </a:spcAft>
              <a:buClr>
                <a:srgbClr val="3A3838"/>
              </a:buClr>
              <a:buSzPct val="100000"/>
              <a:buChar char="•"/>
            </a:pPr>
            <a:r>
              <a:rPr lang="en-US"/>
              <a:t>Los estudiantes de secundaria pueden obtener créditos universitarios al completar con éxito un curso después de regresar de su programa de viaje. Elija una opción de curso de 1 crédito o 3 créditos, luego trabaje a su propio ritmo para completar el trabajo del curso en línea dentro de los seis meses posteriores a su recorrido.</a:t>
            </a:r>
            <a:endParaRPr/>
          </a:p>
          <a:p>
            <a:pPr indent="-200976" lvl="1" marL="458787" rtl="0" algn="l">
              <a:lnSpc>
                <a:spcPct val="110000"/>
              </a:lnSpc>
              <a:spcBef>
                <a:spcPts val="500"/>
              </a:spcBef>
              <a:spcAft>
                <a:spcPts val="0"/>
              </a:spcAft>
              <a:buClr>
                <a:srgbClr val="3A3838"/>
              </a:buClr>
              <a:buSzPct val="100000"/>
              <a:buChar char="•"/>
            </a:pPr>
            <a:r>
              <a:rPr lang="en-US"/>
              <a:t>El costo de los créditos se basa en las tarifas competitivas de la Universidad George Mason.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17"/>
          <p:cNvSpPr txBox="1"/>
          <p:nvPr>
            <p:ph type="title"/>
          </p:nvPr>
        </p:nvSpPr>
        <p:spPr>
          <a:xfrm>
            <a:off x="279400" y="365125"/>
            <a:ext cx="5816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Arial"/>
              <a:buNone/>
            </a:pPr>
            <a:r>
              <a:rPr lang="en-US"/>
              <a:t>Formas </a:t>
            </a:r>
            <a:r>
              <a:rPr lang="en-US"/>
              <a:t>fáciles</a:t>
            </a:r>
            <a:r>
              <a:rPr lang="en-US"/>
              <a:t> de pagar</a:t>
            </a:r>
            <a:endParaRPr/>
          </a:p>
        </p:txBody>
      </p:sp>
      <p:sp>
        <p:nvSpPr>
          <p:cNvPr id="376" name="Google Shape;376;p17"/>
          <p:cNvSpPr txBox="1"/>
          <p:nvPr>
            <p:ph idx="1" type="body"/>
          </p:nvPr>
        </p:nvSpPr>
        <p:spPr>
          <a:xfrm>
            <a:off x="-22206" y="4570158"/>
            <a:ext cx="4395304" cy="1922717"/>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Clr>
                <a:srgbClr val="F79520"/>
              </a:buClr>
              <a:buSzPts val="2100"/>
              <a:buNone/>
            </a:pPr>
            <a:r>
              <a:rPr lang="en-US"/>
              <a:t>Pagar en su totalidad en la inscripción</a:t>
            </a:r>
            <a:endParaRPr sz="1500"/>
          </a:p>
          <a:p>
            <a:pPr indent="-285750" lvl="1" marL="296862" rtl="0" algn="ctr">
              <a:lnSpc>
                <a:spcPct val="120000"/>
              </a:lnSpc>
              <a:spcBef>
                <a:spcPts val="500"/>
              </a:spcBef>
              <a:spcAft>
                <a:spcPts val="0"/>
              </a:spcAft>
              <a:buClr>
                <a:srgbClr val="3A3838"/>
              </a:buClr>
              <a:buSzPts val="1400"/>
              <a:buFont typeface="Arial"/>
              <a:buChar char="•"/>
            </a:pPr>
            <a:r>
              <a:rPr lang="en-US"/>
              <a:t>Todo el viaje pagado al registrarse</a:t>
            </a:r>
            <a:endParaRPr/>
          </a:p>
          <a:p>
            <a:pPr indent="-285750" lvl="1" marL="296862" rtl="0" algn="ctr">
              <a:lnSpc>
                <a:spcPct val="120000"/>
              </a:lnSpc>
              <a:spcBef>
                <a:spcPts val="500"/>
              </a:spcBef>
              <a:spcAft>
                <a:spcPts val="0"/>
              </a:spcAft>
              <a:buClr>
                <a:srgbClr val="3A3838"/>
              </a:buClr>
              <a:buSzPts val="1400"/>
              <a:buFont typeface="Arial"/>
              <a:buChar char="•"/>
            </a:pPr>
            <a:r>
              <a:rPr lang="en-US"/>
              <a:t>Sin saldo restante</a:t>
            </a:r>
            <a:endParaRPr/>
          </a:p>
          <a:p>
            <a:pPr indent="-285750" lvl="1" marL="296862" rtl="0" algn="ctr">
              <a:lnSpc>
                <a:spcPct val="120000"/>
              </a:lnSpc>
              <a:spcBef>
                <a:spcPts val="500"/>
              </a:spcBef>
              <a:spcAft>
                <a:spcPts val="0"/>
              </a:spcAft>
              <a:buClr>
                <a:srgbClr val="3A3838"/>
              </a:buClr>
              <a:buSzPts val="1400"/>
              <a:buFont typeface="Arial"/>
              <a:buChar char="•"/>
            </a:pPr>
            <a:r>
              <a:rPr lang="en-US"/>
              <a:t>Pago realizado manualmente</a:t>
            </a:r>
            <a:endParaRPr/>
          </a:p>
          <a:p>
            <a:pPr indent="-285750" lvl="1" marL="296863" rtl="0" algn="ctr">
              <a:lnSpc>
                <a:spcPct val="120000"/>
              </a:lnSpc>
              <a:spcBef>
                <a:spcPts val="500"/>
              </a:spcBef>
              <a:spcAft>
                <a:spcPts val="0"/>
              </a:spcAft>
              <a:buSzPts val="1400"/>
              <a:buChar char="•"/>
            </a:pPr>
            <a:r>
              <a:t/>
            </a:r>
            <a:endParaRPr/>
          </a:p>
        </p:txBody>
      </p:sp>
      <p:sp>
        <p:nvSpPr>
          <p:cNvPr id="377" name="Google Shape;377;p17"/>
          <p:cNvSpPr txBox="1"/>
          <p:nvPr>
            <p:ph idx="2" type="body"/>
          </p:nvPr>
        </p:nvSpPr>
        <p:spPr>
          <a:xfrm>
            <a:off x="3893409" y="4570158"/>
            <a:ext cx="4395304" cy="1922717"/>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20000"/>
              </a:lnSpc>
              <a:spcBef>
                <a:spcPts val="0"/>
              </a:spcBef>
              <a:spcAft>
                <a:spcPts val="0"/>
              </a:spcAft>
              <a:buClr>
                <a:srgbClr val="F79520"/>
              </a:buClr>
              <a:buSzPct val="100000"/>
              <a:buNone/>
            </a:pPr>
            <a:r>
              <a:rPr lang="en-US" sz="2600"/>
              <a:t>     plan de pago automatico</a:t>
            </a:r>
            <a:endParaRPr sz="2600"/>
          </a:p>
          <a:p>
            <a:pPr indent="-293846" lvl="1" marL="296862" rtl="0" algn="ctr">
              <a:lnSpc>
                <a:spcPct val="120000"/>
              </a:lnSpc>
              <a:spcBef>
                <a:spcPts val="500"/>
              </a:spcBef>
              <a:spcAft>
                <a:spcPts val="0"/>
              </a:spcAft>
              <a:buClr>
                <a:srgbClr val="3A3838"/>
              </a:buClr>
              <a:buSzPct val="100000"/>
              <a:buFont typeface="Arial"/>
              <a:buChar char="•"/>
            </a:pPr>
            <a:r>
              <a:rPr lang="en-US" sz="1700"/>
              <a:t>Depósito de $ 50 pagado al registrarse</a:t>
            </a:r>
            <a:endParaRPr sz="1700"/>
          </a:p>
          <a:p>
            <a:pPr indent="-293846" lvl="1" marL="296862" rtl="0" algn="ctr">
              <a:lnSpc>
                <a:spcPct val="120000"/>
              </a:lnSpc>
              <a:spcBef>
                <a:spcPts val="500"/>
              </a:spcBef>
              <a:spcAft>
                <a:spcPts val="0"/>
              </a:spcAft>
              <a:buClr>
                <a:srgbClr val="3A3838"/>
              </a:buClr>
              <a:buSzPct val="100000"/>
              <a:buFont typeface="Arial"/>
              <a:buChar char="•"/>
            </a:pPr>
            <a:r>
              <a:rPr lang="en-US" sz="1700"/>
              <a:t>Saldo dividido en cuotas mensuales iguales</a:t>
            </a:r>
            <a:endParaRPr sz="1700"/>
          </a:p>
          <a:p>
            <a:pPr indent="-293846" lvl="1" marL="296863" rtl="0" algn="ctr">
              <a:lnSpc>
                <a:spcPct val="120000"/>
              </a:lnSpc>
              <a:spcBef>
                <a:spcPts val="500"/>
              </a:spcBef>
              <a:spcAft>
                <a:spcPts val="0"/>
              </a:spcAft>
              <a:buClr>
                <a:srgbClr val="3A3838"/>
              </a:buClr>
              <a:buSzPct val="100000"/>
              <a:buFont typeface="Arial"/>
              <a:buChar char="•"/>
            </a:pPr>
            <a:r>
              <a:rPr lang="en-US" sz="1700"/>
              <a:t>Pagos cargados automáticamente</a:t>
            </a:r>
            <a:endParaRPr sz="1700"/>
          </a:p>
        </p:txBody>
      </p:sp>
      <p:sp>
        <p:nvSpPr>
          <p:cNvPr id="378" name="Google Shape;378;p17"/>
          <p:cNvSpPr txBox="1"/>
          <p:nvPr>
            <p:ph idx="3" type="body"/>
          </p:nvPr>
        </p:nvSpPr>
        <p:spPr>
          <a:xfrm>
            <a:off x="7707355" y="4570157"/>
            <a:ext cx="4395304" cy="1691747"/>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Clr>
                <a:srgbClr val="F79520"/>
              </a:buClr>
              <a:buSzPts val="2100"/>
              <a:buNone/>
            </a:pPr>
            <a:r>
              <a:rPr lang="en-US" sz="2100"/>
              <a:t>plan de pago manual</a:t>
            </a:r>
            <a:endParaRPr/>
          </a:p>
          <a:p>
            <a:pPr indent="-285750" lvl="1" marL="296862" rtl="0" algn="ctr">
              <a:lnSpc>
                <a:spcPct val="120000"/>
              </a:lnSpc>
              <a:spcBef>
                <a:spcPts val="500"/>
              </a:spcBef>
              <a:spcAft>
                <a:spcPts val="0"/>
              </a:spcAft>
              <a:buClr>
                <a:srgbClr val="3A3838"/>
              </a:buClr>
              <a:buSzPts val="1400"/>
              <a:buFont typeface="Arial"/>
              <a:buChar char="•"/>
            </a:pPr>
            <a:r>
              <a:rPr lang="en-US"/>
              <a:t>Depósito de $ 99 pagado al registrarse</a:t>
            </a:r>
            <a:endParaRPr/>
          </a:p>
          <a:p>
            <a:pPr indent="-285750" lvl="1" marL="296862" rtl="0" algn="ctr">
              <a:lnSpc>
                <a:spcPct val="120000"/>
              </a:lnSpc>
              <a:spcBef>
                <a:spcPts val="500"/>
              </a:spcBef>
              <a:spcAft>
                <a:spcPts val="0"/>
              </a:spcAft>
              <a:buClr>
                <a:srgbClr val="3A3838"/>
              </a:buClr>
              <a:buSzPts val="1400"/>
              <a:buFont typeface="Arial"/>
              <a:buChar char="•"/>
            </a:pPr>
            <a:r>
              <a:rPr lang="en-US"/>
              <a:t>Saldo dividido en 4 cuotas</a:t>
            </a:r>
            <a:endParaRPr/>
          </a:p>
          <a:p>
            <a:pPr indent="-285750" lvl="1" marL="296863" rtl="0" algn="ctr">
              <a:lnSpc>
                <a:spcPct val="120000"/>
              </a:lnSpc>
              <a:spcBef>
                <a:spcPts val="500"/>
              </a:spcBef>
              <a:spcAft>
                <a:spcPts val="0"/>
              </a:spcAft>
              <a:buClr>
                <a:srgbClr val="3A3838"/>
              </a:buClr>
              <a:buSzPts val="1400"/>
              <a:buFont typeface="Arial"/>
              <a:buChar char="•"/>
            </a:pPr>
            <a:r>
              <a:rPr lang="en-US"/>
              <a:t>Pagos realizados manualmente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8"/>
          <p:cNvSpPr txBox="1"/>
          <p:nvPr>
            <p:ph type="title"/>
          </p:nvPr>
        </p:nvSpPr>
        <p:spPr>
          <a:xfrm>
            <a:off x="279400" y="365125"/>
            <a:ext cx="792330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79520"/>
              </a:buClr>
              <a:buSzPts val="4000"/>
              <a:buFont typeface="Arial"/>
              <a:buNone/>
            </a:pPr>
            <a:r>
              <a:rPr lang="en-US"/>
              <a:t>Formas </a:t>
            </a:r>
            <a:r>
              <a:rPr lang="en-US"/>
              <a:t>fáciles</a:t>
            </a:r>
            <a:r>
              <a:rPr lang="en-US"/>
              <a:t> de pagar</a:t>
            </a:r>
            <a:endParaRPr/>
          </a:p>
        </p:txBody>
      </p:sp>
      <p:sp>
        <p:nvSpPr>
          <p:cNvPr id="384" name="Google Shape;384;p18"/>
          <p:cNvSpPr txBox="1"/>
          <p:nvPr>
            <p:ph idx="1" type="body"/>
          </p:nvPr>
        </p:nvSpPr>
        <p:spPr>
          <a:xfrm>
            <a:off x="1342561" y="2095430"/>
            <a:ext cx="4395304" cy="1457998"/>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rgbClr val="364B8C"/>
              </a:buClr>
              <a:buSzPts val="1800"/>
              <a:buNone/>
            </a:pPr>
            <a:r>
              <a:rPr lang="en-US"/>
              <a:t>Apoyo a la recaudación de fondos</a:t>
            </a:r>
            <a:endParaRPr/>
          </a:p>
          <a:p>
            <a:pPr indent="-214311" lvl="1" marL="458787" rtl="0" algn="l">
              <a:lnSpc>
                <a:spcPct val="100000"/>
              </a:lnSpc>
              <a:spcBef>
                <a:spcPts val="500"/>
              </a:spcBef>
              <a:spcAft>
                <a:spcPts val="0"/>
              </a:spcAft>
              <a:buClr>
                <a:srgbClr val="3A3838"/>
              </a:buClr>
              <a:buSzPts val="1400"/>
              <a:buChar char="•"/>
            </a:pPr>
            <a:r>
              <a:rPr lang="en-US"/>
              <a:t>Página personal de recaudación de fondos en explora.com</a:t>
            </a:r>
            <a:endParaRPr/>
          </a:p>
          <a:p>
            <a:pPr indent="-214311" lvl="1" marL="458787" rtl="0" algn="l">
              <a:lnSpc>
                <a:spcPct val="100000"/>
              </a:lnSpc>
              <a:spcBef>
                <a:spcPts val="500"/>
              </a:spcBef>
              <a:spcAft>
                <a:spcPts val="0"/>
              </a:spcAft>
              <a:buClr>
                <a:srgbClr val="3A3838"/>
              </a:buClr>
              <a:buSzPts val="1400"/>
              <a:buChar char="•"/>
            </a:pPr>
            <a:r>
              <a:rPr lang="en-US"/>
              <a:t>Solicite y acepte fácilmente donaciones con tarjeta de crédito de amigos y familiares</a:t>
            </a:r>
            <a:endParaRPr/>
          </a:p>
        </p:txBody>
      </p:sp>
      <p:sp>
        <p:nvSpPr>
          <p:cNvPr id="385" name="Google Shape;385;p18"/>
          <p:cNvSpPr txBox="1"/>
          <p:nvPr>
            <p:ph idx="2" type="body"/>
          </p:nvPr>
        </p:nvSpPr>
        <p:spPr>
          <a:xfrm>
            <a:off x="1342561" y="3744778"/>
            <a:ext cx="4395304" cy="168374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64B8C"/>
              </a:buClr>
              <a:buSzPts val="1800"/>
              <a:buNone/>
            </a:pPr>
            <a:r>
              <a:rPr lang="en-US"/>
              <a:t>Asistencia financiera</a:t>
            </a:r>
            <a:endParaRPr/>
          </a:p>
          <a:p>
            <a:pPr indent="-214311" lvl="1" marL="458787" rtl="0" algn="l">
              <a:lnSpc>
                <a:spcPct val="100000"/>
              </a:lnSpc>
              <a:spcBef>
                <a:spcPts val="500"/>
              </a:spcBef>
              <a:spcAft>
                <a:spcPts val="0"/>
              </a:spcAft>
              <a:buClr>
                <a:srgbClr val="3A3838"/>
              </a:buClr>
              <a:buSzPts val="1400"/>
              <a:buChar char="•"/>
            </a:pPr>
            <a:r>
              <a:rPr lang="en-US"/>
              <a:t>Apoyo basado en la necesidad para familias que califican</a:t>
            </a:r>
            <a:endParaRPr/>
          </a:p>
          <a:p>
            <a:pPr indent="-214311" lvl="1" marL="458787" rtl="0" algn="l">
              <a:lnSpc>
                <a:spcPct val="100000"/>
              </a:lnSpc>
              <a:spcBef>
                <a:spcPts val="500"/>
              </a:spcBef>
              <a:spcAft>
                <a:spcPts val="0"/>
              </a:spcAft>
              <a:buClr>
                <a:srgbClr val="3A3838"/>
              </a:buClr>
              <a:buSzPts val="1400"/>
              <a:buChar char="•"/>
            </a:pPr>
            <a:r>
              <a:rPr lang="en-US"/>
              <a:t>Solicitud confidencial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9"/>
          <p:cNvSpPr txBox="1"/>
          <p:nvPr>
            <p:ph type="title"/>
          </p:nvPr>
        </p:nvSpPr>
        <p:spPr>
          <a:xfrm>
            <a:off x="279400" y="233278"/>
            <a:ext cx="5816600" cy="80292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79520"/>
              </a:buClr>
              <a:buSzPts val="4000"/>
              <a:buFont typeface="Arial"/>
              <a:buNone/>
            </a:pPr>
            <a:r>
              <a:rPr lang="en-US"/>
              <a:t>Inspirémonos</a:t>
            </a:r>
            <a:r>
              <a:rPr lang="en-US"/>
              <a:t>!</a:t>
            </a:r>
            <a:endParaRPr/>
          </a:p>
        </p:txBody>
      </p:sp>
      <p:pic>
        <p:nvPicPr>
          <p:cNvPr id="391" name="Google Shape;391;p19" title="London"/>
          <p:cNvPicPr preferRelativeResize="0"/>
          <p:nvPr/>
        </p:nvPicPr>
        <p:blipFill rotWithShape="1">
          <a:blip r:embed="rId3">
            <a:alphaModFix/>
          </a:blip>
          <a:srcRect b="0" l="0" r="0" t="0"/>
          <a:stretch/>
        </p:blipFill>
        <p:spPr>
          <a:xfrm>
            <a:off x="1814744" y="1361029"/>
            <a:ext cx="8118630" cy="4587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0"/>
          <p:cNvSpPr txBox="1"/>
          <p:nvPr>
            <p:ph type="title"/>
          </p:nvPr>
        </p:nvSpPr>
        <p:spPr>
          <a:xfrm>
            <a:off x="428624" y="38555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64B8C"/>
              </a:buClr>
              <a:buSzPts val="4000"/>
              <a:buFont typeface="Arial"/>
              <a:buNone/>
            </a:pPr>
            <a:r>
              <a:rPr lang="en-US"/>
              <a:t>Darle a su hijo/a el mundo</a:t>
            </a:r>
            <a:endParaRPr/>
          </a:p>
        </p:txBody>
      </p:sp>
      <p:sp>
        <p:nvSpPr>
          <p:cNvPr id="397" name="Google Shape;397;p20"/>
          <p:cNvSpPr txBox="1"/>
          <p:nvPr>
            <p:ph idx="1" type="body"/>
          </p:nvPr>
        </p:nvSpPr>
        <p:spPr>
          <a:xfrm>
            <a:off x="428624" y="2874503"/>
            <a:ext cx="5181600" cy="3596147"/>
          </a:xfrm>
          <a:prstGeom prst="rect">
            <a:avLst/>
          </a:prstGeom>
          <a:noFill/>
          <a:ln>
            <a:noFill/>
          </a:ln>
        </p:spPr>
        <p:txBody>
          <a:bodyPr anchorCtr="0" anchor="t" bIns="45700" lIns="91425" spcFirstLastPara="1" rIns="91425" wrap="square" tIns="45700">
            <a:normAutofit/>
          </a:bodyPr>
          <a:lstStyle/>
          <a:p>
            <a:pPr indent="-285750" lvl="0" marL="285750" rtl="0" algn="l">
              <a:lnSpc>
                <a:spcPct val="150000"/>
              </a:lnSpc>
              <a:spcBef>
                <a:spcPts val="1000"/>
              </a:spcBef>
              <a:spcAft>
                <a:spcPts val="0"/>
              </a:spcAft>
              <a:buClr>
                <a:srgbClr val="364B8C"/>
              </a:buClr>
              <a:buSzPts val="1800"/>
              <a:buFont typeface="Arial"/>
              <a:buChar char="•"/>
            </a:pPr>
            <a:r>
              <a:rPr lang="en-US"/>
              <a:t>Explora destinos emocionantes</a:t>
            </a:r>
            <a:endParaRPr/>
          </a:p>
          <a:p>
            <a:pPr indent="-285750" lvl="0" marL="285750" rtl="0" algn="l">
              <a:lnSpc>
                <a:spcPct val="150000"/>
              </a:lnSpc>
              <a:spcBef>
                <a:spcPts val="1000"/>
              </a:spcBef>
              <a:spcAft>
                <a:spcPts val="0"/>
              </a:spcAft>
              <a:buClr>
                <a:srgbClr val="364B8C"/>
              </a:buClr>
              <a:buSzPts val="1800"/>
              <a:buFont typeface="Arial"/>
              <a:buChar char="•"/>
            </a:pPr>
            <a:r>
              <a:rPr lang="en-US"/>
              <a:t>Crear recuerdos para toda la vida y nuevos amigos.</a:t>
            </a:r>
            <a:endParaRPr/>
          </a:p>
          <a:p>
            <a:pPr indent="-285750" lvl="0" marL="285750" rtl="0" algn="l">
              <a:lnSpc>
                <a:spcPct val="150000"/>
              </a:lnSpc>
              <a:spcBef>
                <a:spcPts val="1000"/>
              </a:spcBef>
              <a:spcAft>
                <a:spcPts val="0"/>
              </a:spcAft>
              <a:buClr>
                <a:srgbClr val="364B8C"/>
              </a:buClr>
              <a:buSzPts val="1800"/>
              <a:buFont typeface="Arial"/>
              <a:buChar char="•"/>
            </a:pPr>
            <a:r>
              <a:rPr lang="en-US"/>
              <a:t>Crecer y madurar como persona.</a:t>
            </a:r>
            <a:endParaRPr/>
          </a:p>
          <a:p>
            <a:pPr indent="-285750" lvl="0" marL="285750" rtl="0" algn="l">
              <a:lnSpc>
                <a:spcPct val="150000"/>
              </a:lnSpc>
              <a:spcBef>
                <a:spcPts val="1000"/>
              </a:spcBef>
              <a:spcAft>
                <a:spcPts val="0"/>
              </a:spcAft>
              <a:buClr>
                <a:srgbClr val="364B8C"/>
              </a:buClr>
              <a:buSzPts val="1800"/>
              <a:buFont typeface="Arial"/>
              <a:buChar char="•"/>
            </a:pPr>
            <a:r>
              <a:rPr lang="en-US"/>
              <a:t>Prepararse</a:t>
            </a:r>
            <a:r>
              <a:rPr lang="en-US"/>
              <a:t> para un futuro exitoso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p2"/>
          <p:cNvSpPr txBox="1"/>
          <p:nvPr>
            <p:ph idx="1" type="body"/>
          </p:nvPr>
        </p:nvSpPr>
        <p:spPr>
          <a:xfrm>
            <a:off x="0" y="5875959"/>
            <a:ext cx="12192000" cy="53436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79520"/>
              </a:buClr>
              <a:buSzPts val="2800"/>
              <a:buNone/>
            </a:pPr>
            <a:r>
              <a:rPr lang="en-US"/>
              <a:t>Viaje a Londres con Ms. Cunningham</a:t>
            </a:r>
            <a:endParaRPr/>
          </a:p>
        </p:txBody>
      </p:sp>
      <p:sp>
        <p:nvSpPr>
          <p:cNvPr id="244" name="Google Shape;244;p2"/>
          <p:cNvSpPr txBox="1"/>
          <p:nvPr>
            <p:ph idx="2" type="body"/>
          </p:nvPr>
        </p:nvSpPr>
        <p:spPr>
          <a:xfrm>
            <a:off x="0" y="6391275"/>
            <a:ext cx="12192000" cy="127476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094D2"/>
              </a:buClr>
              <a:buSzPts val="1800"/>
              <a:buNone/>
            </a:pPr>
            <a:r>
              <a:rPr lang="en-US"/>
              <a:t>24 de junio, 2024 - 1 de julio, 2024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1"/>
          <p:cNvSpPr/>
          <p:nvPr/>
        </p:nvSpPr>
        <p:spPr>
          <a:xfrm>
            <a:off x="4862120" y="0"/>
            <a:ext cx="7329880" cy="6858000"/>
          </a:xfrm>
          <a:prstGeom prst="rect">
            <a:avLst/>
          </a:prstGeom>
          <a:solidFill>
            <a:srgbClr val="F7952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3" name="Google Shape;403;p21"/>
          <p:cNvPicPr preferRelativeResize="0"/>
          <p:nvPr/>
        </p:nvPicPr>
        <p:blipFill rotWithShape="1">
          <a:blip r:embed="rId3">
            <a:alphaModFix/>
          </a:blip>
          <a:srcRect b="-4178" l="55013" r="18365" t="30224"/>
          <a:stretch/>
        </p:blipFill>
        <p:spPr>
          <a:xfrm rot="3386408">
            <a:off x="7972074" y="-826652"/>
            <a:ext cx="3299492" cy="4582774"/>
          </a:xfrm>
          <a:prstGeom prst="rect">
            <a:avLst/>
          </a:prstGeom>
          <a:noFill/>
          <a:ln>
            <a:noFill/>
          </a:ln>
        </p:spPr>
      </p:pic>
      <p:pic>
        <p:nvPicPr>
          <p:cNvPr id="404" name="Google Shape;404;p21"/>
          <p:cNvPicPr preferRelativeResize="0"/>
          <p:nvPr/>
        </p:nvPicPr>
        <p:blipFill rotWithShape="1">
          <a:blip r:embed="rId3">
            <a:alphaModFix/>
          </a:blip>
          <a:srcRect b="-98" l="14157" r="44467" t="13050"/>
          <a:stretch/>
        </p:blipFill>
        <p:spPr>
          <a:xfrm rot="-6052136">
            <a:off x="4663134" y="2163605"/>
            <a:ext cx="5128066" cy="5394211"/>
          </a:xfrm>
          <a:prstGeom prst="rect">
            <a:avLst/>
          </a:prstGeom>
          <a:noFill/>
          <a:ln>
            <a:noFill/>
          </a:ln>
        </p:spPr>
      </p:pic>
      <p:pic>
        <p:nvPicPr>
          <p:cNvPr id="405" name="Google Shape;405;p21"/>
          <p:cNvPicPr preferRelativeResize="0"/>
          <p:nvPr/>
        </p:nvPicPr>
        <p:blipFill rotWithShape="1">
          <a:blip r:embed="rId3">
            <a:alphaModFix/>
          </a:blip>
          <a:srcRect b="60219" l="70906" r="-6863" t="-14558"/>
          <a:stretch/>
        </p:blipFill>
        <p:spPr>
          <a:xfrm flipH="1" rot="3897758">
            <a:off x="4208580" y="-1339291"/>
            <a:ext cx="4511334" cy="3408833"/>
          </a:xfrm>
          <a:prstGeom prst="rect">
            <a:avLst/>
          </a:prstGeom>
          <a:noFill/>
          <a:ln>
            <a:noFill/>
          </a:ln>
        </p:spPr>
      </p:pic>
      <p:sp>
        <p:nvSpPr>
          <p:cNvPr id="406" name="Google Shape;406;p21"/>
          <p:cNvSpPr txBox="1"/>
          <p:nvPr/>
        </p:nvSpPr>
        <p:spPr>
          <a:xfrm>
            <a:off x="279399" y="1939957"/>
            <a:ext cx="4793393" cy="384171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364B8C"/>
              </a:buClr>
              <a:buSzPts val="1700"/>
              <a:buFont typeface="Arial"/>
              <a:buNone/>
            </a:pPr>
            <a:r>
              <a:rPr b="1" lang="en-US" sz="1700">
                <a:solidFill>
                  <a:srgbClr val="364B8C"/>
                </a:solidFill>
              </a:rPr>
              <a:t>Puede inscribir a su hijo/a a través de cualquiera de los siguientes métodos:</a:t>
            </a:r>
            <a:endParaRPr b="1" sz="1700">
              <a:solidFill>
                <a:srgbClr val="364B8C"/>
              </a:solidFill>
            </a:endParaRPr>
          </a:p>
          <a:p>
            <a:pPr indent="0" lvl="0" marL="0" marR="0" rtl="0" algn="l">
              <a:lnSpc>
                <a:spcPct val="100000"/>
              </a:lnSpc>
              <a:spcBef>
                <a:spcPts val="0"/>
              </a:spcBef>
              <a:spcAft>
                <a:spcPts val="0"/>
              </a:spcAft>
              <a:buClr>
                <a:srgbClr val="364B8C"/>
              </a:buClr>
              <a:buSzPts val="1700"/>
              <a:buFont typeface="Arial"/>
              <a:buNone/>
            </a:pPr>
            <a:r>
              <a:t/>
            </a:r>
            <a:endParaRPr b="1" sz="1700">
              <a:solidFill>
                <a:srgbClr val="364B8C"/>
              </a:solidFill>
            </a:endParaRPr>
          </a:p>
          <a:p>
            <a:pPr indent="-214311" lvl="1" marL="458788" marR="0" rtl="0" algn="l">
              <a:lnSpc>
                <a:spcPct val="110000"/>
              </a:lnSpc>
              <a:spcBef>
                <a:spcPts val="500"/>
              </a:spcBef>
              <a:spcAft>
                <a:spcPts val="0"/>
              </a:spcAft>
              <a:buClr>
                <a:srgbClr val="3A3838"/>
              </a:buClr>
              <a:buSzPts val="1400"/>
              <a:buFont typeface="Arial"/>
              <a:buChar char="•"/>
            </a:pPr>
            <a:r>
              <a:rPr lang="en-US">
                <a:solidFill>
                  <a:srgbClr val="3A3838"/>
                </a:solidFill>
              </a:rPr>
              <a:t>En lînea en </a:t>
            </a:r>
            <a:r>
              <a:rPr b="0" i="0" lang="en-US" sz="1400" u="sng" cap="none" strike="noStrike">
                <a:solidFill>
                  <a:srgbClr val="3A3838"/>
                </a:solidFill>
                <a:latin typeface="Arial"/>
                <a:ea typeface="Arial"/>
                <a:cs typeface="Arial"/>
                <a:sym typeface="Arial"/>
                <a:hlinkClick r:id="rId4">
                  <a:extLst>
                    <a:ext uri="{A12FA001-AC4F-418D-AE19-62706E023703}">
                      <ahyp:hlinkClr val="tx"/>
                    </a:ext>
                  </a:extLst>
                </a:hlinkClick>
              </a:rPr>
              <a:t>www.explorica.com/Cunningham-1771</a:t>
            </a:r>
            <a:r>
              <a:rPr b="0" i="0" lang="en-US" sz="1400" u="none" cap="none" strike="noStrike">
                <a:solidFill>
                  <a:srgbClr val="3A3838"/>
                </a:solidFill>
                <a:latin typeface="Arial"/>
                <a:ea typeface="Arial"/>
                <a:cs typeface="Arial"/>
                <a:sym typeface="Arial"/>
              </a:rPr>
              <a:t> </a:t>
            </a:r>
            <a:br>
              <a:rPr b="0" i="0" lang="en-US" sz="1400" u="none" cap="none" strike="noStrike">
                <a:solidFill>
                  <a:srgbClr val="3A3838"/>
                </a:solidFill>
                <a:latin typeface="Arial"/>
                <a:ea typeface="Arial"/>
                <a:cs typeface="Arial"/>
                <a:sym typeface="Arial"/>
              </a:rPr>
            </a:br>
            <a:endParaRPr b="0" i="0" sz="1400" u="none" cap="none" strike="noStrike">
              <a:solidFill>
                <a:srgbClr val="3A3838"/>
              </a:solidFill>
              <a:latin typeface="Arial"/>
              <a:ea typeface="Arial"/>
              <a:cs typeface="Arial"/>
              <a:sym typeface="Arial"/>
            </a:endParaRPr>
          </a:p>
          <a:p>
            <a:pPr indent="-214311" lvl="1" marL="458788" marR="0" rtl="0" algn="l">
              <a:lnSpc>
                <a:spcPct val="110000"/>
              </a:lnSpc>
              <a:spcBef>
                <a:spcPts val="500"/>
              </a:spcBef>
              <a:spcAft>
                <a:spcPts val="0"/>
              </a:spcAft>
              <a:buClr>
                <a:srgbClr val="3A3838"/>
              </a:buClr>
              <a:buSzPts val="1400"/>
              <a:buFont typeface="Arial"/>
              <a:buChar char="•"/>
            </a:pPr>
            <a:r>
              <a:rPr lang="en-US">
                <a:solidFill>
                  <a:srgbClr val="3A3838"/>
                </a:solidFill>
              </a:rPr>
              <a:t>Por teléfono al </a:t>
            </a:r>
            <a:r>
              <a:rPr b="0" i="0" lang="en-US" sz="1400" u="none" cap="none" strike="noStrike">
                <a:solidFill>
                  <a:srgbClr val="3A3838"/>
                </a:solidFill>
                <a:latin typeface="Arial"/>
                <a:ea typeface="Arial"/>
                <a:cs typeface="Arial"/>
                <a:sym typeface="Arial"/>
              </a:rPr>
              <a:t>1-888-310-7121</a:t>
            </a:r>
            <a:endParaRPr b="0" i="0" sz="1400" u="none" cap="none" strike="noStrike">
              <a:solidFill>
                <a:srgbClr val="000000"/>
              </a:solidFill>
              <a:latin typeface="Arial"/>
              <a:ea typeface="Arial"/>
              <a:cs typeface="Arial"/>
              <a:sym typeface="Arial"/>
            </a:endParaRPr>
          </a:p>
          <a:p>
            <a:pPr indent="-125411" lvl="1" marL="458788" marR="0" rtl="0" algn="l">
              <a:lnSpc>
                <a:spcPct val="110000"/>
              </a:lnSpc>
              <a:spcBef>
                <a:spcPts val="500"/>
              </a:spcBef>
              <a:spcAft>
                <a:spcPts val="0"/>
              </a:spcAft>
              <a:buClr>
                <a:srgbClr val="3A3838"/>
              </a:buClr>
              <a:buSzPts val="1400"/>
              <a:buFont typeface="Arial"/>
              <a:buNone/>
            </a:pPr>
            <a:r>
              <a:t/>
            </a:r>
            <a:endParaRPr b="0" i="0" sz="1400" u="none" cap="none" strike="noStrike">
              <a:solidFill>
                <a:srgbClr val="3A3838"/>
              </a:solidFill>
              <a:latin typeface="Arial"/>
              <a:ea typeface="Arial"/>
              <a:cs typeface="Arial"/>
              <a:sym typeface="Arial"/>
            </a:endParaRPr>
          </a:p>
          <a:p>
            <a:pPr indent="0" lvl="2" marL="581025" marR="0" rtl="0" algn="l">
              <a:lnSpc>
                <a:spcPct val="100000"/>
              </a:lnSpc>
              <a:spcBef>
                <a:spcPts val="500"/>
              </a:spcBef>
              <a:spcAft>
                <a:spcPts val="0"/>
              </a:spcAft>
              <a:buClr>
                <a:srgbClr val="3F3F3F"/>
              </a:buClr>
              <a:buSzPts val="1400"/>
              <a:buFont typeface="Arial"/>
              <a:buNone/>
            </a:pPr>
            <a:r>
              <a:rPr lang="en-US">
                <a:solidFill>
                  <a:srgbClr val="3A3838"/>
                </a:solidFill>
              </a:rPr>
              <a:t>Por correo cuando complete la solicitud en papel y la envíe a:</a:t>
            </a:r>
            <a:endParaRPr>
              <a:solidFill>
                <a:srgbClr val="3A3838"/>
              </a:solidFill>
            </a:endParaRPr>
          </a:p>
          <a:p>
            <a:pPr indent="0" lvl="2" marL="581025" marR="0" rtl="0" algn="l">
              <a:lnSpc>
                <a:spcPct val="100000"/>
              </a:lnSpc>
              <a:spcBef>
                <a:spcPts val="500"/>
              </a:spcBef>
              <a:spcAft>
                <a:spcPts val="0"/>
              </a:spcAft>
              <a:buClr>
                <a:srgbClr val="3F3F3F"/>
              </a:buClr>
              <a:buSzPts val="1400"/>
              <a:buFont typeface="Arial"/>
              <a:buNone/>
            </a:pPr>
            <a:r>
              <a:rPr b="1" i="0" lang="en-US" sz="1400" u="none" cap="none" strike="noStrike">
                <a:solidFill>
                  <a:srgbClr val="3F3F3F"/>
                </a:solidFill>
                <a:latin typeface="Arial"/>
                <a:ea typeface="Arial"/>
                <a:cs typeface="Arial"/>
                <a:sym typeface="Arial"/>
              </a:rPr>
              <a:t>Explorica</a:t>
            </a:r>
            <a:endParaRPr b="1" i="0" sz="1400" u="none" cap="none" strike="noStrike">
              <a:solidFill>
                <a:srgbClr val="3F3F3F"/>
              </a:solidFill>
              <a:latin typeface="Arial"/>
              <a:ea typeface="Arial"/>
              <a:cs typeface="Arial"/>
              <a:sym typeface="Arial"/>
            </a:endParaRPr>
          </a:p>
          <a:p>
            <a:pPr indent="0" lvl="2" marL="581025" marR="0" rtl="0" algn="l">
              <a:lnSpc>
                <a:spcPct val="100000"/>
              </a:lnSpc>
              <a:spcBef>
                <a:spcPts val="500"/>
              </a:spcBef>
              <a:spcAft>
                <a:spcPts val="0"/>
              </a:spcAft>
              <a:buClr>
                <a:srgbClr val="3F3F3F"/>
              </a:buClr>
              <a:buSzPts val="1400"/>
              <a:buFont typeface="Arial"/>
              <a:buNone/>
            </a:pPr>
            <a:r>
              <a:rPr b="1" i="0" lang="en-US" sz="1400" u="none" cap="none" strike="noStrike">
                <a:solidFill>
                  <a:srgbClr val="3F3F3F"/>
                </a:solidFill>
                <a:latin typeface="Arial"/>
                <a:ea typeface="Arial"/>
                <a:cs typeface="Arial"/>
                <a:sym typeface="Arial"/>
              </a:rPr>
              <a:t>P.O. Box 9033</a:t>
            </a:r>
            <a:endParaRPr b="0" i="0" sz="1400" u="none" cap="none" strike="noStrike">
              <a:solidFill>
                <a:srgbClr val="000000"/>
              </a:solidFill>
              <a:latin typeface="Arial"/>
              <a:ea typeface="Arial"/>
              <a:cs typeface="Arial"/>
              <a:sym typeface="Arial"/>
            </a:endParaRPr>
          </a:p>
          <a:p>
            <a:pPr indent="0" lvl="2" marL="581025" marR="0" rtl="0" algn="l">
              <a:lnSpc>
                <a:spcPct val="100000"/>
              </a:lnSpc>
              <a:spcBef>
                <a:spcPts val="500"/>
              </a:spcBef>
              <a:spcAft>
                <a:spcPts val="0"/>
              </a:spcAft>
              <a:buClr>
                <a:srgbClr val="3F3F3F"/>
              </a:buClr>
              <a:buSzPts val="1400"/>
              <a:buFont typeface="Arial"/>
              <a:buNone/>
            </a:pPr>
            <a:r>
              <a:rPr b="1" i="0" lang="en-US" sz="1400" u="none" cap="none" strike="noStrike">
                <a:solidFill>
                  <a:srgbClr val="3F3F3F"/>
                </a:solidFill>
                <a:latin typeface="Arial"/>
                <a:ea typeface="Arial"/>
                <a:cs typeface="Arial"/>
                <a:sym typeface="Arial"/>
              </a:rPr>
              <a:t>Charlottesville, VA 22906-9033</a:t>
            </a:r>
            <a:endParaRPr b="0" i="0" sz="1400" u="none" cap="none" strike="noStrike">
              <a:solidFill>
                <a:srgbClr val="000000"/>
              </a:solidFill>
              <a:latin typeface="Arial"/>
              <a:ea typeface="Arial"/>
              <a:cs typeface="Arial"/>
              <a:sym typeface="Arial"/>
            </a:endParaRPr>
          </a:p>
        </p:txBody>
      </p:sp>
      <p:sp>
        <p:nvSpPr>
          <p:cNvPr id="407" name="Google Shape;407;p21"/>
          <p:cNvSpPr txBox="1"/>
          <p:nvPr/>
        </p:nvSpPr>
        <p:spPr>
          <a:xfrm>
            <a:off x="279400" y="365125"/>
            <a:ext cx="5816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F79520"/>
              </a:buClr>
              <a:buSzPts val="4000"/>
              <a:buFont typeface="Arial"/>
              <a:buNone/>
            </a:pPr>
            <a:r>
              <a:rPr lang="en-US" sz="4000">
                <a:solidFill>
                  <a:srgbClr val="F79520"/>
                </a:solidFill>
              </a:rPr>
              <a:t>Como registrarse</a:t>
            </a:r>
            <a:endParaRPr b="0" i="0" sz="1400" u="none" cap="none" strike="noStrike">
              <a:solidFill>
                <a:srgbClr val="000000"/>
              </a:solidFill>
              <a:latin typeface="Arial"/>
              <a:ea typeface="Arial"/>
              <a:cs typeface="Arial"/>
              <a:sym typeface="Arial"/>
            </a:endParaRPr>
          </a:p>
        </p:txBody>
      </p:sp>
      <p:pic>
        <p:nvPicPr>
          <p:cNvPr id="408" name="Google Shape;408;p21"/>
          <p:cNvPicPr preferRelativeResize="0"/>
          <p:nvPr/>
        </p:nvPicPr>
        <p:blipFill rotWithShape="1">
          <a:blip r:embed="rId5">
            <a:alphaModFix/>
          </a:blip>
          <a:srcRect b="0" l="0" r="0" t="0"/>
          <a:stretch/>
        </p:blipFill>
        <p:spPr>
          <a:xfrm>
            <a:off x="32551" y="6096000"/>
            <a:ext cx="2533650" cy="762000"/>
          </a:xfrm>
          <a:prstGeom prst="rect">
            <a:avLst/>
          </a:prstGeom>
          <a:noFill/>
          <a:ln>
            <a:noFill/>
          </a:ln>
        </p:spPr>
      </p:pic>
      <p:grpSp>
        <p:nvGrpSpPr>
          <p:cNvPr id="409" name="Google Shape;409;p21"/>
          <p:cNvGrpSpPr/>
          <p:nvPr/>
        </p:nvGrpSpPr>
        <p:grpSpPr>
          <a:xfrm>
            <a:off x="9369109" y="3584472"/>
            <a:ext cx="2030767" cy="2030767"/>
            <a:chOff x="6061150" y="3525700"/>
            <a:chExt cx="2030767" cy="2030767"/>
          </a:xfrm>
        </p:grpSpPr>
        <p:sp>
          <p:nvSpPr>
            <p:cNvPr id="410" name="Google Shape;410;p21"/>
            <p:cNvSpPr/>
            <p:nvPr/>
          </p:nvSpPr>
          <p:spPr>
            <a:xfrm>
              <a:off x="6061150" y="3525700"/>
              <a:ext cx="2030767" cy="2030767"/>
            </a:xfrm>
            <a:prstGeom prst="ellipse">
              <a:avLst/>
            </a:prstGeom>
            <a:solidFill>
              <a:srgbClr val="F5F5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1" name="Google Shape;411;p21"/>
            <p:cNvPicPr preferRelativeResize="0"/>
            <p:nvPr/>
          </p:nvPicPr>
          <p:blipFill rotWithShape="1">
            <a:blip r:embed="rId6">
              <a:alphaModFix/>
            </a:blip>
            <a:srcRect b="55125" l="83811" r="2146" t="21819"/>
            <a:stretch/>
          </p:blipFill>
          <p:spPr>
            <a:xfrm>
              <a:off x="6245961" y="4084502"/>
              <a:ext cx="1661143" cy="980034"/>
            </a:xfrm>
            <a:prstGeom prst="rect">
              <a:avLst/>
            </a:prstGeom>
            <a:noFill/>
            <a:ln>
              <a:noFill/>
            </a:ln>
          </p:spPr>
        </p:pic>
      </p:grpSp>
      <p:grpSp>
        <p:nvGrpSpPr>
          <p:cNvPr id="412" name="Google Shape;412;p21"/>
          <p:cNvGrpSpPr/>
          <p:nvPr/>
        </p:nvGrpSpPr>
        <p:grpSpPr>
          <a:xfrm>
            <a:off x="5072793" y="1576009"/>
            <a:ext cx="6958445" cy="2123853"/>
            <a:chOff x="5072793" y="1576009"/>
            <a:chExt cx="6958445" cy="2123853"/>
          </a:xfrm>
        </p:grpSpPr>
        <p:pic>
          <p:nvPicPr>
            <p:cNvPr id="413" name="Google Shape;413;p21"/>
            <p:cNvPicPr preferRelativeResize="0"/>
            <p:nvPr/>
          </p:nvPicPr>
          <p:blipFill rotWithShape="1">
            <a:blip r:embed="rId7">
              <a:alphaModFix/>
            </a:blip>
            <a:srcRect b="829" l="0" r="0" t="0"/>
            <a:stretch/>
          </p:blipFill>
          <p:spPr>
            <a:xfrm>
              <a:off x="5072793" y="1576009"/>
              <a:ext cx="6958445" cy="2123853"/>
            </a:xfrm>
            <a:prstGeom prst="rect">
              <a:avLst/>
            </a:prstGeom>
            <a:noFill/>
            <a:ln>
              <a:noFill/>
            </a:ln>
            <a:effectLst>
              <a:outerShdw blurRad="50800" rotWithShape="0" algn="tl" dir="2700000" dist="38100">
                <a:srgbClr val="000000">
                  <a:alpha val="40000"/>
                </a:srgbClr>
              </a:outerShdw>
            </a:effectLst>
          </p:spPr>
        </p:pic>
        <p:pic>
          <p:nvPicPr>
            <p:cNvPr id="414" name="Google Shape;414;p21"/>
            <p:cNvPicPr preferRelativeResize="0"/>
            <p:nvPr/>
          </p:nvPicPr>
          <p:blipFill rotWithShape="1">
            <a:blip r:embed="rId8">
              <a:alphaModFix/>
            </a:blip>
            <a:srcRect b="0" l="0" r="0" t="0"/>
            <a:stretch/>
          </p:blipFill>
          <p:spPr>
            <a:xfrm>
              <a:off x="8725482" y="1917687"/>
              <a:ext cx="1961386" cy="602661"/>
            </a:xfrm>
            <a:prstGeom prst="rect">
              <a:avLst/>
            </a:prstGeom>
            <a:noFill/>
            <a:ln>
              <a:noFill/>
            </a:ln>
          </p:spPr>
        </p:pic>
      </p:grpSp>
      <p:pic>
        <p:nvPicPr>
          <p:cNvPr descr="Magnifying glass" id="415" name="Google Shape;415;p21"/>
          <p:cNvPicPr preferRelativeResize="0"/>
          <p:nvPr/>
        </p:nvPicPr>
        <p:blipFill rotWithShape="1">
          <a:blip r:embed="rId9">
            <a:alphaModFix/>
          </a:blip>
          <a:srcRect b="0" l="0" r="0" t="0"/>
          <a:stretch/>
        </p:blipFill>
        <p:spPr>
          <a:xfrm flipH="1">
            <a:off x="8388833" y="3273528"/>
            <a:ext cx="3315343" cy="3315343"/>
          </a:xfrm>
          <a:prstGeom prst="rect">
            <a:avLst/>
          </a:prstGeom>
          <a:noFill/>
          <a:ln>
            <a:noFill/>
          </a:ln>
          <a:effectLst>
            <a:outerShdw blurRad="50800" rotWithShape="0" algn="tl" dir="2700000" dist="38100">
              <a:srgbClr val="000000">
                <a:alpha val="40000"/>
              </a:srgbClr>
            </a:outerShdw>
          </a:effectLst>
        </p:spPr>
      </p:pic>
      <p:pic>
        <p:nvPicPr>
          <p:cNvPr descr="Line arrow Clockwise curve" id="416" name="Google Shape;416;p21"/>
          <p:cNvPicPr preferRelativeResize="0"/>
          <p:nvPr/>
        </p:nvPicPr>
        <p:blipFill rotWithShape="1">
          <a:blip r:embed="rId10">
            <a:alphaModFix/>
          </a:blip>
          <a:srcRect b="0" l="0" r="0" t="0"/>
          <a:stretch/>
        </p:blipFill>
        <p:spPr>
          <a:xfrm rot="-8257467">
            <a:off x="10804148" y="2608861"/>
            <a:ext cx="1376270" cy="1376270"/>
          </a:xfrm>
          <a:prstGeom prst="rect">
            <a:avLst/>
          </a:prstGeom>
          <a:noFill/>
          <a:ln>
            <a:noFill/>
          </a:ln>
          <a:effectLst>
            <a:outerShdw blurRad="50800" rotWithShape="0" algn="tl" dir="2700000" dist="38100">
              <a:srgbClr val="000000">
                <a:alpha val="40000"/>
              </a:srgbClr>
            </a:outerShdw>
          </a:effectLst>
        </p:spPr>
      </p:pic>
      <p:pic>
        <p:nvPicPr>
          <p:cNvPr descr="Qr code&#10;&#10;Description automatically generated" id="417" name="Google Shape;417;p21"/>
          <p:cNvPicPr preferRelativeResize="0"/>
          <p:nvPr/>
        </p:nvPicPr>
        <p:blipFill rotWithShape="1">
          <a:blip r:embed="rId11">
            <a:alphaModFix/>
          </a:blip>
          <a:srcRect b="0" l="0" r="0" t="0"/>
          <a:stretch/>
        </p:blipFill>
        <p:spPr>
          <a:xfrm>
            <a:off x="9462210" y="4692958"/>
            <a:ext cx="1844561" cy="18445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406">
                                            <p:txEl>
                                              <p:pRg end="0" st="0"/>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406">
                                            <p:txEl>
                                              <p:pRg end="1" st="1"/>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406">
                                            <p:txEl>
                                              <p:pRg end="2" st="2"/>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406">
                                            <p:txEl>
                                              <p:pRg end="3" st="3"/>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406">
                                            <p:txEl>
                                              <p:pRg end="4" st="4"/>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406">
                                            <p:txEl>
                                              <p:pRg end="5" st="5"/>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406">
                                            <p:txEl>
                                              <p:pRg end="6" st="6"/>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406">
                                            <p:txEl>
                                              <p:pRg end="7" st="7"/>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406">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id="422" name="Google Shape;422;p22"/>
          <p:cNvPicPr preferRelativeResize="0"/>
          <p:nvPr/>
        </p:nvPicPr>
        <p:blipFill rotWithShape="1">
          <a:blip r:embed="rId3">
            <a:alphaModFix/>
          </a:blip>
          <a:srcRect b="0" l="0" r="0" t="0"/>
          <a:stretch/>
        </p:blipFill>
        <p:spPr>
          <a:xfrm>
            <a:off x="5200403" y="0"/>
            <a:ext cx="6991597" cy="6858000"/>
          </a:xfrm>
          <a:prstGeom prst="rect">
            <a:avLst/>
          </a:prstGeom>
          <a:noFill/>
          <a:ln>
            <a:noFill/>
          </a:ln>
        </p:spPr>
      </p:pic>
      <p:sp>
        <p:nvSpPr>
          <p:cNvPr id="423" name="Google Shape;423;p22"/>
          <p:cNvSpPr txBox="1"/>
          <p:nvPr/>
        </p:nvSpPr>
        <p:spPr>
          <a:xfrm>
            <a:off x="360779" y="1585635"/>
            <a:ext cx="6128700" cy="25704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Arial"/>
              <a:buNone/>
            </a:pPr>
            <a:r>
              <a:rPr b="1" lang="en-US" sz="2800">
                <a:solidFill>
                  <a:srgbClr val="0094D2"/>
                </a:solidFill>
              </a:rPr>
              <a:t>Preguntas</a:t>
            </a:r>
            <a:r>
              <a:rPr b="1" i="0" lang="en-US" sz="2800" u="none" cap="none" strike="noStrike">
                <a:solidFill>
                  <a:srgbClr val="0094D2"/>
                </a:solidFill>
                <a:latin typeface="Arial"/>
                <a:ea typeface="Arial"/>
                <a:cs typeface="Arial"/>
                <a:sym typeface="Arial"/>
              </a:rPr>
              <a:t>? P</a:t>
            </a:r>
            <a:r>
              <a:rPr b="1" lang="en-US" sz="2800">
                <a:solidFill>
                  <a:srgbClr val="0094D2"/>
                </a:solidFill>
              </a:rPr>
              <a:t>or favor contacte a</a:t>
            </a:r>
            <a:r>
              <a:rPr b="1" i="0" lang="en-US" sz="2800" u="none" cap="none" strike="noStrike">
                <a:solidFill>
                  <a:srgbClr val="0094D2"/>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200"/>
              <a:buFont typeface="Arial"/>
              <a:buNone/>
            </a:pPr>
            <a:r>
              <a:rPr lang="en-US" sz="2200">
                <a:solidFill>
                  <a:srgbClr val="0094D2"/>
                </a:solidFill>
              </a:rPr>
              <a:t>Lider del programa</a:t>
            </a:r>
            <a:r>
              <a:rPr b="0" i="0" lang="en-US" sz="2200" u="none" cap="none" strike="noStrike">
                <a:solidFill>
                  <a:srgbClr val="0094D2"/>
                </a:solidFill>
                <a:latin typeface="Arial"/>
                <a:ea typeface="Arial"/>
                <a:cs typeface="Arial"/>
                <a:sym typeface="Arial"/>
              </a:rPr>
              <a:t>: Courtney Cunningham</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200"/>
              <a:buFont typeface="Arial"/>
              <a:buNone/>
            </a:pPr>
            <a:r>
              <a:rPr lang="en-US" sz="2200">
                <a:solidFill>
                  <a:srgbClr val="0094D2"/>
                </a:solidFill>
              </a:rPr>
              <a:t>Correo electronico</a:t>
            </a:r>
            <a:r>
              <a:rPr b="0" i="0" lang="en-US" sz="2200" u="none" cap="none" strike="noStrike">
                <a:solidFill>
                  <a:srgbClr val="0094D2"/>
                </a:solidFill>
                <a:latin typeface="Arial"/>
                <a:ea typeface="Arial"/>
                <a:cs typeface="Arial"/>
                <a:sym typeface="Arial"/>
              </a:rPr>
              <a:t>: Ccunningham@chccs.k12.nc.us</a:t>
            </a:r>
            <a:endParaRPr b="1" i="1" sz="2000" u="none" cap="none" strike="noStrike">
              <a:solidFill>
                <a:srgbClr val="364B8C"/>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2000"/>
              <a:buFont typeface="Arial"/>
              <a:buNone/>
            </a:pPr>
            <a:r>
              <a:rPr b="1" i="1" lang="en-US" sz="2000">
                <a:solidFill>
                  <a:srgbClr val="364B8C"/>
                </a:solidFill>
              </a:rPr>
              <a:t>Estoy</a:t>
            </a:r>
            <a:r>
              <a:rPr b="1" i="1" lang="en-US" sz="2000">
                <a:solidFill>
                  <a:srgbClr val="364B8C"/>
                </a:solidFill>
              </a:rPr>
              <a:t> emocionada de viajar juntos</a:t>
            </a:r>
            <a:r>
              <a:rPr b="1" i="1" lang="en-US" sz="2000" u="none" cap="none" strike="noStrike">
                <a:solidFill>
                  <a:srgbClr val="364B8C"/>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24" name="Google Shape;424;p22"/>
          <p:cNvSpPr txBox="1"/>
          <p:nvPr/>
        </p:nvSpPr>
        <p:spPr>
          <a:xfrm>
            <a:off x="431800" y="517525"/>
            <a:ext cx="58166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79520"/>
              </a:buClr>
              <a:buSzPts val="4000"/>
              <a:buFont typeface="Arial"/>
              <a:buNone/>
            </a:pPr>
            <a:r>
              <a:rPr lang="en-US" sz="4000">
                <a:solidFill>
                  <a:srgbClr val="F79520"/>
                </a:solidFill>
              </a:rPr>
              <a:t>Gracias por venir</a:t>
            </a:r>
            <a:r>
              <a:rPr b="0" i="0" lang="en-US" sz="4000" u="none" cap="none" strike="noStrike">
                <a:solidFill>
                  <a:srgbClr val="F7952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id="425" name="Google Shape;425;p22"/>
          <p:cNvPicPr preferRelativeResize="0"/>
          <p:nvPr/>
        </p:nvPicPr>
        <p:blipFill rotWithShape="1">
          <a:blip r:embed="rId4">
            <a:alphaModFix/>
          </a:blip>
          <a:srcRect b="0" l="0" r="0" t="0"/>
          <a:stretch/>
        </p:blipFill>
        <p:spPr>
          <a:xfrm>
            <a:off x="32551" y="6096000"/>
            <a:ext cx="2533650" cy="76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
          <p:cNvSpPr txBox="1"/>
          <p:nvPr>
            <p:ph type="title"/>
          </p:nvPr>
        </p:nvSpPr>
        <p:spPr>
          <a:xfrm>
            <a:off x="263750" y="398250"/>
            <a:ext cx="7842600" cy="5535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79520"/>
              </a:buClr>
              <a:buSzPts val="4000"/>
              <a:buFont typeface="Arial"/>
              <a:buNone/>
            </a:pPr>
            <a:r>
              <a:rPr lang="en-US" sz="3900"/>
              <a:t>Beneficios de los viajes educativos</a:t>
            </a:r>
            <a:endParaRPr sz="3900"/>
          </a:p>
          <a:p>
            <a:pPr indent="0" lvl="0" marL="0" rtl="0" algn="l">
              <a:lnSpc>
                <a:spcPct val="90000"/>
              </a:lnSpc>
              <a:spcBef>
                <a:spcPts val="0"/>
              </a:spcBef>
              <a:spcAft>
                <a:spcPts val="0"/>
              </a:spcAft>
              <a:buClr>
                <a:srgbClr val="F79520"/>
              </a:buClr>
              <a:buSzPts val="4000"/>
              <a:buFont typeface="Arial"/>
              <a:buNone/>
            </a:pPr>
            <a:r>
              <a:rPr lang="en-US" sz="3900"/>
              <a:t>92% de los estudiantes que</a:t>
            </a:r>
            <a:endParaRPr sz="3900"/>
          </a:p>
          <a:p>
            <a:pPr indent="0" lvl="0" marL="0" rtl="0" algn="l">
              <a:lnSpc>
                <a:spcPct val="90000"/>
              </a:lnSpc>
              <a:spcBef>
                <a:spcPts val="0"/>
              </a:spcBef>
              <a:spcAft>
                <a:spcPts val="0"/>
              </a:spcAft>
              <a:buClr>
                <a:srgbClr val="F79520"/>
              </a:buClr>
              <a:buSzPts val="4000"/>
              <a:buFont typeface="Arial"/>
              <a:buNone/>
            </a:pPr>
            <a:r>
              <a:rPr lang="en-US" sz="1200"/>
              <a:t>viajan reportan que esta experiencia tuvo un impacto en su </a:t>
            </a:r>
            <a:r>
              <a:rPr lang="en-US" sz="1200"/>
              <a:t>visión</a:t>
            </a:r>
            <a:r>
              <a:rPr lang="en-US" sz="1200"/>
              <a:t> del mundo</a:t>
            </a:r>
            <a:endParaRPr sz="1200"/>
          </a:p>
          <a:p>
            <a:pPr indent="0" lvl="0" marL="0" rtl="0" algn="l">
              <a:lnSpc>
                <a:spcPct val="90000"/>
              </a:lnSpc>
              <a:spcBef>
                <a:spcPts val="0"/>
              </a:spcBef>
              <a:spcAft>
                <a:spcPts val="0"/>
              </a:spcAft>
              <a:buClr>
                <a:srgbClr val="F79520"/>
              </a:buClr>
              <a:buSzPts val="4000"/>
              <a:buFont typeface="Arial"/>
              <a:buNone/>
            </a:pPr>
            <a:r>
              <a:t/>
            </a:r>
            <a:endParaRPr sz="1000"/>
          </a:p>
          <a:p>
            <a:pPr indent="0" lvl="0" marL="0" rtl="0" algn="l">
              <a:lnSpc>
                <a:spcPct val="90000"/>
              </a:lnSpc>
              <a:spcBef>
                <a:spcPts val="0"/>
              </a:spcBef>
              <a:spcAft>
                <a:spcPts val="0"/>
              </a:spcAft>
              <a:buClr>
                <a:srgbClr val="F79520"/>
              </a:buClr>
              <a:buSzPts val="4000"/>
              <a:buFont typeface="Arial"/>
              <a:buNone/>
            </a:pPr>
            <a:r>
              <a:t/>
            </a:r>
            <a:endParaRPr sz="1000"/>
          </a:p>
          <a:p>
            <a:pPr indent="0" lvl="0" marL="0" rtl="0" algn="l">
              <a:lnSpc>
                <a:spcPct val="90000"/>
              </a:lnSpc>
              <a:spcBef>
                <a:spcPts val="0"/>
              </a:spcBef>
              <a:spcAft>
                <a:spcPts val="0"/>
              </a:spcAft>
              <a:buClr>
                <a:srgbClr val="F79520"/>
              </a:buClr>
              <a:buSzPts val="4000"/>
              <a:buFont typeface="Arial"/>
              <a:buNone/>
            </a:pPr>
            <a:r>
              <a:rPr lang="en-US" sz="3000"/>
              <a:t>El promedio de los estudiantes que viajan….</a:t>
            </a:r>
            <a:endParaRPr sz="3000"/>
          </a:p>
          <a:p>
            <a:pPr indent="0" lvl="0" marL="0" rtl="0" algn="l">
              <a:lnSpc>
                <a:spcPct val="90000"/>
              </a:lnSpc>
              <a:spcBef>
                <a:spcPts val="0"/>
              </a:spcBef>
              <a:spcAft>
                <a:spcPts val="0"/>
              </a:spcAft>
              <a:buClr>
                <a:srgbClr val="F79520"/>
              </a:buClr>
              <a:buSzPts val="4000"/>
              <a:buFont typeface="Arial"/>
              <a:buNone/>
            </a:pPr>
            <a:r>
              <a:t/>
            </a:r>
            <a:endParaRPr sz="3000"/>
          </a:p>
          <a:p>
            <a:pPr indent="0" lvl="0" marL="0" rtl="0" algn="l">
              <a:lnSpc>
                <a:spcPct val="90000"/>
              </a:lnSpc>
              <a:spcBef>
                <a:spcPts val="0"/>
              </a:spcBef>
              <a:spcAft>
                <a:spcPts val="0"/>
              </a:spcAft>
              <a:buClr>
                <a:srgbClr val="F79520"/>
              </a:buClr>
              <a:buSzPts val="4000"/>
              <a:buFont typeface="Arial"/>
              <a:buNone/>
            </a:pPr>
            <a:r>
              <a:rPr lang="en-US" sz="1800"/>
              <a:t>Tienen un 19% </a:t>
            </a:r>
            <a:r>
              <a:rPr lang="en-US" sz="1800"/>
              <a:t>más</a:t>
            </a:r>
            <a:r>
              <a:rPr lang="en-US" sz="1800"/>
              <a:t> alto en sus calificaciones del SAT</a:t>
            </a:r>
            <a:endParaRPr sz="1800"/>
          </a:p>
          <a:p>
            <a:pPr indent="0" lvl="0" marL="0" rtl="0" algn="l">
              <a:lnSpc>
                <a:spcPct val="90000"/>
              </a:lnSpc>
              <a:spcBef>
                <a:spcPts val="0"/>
              </a:spcBef>
              <a:spcAft>
                <a:spcPts val="0"/>
              </a:spcAft>
              <a:buClr>
                <a:srgbClr val="F79520"/>
              </a:buClr>
              <a:buSzPts val="4000"/>
              <a:buFont typeface="Arial"/>
              <a:buNone/>
            </a:pPr>
            <a:r>
              <a:rPr lang="en-US" sz="1800"/>
              <a:t>Mantienen un GPA </a:t>
            </a:r>
            <a:r>
              <a:rPr lang="en-US" sz="1800"/>
              <a:t>más</a:t>
            </a:r>
            <a:r>
              <a:rPr lang="en-US" sz="1800"/>
              <a:t> alto del 23%</a:t>
            </a:r>
            <a:endParaRPr sz="1800"/>
          </a:p>
          <a:p>
            <a:pPr indent="0" lvl="0" marL="0" rtl="0" algn="l">
              <a:lnSpc>
                <a:spcPct val="90000"/>
              </a:lnSpc>
              <a:spcBef>
                <a:spcPts val="0"/>
              </a:spcBef>
              <a:spcAft>
                <a:spcPts val="0"/>
              </a:spcAft>
              <a:buClr>
                <a:srgbClr val="F79520"/>
              </a:buClr>
              <a:buSzPts val="4000"/>
              <a:buFont typeface="Arial"/>
              <a:buNone/>
            </a:pPr>
            <a:r>
              <a:rPr lang="en-US" sz="1800"/>
              <a:t>Son 32% más propensos a asistir a la universidad</a:t>
            </a:r>
            <a:endParaRPr sz="1800"/>
          </a:p>
          <a:p>
            <a:pPr indent="0" lvl="0" marL="0" rtl="0" algn="l">
              <a:lnSpc>
                <a:spcPct val="90000"/>
              </a:lnSpc>
              <a:spcBef>
                <a:spcPts val="0"/>
              </a:spcBef>
              <a:spcAft>
                <a:spcPts val="0"/>
              </a:spcAft>
              <a:buClr>
                <a:srgbClr val="F79520"/>
              </a:buClr>
              <a:buSzPts val="4000"/>
              <a:buFont typeface="Arial"/>
              <a:buNone/>
            </a:pPr>
            <a:r>
              <a:rPr lang="en-US" sz="1800"/>
              <a:t>Tienen un 61% más de probabilidades de estar empleados a tiempo completo</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5"/>
          <p:cNvSpPr txBox="1"/>
          <p:nvPr>
            <p:ph type="title"/>
          </p:nvPr>
        </p:nvSpPr>
        <p:spPr>
          <a:xfrm>
            <a:off x="279400" y="365125"/>
            <a:ext cx="7923306" cy="132556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79520"/>
              </a:buClr>
              <a:buSzPts val="4000"/>
              <a:buFont typeface="Arial"/>
              <a:buNone/>
            </a:pPr>
            <a:r>
              <a:rPr lang="en-US" sz="3900"/>
              <a:t>Beneficios de los viajes educativos</a:t>
            </a:r>
            <a:endParaRPr/>
          </a:p>
        </p:txBody>
      </p:sp>
      <p:sp>
        <p:nvSpPr>
          <p:cNvPr id="256" name="Google Shape;256;p5"/>
          <p:cNvSpPr txBox="1"/>
          <p:nvPr>
            <p:ph idx="1" type="body"/>
          </p:nvPr>
        </p:nvSpPr>
        <p:spPr>
          <a:xfrm>
            <a:off x="1354826" y="1811423"/>
            <a:ext cx="4662151" cy="988875"/>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rgbClr val="364B8C"/>
              </a:buClr>
              <a:buSzPts val="1800"/>
              <a:buNone/>
            </a:pPr>
            <a:r>
              <a:rPr lang="en-US"/>
              <a:t>Cosmovisión ampliada</a:t>
            </a:r>
            <a:endParaRPr/>
          </a:p>
          <a:p>
            <a:pPr indent="-220978" lvl="1" marL="458787" rtl="0" algn="l">
              <a:lnSpc>
                <a:spcPct val="110000"/>
              </a:lnSpc>
              <a:spcBef>
                <a:spcPts val="500"/>
              </a:spcBef>
              <a:spcAft>
                <a:spcPts val="0"/>
              </a:spcAft>
              <a:buClr>
                <a:srgbClr val="3A3838"/>
              </a:buClr>
              <a:buSzPts val="1400"/>
              <a:buChar char="•"/>
            </a:pPr>
            <a:r>
              <a:rPr lang="en-US"/>
              <a:t>Comprensión y apreciación de las diferentes culturas.</a:t>
            </a:r>
            <a:endParaRPr/>
          </a:p>
          <a:p>
            <a:pPr indent="-220978" lvl="1" marL="458787" rtl="0" algn="l">
              <a:lnSpc>
                <a:spcPct val="110000"/>
              </a:lnSpc>
              <a:spcBef>
                <a:spcPts val="500"/>
              </a:spcBef>
              <a:spcAft>
                <a:spcPts val="0"/>
              </a:spcAft>
              <a:buClr>
                <a:srgbClr val="3A3838"/>
              </a:buClr>
              <a:buSzPts val="1400"/>
              <a:buChar char="•"/>
            </a:pPr>
            <a:r>
              <a:rPr lang="en-US"/>
              <a:t>Inmersión lingüística y cultural</a:t>
            </a:r>
            <a:endParaRPr/>
          </a:p>
        </p:txBody>
      </p:sp>
      <p:sp>
        <p:nvSpPr>
          <p:cNvPr id="257" name="Google Shape;257;p5"/>
          <p:cNvSpPr txBox="1"/>
          <p:nvPr>
            <p:ph idx="2" type="body"/>
          </p:nvPr>
        </p:nvSpPr>
        <p:spPr>
          <a:xfrm>
            <a:off x="1354827" y="3140416"/>
            <a:ext cx="4395304" cy="988875"/>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rgbClr val="364B8C"/>
              </a:buClr>
              <a:buSzPts val="1800"/>
              <a:buNone/>
            </a:pPr>
            <a:r>
              <a:rPr lang="en-US"/>
              <a:t>Crecimiento personal</a:t>
            </a:r>
            <a:endParaRPr/>
          </a:p>
          <a:p>
            <a:pPr indent="-220978" lvl="1" marL="458787" rtl="0" algn="l">
              <a:lnSpc>
                <a:spcPct val="110000"/>
              </a:lnSpc>
              <a:spcBef>
                <a:spcPts val="500"/>
              </a:spcBef>
              <a:spcAft>
                <a:spcPts val="0"/>
              </a:spcAft>
              <a:buClr>
                <a:srgbClr val="3A3838"/>
              </a:buClr>
              <a:buSzPts val="1400"/>
              <a:buChar char="•"/>
            </a:pPr>
            <a:r>
              <a:rPr lang="en-US"/>
              <a:t>Mayor confianza y competencia</a:t>
            </a:r>
            <a:endParaRPr/>
          </a:p>
          <a:p>
            <a:pPr indent="-220979" lvl="1" marL="458788" rtl="0" algn="l">
              <a:lnSpc>
                <a:spcPct val="110000"/>
              </a:lnSpc>
              <a:spcBef>
                <a:spcPts val="500"/>
              </a:spcBef>
              <a:spcAft>
                <a:spcPts val="0"/>
              </a:spcAft>
              <a:buClr>
                <a:srgbClr val="3A3838"/>
              </a:buClr>
              <a:buSzPts val="1400"/>
              <a:buChar char="•"/>
            </a:pPr>
            <a:r>
              <a:rPr lang="en-US"/>
              <a:t>Mejora el viaje de aprendizaje permanente del estudiante</a:t>
            </a:r>
            <a:endParaRPr/>
          </a:p>
        </p:txBody>
      </p:sp>
      <p:sp>
        <p:nvSpPr>
          <p:cNvPr id="258" name="Google Shape;258;p5"/>
          <p:cNvSpPr txBox="1"/>
          <p:nvPr>
            <p:ph idx="3" type="body"/>
          </p:nvPr>
        </p:nvSpPr>
        <p:spPr>
          <a:xfrm>
            <a:off x="1366544" y="4554043"/>
            <a:ext cx="4395304" cy="988875"/>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rgbClr val="364B8C"/>
              </a:buClr>
              <a:buSzPts val="1700"/>
              <a:buNone/>
            </a:pPr>
            <a:r>
              <a:rPr lang="en-US" sz="1700"/>
              <a:t>Habilidades para la vida</a:t>
            </a:r>
            <a:endParaRPr/>
          </a:p>
          <a:p>
            <a:pPr indent="-214311" lvl="1" marL="458787" rtl="0" algn="l">
              <a:lnSpc>
                <a:spcPct val="110000"/>
              </a:lnSpc>
              <a:spcBef>
                <a:spcPts val="500"/>
              </a:spcBef>
              <a:spcAft>
                <a:spcPts val="0"/>
              </a:spcAft>
              <a:buClr>
                <a:srgbClr val="3A3838"/>
              </a:buClr>
              <a:buSzPts val="1300"/>
              <a:buChar char="•"/>
            </a:pPr>
            <a:r>
              <a:rPr lang="en-US" sz="1300"/>
              <a:t>Demuestra madurez y conocimiento</a:t>
            </a:r>
            <a:endParaRPr sz="1300"/>
          </a:p>
          <a:p>
            <a:pPr indent="-214311" lvl="1" marL="458788" rtl="0" algn="l">
              <a:lnSpc>
                <a:spcPct val="110000"/>
              </a:lnSpc>
              <a:spcBef>
                <a:spcPts val="500"/>
              </a:spcBef>
              <a:spcAft>
                <a:spcPts val="0"/>
              </a:spcAft>
              <a:buClr>
                <a:srgbClr val="3A3838"/>
              </a:buClr>
              <a:buSzPts val="1300"/>
              <a:buChar char="•"/>
            </a:pPr>
            <a:r>
              <a:rPr lang="en-US" sz="1300"/>
              <a:t>Fortalece la universidad y las solicitudes de empleo.</a:t>
            </a:r>
            <a:endParaRPr sz="1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6"/>
          <p:cNvSpPr txBox="1"/>
          <p:nvPr>
            <p:ph type="title"/>
          </p:nvPr>
        </p:nvSpPr>
        <p:spPr>
          <a:xfrm>
            <a:off x="279400" y="365125"/>
            <a:ext cx="5816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79520"/>
              </a:buClr>
              <a:buSzPts val="4000"/>
              <a:buFont typeface="Arial"/>
              <a:buNone/>
            </a:pPr>
            <a:r>
              <a:rPr lang="en-US"/>
              <a:t>Porque Explorica?</a:t>
            </a:r>
            <a:endParaRPr/>
          </a:p>
        </p:txBody>
      </p:sp>
      <p:sp>
        <p:nvSpPr>
          <p:cNvPr id="264" name="Google Shape;264;p6"/>
          <p:cNvSpPr txBox="1"/>
          <p:nvPr>
            <p:ph idx="1" type="body"/>
          </p:nvPr>
        </p:nvSpPr>
        <p:spPr>
          <a:xfrm>
            <a:off x="1501915" y="1948583"/>
            <a:ext cx="4395304" cy="12891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64B8C"/>
              </a:buClr>
              <a:buSzPts val="1700"/>
              <a:buNone/>
            </a:pPr>
            <a:r>
              <a:rPr lang="en-US" sz="1700"/>
              <a:t>Experiencia validada</a:t>
            </a:r>
            <a:endParaRPr/>
          </a:p>
          <a:p>
            <a:pPr indent="-214311" lvl="1" marL="458787" rtl="0" algn="l">
              <a:lnSpc>
                <a:spcPct val="120000"/>
              </a:lnSpc>
              <a:spcBef>
                <a:spcPts val="500"/>
              </a:spcBef>
              <a:spcAft>
                <a:spcPts val="0"/>
              </a:spcAft>
              <a:buClr>
                <a:srgbClr val="3A3838"/>
              </a:buClr>
              <a:buSzPts val="1400"/>
              <a:buChar char="•"/>
            </a:pPr>
            <a:r>
              <a:rPr lang="en-US"/>
              <a:t>50 años en viajes de estudiantes</a:t>
            </a:r>
            <a:endParaRPr/>
          </a:p>
          <a:p>
            <a:pPr indent="-214311" lvl="1" marL="458787" rtl="0" algn="l">
              <a:lnSpc>
                <a:spcPct val="120000"/>
              </a:lnSpc>
              <a:spcBef>
                <a:spcPts val="500"/>
              </a:spcBef>
              <a:spcAft>
                <a:spcPts val="0"/>
              </a:spcAft>
              <a:buClr>
                <a:srgbClr val="3A3838"/>
              </a:buClr>
              <a:buSzPts val="1400"/>
              <a:buChar char="•"/>
            </a:pPr>
            <a:r>
              <a:rPr lang="en-US"/>
              <a:t>Más de 1 millón de viajeros</a:t>
            </a:r>
            <a:endParaRPr/>
          </a:p>
          <a:p>
            <a:pPr indent="-214311" lvl="1" marL="458787" rtl="0" algn="l">
              <a:lnSpc>
                <a:spcPct val="120000"/>
              </a:lnSpc>
              <a:spcBef>
                <a:spcPts val="500"/>
              </a:spcBef>
              <a:spcAft>
                <a:spcPts val="0"/>
              </a:spcAft>
              <a:buClr>
                <a:srgbClr val="3A3838"/>
              </a:buClr>
              <a:buSzPts val="1400"/>
              <a:buChar char="•"/>
            </a:pPr>
            <a:r>
              <a:rPr lang="en-US"/>
              <a:t>Tours a 75 países en los 7 continentes</a:t>
            </a:r>
            <a:endParaRPr/>
          </a:p>
        </p:txBody>
      </p:sp>
      <p:sp>
        <p:nvSpPr>
          <p:cNvPr id="265" name="Google Shape;265;p6"/>
          <p:cNvSpPr txBox="1"/>
          <p:nvPr>
            <p:ph idx="2" type="body"/>
          </p:nvPr>
        </p:nvSpPr>
        <p:spPr>
          <a:xfrm>
            <a:off x="1501915" y="3874128"/>
            <a:ext cx="4395304" cy="13460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64B8C"/>
              </a:buClr>
              <a:buSzPts val="1700"/>
              <a:buNone/>
            </a:pPr>
            <a:r>
              <a:rPr lang="en-US" sz="1700"/>
              <a:t>Valor excelente</a:t>
            </a:r>
            <a:endParaRPr/>
          </a:p>
          <a:p>
            <a:pPr indent="-214311" lvl="1" marL="458787" rtl="0" algn="l">
              <a:lnSpc>
                <a:spcPct val="100000"/>
              </a:lnSpc>
              <a:spcBef>
                <a:spcPts val="500"/>
              </a:spcBef>
              <a:spcAft>
                <a:spcPts val="0"/>
              </a:spcAft>
              <a:buClr>
                <a:srgbClr val="3A3838"/>
              </a:buClr>
              <a:buSzPts val="1400"/>
              <a:buChar char="•"/>
            </a:pPr>
            <a:r>
              <a:rPr lang="en-US"/>
              <a:t>Totalmente inclusivo</a:t>
            </a:r>
            <a:endParaRPr/>
          </a:p>
          <a:p>
            <a:pPr indent="-214311" lvl="1" marL="458787" rtl="0" algn="l">
              <a:lnSpc>
                <a:spcPct val="100000"/>
              </a:lnSpc>
              <a:spcBef>
                <a:spcPts val="500"/>
              </a:spcBef>
              <a:spcAft>
                <a:spcPts val="0"/>
              </a:spcAft>
              <a:buClr>
                <a:srgbClr val="3A3838"/>
              </a:buClr>
              <a:buSzPts val="1400"/>
              <a:buChar char="•"/>
            </a:pPr>
            <a:r>
              <a:rPr lang="en-US"/>
              <a:t>Hoteles, comidas y actividades de calidad</a:t>
            </a:r>
            <a:endParaRPr/>
          </a:p>
          <a:p>
            <a:pPr indent="-214311" lvl="1" marL="458787" rtl="0" algn="l">
              <a:lnSpc>
                <a:spcPct val="100000"/>
              </a:lnSpc>
              <a:spcBef>
                <a:spcPts val="500"/>
              </a:spcBef>
              <a:spcAft>
                <a:spcPts val="0"/>
              </a:spcAft>
              <a:buClr>
                <a:srgbClr val="3A3838"/>
              </a:buClr>
              <a:buSzPts val="1400"/>
              <a:buChar char="•"/>
            </a:pPr>
            <a:r>
              <a:rPr lang="en-US"/>
              <a:t>mejores precios garantizados</a:t>
            </a:r>
            <a:endParaRPr/>
          </a:p>
        </p:txBody>
      </p:sp>
      <p:sp>
        <p:nvSpPr>
          <p:cNvPr id="266" name="Google Shape;266;p6"/>
          <p:cNvSpPr txBox="1"/>
          <p:nvPr>
            <p:ph idx="3" type="body"/>
          </p:nvPr>
        </p:nvSpPr>
        <p:spPr>
          <a:xfrm>
            <a:off x="7172953" y="1948583"/>
            <a:ext cx="4395304" cy="148508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64B8C"/>
              </a:buClr>
              <a:buSzPts val="1700"/>
              <a:buNone/>
            </a:pPr>
            <a:r>
              <a:rPr lang="en-US" sz="1700"/>
              <a:t>Increíbles directores de gira</a:t>
            </a:r>
            <a:endParaRPr/>
          </a:p>
          <a:p>
            <a:pPr indent="-214311" lvl="1" marL="458787" rtl="0" algn="l">
              <a:lnSpc>
                <a:spcPct val="120000"/>
              </a:lnSpc>
              <a:spcBef>
                <a:spcPts val="500"/>
              </a:spcBef>
              <a:spcAft>
                <a:spcPts val="0"/>
              </a:spcAft>
              <a:buClr>
                <a:schemeClr val="lt1"/>
              </a:buClr>
              <a:buSzPts val="1400"/>
              <a:buChar char="•"/>
            </a:pPr>
            <a:r>
              <a:rPr lang="en-US"/>
              <a:t>E</a:t>
            </a:r>
            <a:r>
              <a:rPr lang="en-US"/>
              <a:t>ntrenados  profesionalmente</a:t>
            </a:r>
            <a:endParaRPr/>
          </a:p>
          <a:p>
            <a:pPr indent="-214311" lvl="1" marL="458787" rtl="0" algn="l">
              <a:lnSpc>
                <a:spcPct val="120000"/>
              </a:lnSpc>
              <a:spcBef>
                <a:spcPts val="500"/>
              </a:spcBef>
              <a:spcAft>
                <a:spcPts val="0"/>
              </a:spcAft>
              <a:buClr>
                <a:schemeClr val="lt1"/>
              </a:buClr>
              <a:buSzPts val="1400"/>
              <a:buChar char="•"/>
            </a:pPr>
            <a:r>
              <a:rPr lang="en-US"/>
              <a:t>Especializados en viajes estudiantiles</a:t>
            </a:r>
            <a:endParaRPr/>
          </a:p>
          <a:p>
            <a:pPr indent="-214311" lvl="1" marL="458787" rtl="0" algn="l">
              <a:lnSpc>
                <a:spcPct val="120000"/>
              </a:lnSpc>
              <a:spcBef>
                <a:spcPts val="500"/>
              </a:spcBef>
              <a:spcAft>
                <a:spcPts val="0"/>
              </a:spcAft>
              <a:buClr>
                <a:schemeClr val="lt1"/>
              </a:buClr>
              <a:buSzPts val="1400"/>
              <a:buChar char="•"/>
            </a:pPr>
            <a:r>
              <a:rPr lang="en-US"/>
              <a:t>Expertos locales dan vida al destino</a:t>
            </a:r>
            <a:endParaRPr/>
          </a:p>
          <a:p>
            <a:pPr indent="-214311" lvl="1" marL="458788" rtl="0" algn="l">
              <a:lnSpc>
                <a:spcPct val="120000"/>
              </a:lnSpc>
              <a:spcBef>
                <a:spcPts val="500"/>
              </a:spcBef>
              <a:spcAft>
                <a:spcPts val="0"/>
              </a:spcAft>
              <a:buClr>
                <a:schemeClr val="lt1"/>
              </a:buClr>
              <a:buSzPts val="1400"/>
              <a:buChar char="•"/>
            </a:pPr>
            <a:r>
              <a:rPr lang="en-US"/>
              <a:t>Con grupo 24/7</a:t>
            </a:r>
            <a:endParaRPr/>
          </a:p>
        </p:txBody>
      </p:sp>
      <p:sp>
        <p:nvSpPr>
          <p:cNvPr id="267" name="Google Shape;267;p6"/>
          <p:cNvSpPr txBox="1"/>
          <p:nvPr>
            <p:ph idx="4" type="body"/>
          </p:nvPr>
        </p:nvSpPr>
        <p:spPr>
          <a:xfrm>
            <a:off x="7172953" y="3874128"/>
            <a:ext cx="4395304" cy="134603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64B8C"/>
              </a:buClr>
              <a:buSzPts val="1700"/>
              <a:buNone/>
            </a:pPr>
            <a:r>
              <a:rPr lang="en-US" sz="1700"/>
              <a:t>Registro de seguridad excepcional</a:t>
            </a:r>
            <a:endParaRPr/>
          </a:p>
          <a:p>
            <a:pPr indent="-214311" lvl="1" marL="458787" rtl="0" algn="l">
              <a:lnSpc>
                <a:spcPct val="120000"/>
              </a:lnSpc>
              <a:spcBef>
                <a:spcPts val="500"/>
              </a:spcBef>
              <a:spcAft>
                <a:spcPts val="0"/>
              </a:spcAft>
              <a:buClr>
                <a:schemeClr val="lt1"/>
              </a:buClr>
              <a:buSzPts val="1400"/>
              <a:buChar char="•"/>
            </a:pPr>
            <a:r>
              <a:rPr lang="en-US"/>
              <a:t>Sistemas comprobados implementados en todos los niveles de operaciones</a:t>
            </a:r>
            <a:endParaRPr/>
          </a:p>
          <a:p>
            <a:pPr indent="-214311" lvl="1" marL="458787" rtl="0" algn="l">
              <a:lnSpc>
                <a:spcPct val="120000"/>
              </a:lnSpc>
              <a:spcBef>
                <a:spcPts val="500"/>
              </a:spcBef>
              <a:spcAft>
                <a:spcPts val="0"/>
              </a:spcAft>
              <a:buClr>
                <a:schemeClr val="lt1"/>
              </a:buClr>
              <a:buSzPts val="1400"/>
              <a:buChar char="•"/>
            </a:pPr>
            <a:r>
              <a:rPr lang="en-US"/>
              <a:t>Red mundial de apoyo</a:t>
            </a:r>
            <a:endParaRPr/>
          </a:p>
          <a:p>
            <a:pPr indent="-214311" lvl="1" marL="458787" rtl="0" algn="l">
              <a:lnSpc>
                <a:spcPct val="120000"/>
              </a:lnSpc>
              <a:spcBef>
                <a:spcPts val="500"/>
              </a:spcBef>
              <a:spcAft>
                <a:spcPts val="0"/>
              </a:spcAft>
              <a:buClr>
                <a:schemeClr val="lt1"/>
              </a:buClr>
              <a:buSzPts val="1400"/>
              <a:buChar char="•"/>
            </a:pPr>
            <a:r>
              <a:rPr lang="en-US"/>
              <a:t>Inigualable en la industria</a:t>
            </a:r>
            <a:endParaRPr/>
          </a:p>
          <a:p>
            <a:pPr indent="0" lvl="0" marL="0" rtl="0" algn="l">
              <a:lnSpc>
                <a:spcPct val="120000"/>
              </a:lnSpc>
              <a:spcBef>
                <a:spcPts val="500"/>
              </a:spcBef>
              <a:spcAft>
                <a:spcPts val="0"/>
              </a:spcAft>
              <a:buNone/>
            </a:pPr>
            <a:r>
              <a:t/>
            </a:r>
            <a:endParaRPr/>
          </a:p>
          <a:p>
            <a:pPr indent="0" lvl="0" marL="0" rtl="0" algn="l">
              <a:lnSpc>
                <a:spcPct val="90000"/>
              </a:lnSpc>
              <a:spcBef>
                <a:spcPts val="1000"/>
              </a:spcBef>
              <a:spcAft>
                <a:spcPts val="0"/>
              </a:spcAft>
              <a:buClr>
                <a:srgbClr val="364B8C"/>
              </a:buClr>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7"/>
          <p:cNvSpPr txBox="1"/>
          <p:nvPr>
            <p:ph type="title"/>
          </p:nvPr>
        </p:nvSpPr>
        <p:spPr>
          <a:xfrm>
            <a:off x="279400" y="365125"/>
            <a:ext cx="5816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64B8C"/>
              </a:buClr>
              <a:buSzPts val="4000"/>
              <a:buFont typeface="Arial"/>
              <a:buNone/>
            </a:pPr>
            <a:r>
              <a:rPr lang="en-US"/>
              <a:t>Siempre a su lado</a:t>
            </a:r>
            <a:endParaRPr/>
          </a:p>
        </p:txBody>
      </p:sp>
      <p:sp>
        <p:nvSpPr>
          <p:cNvPr id="273" name="Google Shape;273;p7"/>
          <p:cNvSpPr txBox="1"/>
          <p:nvPr>
            <p:ph idx="1" type="body"/>
          </p:nvPr>
        </p:nvSpPr>
        <p:spPr>
          <a:xfrm>
            <a:off x="4317253" y="5139549"/>
            <a:ext cx="3557494" cy="988875"/>
          </a:xfrm>
          <a:prstGeom prst="rect">
            <a:avLst/>
          </a:prstGeom>
          <a:noFill/>
          <a:ln>
            <a:noFill/>
          </a:ln>
        </p:spPr>
        <p:txBody>
          <a:bodyPr anchorCtr="0" anchor="t" bIns="45700" lIns="91425" spcFirstLastPara="1" rIns="91425" wrap="square" tIns="45700">
            <a:normAutofit lnSpcReduction="20000"/>
          </a:bodyPr>
          <a:lstStyle/>
          <a:p>
            <a:pPr indent="-285750" lvl="0" marL="285750" rtl="0" algn="ctr">
              <a:lnSpc>
                <a:spcPct val="90000"/>
              </a:lnSpc>
              <a:spcBef>
                <a:spcPts val="1000"/>
              </a:spcBef>
              <a:spcAft>
                <a:spcPts val="0"/>
              </a:spcAft>
              <a:buClr>
                <a:srgbClr val="3F3F3F"/>
              </a:buClr>
              <a:buSzPts val="1400"/>
              <a:buFont typeface="Arial"/>
              <a:buChar char="•"/>
            </a:pPr>
            <a:r>
              <a:rPr lang="en-US"/>
              <a:t>Más de 50 años de experiencias de viaje seguros</a:t>
            </a:r>
            <a:endParaRPr/>
          </a:p>
          <a:p>
            <a:pPr indent="-285750" lvl="0" marL="285750" rtl="0" algn="ctr">
              <a:lnSpc>
                <a:spcPct val="90000"/>
              </a:lnSpc>
              <a:spcBef>
                <a:spcPts val="1000"/>
              </a:spcBef>
              <a:spcAft>
                <a:spcPts val="0"/>
              </a:spcAft>
              <a:buClr>
                <a:srgbClr val="3F3F3F"/>
              </a:buClr>
              <a:buSzPts val="1400"/>
              <a:buFont typeface="Arial"/>
              <a:buChar char="•"/>
            </a:pPr>
            <a:r>
              <a:rPr lang="en-US"/>
              <a:t>Red de apoyo mundial</a:t>
            </a:r>
            <a:endParaRPr/>
          </a:p>
          <a:p>
            <a:pPr indent="-285750" lvl="0" marL="285750" rtl="0" algn="ctr">
              <a:lnSpc>
                <a:spcPct val="90000"/>
              </a:lnSpc>
              <a:spcBef>
                <a:spcPts val="1000"/>
              </a:spcBef>
              <a:spcAft>
                <a:spcPts val="0"/>
              </a:spcAft>
              <a:buClr>
                <a:srgbClr val="3F3F3F"/>
              </a:buClr>
              <a:buSzPts val="1400"/>
              <a:buFont typeface="Arial"/>
              <a:buChar char="•"/>
            </a:pPr>
            <a:r>
              <a:rPr lang="en-US"/>
              <a:t>Personal local y asociaciones</a:t>
            </a:r>
            <a:endParaRPr/>
          </a:p>
        </p:txBody>
      </p:sp>
      <p:sp>
        <p:nvSpPr>
          <p:cNvPr id="274" name="Google Shape;274;p7"/>
          <p:cNvSpPr txBox="1"/>
          <p:nvPr>
            <p:ph idx="2" type="body"/>
          </p:nvPr>
        </p:nvSpPr>
        <p:spPr>
          <a:xfrm>
            <a:off x="8126260" y="5139550"/>
            <a:ext cx="3557494" cy="988875"/>
          </a:xfrm>
          <a:prstGeom prst="rect">
            <a:avLst/>
          </a:prstGeom>
          <a:noFill/>
          <a:ln>
            <a:noFill/>
          </a:ln>
        </p:spPr>
        <p:txBody>
          <a:bodyPr anchorCtr="0" anchor="t" bIns="45700" lIns="91425" spcFirstLastPara="1" rIns="91425" wrap="square" tIns="45700">
            <a:normAutofit fontScale="85000" lnSpcReduction="10000"/>
          </a:bodyPr>
          <a:lstStyle/>
          <a:p>
            <a:pPr indent="-279082" lvl="0" marL="285750" rtl="0" algn="ctr">
              <a:lnSpc>
                <a:spcPct val="90000"/>
              </a:lnSpc>
              <a:spcBef>
                <a:spcPts val="1000"/>
              </a:spcBef>
              <a:spcAft>
                <a:spcPts val="0"/>
              </a:spcAft>
              <a:buClr>
                <a:srgbClr val="3F3F3F"/>
              </a:buClr>
              <a:buSzPct val="100000"/>
              <a:buFont typeface="Arial"/>
              <a:buChar char="•"/>
            </a:pPr>
            <a:r>
              <a:rPr lang="en-US"/>
              <a:t>Cobertura de responsabilidad integral</a:t>
            </a:r>
            <a:endParaRPr/>
          </a:p>
          <a:p>
            <a:pPr indent="-279082" lvl="0" marL="285750" rtl="0" algn="ctr">
              <a:lnSpc>
                <a:spcPct val="90000"/>
              </a:lnSpc>
              <a:spcBef>
                <a:spcPts val="1000"/>
              </a:spcBef>
              <a:spcAft>
                <a:spcPts val="0"/>
              </a:spcAft>
              <a:buClr>
                <a:srgbClr val="3F3F3F"/>
              </a:buClr>
              <a:buSzPct val="100000"/>
              <a:buFont typeface="Arial"/>
              <a:buChar char="•"/>
            </a:pPr>
            <a:r>
              <a:rPr lang="en-US"/>
              <a:t>Planes de protección de viajes de confianza</a:t>
            </a:r>
            <a:endParaRPr/>
          </a:p>
          <a:p>
            <a:pPr indent="-279082" lvl="0" marL="285750" rtl="0" algn="ctr">
              <a:lnSpc>
                <a:spcPct val="90000"/>
              </a:lnSpc>
              <a:spcBef>
                <a:spcPts val="1000"/>
              </a:spcBef>
              <a:spcAft>
                <a:spcPts val="0"/>
              </a:spcAft>
              <a:buClr>
                <a:srgbClr val="3F3F3F"/>
              </a:buClr>
              <a:buSzPct val="100000"/>
              <a:buFont typeface="Arial"/>
              <a:buChar char="•"/>
            </a:pPr>
            <a:r>
              <a:rPr lang="en-US"/>
              <a:t>Actualización</a:t>
            </a:r>
            <a:r>
              <a:rPr lang="en-US"/>
              <a:t> Política de cancelación por cualquier motivo </a:t>
            </a:r>
            <a:endParaRPr/>
          </a:p>
        </p:txBody>
      </p:sp>
      <p:sp>
        <p:nvSpPr>
          <p:cNvPr id="275" name="Google Shape;275;p7"/>
          <p:cNvSpPr txBox="1"/>
          <p:nvPr>
            <p:ph idx="3" type="body"/>
          </p:nvPr>
        </p:nvSpPr>
        <p:spPr>
          <a:xfrm>
            <a:off x="396698" y="5137983"/>
            <a:ext cx="3669041" cy="988875"/>
          </a:xfrm>
          <a:prstGeom prst="rect">
            <a:avLst/>
          </a:prstGeom>
          <a:noFill/>
          <a:ln>
            <a:noFill/>
          </a:ln>
        </p:spPr>
        <p:txBody>
          <a:bodyPr anchorCtr="0" anchor="t" bIns="45700" lIns="91425" spcFirstLastPara="1" rIns="91425" wrap="square" tIns="45700">
            <a:normAutofit fontScale="85000" lnSpcReduction="20000"/>
          </a:bodyPr>
          <a:lstStyle/>
          <a:p>
            <a:pPr indent="-279082" lvl="0" marL="285750" rtl="0" algn="ctr">
              <a:lnSpc>
                <a:spcPct val="90000"/>
              </a:lnSpc>
              <a:spcBef>
                <a:spcPts val="1000"/>
              </a:spcBef>
              <a:spcAft>
                <a:spcPts val="0"/>
              </a:spcAft>
              <a:buClr>
                <a:srgbClr val="3F3F3F"/>
              </a:buClr>
              <a:buSzPct val="100000"/>
              <a:buFont typeface="Arial"/>
              <a:buChar char="•"/>
            </a:pPr>
            <a:r>
              <a:rPr lang="en-US"/>
              <a:t>Gestión proactiva de riesgos</a:t>
            </a:r>
            <a:endParaRPr/>
          </a:p>
          <a:p>
            <a:pPr indent="-279082" lvl="0" marL="285750" rtl="0" algn="ctr">
              <a:lnSpc>
                <a:spcPct val="90000"/>
              </a:lnSpc>
              <a:spcBef>
                <a:spcPts val="1000"/>
              </a:spcBef>
              <a:spcAft>
                <a:spcPts val="0"/>
              </a:spcAft>
              <a:buClr>
                <a:srgbClr val="3F3F3F"/>
              </a:buClr>
              <a:buSzPct val="100000"/>
              <a:buFont typeface="Arial"/>
              <a:buChar char="•"/>
            </a:pPr>
            <a:r>
              <a:rPr lang="en-US"/>
              <a:t>Directores de tours multilingües y capacitados por expertos</a:t>
            </a:r>
            <a:endParaRPr/>
          </a:p>
          <a:p>
            <a:pPr indent="-279082" lvl="0" marL="285750" rtl="0" algn="ctr">
              <a:lnSpc>
                <a:spcPct val="90000"/>
              </a:lnSpc>
              <a:spcBef>
                <a:spcPts val="1000"/>
              </a:spcBef>
              <a:spcAft>
                <a:spcPts val="0"/>
              </a:spcAft>
              <a:buClr>
                <a:srgbClr val="3F3F3F"/>
              </a:buClr>
              <a:buSzPct val="100000"/>
              <a:buFont typeface="Arial"/>
              <a:buChar char="•"/>
            </a:pPr>
            <a:r>
              <a:rPr lang="en-US"/>
              <a:t>Equipo de soporte de guardia las 24 horas, los 7 días de la semana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8"/>
          <p:cNvSpPr txBox="1"/>
          <p:nvPr>
            <p:ph type="title"/>
          </p:nvPr>
        </p:nvSpPr>
        <p:spPr>
          <a:xfrm>
            <a:off x="5583394" y="1206685"/>
            <a:ext cx="7923300" cy="64650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rgbClr val="F79520"/>
              </a:buClr>
              <a:buSzPts val="4000"/>
              <a:buFont typeface="Arial"/>
              <a:buNone/>
            </a:pPr>
            <a:r>
              <a:rPr lang="en-US"/>
              <a:t>Lugares que visitaremos</a:t>
            </a:r>
            <a:endParaRPr/>
          </a:p>
        </p:txBody>
      </p:sp>
      <p:sp>
        <p:nvSpPr>
          <p:cNvPr id="281" name="Google Shape;281;p8"/>
          <p:cNvSpPr txBox="1"/>
          <p:nvPr>
            <p:ph idx="1" type="body"/>
          </p:nvPr>
        </p:nvSpPr>
        <p:spPr>
          <a:xfrm>
            <a:off x="5583393" y="2761108"/>
            <a:ext cx="5110273" cy="2480848"/>
          </a:xfrm>
          <a:prstGeom prst="rect">
            <a:avLst/>
          </a:prstGeom>
          <a:noFill/>
          <a:ln>
            <a:noFill/>
          </a:ln>
        </p:spPr>
        <p:txBody>
          <a:bodyPr anchorCtr="0" anchor="t" bIns="45700" lIns="91425" spcFirstLastPara="1" rIns="91425" wrap="square" tIns="45700">
            <a:normAutofit fontScale="77500" lnSpcReduction="20000"/>
          </a:bodyPr>
          <a:lstStyle/>
          <a:p>
            <a:pPr indent="-268605" lvl="0" marL="285750" rtl="0" algn="l">
              <a:lnSpc>
                <a:spcPct val="140000"/>
              </a:lnSpc>
              <a:spcBef>
                <a:spcPts val="0"/>
              </a:spcBef>
              <a:spcAft>
                <a:spcPts val="0"/>
              </a:spcAft>
              <a:buClr>
                <a:srgbClr val="364B8C"/>
              </a:buClr>
              <a:buSzPct val="100000"/>
              <a:buFont typeface="Arial"/>
              <a:buChar char="•"/>
            </a:pPr>
            <a:r>
              <a:rPr lang="en-US"/>
              <a:t>24 de junio hasta el 1 de julio, 2024</a:t>
            </a:r>
            <a:endParaRPr/>
          </a:p>
          <a:p>
            <a:pPr indent="-268605" lvl="0" marL="285750" rtl="0" algn="l">
              <a:lnSpc>
                <a:spcPct val="140000"/>
              </a:lnSpc>
              <a:spcBef>
                <a:spcPts val="1000"/>
              </a:spcBef>
              <a:spcAft>
                <a:spcPts val="0"/>
              </a:spcAft>
              <a:buClr>
                <a:srgbClr val="364B8C"/>
              </a:buClr>
              <a:buSzPct val="100000"/>
              <a:buFont typeface="Arial"/>
              <a:buChar char="•"/>
            </a:pPr>
            <a:r>
              <a:rPr lang="en-US"/>
              <a:t>Viaje de 8 días </a:t>
            </a:r>
            <a:endParaRPr/>
          </a:p>
          <a:p>
            <a:pPr indent="-268605" lvl="0" marL="285750" rtl="0" algn="l">
              <a:lnSpc>
                <a:spcPct val="140000"/>
              </a:lnSpc>
              <a:spcBef>
                <a:spcPts val="1000"/>
              </a:spcBef>
              <a:spcAft>
                <a:spcPts val="0"/>
              </a:spcAft>
              <a:buClr>
                <a:schemeClr val="dk1"/>
              </a:buClr>
              <a:buSzPct val="100000"/>
              <a:buChar char="•"/>
            </a:pPr>
            <a:r>
              <a:rPr b="0" lang="en-US">
                <a:solidFill>
                  <a:schemeClr val="dk1"/>
                </a:solidFill>
              </a:rPr>
              <a:t>Visitaremos el arte de la Galería Nacional, la cultura de Covent Garden y el espectáculo del Palacio de Buckingham. Luego, encuentre su británico interior durante su lección de cricket, el té de la tarde y el espectáculo en el West End. Además, saciarse en todos los "chippies" y en Camden Market.</a:t>
            </a:r>
            <a:endParaRPr b="0">
              <a:solidFill>
                <a:schemeClr val="dk1"/>
              </a:solidFill>
            </a:endParaRPr>
          </a:p>
        </p:txBody>
      </p:sp>
      <p:sp>
        <p:nvSpPr>
          <p:cNvPr id="282" name="Google Shape;282;p8"/>
          <p:cNvSpPr txBox="1"/>
          <p:nvPr/>
        </p:nvSpPr>
        <p:spPr>
          <a:xfrm>
            <a:off x="5250" y="952508"/>
            <a:ext cx="4778477" cy="4770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500"/>
              <a:buFont typeface="Arial"/>
              <a:buNone/>
            </a:pPr>
            <a:r>
              <a:rPr b="1" lang="en-US" sz="2500">
                <a:solidFill>
                  <a:schemeClr val="lt1"/>
                </a:solidFill>
              </a:rPr>
              <a:t>Viaje a </a:t>
            </a:r>
            <a:r>
              <a:rPr b="1" i="0" lang="en-US" sz="2500" u="none" cap="none" strike="noStrike">
                <a:solidFill>
                  <a:schemeClr val="lt1"/>
                </a:solidFill>
                <a:latin typeface="Arial"/>
                <a:ea typeface="Arial"/>
                <a:cs typeface="Arial"/>
                <a:sym typeface="Arial"/>
              </a:rPr>
              <a:t>Lon</a:t>
            </a:r>
            <a:r>
              <a:rPr b="1" lang="en-US" sz="2500">
                <a:solidFill>
                  <a:schemeClr val="lt1"/>
                </a:solidFill>
              </a:rPr>
              <a:t>dres</a:t>
            </a:r>
            <a:endParaRPr b="0" i="0" sz="1400" u="none" cap="none" strike="noStrike">
              <a:solidFill>
                <a:srgbClr val="000000"/>
              </a:solidFill>
              <a:latin typeface="Arial"/>
              <a:ea typeface="Arial"/>
              <a:cs typeface="Arial"/>
              <a:sym typeface="Arial"/>
            </a:endParaRPr>
          </a:p>
        </p:txBody>
      </p:sp>
      <p:pic>
        <p:nvPicPr>
          <p:cNvPr descr="Map of Insider's London tour" id="283" name="Google Shape;283;p8"/>
          <p:cNvPicPr preferRelativeResize="0"/>
          <p:nvPr>
            <p:ph idx="2" type="pic"/>
          </p:nvPr>
        </p:nvPicPr>
        <p:blipFill rotWithShape="1">
          <a:blip r:embed="rId3">
            <a:alphaModFix/>
          </a:blip>
          <a:srcRect b="0" l="0" r="0" t="0"/>
          <a:stretch/>
        </p:blipFill>
        <p:spPr>
          <a:xfrm>
            <a:off x="695128" y="2358090"/>
            <a:ext cx="3428513" cy="34285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9"/>
          <p:cNvSpPr txBox="1"/>
          <p:nvPr>
            <p:ph type="title"/>
          </p:nvPr>
        </p:nvSpPr>
        <p:spPr>
          <a:xfrm>
            <a:off x="274707" y="365124"/>
            <a:ext cx="5816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79520"/>
              </a:buClr>
              <a:buSzPts val="4000"/>
              <a:buFont typeface="Arial"/>
              <a:buNone/>
            </a:pPr>
            <a:r>
              <a:rPr lang="en-US"/>
              <a:t>Itinerario</a:t>
            </a:r>
            <a:r>
              <a:rPr lang="en-US"/>
              <a:t> del viaje</a:t>
            </a:r>
            <a:endParaRPr/>
          </a:p>
        </p:txBody>
      </p:sp>
      <p:pic>
        <p:nvPicPr>
          <p:cNvPr id="289" name="Google Shape;289;p9"/>
          <p:cNvPicPr preferRelativeResize="0"/>
          <p:nvPr>
            <p:ph idx="2" type="pic"/>
          </p:nvPr>
        </p:nvPicPr>
        <p:blipFill rotWithShape="1">
          <a:blip r:embed="rId3">
            <a:alphaModFix/>
          </a:blip>
          <a:srcRect b="0" l="0" r="0" t="0"/>
          <a:stretch/>
        </p:blipFill>
        <p:spPr>
          <a:xfrm>
            <a:off x="6096000" y="0"/>
            <a:ext cx="6096000" cy="3429000"/>
          </a:xfrm>
          <a:prstGeom prst="rect">
            <a:avLst/>
          </a:prstGeom>
          <a:blipFill rotWithShape="1">
            <a:blip r:embed="rId4">
              <a:alphaModFix/>
            </a:blip>
            <a:stretch>
              <a:fillRect b="0" l="0" r="0" t="0"/>
            </a:stretch>
          </a:blipFill>
          <a:ln>
            <a:noFill/>
          </a:ln>
        </p:spPr>
      </p:pic>
      <p:pic>
        <p:nvPicPr>
          <p:cNvPr id="290" name="Google Shape;290;p9"/>
          <p:cNvPicPr preferRelativeResize="0"/>
          <p:nvPr>
            <p:ph idx="3" type="pic"/>
          </p:nvPr>
        </p:nvPicPr>
        <p:blipFill rotWithShape="1">
          <a:blip r:embed="rId5">
            <a:alphaModFix/>
          </a:blip>
          <a:srcRect b="0" l="0" r="0" t="0"/>
          <a:stretch/>
        </p:blipFill>
        <p:spPr>
          <a:xfrm>
            <a:off x="6096000" y="3429000"/>
            <a:ext cx="6096000" cy="3429000"/>
          </a:xfrm>
          <a:prstGeom prst="rect">
            <a:avLst/>
          </a:prstGeom>
          <a:blipFill rotWithShape="1">
            <a:blip r:embed="rId6">
              <a:alphaModFix/>
            </a:blip>
            <a:stretch>
              <a:fillRect b="0" l="0" r="0" t="0"/>
            </a:stretch>
          </a:blipFill>
          <a:ln>
            <a:noFill/>
          </a:ln>
        </p:spPr>
      </p:pic>
      <p:sp>
        <p:nvSpPr>
          <p:cNvPr id="291" name="Google Shape;291;p9"/>
          <p:cNvSpPr txBox="1"/>
          <p:nvPr>
            <p:ph idx="1" type="body"/>
          </p:nvPr>
        </p:nvSpPr>
        <p:spPr>
          <a:xfrm>
            <a:off x="568187" y="1562153"/>
            <a:ext cx="5398660" cy="48554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64B8C"/>
              </a:buClr>
              <a:buSzPts val="1800"/>
              <a:buNone/>
            </a:pPr>
            <a:r>
              <a:rPr lang="en-US"/>
              <a:t>Día 1 </a:t>
            </a:r>
            <a:r>
              <a:rPr lang="en-US">
                <a:solidFill>
                  <a:srgbClr val="F79520"/>
                </a:solidFill>
              </a:rPr>
              <a:t>|</a:t>
            </a:r>
            <a:r>
              <a:rPr lang="en-US"/>
              <a:t> Empieza el viaje</a:t>
            </a:r>
            <a:endParaRPr/>
          </a:p>
          <a:p>
            <a:pPr indent="0" lvl="0" marL="0" rtl="0" algn="l">
              <a:lnSpc>
                <a:spcPct val="90000"/>
              </a:lnSpc>
              <a:spcBef>
                <a:spcPts val="1000"/>
              </a:spcBef>
              <a:spcAft>
                <a:spcPts val="0"/>
              </a:spcAft>
              <a:buClr>
                <a:srgbClr val="364B8C"/>
              </a:buClr>
              <a:buSzPts val="1800"/>
              <a:buNone/>
            </a:pPr>
            <a:r>
              <a:rPr lang="en-US"/>
              <a:t>Día 2 </a:t>
            </a:r>
            <a:r>
              <a:rPr lang="en-US">
                <a:solidFill>
                  <a:srgbClr val="F79520"/>
                </a:solidFill>
              </a:rPr>
              <a:t>|</a:t>
            </a:r>
            <a:r>
              <a:rPr lang="en-US"/>
              <a:t> Hola Londres</a:t>
            </a:r>
            <a:endParaRPr/>
          </a:p>
          <a:p>
            <a:pPr indent="-220978" lvl="1" marL="458787" rtl="0" algn="l">
              <a:lnSpc>
                <a:spcPct val="110000"/>
              </a:lnSpc>
              <a:spcBef>
                <a:spcPts val="500"/>
              </a:spcBef>
              <a:spcAft>
                <a:spcPts val="0"/>
              </a:spcAft>
              <a:buClr>
                <a:srgbClr val="3A3838"/>
              </a:buClr>
              <a:buSzPts val="1400"/>
              <a:buChar char="•"/>
            </a:pPr>
            <a:r>
              <a:rPr lang="en-US"/>
              <a:t>Conocer</a:t>
            </a:r>
            <a:r>
              <a:rPr lang="en-US"/>
              <a:t> a su director de viaje y </a:t>
            </a:r>
            <a:r>
              <a:rPr lang="en-US"/>
              <a:t>registrarse</a:t>
            </a:r>
            <a:r>
              <a:rPr lang="en-US"/>
              <a:t> en el hotel.</a:t>
            </a:r>
            <a:endParaRPr/>
          </a:p>
          <a:p>
            <a:pPr indent="-220978" lvl="1" marL="458787" rtl="0" algn="l">
              <a:lnSpc>
                <a:spcPct val="110000"/>
              </a:lnSpc>
              <a:spcBef>
                <a:spcPts val="500"/>
              </a:spcBef>
              <a:spcAft>
                <a:spcPts val="0"/>
              </a:spcAft>
              <a:buClr>
                <a:srgbClr val="3A3838"/>
              </a:buClr>
              <a:buSzPts val="1400"/>
              <a:buChar char="•"/>
            </a:pPr>
            <a:r>
              <a:rPr lang="en-US"/>
              <a:t>Disfrutar de un aperitivo local.</a:t>
            </a:r>
            <a:endParaRPr/>
          </a:p>
          <a:p>
            <a:pPr indent="-220978" lvl="1" marL="458787" rtl="0" algn="l">
              <a:lnSpc>
                <a:spcPct val="110000"/>
              </a:lnSpc>
              <a:spcBef>
                <a:spcPts val="500"/>
              </a:spcBef>
              <a:spcAft>
                <a:spcPts val="0"/>
              </a:spcAft>
              <a:buClr>
                <a:srgbClr val="3A3838"/>
              </a:buClr>
              <a:buSzPts val="1400"/>
              <a:buChar char="•"/>
            </a:pPr>
            <a:r>
              <a:rPr lang="en-US"/>
              <a:t>Paseo por la ciudad de Londres</a:t>
            </a:r>
            <a:endParaRPr/>
          </a:p>
          <a:p>
            <a:pPr indent="-220978" lvl="1" marL="458787" rtl="0" algn="l">
              <a:lnSpc>
                <a:spcPct val="110000"/>
              </a:lnSpc>
              <a:spcBef>
                <a:spcPts val="500"/>
              </a:spcBef>
              <a:spcAft>
                <a:spcPts val="0"/>
              </a:spcAft>
              <a:buClr>
                <a:srgbClr val="3A3838"/>
              </a:buClr>
              <a:buSzPts val="1400"/>
              <a:buChar char="•"/>
            </a:pPr>
            <a:r>
              <a:rPr lang="en-US"/>
              <a:t>Río Támesis, Trafalgar Square, visitar la Galería Nacional, Piccadilly Circus, Covent Garden, Leicester Square, Soho</a:t>
            </a:r>
            <a:endParaRPr/>
          </a:p>
          <a:p>
            <a:pPr indent="-220979" lvl="1" marL="458788" rtl="0" algn="l">
              <a:lnSpc>
                <a:spcPct val="110000"/>
              </a:lnSpc>
              <a:spcBef>
                <a:spcPts val="500"/>
              </a:spcBef>
              <a:spcAft>
                <a:spcPts val="0"/>
              </a:spcAft>
              <a:buClr>
                <a:srgbClr val="3A3838"/>
              </a:buClr>
              <a:buSzPts val="1400"/>
              <a:buChar char="•"/>
            </a:pPr>
            <a:r>
              <a:rPr lang="en-US"/>
              <a:t>Cena clásica de pescado y papas fritas</a:t>
            </a:r>
            <a:endParaRPr/>
          </a:p>
          <a:p>
            <a:pPr indent="0" lvl="0" marL="0" rtl="0" algn="l">
              <a:lnSpc>
                <a:spcPct val="90000"/>
              </a:lnSpc>
              <a:spcBef>
                <a:spcPts val="1000"/>
              </a:spcBef>
              <a:spcAft>
                <a:spcPts val="0"/>
              </a:spcAft>
              <a:buClr>
                <a:srgbClr val="364B8C"/>
              </a:buClr>
              <a:buSzPts val="1800"/>
              <a:buNone/>
            </a:pPr>
            <a:r>
              <a:rPr lang="en-US"/>
              <a:t>Día 3 </a:t>
            </a:r>
            <a:r>
              <a:rPr lang="en-US">
                <a:solidFill>
                  <a:srgbClr val="F79520"/>
                </a:solidFill>
              </a:rPr>
              <a:t>|</a:t>
            </a:r>
            <a:r>
              <a:rPr lang="en-US"/>
              <a:t> Puntos de referencia en Londres </a:t>
            </a:r>
            <a:endParaRPr/>
          </a:p>
          <a:p>
            <a:pPr indent="0" lvl="2" marL="595312" rtl="0" algn="l">
              <a:lnSpc>
                <a:spcPct val="110000"/>
              </a:lnSpc>
              <a:spcBef>
                <a:spcPts val="500"/>
              </a:spcBef>
              <a:spcAft>
                <a:spcPts val="0"/>
              </a:spcAft>
              <a:buClr>
                <a:srgbClr val="3A3838"/>
              </a:buClr>
              <a:buSzPts val="1400"/>
              <a:buNone/>
            </a:pPr>
            <a:r>
              <a:rPr lang="en-US">
                <a:solidFill>
                  <a:srgbClr val="3A3838"/>
                </a:solidFill>
              </a:rPr>
              <a:t>Visita turística guiada por Londres</a:t>
            </a:r>
            <a:endParaRPr>
              <a:solidFill>
                <a:srgbClr val="3A3838"/>
              </a:solidFill>
            </a:endParaRPr>
          </a:p>
          <a:p>
            <a:pPr indent="0" lvl="2" marL="595312" rtl="0" algn="l">
              <a:lnSpc>
                <a:spcPct val="110000"/>
              </a:lnSpc>
              <a:spcBef>
                <a:spcPts val="500"/>
              </a:spcBef>
              <a:spcAft>
                <a:spcPts val="0"/>
              </a:spcAft>
              <a:buClr>
                <a:srgbClr val="3A3838"/>
              </a:buClr>
              <a:buSzPts val="1400"/>
              <a:buNone/>
            </a:pPr>
            <a:r>
              <a:rPr lang="en-US">
                <a:solidFill>
                  <a:srgbClr val="3A3838"/>
                </a:solidFill>
              </a:rPr>
              <a:t>Buckingham Palace, Big Ben, Houses of Parliament, Westminster Abbey, Tower Bridge, Hyde Park, St. Paul’s Cathedral</a:t>
            </a:r>
            <a:endParaRPr/>
          </a:p>
          <a:p>
            <a:pPr indent="-220978" lvl="1" marL="458787" rtl="0" algn="l">
              <a:lnSpc>
                <a:spcPct val="110000"/>
              </a:lnSpc>
              <a:spcBef>
                <a:spcPts val="500"/>
              </a:spcBef>
              <a:spcAft>
                <a:spcPts val="0"/>
              </a:spcAft>
              <a:buClr>
                <a:srgbClr val="3A3838"/>
              </a:buClr>
              <a:buSzPts val="1400"/>
              <a:buChar char="•"/>
            </a:pPr>
            <a:r>
              <a:rPr lang="en-US"/>
              <a:t>Excursión guiada al Castillo de Windsor</a:t>
            </a:r>
            <a:endParaRPr/>
          </a:p>
          <a:p>
            <a:pPr indent="-220979" lvl="1" marL="458788" rtl="0" algn="l">
              <a:lnSpc>
                <a:spcPct val="110000"/>
              </a:lnSpc>
              <a:spcBef>
                <a:spcPts val="500"/>
              </a:spcBef>
              <a:spcAft>
                <a:spcPts val="0"/>
              </a:spcAft>
              <a:buClr>
                <a:srgbClr val="3A3838"/>
              </a:buClr>
              <a:buSzPts val="1400"/>
              <a:buChar char="•"/>
            </a:pPr>
            <a:r>
              <a:rPr lang="en-US"/>
              <a:t>cena de pastel de pastor</a:t>
            </a:r>
            <a:endParaRPr/>
          </a:p>
        </p:txBody>
      </p:sp>
      <p:sp>
        <p:nvSpPr>
          <p:cNvPr id="292" name="Google Shape;292;p9"/>
          <p:cNvSpPr txBox="1"/>
          <p:nvPr/>
        </p:nvSpPr>
        <p:spPr>
          <a:xfrm>
            <a:off x="10502020" y="2966558"/>
            <a:ext cx="1409819" cy="261610"/>
          </a:xfrm>
          <a:prstGeom prst="rect">
            <a:avLst/>
          </a:prstGeom>
          <a:solidFill>
            <a:srgbClr val="364B8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TRFALGAR SQUARE</a:t>
            </a:r>
            <a:endParaRPr b="0" i="0" sz="1400" u="none" cap="none" strike="noStrike">
              <a:solidFill>
                <a:srgbClr val="000000"/>
              </a:solidFill>
              <a:latin typeface="Arial"/>
              <a:ea typeface="Arial"/>
              <a:cs typeface="Arial"/>
              <a:sym typeface="Arial"/>
            </a:endParaRPr>
          </a:p>
        </p:txBody>
      </p:sp>
      <p:pic>
        <p:nvPicPr>
          <p:cNvPr id="293" name="Google Shape;293;p9"/>
          <p:cNvPicPr preferRelativeResize="0"/>
          <p:nvPr/>
        </p:nvPicPr>
        <p:blipFill rotWithShape="1">
          <a:blip r:embed="rId7">
            <a:alphaModFix/>
          </a:blip>
          <a:srcRect b="0" l="0" r="0" t="0"/>
          <a:stretch/>
        </p:blipFill>
        <p:spPr>
          <a:xfrm>
            <a:off x="11745153" y="2930677"/>
            <a:ext cx="333373" cy="333373"/>
          </a:xfrm>
          <a:prstGeom prst="rect">
            <a:avLst/>
          </a:prstGeom>
          <a:noFill/>
          <a:ln>
            <a:noFill/>
          </a:ln>
        </p:spPr>
      </p:pic>
      <p:sp>
        <p:nvSpPr>
          <p:cNvPr id="294" name="Google Shape;294;p9"/>
          <p:cNvSpPr txBox="1"/>
          <p:nvPr/>
        </p:nvSpPr>
        <p:spPr>
          <a:xfrm>
            <a:off x="10339058" y="6453470"/>
            <a:ext cx="1572782" cy="261610"/>
          </a:xfrm>
          <a:prstGeom prst="rect">
            <a:avLst/>
          </a:prstGeom>
          <a:solidFill>
            <a:srgbClr val="364B8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BUCKINGHAM PALACE</a:t>
            </a:r>
            <a:endParaRPr b="0" i="0" sz="1400" u="none" cap="none" strike="noStrike">
              <a:solidFill>
                <a:srgbClr val="000000"/>
              </a:solidFill>
              <a:latin typeface="Arial"/>
              <a:ea typeface="Arial"/>
              <a:cs typeface="Arial"/>
              <a:sym typeface="Arial"/>
            </a:endParaRPr>
          </a:p>
        </p:txBody>
      </p:sp>
      <p:pic>
        <p:nvPicPr>
          <p:cNvPr id="295" name="Google Shape;295;p9"/>
          <p:cNvPicPr preferRelativeResize="0"/>
          <p:nvPr/>
        </p:nvPicPr>
        <p:blipFill rotWithShape="1">
          <a:blip r:embed="rId7">
            <a:alphaModFix/>
          </a:blip>
          <a:srcRect b="0" l="0" r="0" t="0"/>
          <a:stretch/>
        </p:blipFill>
        <p:spPr>
          <a:xfrm>
            <a:off x="11745153" y="6417589"/>
            <a:ext cx="333373" cy="3333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0"/>
          <p:cNvSpPr txBox="1"/>
          <p:nvPr>
            <p:ph type="title"/>
          </p:nvPr>
        </p:nvSpPr>
        <p:spPr>
          <a:xfrm>
            <a:off x="274707" y="365124"/>
            <a:ext cx="5816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79520"/>
              </a:buClr>
              <a:buSzPts val="4000"/>
              <a:buFont typeface="Arial"/>
              <a:buNone/>
            </a:pPr>
            <a:r>
              <a:rPr lang="en-US"/>
              <a:t>Itinerario</a:t>
            </a:r>
            <a:r>
              <a:rPr lang="en-US"/>
              <a:t> del viaje</a:t>
            </a:r>
            <a:endParaRPr/>
          </a:p>
        </p:txBody>
      </p:sp>
      <p:pic>
        <p:nvPicPr>
          <p:cNvPr id="301" name="Google Shape;301;p10"/>
          <p:cNvPicPr preferRelativeResize="0"/>
          <p:nvPr>
            <p:ph idx="2" type="pic"/>
          </p:nvPr>
        </p:nvPicPr>
        <p:blipFill rotWithShape="1">
          <a:blip r:embed="rId3">
            <a:alphaModFix/>
          </a:blip>
          <a:srcRect b="0" l="0" r="0" t="0"/>
          <a:stretch/>
        </p:blipFill>
        <p:spPr>
          <a:xfrm>
            <a:off x="6096000" y="0"/>
            <a:ext cx="6096000" cy="3429000"/>
          </a:xfrm>
          <a:prstGeom prst="rect">
            <a:avLst/>
          </a:prstGeom>
          <a:blipFill rotWithShape="1">
            <a:blip r:embed="rId4">
              <a:alphaModFix/>
            </a:blip>
            <a:stretch>
              <a:fillRect b="0" l="0" r="0" t="0"/>
            </a:stretch>
          </a:blipFill>
          <a:ln>
            <a:noFill/>
          </a:ln>
        </p:spPr>
      </p:pic>
      <p:pic>
        <p:nvPicPr>
          <p:cNvPr id="302" name="Google Shape;302;p10"/>
          <p:cNvPicPr preferRelativeResize="0"/>
          <p:nvPr>
            <p:ph idx="3" type="pic"/>
          </p:nvPr>
        </p:nvPicPr>
        <p:blipFill rotWithShape="1">
          <a:blip r:embed="rId5">
            <a:alphaModFix/>
          </a:blip>
          <a:srcRect b="0" l="0" r="0" t="0"/>
          <a:stretch/>
        </p:blipFill>
        <p:spPr>
          <a:xfrm>
            <a:off x="6096000" y="3429000"/>
            <a:ext cx="6096000" cy="3429000"/>
          </a:xfrm>
          <a:prstGeom prst="rect">
            <a:avLst/>
          </a:prstGeom>
          <a:blipFill rotWithShape="1">
            <a:blip r:embed="rId6">
              <a:alphaModFix/>
            </a:blip>
            <a:stretch>
              <a:fillRect b="0" l="0" r="0" t="0"/>
            </a:stretch>
          </a:blipFill>
          <a:ln>
            <a:noFill/>
          </a:ln>
        </p:spPr>
      </p:pic>
      <p:sp>
        <p:nvSpPr>
          <p:cNvPr id="303" name="Google Shape;303;p10"/>
          <p:cNvSpPr txBox="1"/>
          <p:nvPr>
            <p:ph idx="1" type="body"/>
          </p:nvPr>
        </p:nvSpPr>
        <p:spPr>
          <a:xfrm>
            <a:off x="568187" y="1580260"/>
            <a:ext cx="539866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364B8C"/>
              </a:buClr>
              <a:buSzPct val="100000"/>
              <a:buNone/>
            </a:pPr>
            <a:r>
              <a:rPr lang="en-US"/>
              <a:t>Día 4 </a:t>
            </a:r>
            <a:r>
              <a:rPr lang="en-US">
                <a:solidFill>
                  <a:srgbClr val="F79520"/>
                </a:solidFill>
              </a:rPr>
              <a:t>|</a:t>
            </a:r>
            <a:r>
              <a:rPr lang="en-US"/>
              <a:t> Londres</a:t>
            </a:r>
            <a:endParaRPr/>
          </a:p>
          <a:p>
            <a:pPr indent="-214311" lvl="1" marL="458787" rtl="0" algn="l">
              <a:lnSpc>
                <a:spcPct val="110000"/>
              </a:lnSpc>
              <a:spcBef>
                <a:spcPts val="500"/>
              </a:spcBef>
              <a:spcAft>
                <a:spcPts val="0"/>
              </a:spcAft>
              <a:buClr>
                <a:srgbClr val="3A3838"/>
              </a:buClr>
              <a:buSzPct val="100000"/>
              <a:buChar char="•"/>
            </a:pPr>
            <a:r>
              <a:rPr lang="en-US"/>
              <a:t>Lección de críquet en Lord's Cricket Ground</a:t>
            </a:r>
            <a:endParaRPr/>
          </a:p>
          <a:p>
            <a:pPr indent="-214311" lvl="1" marL="458787" rtl="0" algn="l">
              <a:lnSpc>
                <a:spcPct val="110000"/>
              </a:lnSpc>
              <a:spcBef>
                <a:spcPts val="500"/>
              </a:spcBef>
              <a:spcAft>
                <a:spcPts val="0"/>
              </a:spcAft>
              <a:buClr>
                <a:srgbClr val="3A3838"/>
              </a:buClr>
              <a:buSzPct val="100000"/>
              <a:buChar char="•"/>
            </a:pPr>
            <a:r>
              <a:rPr lang="en-US"/>
              <a:t>Visita al Palacio de Kensington</a:t>
            </a:r>
            <a:endParaRPr/>
          </a:p>
          <a:p>
            <a:pPr indent="-214311" lvl="1" marL="458787" rtl="0" algn="l">
              <a:lnSpc>
                <a:spcPct val="110000"/>
              </a:lnSpc>
              <a:spcBef>
                <a:spcPts val="500"/>
              </a:spcBef>
              <a:spcAft>
                <a:spcPts val="0"/>
              </a:spcAft>
              <a:buClr>
                <a:srgbClr val="3A3838"/>
              </a:buClr>
              <a:buSzPct val="100000"/>
              <a:buChar char="•"/>
            </a:pPr>
            <a:r>
              <a:rPr lang="en-US"/>
              <a:t>Té por  la tarde</a:t>
            </a:r>
            <a:endParaRPr/>
          </a:p>
          <a:p>
            <a:pPr indent="-214311" lvl="1" marL="458788" rtl="0" algn="l">
              <a:lnSpc>
                <a:spcPct val="110000"/>
              </a:lnSpc>
              <a:spcBef>
                <a:spcPts val="500"/>
              </a:spcBef>
              <a:spcAft>
                <a:spcPts val="0"/>
              </a:spcAft>
              <a:buClr>
                <a:srgbClr val="3A3838"/>
              </a:buClr>
              <a:buSzPct val="100000"/>
              <a:buChar char="•"/>
            </a:pPr>
            <a:r>
              <a:rPr lang="en-US"/>
              <a:t>Representación teatral del West End</a:t>
            </a:r>
            <a:endParaRPr/>
          </a:p>
          <a:p>
            <a:pPr indent="0" lvl="0" marL="0" rtl="0" algn="l">
              <a:lnSpc>
                <a:spcPct val="90000"/>
              </a:lnSpc>
              <a:spcBef>
                <a:spcPts val="1000"/>
              </a:spcBef>
              <a:spcAft>
                <a:spcPts val="0"/>
              </a:spcAft>
              <a:buClr>
                <a:srgbClr val="364B8C"/>
              </a:buClr>
              <a:buSzPct val="100000"/>
              <a:buNone/>
            </a:pPr>
            <a:r>
              <a:rPr lang="en-US"/>
              <a:t>Día 5 </a:t>
            </a:r>
            <a:r>
              <a:rPr lang="en-US">
                <a:solidFill>
                  <a:srgbClr val="F79520"/>
                </a:solidFill>
              </a:rPr>
              <a:t>|</a:t>
            </a:r>
            <a:r>
              <a:rPr lang="en-US"/>
              <a:t> Brighton</a:t>
            </a:r>
            <a:endParaRPr/>
          </a:p>
          <a:p>
            <a:pPr indent="-214311" lvl="1" marL="458787" rtl="0" algn="l">
              <a:lnSpc>
                <a:spcPct val="110000"/>
              </a:lnSpc>
              <a:spcBef>
                <a:spcPts val="500"/>
              </a:spcBef>
              <a:spcAft>
                <a:spcPts val="0"/>
              </a:spcAft>
              <a:buClr>
                <a:srgbClr val="3A3838"/>
              </a:buClr>
              <a:buSzPct val="100000"/>
              <a:buChar char="•"/>
            </a:pPr>
            <a:r>
              <a:rPr lang="en-US"/>
              <a:t>Excursión de día completo a Oxford y Stratford: visita a la cabaña de Anne Hathaway, visita al lugar de nacimiento de Shakespeare, Christ Church College</a:t>
            </a:r>
            <a:endParaRPr/>
          </a:p>
          <a:p>
            <a:pPr indent="-214311" lvl="1" marL="458788" rtl="0" algn="l">
              <a:lnSpc>
                <a:spcPct val="110000"/>
              </a:lnSpc>
              <a:spcBef>
                <a:spcPts val="500"/>
              </a:spcBef>
              <a:spcAft>
                <a:spcPts val="0"/>
              </a:spcAft>
              <a:buClr>
                <a:srgbClr val="3A3838"/>
              </a:buClr>
              <a:buSzPct val="100000"/>
              <a:buChar char="•"/>
            </a:pPr>
            <a:r>
              <a:rPr lang="en-US"/>
              <a:t>cena de pub</a:t>
            </a:r>
            <a:br>
              <a:rPr lang="en-US"/>
            </a:br>
            <a:endParaRPr/>
          </a:p>
          <a:p>
            <a:pPr indent="0" lvl="0" marL="0" rtl="0" algn="l">
              <a:lnSpc>
                <a:spcPct val="90000"/>
              </a:lnSpc>
              <a:spcBef>
                <a:spcPts val="1000"/>
              </a:spcBef>
              <a:spcAft>
                <a:spcPts val="0"/>
              </a:spcAft>
              <a:buClr>
                <a:srgbClr val="364B8C"/>
              </a:buClr>
              <a:buSzPct val="100000"/>
              <a:buNone/>
            </a:pPr>
            <a:r>
              <a:rPr lang="en-US"/>
              <a:t>Día  6 </a:t>
            </a:r>
            <a:r>
              <a:rPr lang="en-US">
                <a:solidFill>
                  <a:srgbClr val="F79520"/>
                </a:solidFill>
              </a:rPr>
              <a:t>|</a:t>
            </a:r>
            <a:r>
              <a:rPr lang="en-US"/>
              <a:t> Londres</a:t>
            </a:r>
            <a:endParaRPr/>
          </a:p>
          <a:p>
            <a:pPr indent="-214311" lvl="1" marL="458787" rtl="0" algn="l">
              <a:lnSpc>
                <a:spcPct val="110000"/>
              </a:lnSpc>
              <a:spcBef>
                <a:spcPts val="500"/>
              </a:spcBef>
              <a:spcAft>
                <a:spcPts val="0"/>
              </a:spcAft>
              <a:buClr>
                <a:srgbClr val="3A3838"/>
              </a:buClr>
              <a:buSzPct val="100000"/>
              <a:buChar char="•"/>
            </a:pPr>
            <a:r>
              <a:rPr lang="en-US"/>
              <a:t>Visita al mercado de Camden</a:t>
            </a:r>
            <a:endParaRPr/>
          </a:p>
          <a:p>
            <a:pPr indent="-214311" lvl="1" marL="458787" rtl="0" algn="l">
              <a:lnSpc>
                <a:spcPct val="110000"/>
              </a:lnSpc>
              <a:spcBef>
                <a:spcPts val="500"/>
              </a:spcBef>
              <a:spcAft>
                <a:spcPts val="0"/>
              </a:spcAft>
              <a:buClr>
                <a:srgbClr val="3A3838"/>
              </a:buClr>
              <a:buSzPct val="100000"/>
              <a:buChar char="•"/>
            </a:pPr>
            <a:r>
              <a:rPr lang="en-US"/>
              <a:t>Crucero por el río con paradas libres a Greenwich</a:t>
            </a:r>
            <a:endParaRPr/>
          </a:p>
          <a:p>
            <a:pPr indent="-214311" lvl="1" marL="458787" rtl="0" algn="l">
              <a:lnSpc>
                <a:spcPct val="110000"/>
              </a:lnSpc>
              <a:spcBef>
                <a:spcPts val="500"/>
              </a:spcBef>
              <a:spcAft>
                <a:spcPts val="0"/>
              </a:spcAft>
              <a:buClr>
                <a:srgbClr val="3A3838"/>
              </a:buClr>
              <a:buSzPct val="100000"/>
              <a:buChar char="•"/>
            </a:pPr>
            <a:r>
              <a:rPr lang="en-US"/>
              <a:t>Excursiones guiadas por el director de la gira de Greenwich</a:t>
            </a:r>
            <a:endParaRPr/>
          </a:p>
          <a:p>
            <a:pPr indent="-214311" lvl="1" marL="458787" rtl="0" algn="l">
              <a:lnSpc>
                <a:spcPct val="110000"/>
              </a:lnSpc>
              <a:spcBef>
                <a:spcPts val="500"/>
              </a:spcBef>
              <a:spcAft>
                <a:spcPts val="0"/>
              </a:spcAft>
              <a:buClr>
                <a:srgbClr val="3A3838"/>
              </a:buClr>
              <a:buSzPct val="100000"/>
              <a:buChar char="•"/>
            </a:pPr>
            <a:r>
              <a:rPr lang="en-US"/>
              <a:t>Mercado de Greenwich, Old Royal Naval College, Museo Marítimo Nacional, Cutty Sark, Observatorio Real de Greenwich</a:t>
            </a:r>
            <a:endParaRPr/>
          </a:p>
          <a:p>
            <a:pPr indent="-214311" lvl="1" marL="458788" rtl="0" algn="l">
              <a:lnSpc>
                <a:spcPct val="110000"/>
              </a:lnSpc>
              <a:spcBef>
                <a:spcPts val="500"/>
              </a:spcBef>
              <a:spcAft>
                <a:spcPts val="0"/>
              </a:spcAft>
              <a:buClr>
                <a:srgbClr val="3A3838"/>
              </a:buClr>
              <a:buSzPct val="100000"/>
              <a:buChar char="•"/>
            </a:pPr>
            <a:r>
              <a:rPr lang="en-US"/>
              <a:t>Cena de pastel y puré</a:t>
            </a:r>
            <a:endParaRPr/>
          </a:p>
        </p:txBody>
      </p:sp>
      <p:sp>
        <p:nvSpPr>
          <p:cNvPr id="304" name="Google Shape;304;p10"/>
          <p:cNvSpPr txBox="1"/>
          <p:nvPr/>
        </p:nvSpPr>
        <p:spPr>
          <a:xfrm>
            <a:off x="10583502" y="2966558"/>
            <a:ext cx="1328338" cy="261610"/>
          </a:xfrm>
          <a:prstGeom prst="rect">
            <a:avLst/>
          </a:prstGeom>
          <a:solidFill>
            <a:srgbClr val="364B8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CAMDEN MARKET</a:t>
            </a:r>
            <a:endParaRPr b="0" i="0" sz="1400" u="none" cap="none" strike="noStrike">
              <a:solidFill>
                <a:srgbClr val="000000"/>
              </a:solidFill>
              <a:latin typeface="Arial"/>
              <a:ea typeface="Arial"/>
              <a:cs typeface="Arial"/>
              <a:sym typeface="Arial"/>
            </a:endParaRPr>
          </a:p>
        </p:txBody>
      </p:sp>
      <p:pic>
        <p:nvPicPr>
          <p:cNvPr id="305" name="Google Shape;305;p10"/>
          <p:cNvPicPr preferRelativeResize="0"/>
          <p:nvPr/>
        </p:nvPicPr>
        <p:blipFill rotWithShape="1">
          <a:blip r:embed="rId7">
            <a:alphaModFix/>
          </a:blip>
          <a:srcRect b="0" l="0" r="0" t="0"/>
          <a:stretch/>
        </p:blipFill>
        <p:spPr>
          <a:xfrm>
            <a:off x="11745153" y="2930677"/>
            <a:ext cx="333373" cy="333373"/>
          </a:xfrm>
          <a:prstGeom prst="rect">
            <a:avLst/>
          </a:prstGeom>
          <a:noFill/>
          <a:ln>
            <a:noFill/>
          </a:ln>
        </p:spPr>
      </p:pic>
      <p:sp>
        <p:nvSpPr>
          <p:cNvPr id="306" name="Google Shape;306;p10"/>
          <p:cNvSpPr txBox="1"/>
          <p:nvPr/>
        </p:nvSpPr>
        <p:spPr>
          <a:xfrm>
            <a:off x="9614780" y="6453470"/>
            <a:ext cx="2297059" cy="261610"/>
          </a:xfrm>
          <a:prstGeom prst="rect">
            <a:avLst/>
          </a:prstGeom>
          <a:solidFill>
            <a:srgbClr val="364B8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GREENWICH ROYAL OBSERVATORY</a:t>
            </a:r>
            <a:endParaRPr b="0" i="0" sz="1400" u="none" cap="none" strike="noStrike">
              <a:solidFill>
                <a:srgbClr val="000000"/>
              </a:solidFill>
              <a:latin typeface="Arial"/>
              <a:ea typeface="Arial"/>
              <a:cs typeface="Arial"/>
              <a:sym typeface="Arial"/>
            </a:endParaRPr>
          </a:p>
        </p:txBody>
      </p:sp>
      <p:pic>
        <p:nvPicPr>
          <p:cNvPr id="307" name="Google Shape;307;p10"/>
          <p:cNvPicPr preferRelativeResize="0"/>
          <p:nvPr/>
        </p:nvPicPr>
        <p:blipFill rotWithShape="1">
          <a:blip r:embed="rId7">
            <a:alphaModFix/>
          </a:blip>
          <a:srcRect b="0" l="0" r="0" t="0"/>
          <a:stretch/>
        </p:blipFill>
        <p:spPr>
          <a:xfrm>
            <a:off x="11745153" y="6417589"/>
            <a:ext cx="333373" cy="3333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2019-07-18T15:51:25Z</dcterms:created>
  <dc:creator>Judith Finn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0x01010026A1B9F6D64B5F4E90009728A1E84256</vt:lpwstr>
  </property>
</Properties>
</file>