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9753600" cx="13004800"/>
  <p:notesSz cx="6858000" cy="9144000"/>
  <p:embeddedFontLst>
    <p:embeddedFont>
      <p:font typeface="EB Garamond"/>
      <p:regular r:id="rId15"/>
      <p:bold r:id="rId16"/>
      <p:italic r:id="rId17"/>
      <p:boldItalic r:id="rId18"/>
    </p:embeddedFont>
    <p:embeddedFont>
      <p:font typeface="Helvetica Neue"/>
      <p:regular r:id="rId19"/>
      <p:bold r:id="rId20"/>
      <p:italic r:id="rId21"/>
      <p:boldItalic r:id="rId22"/>
    </p:embeddedFont>
    <p:embeddedFont>
      <p:font typeface="Helvetica Neue Light"/>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HelveticaNeue-bold.fntdata"/><Relationship Id="rId22" Type="http://schemas.openxmlformats.org/officeDocument/2006/relationships/font" Target="fonts/HelveticaNeue-boldItalic.fntdata"/><Relationship Id="rId21" Type="http://schemas.openxmlformats.org/officeDocument/2006/relationships/font" Target="fonts/HelveticaNeue-italic.fntdata"/><Relationship Id="rId24" Type="http://schemas.openxmlformats.org/officeDocument/2006/relationships/font" Target="fonts/HelveticaNeueLight-bold.fntdata"/><Relationship Id="rId23" Type="http://schemas.openxmlformats.org/officeDocument/2006/relationships/font" Target="fonts/HelveticaNeueLight-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HelveticaNeueLight-boldItalic.fntdata"/><Relationship Id="rId25" Type="http://schemas.openxmlformats.org/officeDocument/2006/relationships/font" Target="fonts/HelveticaNeueLight-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font" Target="fonts/EBGaramond-regular.fntdata"/><Relationship Id="rId14" Type="http://schemas.openxmlformats.org/officeDocument/2006/relationships/slide" Target="slides/slide10.xml"/><Relationship Id="rId17" Type="http://schemas.openxmlformats.org/officeDocument/2006/relationships/font" Target="fonts/EBGaramond-italic.fntdata"/><Relationship Id="rId16" Type="http://schemas.openxmlformats.org/officeDocument/2006/relationships/font" Target="fonts/EBGaramond-bold.fntdata"/><Relationship Id="rId19" Type="http://schemas.openxmlformats.org/officeDocument/2006/relationships/font" Target="fonts/HelveticaNeue-regular.fntdata"/><Relationship Id="rId18" Type="http://schemas.openxmlformats.org/officeDocument/2006/relationships/font" Target="fonts/EBGaramond-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1pPr>
            <a:lvl2pPr indent="-228600" lvl="1" marL="914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2pPr>
            <a:lvl3pPr indent="-228600" lvl="2" marL="1371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3pPr>
            <a:lvl4pPr indent="-228600" lvl="3" marL="1828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4pPr>
            <a:lvl5pPr indent="-228600" lvl="4" marL="22860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5pPr>
            <a:lvl6pPr indent="-228600" lvl="5" marL="2743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6pPr>
            <a:lvl7pPr indent="-228600" lvl="6" marL="3200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7pPr>
            <a:lvl8pPr indent="-228600" lvl="7" marL="3657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8pPr>
            <a:lvl9pPr indent="-228600" lvl="8" marL="4114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Google Shape;58;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 name="Google Shape;59;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 name="Google Shape;122;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Google Shape;65;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 name="Google Shape;66;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 name="Google Shape;73;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Google Shape;79;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 name="Google Shape;80;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 name="Google Shape;101;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 name="Google Shape;108;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 name="Google Shape;115;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tx">
  <p:cSld name="TITLE_AND_BODY">
    <p:spTree>
      <p:nvGrpSpPr>
        <p:cNvPr id="9" name="Shape 9"/>
        <p:cNvGrpSpPr/>
        <p:nvPr/>
      </p:nvGrpSpPr>
      <p:grpSpPr>
        <a:xfrm>
          <a:off x="0" y="0"/>
          <a:ext cx="0" cy="0"/>
          <a:chOff x="0" y="0"/>
          <a:chExt cx="0" cy="0"/>
        </a:xfrm>
      </p:grpSpPr>
      <p:sp>
        <p:nvSpPr>
          <p:cNvPr id="10" name="Google Shape;10;p2"/>
          <p:cNvSpPr txBox="1"/>
          <p:nvPr>
            <p:ph idx="12" type="sldNum"/>
          </p:nvPr>
        </p:nvSpPr>
        <p:spPr>
          <a:xfrm>
            <a:off x="6311798" y="9251950"/>
            <a:ext cx="368504" cy="381000"/>
          </a:xfrm>
          <a:prstGeom prst="rect">
            <a:avLst/>
          </a:prstGeom>
          <a:noFill/>
          <a:ln>
            <a:noFill/>
          </a:ln>
        </p:spPr>
        <p:txBody>
          <a:bodyPr anchorCtr="0" anchor="t" bIns="50800" lIns="50800" spcFirstLastPara="1" rIns="50800" wrap="square" tIns="50800">
            <a:noAutofit/>
          </a:bodyPr>
          <a:lstStyle>
            <a:lvl1pPr indent="0" lvl="0" marL="0" algn="ctr">
              <a:lnSpc>
                <a:spcPct val="100000"/>
              </a:lnSpc>
              <a:spcBef>
                <a:spcPts val="0"/>
              </a:spcBef>
              <a:spcAft>
                <a:spcPts val="0"/>
              </a:spcAft>
              <a:buClr>
                <a:srgbClr val="000000"/>
              </a:buClr>
              <a:buSzPts val="1800"/>
              <a:buFont typeface="Helvetica Neue Light"/>
              <a:buNone/>
              <a:defRPr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hoto - 3 Up">
  <p:cSld name="Photo - 3 Up">
    <p:spTree>
      <p:nvGrpSpPr>
        <p:cNvPr id="43" name="Shape 43"/>
        <p:cNvGrpSpPr/>
        <p:nvPr/>
      </p:nvGrpSpPr>
      <p:grpSpPr>
        <a:xfrm>
          <a:off x="0" y="0"/>
          <a:ext cx="0" cy="0"/>
          <a:chOff x="0" y="0"/>
          <a:chExt cx="0" cy="0"/>
        </a:xfrm>
      </p:grpSpPr>
      <p:sp>
        <p:nvSpPr>
          <p:cNvPr id="44" name="Google Shape;44;p11"/>
          <p:cNvSpPr/>
          <p:nvPr>
            <p:ph idx="2" type="pic"/>
          </p:nvPr>
        </p:nvSpPr>
        <p:spPr>
          <a:xfrm>
            <a:off x="6718300" y="5092700"/>
            <a:ext cx="5334000" cy="3771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4200"/>
              </a:spcBef>
              <a:spcAft>
                <a:spcPts val="0"/>
              </a:spcAft>
              <a:buClr>
                <a:srgbClr val="000000"/>
              </a:buClr>
              <a:buSzPts val="2700"/>
              <a:buFont typeface="Helvetica Neue Light"/>
              <a:buChar char="•"/>
              <a:defRPr b="0" i="0" sz="3600" u="none" cap="none" strike="noStrike">
                <a:solidFill>
                  <a:srgbClr val="000000"/>
                </a:solidFill>
                <a:latin typeface="Helvetica Neue Light"/>
                <a:ea typeface="Helvetica Neue Light"/>
                <a:cs typeface="Helvetica Neue Light"/>
                <a:sym typeface="Helvetica Neue Light"/>
              </a:defRPr>
            </a:lvl1pPr>
            <a:lvl2pPr lvl="1" marR="0" rtl="0" algn="l">
              <a:lnSpc>
                <a:spcPct val="100000"/>
              </a:lnSpc>
              <a:spcBef>
                <a:spcPts val="4200"/>
              </a:spcBef>
              <a:spcAft>
                <a:spcPts val="0"/>
              </a:spcAft>
              <a:buClr>
                <a:srgbClr val="000000"/>
              </a:buClr>
              <a:buSzPts val="2700"/>
              <a:buFont typeface="Helvetica Neue Light"/>
              <a:buChar char="•"/>
              <a:defRPr b="0" i="0" sz="3600" u="none" cap="none" strike="noStrike">
                <a:solidFill>
                  <a:srgbClr val="000000"/>
                </a:solidFill>
                <a:latin typeface="Helvetica Neue Light"/>
                <a:ea typeface="Helvetica Neue Light"/>
                <a:cs typeface="Helvetica Neue Light"/>
                <a:sym typeface="Helvetica Neue Light"/>
              </a:defRPr>
            </a:lvl2pPr>
            <a:lvl3pPr lvl="2" marR="0" rtl="0" algn="l">
              <a:lnSpc>
                <a:spcPct val="100000"/>
              </a:lnSpc>
              <a:spcBef>
                <a:spcPts val="4200"/>
              </a:spcBef>
              <a:spcAft>
                <a:spcPts val="0"/>
              </a:spcAft>
              <a:buClr>
                <a:srgbClr val="000000"/>
              </a:buClr>
              <a:buSzPts val="2700"/>
              <a:buFont typeface="Helvetica Neue Light"/>
              <a:buChar char="•"/>
              <a:defRPr b="0" i="0" sz="3600" u="none" cap="none" strike="noStrike">
                <a:solidFill>
                  <a:srgbClr val="000000"/>
                </a:solidFill>
                <a:latin typeface="Helvetica Neue Light"/>
                <a:ea typeface="Helvetica Neue Light"/>
                <a:cs typeface="Helvetica Neue Light"/>
                <a:sym typeface="Helvetica Neue Light"/>
              </a:defRPr>
            </a:lvl3pPr>
            <a:lvl4pPr lvl="3" marR="0" rtl="0" algn="l">
              <a:lnSpc>
                <a:spcPct val="100000"/>
              </a:lnSpc>
              <a:spcBef>
                <a:spcPts val="4200"/>
              </a:spcBef>
              <a:spcAft>
                <a:spcPts val="0"/>
              </a:spcAft>
              <a:buClr>
                <a:srgbClr val="000000"/>
              </a:buClr>
              <a:buSzPts val="2700"/>
              <a:buFont typeface="Helvetica Neue Light"/>
              <a:buChar char="•"/>
              <a:defRPr b="0" i="0" sz="3600" u="none" cap="none" strike="noStrike">
                <a:solidFill>
                  <a:srgbClr val="000000"/>
                </a:solidFill>
                <a:latin typeface="Helvetica Neue Light"/>
                <a:ea typeface="Helvetica Neue Light"/>
                <a:cs typeface="Helvetica Neue Light"/>
                <a:sym typeface="Helvetica Neue Light"/>
              </a:defRPr>
            </a:lvl4pPr>
            <a:lvl5pPr lvl="4" marR="0" rtl="0" algn="l">
              <a:lnSpc>
                <a:spcPct val="100000"/>
              </a:lnSpc>
              <a:spcBef>
                <a:spcPts val="4200"/>
              </a:spcBef>
              <a:spcAft>
                <a:spcPts val="0"/>
              </a:spcAft>
              <a:buClr>
                <a:srgbClr val="000000"/>
              </a:buClr>
              <a:buSzPts val="2700"/>
              <a:buFont typeface="Helvetica Neue Light"/>
              <a:buChar char="•"/>
              <a:defRPr b="0" i="0" sz="3600" u="none" cap="none" strike="noStrike">
                <a:solidFill>
                  <a:srgbClr val="000000"/>
                </a:solidFill>
                <a:latin typeface="Helvetica Neue Light"/>
                <a:ea typeface="Helvetica Neue Light"/>
                <a:cs typeface="Helvetica Neue Light"/>
                <a:sym typeface="Helvetica Neue Light"/>
              </a:defRPr>
            </a:lvl5pPr>
            <a:lvl6pPr lvl="5" marR="0" rtl="0" algn="l">
              <a:lnSpc>
                <a:spcPct val="100000"/>
              </a:lnSpc>
              <a:spcBef>
                <a:spcPts val="4200"/>
              </a:spcBef>
              <a:spcAft>
                <a:spcPts val="0"/>
              </a:spcAft>
              <a:buClr>
                <a:srgbClr val="000000"/>
              </a:buClr>
              <a:buSzPts val="2700"/>
              <a:buFont typeface="Helvetica Neue Light"/>
              <a:buChar char="•"/>
              <a:defRPr b="0" i="0" sz="3600" u="none" cap="none" strike="noStrike">
                <a:solidFill>
                  <a:srgbClr val="000000"/>
                </a:solidFill>
                <a:latin typeface="Helvetica Neue Light"/>
                <a:ea typeface="Helvetica Neue Light"/>
                <a:cs typeface="Helvetica Neue Light"/>
                <a:sym typeface="Helvetica Neue Light"/>
              </a:defRPr>
            </a:lvl6pPr>
            <a:lvl7pPr lvl="6" marR="0" rtl="0" algn="l">
              <a:lnSpc>
                <a:spcPct val="100000"/>
              </a:lnSpc>
              <a:spcBef>
                <a:spcPts val="4200"/>
              </a:spcBef>
              <a:spcAft>
                <a:spcPts val="0"/>
              </a:spcAft>
              <a:buClr>
                <a:srgbClr val="000000"/>
              </a:buClr>
              <a:buSzPts val="2700"/>
              <a:buFont typeface="Helvetica Neue Light"/>
              <a:buChar char="•"/>
              <a:defRPr b="0" i="0" sz="3600" u="none" cap="none" strike="noStrike">
                <a:solidFill>
                  <a:srgbClr val="000000"/>
                </a:solidFill>
                <a:latin typeface="Helvetica Neue Light"/>
                <a:ea typeface="Helvetica Neue Light"/>
                <a:cs typeface="Helvetica Neue Light"/>
                <a:sym typeface="Helvetica Neue Light"/>
              </a:defRPr>
            </a:lvl7pPr>
            <a:lvl8pPr lvl="7" marR="0" rtl="0" algn="l">
              <a:lnSpc>
                <a:spcPct val="100000"/>
              </a:lnSpc>
              <a:spcBef>
                <a:spcPts val="4200"/>
              </a:spcBef>
              <a:spcAft>
                <a:spcPts val="0"/>
              </a:spcAft>
              <a:buClr>
                <a:srgbClr val="000000"/>
              </a:buClr>
              <a:buSzPts val="2700"/>
              <a:buFont typeface="Helvetica Neue Light"/>
              <a:buChar char="•"/>
              <a:defRPr b="0" i="0" sz="3600" u="none" cap="none" strike="noStrike">
                <a:solidFill>
                  <a:srgbClr val="000000"/>
                </a:solidFill>
                <a:latin typeface="Helvetica Neue Light"/>
                <a:ea typeface="Helvetica Neue Light"/>
                <a:cs typeface="Helvetica Neue Light"/>
                <a:sym typeface="Helvetica Neue Light"/>
              </a:defRPr>
            </a:lvl8pPr>
            <a:lvl9pPr lvl="8" marR="0" rtl="0" algn="l">
              <a:lnSpc>
                <a:spcPct val="100000"/>
              </a:lnSpc>
              <a:spcBef>
                <a:spcPts val="4200"/>
              </a:spcBef>
              <a:spcAft>
                <a:spcPts val="0"/>
              </a:spcAft>
              <a:buClr>
                <a:srgbClr val="000000"/>
              </a:buClr>
              <a:buSzPts val="2700"/>
              <a:buFont typeface="Helvetica Neue Light"/>
              <a:buChar char="•"/>
              <a:defRPr b="0" i="0" sz="3600" u="none" cap="none" strike="noStrike">
                <a:solidFill>
                  <a:srgbClr val="000000"/>
                </a:solidFill>
                <a:latin typeface="Helvetica Neue Light"/>
                <a:ea typeface="Helvetica Neue Light"/>
                <a:cs typeface="Helvetica Neue Light"/>
                <a:sym typeface="Helvetica Neue Light"/>
              </a:defRPr>
            </a:lvl9pPr>
          </a:lstStyle>
          <a:p/>
        </p:txBody>
      </p:sp>
      <p:sp>
        <p:nvSpPr>
          <p:cNvPr id="45" name="Google Shape;45;p11"/>
          <p:cNvSpPr/>
          <p:nvPr>
            <p:ph idx="3" type="pic"/>
          </p:nvPr>
        </p:nvSpPr>
        <p:spPr>
          <a:xfrm>
            <a:off x="6724518" y="889000"/>
            <a:ext cx="5334004" cy="3771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4200"/>
              </a:spcBef>
              <a:spcAft>
                <a:spcPts val="0"/>
              </a:spcAft>
              <a:buClr>
                <a:srgbClr val="000000"/>
              </a:buClr>
              <a:buSzPts val="2700"/>
              <a:buFont typeface="Helvetica Neue Light"/>
              <a:buChar char="•"/>
              <a:defRPr b="0" i="0" sz="3600" u="none" cap="none" strike="noStrike">
                <a:solidFill>
                  <a:srgbClr val="000000"/>
                </a:solidFill>
                <a:latin typeface="Helvetica Neue Light"/>
                <a:ea typeface="Helvetica Neue Light"/>
                <a:cs typeface="Helvetica Neue Light"/>
                <a:sym typeface="Helvetica Neue Light"/>
              </a:defRPr>
            </a:lvl1pPr>
            <a:lvl2pPr lvl="1" marR="0" rtl="0" algn="l">
              <a:lnSpc>
                <a:spcPct val="100000"/>
              </a:lnSpc>
              <a:spcBef>
                <a:spcPts val="4200"/>
              </a:spcBef>
              <a:spcAft>
                <a:spcPts val="0"/>
              </a:spcAft>
              <a:buClr>
                <a:srgbClr val="000000"/>
              </a:buClr>
              <a:buSzPts val="2700"/>
              <a:buFont typeface="Helvetica Neue Light"/>
              <a:buChar char="•"/>
              <a:defRPr b="0" i="0" sz="3600" u="none" cap="none" strike="noStrike">
                <a:solidFill>
                  <a:srgbClr val="000000"/>
                </a:solidFill>
                <a:latin typeface="Helvetica Neue Light"/>
                <a:ea typeface="Helvetica Neue Light"/>
                <a:cs typeface="Helvetica Neue Light"/>
                <a:sym typeface="Helvetica Neue Light"/>
              </a:defRPr>
            </a:lvl2pPr>
            <a:lvl3pPr lvl="2" marR="0" rtl="0" algn="l">
              <a:lnSpc>
                <a:spcPct val="100000"/>
              </a:lnSpc>
              <a:spcBef>
                <a:spcPts val="4200"/>
              </a:spcBef>
              <a:spcAft>
                <a:spcPts val="0"/>
              </a:spcAft>
              <a:buClr>
                <a:srgbClr val="000000"/>
              </a:buClr>
              <a:buSzPts val="2700"/>
              <a:buFont typeface="Helvetica Neue Light"/>
              <a:buChar char="•"/>
              <a:defRPr b="0" i="0" sz="3600" u="none" cap="none" strike="noStrike">
                <a:solidFill>
                  <a:srgbClr val="000000"/>
                </a:solidFill>
                <a:latin typeface="Helvetica Neue Light"/>
                <a:ea typeface="Helvetica Neue Light"/>
                <a:cs typeface="Helvetica Neue Light"/>
                <a:sym typeface="Helvetica Neue Light"/>
              </a:defRPr>
            </a:lvl3pPr>
            <a:lvl4pPr lvl="3" marR="0" rtl="0" algn="l">
              <a:lnSpc>
                <a:spcPct val="100000"/>
              </a:lnSpc>
              <a:spcBef>
                <a:spcPts val="4200"/>
              </a:spcBef>
              <a:spcAft>
                <a:spcPts val="0"/>
              </a:spcAft>
              <a:buClr>
                <a:srgbClr val="000000"/>
              </a:buClr>
              <a:buSzPts val="2700"/>
              <a:buFont typeface="Helvetica Neue Light"/>
              <a:buChar char="•"/>
              <a:defRPr b="0" i="0" sz="3600" u="none" cap="none" strike="noStrike">
                <a:solidFill>
                  <a:srgbClr val="000000"/>
                </a:solidFill>
                <a:latin typeface="Helvetica Neue Light"/>
                <a:ea typeface="Helvetica Neue Light"/>
                <a:cs typeface="Helvetica Neue Light"/>
                <a:sym typeface="Helvetica Neue Light"/>
              </a:defRPr>
            </a:lvl4pPr>
            <a:lvl5pPr lvl="4" marR="0" rtl="0" algn="l">
              <a:lnSpc>
                <a:spcPct val="100000"/>
              </a:lnSpc>
              <a:spcBef>
                <a:spcPts val="4200"/>
              </a:spcBef>
              <a:spcAft>
                <a:spcPts val="0"/>
              </a:spcAft>
              <a:buClr>
                <a:srgbClr val="000000"/>
              </a:buClr>
              <a:buSzPts val="2700"/>
              <a:buFont typeface="Helvetica Neue Light"/>
              <a:buChar char="•"/>
              <a:defRPr b="0" i="0" sz="3600" u="none" cap="none" strike="noStrike">
                <a:solidFill>
                  <a:srgbClr val="000000"/>
                </a:solidFill>
                <a:latin typeface="Helvetica Neue Light"/>
                <a:ea typeface="Helvetica Neue Light"/>
                <a:cs typeface="Helvetica Neue Light"/>
                <a:sym typeface="Helvetica Neue Light"/>
              </a:defRPr>
            </a:lvl5pPr>
            <a:lvl6pPr lvl="5" marR="0" rtl="0" algn="l">
              <a:lnSpc>
                <a:spcPct val="100000"/>
              </a:lnSpc>
              <a:spcBef>
                <a:spcPts val="4200"/>
              </a:spcBef>
              <a:spcAft>
                <a:spcPts val="0"/>
              </a:spcAft>
              <a:buClr>
                <a:srgbClr val="000000"/>
              </a:buClr>
              <a:buSzPts val="2700"/>
              <a:buFont typeface="Helvetica Neue Light"/>
              <a:buChar char="•"/>
              <a:defRPr b="0" i="0" sz="3600" u="none" cap="none" strike="noStrike">
                <a:solidFill>
                  <a:srgbClr val="000000"/>
                </a:solidFill>
                <a:latin typeface="Helvetica Neue Light"/>
                <a:ea typeface="Helvetica Neue Light"/>
                <a:cs typeface="Helvetica Neue Light"/>
                <a:sym typeface="Helvetica Neue Light"/>
              </a:defRPr>
            </a:lvl6pPr>
            <a:lvl7pPr lvl="6" marR="0" rtl="0" algn="l">
              <a:lnSpc>
                <a:spcPct val="100000"/>
              </a:lnSpc>
              <a:spcBef>
                <a:spcPts val="4200"/>
              </a:spcBef>
              <a:spcAft>
                <a:spcPts val="0"/>
              </a:spcAft>
              <a:buClr>
                <a:srgbClr val="000000"/>
              </a:buClr>
              <a:buSzPts val="2700"/>
              <a:buFont typeface="Helvetica Neue Light"/>
              <a:buChar char="•"/>
              <a:defRPr b="0" i="0" sz="3600" u="none" cap="none" strike="noStrike">
                <a:solidFill>
                  <a:srgbClr val="000000"/>
                </a:solidFill>
                <a:latin typeface="Helvetica Neue Light"/>
                <a:ea typeface="Helvetica Neue Light"/>
                <a:cs typeface="Helvetica Neue Light"/>
                <a:sym typeface="Helvetica Neue Light"/>
              </a:defRPr>
            </a:lvl7pPr>
            <a:lvl8pPr lvl="7" marR="0" rtl="0" algn="l">
              <a:lnSpc>
                <a:spcPct val="100000"/>
              </a:lnSpc>
              <a:spcBef>
                <a:spcPts val="4200"/>
              </a:spcBef>
              <a:spcAft>
                <a:spcPts val="0"/>
              </a:spcAft>
              <a:buClr>
                <a:srgbClr val="000000"/>
              </a:buClr>
              <a:buSzPts val="2700"/>
              <a:buFont typeface="Helvetica Neue Light"/>
              <a:buChar char="•"/>
              <a:defRPr b="0" i="0" sz="3600" u="none" cap="none" strike="noStrike">
                <a:solidFill>
                  <a:srgbClr val="000000"/>
                </a:solidFill>
                <a:latin typeface="Helvetica Neue Light"/>
                <a:ea typeface="Helvetica Neue Light"/>
                <a:cs typeface="Helvetica Neue Light"/>
                <a:sym typeface="Helvetica Neue Light"/>
              </a:defRPr>
            </a:lvl8pPr>
            <a:lvl9pPr lvl="8" marR="0" rtl="0" algn="l">
              <a:lnSpc>
                <a:spcPct val="100000"/>
              </a:lnSpc>
              <a:spcBef>
                <a:spcPts val="4200"/>
              </a:spcBef>
              <a:spcAft>
                <a:spcPts val="0"/>
              </a:spcAft>
              <a:buClr>
                <a:srgbClr val="000000"/>
              </a:buClr>
              <a:buSzPts val="2700"/>
              <a:buFont typeface="Helvetica Neue Light"/>
              <a:buChar char="•"/>
              <a:defRPr b="0" i="0" sz="3600" u="none" cap="none" strike="noStrike">
                <a:solidFill>
                  <a:srgbClr val="000000"/>
                </a:solidFill>
                <a:latin typeface="Helvetica Neue Light"/>
                <a:ea typeface="Helvetica Neue Light"/>
                <a:cs typeface="Helvetica Neue Light"/>
                <a:sym typeface="Helvetica Neue Light"/>
              </a:defRPr>
            </a:lvl9pPr>
          </a:lstStyle>
          <a:p/>
        </p:txBody>
      </p:sp>
      <p:sp>
        <p:nvSpPr>
          <p:cNvPr id="46" name="Google Shape;46;p11"/>
          <p:cNvSpPr/>
          <p:nvPr>
            <p:ph idx="4" type="pic"/>
          </p:nvPr>
        </p:nvSpPr>
        <p:spPr>
          <a:xfrm>
            <a:off x="952500" y="889000"/>
            <a:ext cx="5334000" cy="79756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4200"/>
              </a:spcBef>
              <a:spcAft>
                <a:spcPts val="0"/>
              </a:spcAft>
              <a:buClr>
                <a:srgbClr val="000000"/>
              </a:buClr>
              <a:buSzPts val="2700"/>
              <a:buFont typeface="Helvetica Neue Light"/>
              <a:buChar char="•"/>
              <a:defRPr b="0" i="0" sz="3600" u="none" cap="none" strike="noStrike">
                <a:solidFill>
                  <a:srgbClr val="000000"/>
                </a:solidFill>
                <a:latin typeface="Helvetica Neue Light"/>
                <a:ea typeface="Helvetica Neue Light"/>
                <a:cs typeface="Helvetica Neue Light"/>
                <a:sym typeface="Helvetica Neue Light"/>
              </a:defRPr>
            </a:lvl1pPr>
            <a:lvl2pPr lvl="1" marR="0" rtl="0" algn="l">
              <a:lnSpc>
                <a:spcPct val="100000"/>
              </a:lnSpc>
              <a:spcBef>
                <a:spcPts val="4200"/>
              </a:spcBef>
              <a:spcAft>
                <a:spcPts val="0"/>
              </a:spcAft>
              <a:buClr>
                <a:srgbClr val="000000"/>
              </a:buClr>
              <a:buSzPts val="2700"/>
              <a:buFont typeface="Helvetica Neue Light"/>
              <a:buChar char="•"/>
              <a:defRPr b="0" i="0" sz="3600" u="none" cap="none" strike="noStrike">
                <a:solidFill>
                  <a:srgbClr val="000000"/>
                </a:solidFill>
                <a:latin typeface="Helvetica Neue Light"/>
                <a:ea typeface="Helvetica Neue Light"/>
                <a:cs typeface="Helvetica Neue Light"/>
                <a:sym typeface="Helvetica Neue Light"/>
              </a:defRPr>
            </a:lvl2pPr>
            <a:lvl3pPr lvl="2" marR="0" rtl="0" algn="l">
              <a:lnSpc>
                <a:spcPct val="100000"/>
              </a:lnSpc>
              <a:spcBef>
                <a:spcPts val="4200"/>
              </a:spcBef>
              <a:spcAft>
                <a:spcPts val="0"/>
              </a:spcAft>
              <a:buClr>
                <a:srgbClr val="000000"/>
              </a:buClr>
              <a:buSzPts val="2700"/>
              <a:buFont typeface="Helvetica Neue Light"/>
              <a:buChar char="•"/>
              <a:defRPr b="0" i="0" sz="3600" u="none" cap="none" strike="noStrike">
                <a:solidFill>
                  <a:srgbClr val="000000"/>
                </a:solidFill>
                <a:latin typeface="Helvetica Neue Light"/>
                <a:ea typeface="Helvetica Neue Light"/>
                <a:cs typeface="Helvetica Neue Light"/>
                <a:sym typeface="Helvetica Neue Light"/>
              </a:defRPr>
            </a:lvl3pPr>
            <a:lvl4pPr lvl="3" marR="0" rtl="0" algn="l">
              <a:lnSpc>
                <a:spcPct val="100000"/>
              </a:lnSpc>
              <a:spcBef>
                <a:spcPts val="4200"/>
              </a:spcBef>
              <a:spcAft>
                <a:spcPts val="0"/>
              </a:spcAft>
              <a:buClr>
                <a:srgbClr val="000000"/>
              </a:buClr>
              <a:buSzPts val="2700"/>
              <a:buFont typeface="Helvetica Neue Light"/>
              <a:buChar char="•"/>
              <a:defRPr b="0" i="0" sz="3600" u="none" cap="none" strike="noStrike">
                <a:solidFill>
                  <a:srgbClr val="000000"/>
                </a:solidFill>
                <a:latin typeface="Helvetica Neue Light"/>
                <a:ea typeface="Helvetica Neue Light"/>
                <a:cs typeface="Helvetica Neue Light"/>
                <a:sym typeface="Helvetica Neue Light"/>
              </a:defRPr>
            </a:lvl4pPr>
            <a:lvl5pPr lvl="4" marR="0" rtl="0" algn="l">
              <a:lnSpc>
                <a:spcPct val="100000"/>
              </a:lnSpc>
              <a:spcBef>
                <a:spcPts val="4200"/>
              </a:spcBef>
              <a:spcAft>
                <a:spcPts val="0"/>
              </a:spcAft>
              <a:buClr>
                <a:srgbClr val="000000"/>
              </a:buClr>
              <a:buSzPts val="2700"/>
              <a:buFont typeface="Helvetica Neue Light"/>
              <a:buChar char="•"/>
              <a:defRPr b="0" i="0" sz="3600" u="none" cap="none" strike="noStrike">
                <a:solidFill>
                  <a:srgbClr val="000000"/>
                </a:solidFill>
                <a:latin typeface="Helvetica Neue Light"/>
                <a:ea typeface="Helvetica Neue Light"/>
                <a:cs typeface="Helvetica Neue Light"/>
                <a:sym typeface="Helvetica Neue Light"/>
              </a:defRPr>
            </a:lvl5pPr>
            <a:lvl6pPr lvl="5" marR="0" rtl="0" algn="l">
              <a:lnSpc>
                <a:spcPct val="100000"/>
              </a:lnSpc>
              <a:spcBef>
                <a:spcPts val="4200"/>
              </a:spcBef>
              <a:spcAft>
                <a:spcPts val="0"/>
              </a:spcAft>
              <a:buClr>
                <a:srgbClr val="000000"/>
              </a:buClr>
              <a:buSzPts val="2700"/>
              <a:buFont typeface="Helvetica Neue Light"/>
              <a:buChar char="•"/>
              <a:defRPr b="0" i="0" sz="3600" u="none" cap="none" strike="noStrike">
                <a:solidFill>
                  <a:srgbClr val="000000"/>
                </a:solidFill>
                <a:latin typeface="Helvetica Neue Light"/>
                <a:ea typeface="Helvetica Neue Light"/>
                <a:cs typeface="Helvetica Neue Light"/>
                <a:sym typeface="Helvetica Neue Light"/>
              </a:defRPr>
            </a:lvl6pPr>
            <a:lvl7pPr lvl="6" marR="0" rtl="0" algn="l">
              <a:lnSpc>
                <a:spcPct val="100000"/>
              </a:lnSpc>
              <a:spcBef>
                <a:spcPts val="4200"/>
              </a:spcBef>
              <a:spcAft>
                <a:spcPts val="0"/>
              </a:spcAft>
              <a:buClr>
                <a:srgbClr val="000000"/>
              </a:buClr>
              <a:buSzPts val="2700"/>
              <a:buFont typeface="Helvetica Neue Light"/>
              <a:buChar char="•"/>
              <a:defRPr b="0" i="0" sz="3600" u="none" cap="none" strike="noStrike">
                <a:solidFill>
                  <a:srgbClr val="000000"/>
                </a:solidFill>
                <a:latin typeface="Helvetica Neue Light"/>
                <a:ea typeface="Helvetica Neue Light"/>
                <a:cs typeface="Helvetica Neue Light"/>
                <a:sym typeface="Helvetica Neue Light"/>
              </a:defRPr>
            </a:lvl7pPr>
            <a:lvl8pPr lvl="7" marR="0" rtl="0" algn="l">
              <a:lnSpc>
                <a:spcPct val="100000"/>
              </a:lnSpc>
              <a:spcBef>
                <a:spcPts val="4200"/>
              </a:spcBef>
              <a:spcAft>
                <a:spcPts val="0"/>
              </a:spcAft>
              <a:buClr>
                <a:srgbClr val="000000"/>
              </a:buClr>
              <a:buSzPts val="2700"/>
              <a:buFont typeface="Helvetica Neue Light"/>
              <a:buChar char="•"/>
              <a:defRPr b="0" i="0" sz="3600" u="none" cap="none" strike="noStrike">
                <a:solidFill>
                  <a:srgbClr val="000000"/>
                </a:solidFill>
                <a:latin typeface="Helvetica Neue Light"/>
                <a:ea typeface="Helvetica Neue Light"/>
                <a:cs typeface="Helvetica Neue Light"/>
                <a:sym typeface="Helvetica Neue Light"/>
              </a:defRPr>
            </a:lvl8pPr>
            <a:lvl9pPr lvl="8" marR="0" rtl="0" algn="l">
              <a:lnSpc>
                <a:spcPct val="100000"/>
              </a:lnSpc>
              <a:spcBef>
                <a:spcPts val="4200"/>
              </a:spcBef>
              <a:spcAft>
                <a:spcPts val="0"/>
              </a:spcAft>
              <a:buClr>
                <a:srgbClr val="000000"/>
              </a:buClr>
              <a:buSzPts val="2700"/>
              <a:buFont typeface="Helvetica Neue Light"/>
              <a:buChar char="•"/>
              <a:defRPr b="0" i="0" sz="3600" u="none" cap="none" strike="noStrike">
                <a:solidFill>
                  <a:srgbClr val="000000"/>
                </a:solidFill>
                <a:latin typeface="Helvetica Neue Light"/>
                <a:ea typeface="Helvetica Neue Light"/>
                <a:cs typeface="Helvetica Neue Light"/>
                <a:sym typeface="Helvetica Neue Light"/>
              </a:defRPr>
            </a:lvl9pPr>
          </a:lstStyle>
          <a:p/>
        </p:txBody>
      </p:sp>
      <p:sp>
        <p:nvSpPr>
          <p:cNvPr id="47" name="Google Shape;47;p11"/>
          <p:cNvSpPr txBox="1"/>
          <p:nvPr>
            <p:ph idx="12" type="sldNum"/>
          </p:nvPr>
        </p:nvSpPr>
        <p:spPr>
          <a:xfrm>
            <a:off x="6311798" y="9251950"/>
            <a:ext cx="368504" cy="381000"/>
          </a:xfrm>
          <a:prstGeom prst="rect">
            <a:avLst/>
          </a:prstGeom>
          <a:noFill/>
          <a:ln>
            <a:noFill/>
          </a:ln>
        </p:spPr>
        <p:txBody>
          <a:bodyPr anchorCtr="0" anchor="t" bIns="50800" lIns="50800" spcFirstLastPara="1" rIns="50800" wrap="square" tIns="50800">
            <a:noAutofit/>
          </a:bodyPr>
          <a:lstStyle>
            <a:lvl1pPr indent="0" lvl="0" marL="0" algn="ctr">
              <a:lnSpc>
                <a:spcPct val="100000"/>
              </a:lnSpc>
              <a:spcBef>
                <a:spcPts val="0"/>
              </a:spcBef>
              <a:spcAft>
                <a:spcPts val="0"/>
              </a:spcAft>
              <a:buClr>
                <a:srgbClr val="000000"/>
              </a:buClr>
              <a:buSzPts val="1800"/>
              <a:buFont typeface="Helvetica Neue Light"/>
              <a:buNone/>
              <a:defRPr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Quote">
    <p:spTree>
      <p:nvGrpSpPr>
        <p:cNvPr id="48" name="Shape 48"/>
        <p:cNvGrpSpPr/>
        <p:nvPr/>
      </p:nvGrpSpPr>
      <p:grpSpPr>
        <a:xfrm>
          <a:off x="0" y="0"/>
          <a:ext cx="0" cy="0"/>
          <a:chOff x="0" y="0"/>
          <a:chExt cx="0" cy="0"/>
        </a:xfrm>
      </p:grpSpPr>
      <p:sp>
        <p:nvSpPr>
          <p:cNvPr id="49" name="Google Shape;49;p12"/>
          <p:cNvSpPr txBox="1"/>
          <p:nvPr>
            <p:ph idx="1" type="body"/>
          </p:nvPr>
        </p:nvSpPr>
        <p:spPr>
          <a:xfrm>
            <a:off x="1270000" y="6362700"/>
            <a:ext cx="10464800" cy="469900"/>
          </a:xfrm>
          <a:prstGeom prst="rect">
            <a:avLst/>
          </a:prstGeom>
          <a:noFill/>
          <a:ln>
            <a:noFill/>
          </a:ln>
        </p:spPr>
        <p:txBody>
          <a:bodyPr anchorCtr="0" anchor="t" bIns="50800" lIns="50800" spcFirstLastPara="1" rIns="50800" wrap="square" tIns="50800">
            <a:noAutofit/>
          </a:bodyPr>
          <a:lstStyle>
            <a:lvl1pPr indent="-228600" lvl="0" marL="457200" algn="ctr">
              <a:lnSpc>
                <a:spcPct val="100000"/>
              </a:lnSpc>
              <a:spcBef>
                <a:spcPts val="0"/>
              </a:spcBef>
              <a:spcAft>
                <a:spcPts val="0"/>
              </a:spcAft>
              <a:buClr>
                <a:srgbClr val="000000"/>
              </a:buClr>
              <a:buSzPts val="2400"/>
              <a:buFont typeface="Helvetica Neue"/>
              <a:buNone/>
              <a:defRPr sz="2400">
                <a:latin typeface="Helvetica Neue"/>
                <a:ea typeface="Helvetica Neue"/>
                <a:cs typeface="Helvetica Neue"/>
                <a:sym typeface="Helvetica Neue"/>
              </a:defRPr>
            </a:lvl1pPr>
            <a:lvl2pPr indent="-342900" lvl="1" marL="914400" algn="ctr">
              <a:lnSpc>
                <a:spcPct val="100000"/>
              </a:lnSpc>
              <a:spcBef>
                <a:spcPts val="0"/>
              </a:spcBef>
              <a:spcAft>
                <a:spcPts val="0"/>
              </a:spcAft>
              <a:buClr>
                <a:srgbClr val="000000"/>
              </a:buClr>
              <a:buSzPts val="1800"/>
              <a:buFont typeface="Helvetica Neue"/>
              <a:buChar char="•"/>
              <a:defRPr sz="2400">
                <a:latin typeface="Helvetica Neue"/>
                <a:ea typeface="Helvetica Neue"/>
                <a:cs typeface="Helvetica Neue"/>
                <a:sym typeface="Helvetica Neue"/>
              </a:defRPr>
            </a:lvl2pPr>
            <a:lvl3pPr indent="-342900" lvl="2" marL="1371600" algn="ctr">
              <a:lnSpc>
                <a:spcPct val="100000"/>
              </a:lnSpc>
              <a:spcBef>
                <a:spcPts val="0"/>
              </a:spcBef>
              <a:spcAft>
                <a:spcPts val="0"/>
              </a:spcAft>
              <a:buClr>
                <a:srgbClr val="000000"/>
              </a:buClr>
              <a:buSzPts val="1800"/>
              <a:buFont typeface="Helvetica Neue"/>
              <a:buChar char="•"/>
              <a:defRPr sz="2400">
                <a:latin typeface="Helvetica Neue"/>
                <a:ea typeface="Helvetica Neue"/>
                <a:cs typeface="Helvetica Neue"/>
                <a:sym typeface="Helvetica Neue"/>
              </a:defRPr>
            </a:lvl3pPr>
            <a:lvl4pPr indent="-342900" lvl="3" marL="1828800" algn="ctr">
              <a:lnSpc>
                <a:spcPct val="100000"/>
              </a:lnSpc>
              <a:spcBef>
                <a:spcPts val="0"/>
              </a:spcBef>
              <a:spcAft>
                <a:spcPts val="0"/>
              </a:spcAft>
              <a:buClr>
                <a:srgbClr val="000000"/>
              </a:buClr>
              <a:buSzPts val="1800"/>
              <a:buFont typeface="Helvetica Neue"/>
              <a:buChar char="•"/>
              <a:defRPr sz="2400">
                <a:latin typeface="Helvetica Neue"/>
                <a:ea typeface="Helvetica Neue"/>
                <a:cs typeface="Helvetica Neue"/>
                <a:sym typeface="Helvetica Neue"/>
              </a:defRPr>
            </a:lvl4pPr>
            <a:lvl5pPr indent="-342900" lvl="4" marL="2286000" algn="ctr">
              <a:lnSpc>
                <a:spcPct val="100000"/>
              </a:lnSpc>
              <a:spcBef>
                <a:spcPts val="0"/>
              </a:spcBef>
              <a:spcAft>
                <a:spcPts val="0"/>
              </a:spcAft>
              <a:buClr>
                <a:srgbClr val="000000"/>
              </a:buClr>
              <a:buSzPts val="1800"/>
              <a:buFont typeface="Helvetica Neue"/>
              <a:buChar char="•"/>
              <a:defRPr sz="2400">
                <a:latin typeface="Helvetica Neue"/>
                <a:ea typeface="Helvetica Neue"/>
                <a:cs typeface="Helvetica Neue"/>
                <a:sym typeface="Helvetica Neue"/>
              </a:defRPr>
            </a:lvl5pPr>
            <a:lvl6pPr indent="-314325" lvl="5" marL="2743200" algn="l">
              <a:lnSpc>
                <a:spcPct val="100000"/>
              </a:lnSpc>
              <a:spcBef>
                <a:spcPts val="4200"/>
              </a:spcBef>
              <a:spcAft>
                <a:spcPts val="0"/>
              </a:spcAft>
              <a:buClr>
                <a:srgbClr val="000000"/>
              </a:buClr>
              <a:buSzPts val="1350"/>
              <a:buChar char="•"/>
              <a:defRPr/>
            </a:lvl6pPr>
            <a:lvl7pPr indent="-314325" lvl="6" marL="3200400" algn="l">
              <a:lnSpc>
                <a:spcPct val="100000"/>
              </a:lnSpc>
              <a:spcBef>
                <a:spcPts val="4200"/>
              </a:spcBef>
              <a:spcAft>
                <a:spcPts val="0"/>
              </a:spcAft>
              <a:buClr>
                <a:srgbClr val="000000"/>
              </a:buClr>
              <a:buSzPts val="1350"/>
              <a:buChar char="•"/>
              <a:defRPr/>
            </a:lvl7pPr>
            <a:lvl8pPr indent="-314325" lvl="7" marL="3657600" algn="l">
              <a:lnSpc>
                <a:spcPct val="100000"/>
              </a:lnSpc>
              <a:spcBef>
                <a:spcPts val="4200"/>
              </a:spcBef>
              <a:spcAft>
                <a:spcPts val="0"/>
              </a:spcAft>
              <a:buClr>
                <a:srgbClr val="000000"/>
              </a:buClr>
              <a:buSzPts val="1350"/>
              <a:buChar char="•"/>
              <a:defRPr/>
            </a:lvl8pPr>
            <a:lvl9pPr indent="-314325" lvl="8" marL="4114800" algn="l">
              <a:lnSpc>
                <a:spcPct val="100000"/>
              </a:lnSpc>
              <a:spcBef>
                <a:spcPts val="4200"/>
              </a:spcBef>
              <a:spcAft>
                <a:spcPts val="0"/>
              </a:spcAft>
              <a:buClr>
                <a:srgbClr val="000000"/>
              </a:buClr>
              <a:buSzPts val="1350"/>
              <a:buChar char="•"/>
              <a:defRPr/>
            </a:lvl9pPr>
          </a:lstStyle>
          <a:p/>
        </p:txBody>
      </p:sp>
      <p:sp>
        <p:nvSpPr>
          <p:cNvPr id="50" name="Google Shape;50;p12"/>
          <p:cNvSpPr txBox="1"/>
          <p:nvPr>
            <p:ph idx="2" type="body"/>
          </p:nvPr>
        </p:nvSpPr>
        <p:spPr>
          <a:xfrm>
            <a:off x="1270000" y="4267200"/>
            <a:ext cx="10464800" cy="685800"/>
          </a:xfrm>
          <a:prstGeom prst="rect">
            <a:avLst/>
          </a:prstGeom>
          <a:noFill/>
          <a:ln>
            <a:noFill/>
          </a:ln>
        </p:spPr>
        <p:txBody>
          <a:bodyPr anchorCtr="0" anchor="ctr" bIns="50800" lIns="50800" spcFirstLastPara="1" rIns="50800" wrap="square" tIns="50800">
            <a:noAutofit/>
          </a:bodyPr>
          <a:lstStyle>
            <a:lvl1pPr indent="-314325" lvl="0" marL="457200" algn="l">
              <a:lnSpc>
                <a:spcPct val="100000"/>
              </a:lnSpc>
              <a:spcBef>
                <a:spcPts val="4200"/>
              </a:spcBef>
              <a:spcAft>
                <a:spcPts val="0"/>
              </a:spcAft>
              <a:buClr>
                <a:srgbClr val="000000"/>
              </a:buClr>
              <a:buSzPts val="1350"/>
              <a:buChar char="•"/>
              <a:defRPr/>
            </a:lvl1pPr>
            <a:lvl2pPr indent="-314325" lvl="1" marL="914400" algn="l">
              <a:lnSpc>
                <a:spcPct val="100000"/>
              </a:lnSpc>
              <a:spcBef>
                <a:spcPts val="4200"/>
              </a:spcBef>
              <a:spcAft>
                <a:spcPts val="0"/>
              </a:spcAft>
              <a:buClr>
                <a:srgbClr val="000000"/>
              </a:buClr>
              <a:buSzPts val="1350"/>
              <a:buChar char="•"/>
              <a:defRPr/>
            </a:lvl2pPr>
            <a:lvl3pPr indent="-314325" lvl="2" marL="1371600" algn="l">
              <a:lnSpc>
                <a:spcPct val="100000"/>
              </a:lnSpc>
              <a:spcBef>
                <a:spcPts val="4200"/>
              </a:spcBef>
              <a:spcAft>
                <a:spcPts val="0"/>
              </a:spcAft>
              <a:buClr>
                <a:srgbClr val="000000"/>
              </a:buClr>
              <a:buSzPts val="1350"/>
              <a:buChar char="•"/>
              <a:defRPr/>
            </a:lvl3pPr>
            <a:lvl4pPr indent="-314325" lvl="3" marL="1828800" algn="l">
              <a:lnSpc>
                <a:spcPct val="100000"/>
              </a:lnSpc>
              <a:spcBef>
                <a:spcPts val="4200"/>
              </a:spcBef>
              <a:spcAft>
                <a:spcPts val="0"/>
              </a:spcAft>
              <a:buClr>
                <a:srgbClr val="000000"/>
              </a:buClr>
              <a:buSzPts val="1350"/>
              <a:buChar char="•"/>
              <a:defRPr/>
            </a:lvl4pPr>
            <a:lvl5pPr indent="-314325" lvl="4" marL="2286000" algn="l">
              <a:lnSpc>
                <a:spcPct val="100000"/>
              </a:lnSpc>
              <a:spcBef>
                <a:spcPts val="4200"/>
              </a:spcBef>
              <a:spcAft>
                <a:spcPts val="0"/>
              </a:spcAft>
              <a:buClr>
                <a:srgbClr val="000000"/>
              </a:buClr>
              <a:buSzPts val="1350"/>
              <a:buChar char="•"/>
              <a:defRPr/>
            </a:lvl5pPr>
            <a:lvl6pPr indent="-314325" lvl="5" marL="2743200" algn="l">
              <a:lnSpc>
                <a:spcPct val="100000"/>
              </a:lnSpc>
              <a:spcBef>
                <a:spcPts val="4200"/>
              </a:spcBef>
              <a:spcAft>
                <a:spcPts val="0"/>
              </a:spcAft>
              <a:buClr>
                <a:srgbClr val="000000"/>
              </a:buClr>
              <a:buSzPts val="1350"/>
              <a:buChar char="•"/>
              <a:defRPr/>
            </a:lvl6pPr>
            <a:lvl7pPr indent="-314325" lvl="6" marL="3200400" algn="l">
              <a:lnSpc>
                <a:spcPct val="100000"/>
              </a:lnSpc>
              <a:spcBef>
                <a:spcPts val="4200"/>
              </a:spcBef>
              <a:spcAft>
                <a:spcPts val="0"/>
              </a:spcAft>
              <a:buClr>
                <a:srgbClr val="000000"/>
              </a:buClr>
              <a:buSzPts val="1350"/>
              <a:buChar char="•"/>
              <a:defRPr/>
            </a:lvl7pPr>
            <a:lvl8pPr indent="-314325" lvl="7" marL="3657600" algn="l">
              <a:lnSpc>
                <a:spcPct val="100000"/>
              </a:lnSpc>
              <a:spcBef>
                <a:spcPts val="4200"/>
              </a:spcBef>
              <a:spcAft>
                <a:spcPts val="0"/>
              </a:spcAft>
              <a:buClr>
                <a:srgbClr val="000000"/>
              </a:buClr>
              <a:buSzPts val="1350"/>
              <a:buChar char="•"/>
              <a:defRPr/>
            </a:lvl8pPr>
            <a:lvl9pPr indent="-314325" lvl="8" marL="4114800" algn="l">
              <a:lnSpc>
                <a:spcPct val="100000"/>
              </a:lnSpc>
              <a:spcBef>
                <a:spcPts val="4200"/>
              </a:spcBef>
              <a:spcAft>
                <a:spcPts val="0"/>
              </a:spcAft>
              <a:buClr>
                <a:srgbClr val="000000"/>
              </a:buClr>
              <a:buSzPts val="1350"/>
              <a:buChar char="•"/>
              <a:defRPr/>
            </a:lvl9pPr>
          </a:lstStyle>
          <a:p/>
        </p:txBody>
      </p:sp>
      <p:sp>
        <p:nvSpPr>
          <p:cNvPr id="51" name="Google Shape;51;p12"/>
          <p:cNvSpPr txBox="1"/>
          <p:nvPr>
            <p:ph idx="12" type="sldNum"/>
          </p:nvPr>
        </p:nvSpPr>
        <p:spPr>
          <a:xfrm>
            <a:off x="6311798" y="9251950"/>
            <a:ext cx="368504" cy="381000"/>
          </a:xfrm>
          <a:prstGeom prst="rect">
            <a:avLst/>
          </a:prstGeom>
          <a:noFill/>
          <a:ln>
            <a:noFill/>
          </a:ln>
        </p:spPr>
        <p:txBody>
          <a:bodyPr anchorCtr="0" anchor="t" bIns="50800" lIns="50800" spcFirstLastPara="1" rIns="50800" wrap="square" tIns="50800">
            <a:noAutofit/>
          </a:bodyPr>
          <a:lstStyle>
            <a:lvl1pPr indent="0" lvl="0" marL="0" algn="ctr">
              <a:lnSpc>
                <a:spcPct val="100000"/>
              </a:lnSpc>
              <a:spcBef>
                <a:spcPts val="0"/>
              </a:spcBef>
              <a:spcAft>
                <a:spcPts val="0"/>
              </a:spcAft>
              <a:buClr>
                <a:srgbClr val="000000"/>
              </a:buClr>
              <a:buSzPts val="1800"/>
              <a:buFont typeface="Helvetica Neue Light"/>
              <a:buNone/>
              <a:defRPr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hoto">
  <p:cSld name="Photo">
    <p:spTree>
      <p:nvGrpSpPr>
        <p:cNvPr id="52" name="Shape 52"/>
        <p:cNvGrpSpPr/>
        <p:nvPr/>
      </p:nvGrpSpPr>
      <p:grpSpPr>
        <a:xfrm>
          <a:off x="0" y="0"/>
          <a:ext cx="0" cy="0"/>
          <a:chOff x="0" y="0"/>
          <a:chExt cx="0" cy="0"/>
        </a:xfrm>
      </p:grpSpPr>
      <p:sp>
        <p:nvSpPr>
          <p:cNvPr id="53" name="Google Shape;53;p13"/>
          <p:cNvSpPr/>
          <p:nvPr>
            <p:ph idx="2" type="pic"/>
          </p:nvPr>
        </p:nvSpPr>
        <p:spPr>
          <a:xfrm>
            <a:off x="0" y="0"/>
            <a:ext cx="13004800" cy="97536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4200"/>
              </a:spcBef>
              <a:spcAft>
                <a:spcPts val="0"/>
              </a:spcAft>
              <a:buClr>
                <a:srgbClr val="000000"/>
              </a:buClr>
              <a:buSzPts val="2700"/>
              <a:buFont typeface="Helvetica Neue Light"/>
              <a:buChar char="•"/>
              <a:defRPr b="0" i="0" sz="3600" u="none" cap="none" strike="noStrike">
                <a:solidFill>
                  <a:srgbClr val="000000"/>
                </a:solidFill>
                <a:latin typeface="Helvetica Neue Light"/>
                <a:ea typeface="Helvetica Neue Light"/>
                <a:cs typeface="Helvetica Neue Light"/>
                <a:sym typeface="Helvetica Neue Light"/>
              </a:defRPr>
            </a:lvl1pPr>
            <a:lvl2pPr lvl="1" marR="0" rtl="0" algn="l">
              <a:lnSpc>
                <a:spcPct val="100000"/>
              </a:lnSpc>
              <a:spcBef>
                <a:spcPts val="4200"/>
              </a:spcBef>
              <a:spcAft>
                <a:spcPts val="0"/>
              </a:spcAft>
              <a:buClr>
                <a:srgbClr val="000000"/>
              </a:buClr>
              <a:buSzPts val="2700"/>
              <a:buFont typeface="Helvetica Neue Light"/>
              <a:buChar char="•"/>
              <a:defRPr b="0" i="0" sz="3600" u="none" cap="none" strike="noStrike">
                <a:solidFill>
                  <a:srgbClr val="000000"/>
                </a:solidFill>
                <a:latin typeface="Helvetica Neue Light"/>
                <a:ea typeface="Helvetica Neue Light"/>
                <a:cs typeface="Helvetica Neue Light"/>
                <a:sym typeface="Helvetica Neue Light"/>
              </a:defRPr>
            </a:lvl2pPr>
            <a:lvl3pPr lvl="2" marR="0" rtl="0" algn="l">
              <a:lnSpc>
                <a:spcPct val="100000"/>
              </a:lnSpc>
              <a:spcBef>
                <a:spcPts val="4200"/>
              </a:spcBef>
              <a:spcAft>
                <a:spcPts val="0"/>
              </a:spcAft>
              <a:buClr>
                <a:srgbClr val="000000"/>
              </a:buClr>
              <a:buSzPts val="2700"/>
              <a:buFont typeface="Helvetica Neue Light"/>
              <a:buChar char="•"/>
              <a:defRPr b="0" i="0" sz="3600" u="none" cap="none" strike="noStrike">
                <a:solidFill>
                  <a:srgbClr val="000000"/>
                </a:solidFill>
                <a:latin typeface="Helvetica Neue Light"/>
                <a:ea typeface="Helvetica Neue Light"/>
                <a:cs typeface="Helvetica Neue Light"/>
                <a:sym typeface="Helvetica Neue Light"/>
              </a:defRPr>
            </a:lvl3pPr>
            <a:lvl4pPr lvl="3" marR="0" rtl="0" algn="l">
              <a:lnSpc>
                <a:spcPct val="100000"/>
              </a:lnSpc>
              <a:spcBef>
                <a:spcPts val="4200"/>
              </a:spcBef>
              <a:spcAft>
                <a:spcPts val="0"/>
              </a:spcAft>
              <a:buClr>
                <a:srgbClr val="000000"/>
              </a:buClr>
              <a:buSzPts val="2700"/>
              <a:buFont typeface="Helvetica Neue Light"/>
              <a:buChar char="•"/>
              <a:defRPr b="0" i="0" sz="3600" u="none" cap="none" strike="noStrike">
                <a:solidFill>
                  <a:srgbClr val="000000"/>
                </a:solidFill>
                <a:latin typeface="Helvetica Neue Light"/>
                <a:ea typeface="Helvetica Neue Light"/>
                <a:cs typeface="Helvetica Neue Light"/>
                <a:sym typeface="Helvetica Neue Light"/>
              </a:defRPr>
            </a:lvl4pPr>
            <a:lvl5pPr lvl="4" marR="0" rtl="0" algn="l">
              <a:lnSpc>
                <a:spcPct val="100000"/>
              </a:lnSpc>
              <a:spcBef>
                <a:spcPts val="4200"/>
              </a:spcBef>
              <a:spcAft>
                <a:spcPts val="0"/>
              </a:spcAft>
              <a:buClr>
                <a:srgbClr val="000000"/>
              </a:buClr>
              <a:buSzPts val="2700"/>
              <a:buFont typeface="Helvetica Neue Light"/>
              <a:buChar char="•"/>
              <a:defRPr b="0" i="0" sz="3600" u="none" cap="none" strike="noStrike">
                <a:solidFill>
                  <a:srgbClr val="000000"/>
                </a:solidFill>
                <a:latin typeface="Helvetica Neue Light"/>
                <a:ea typeface="Helvetica Neue Light"/>
                <a:cs typeface="Helvetica Neue Light"/>
                <a:sym typeface="Helvetica Neue Light"/>
              </a:defRPr>
            </a:lvl5pPr>
            <a:lvl6pPr lvl="5" marR="0" rtl="0" algn="l">
              <a:lnSpc>
                <a:spcPct val="100000"/>
              </a:lnSpc>
              <a:spcBef>
                <a:spcPts val="4200"/>
              </a:spcBef>
              <a:spcAft>
                <a:spcPts val="0"/>
              </a:spcAft>
              <a:buClr>
                <a:srgbClr val="000000"/>
              </a:buClr>
              <a:buSzPts val="2700"/>
              <a:buFont typeface="Helvetica Neue Light"/>
              <a:buChar char="•"/>
              <a:defRPr b="0" i="0" sz="3600" u="none" cap="none" strike="noStrike">
                <a:solidFill>
                  <a:srgbClr val="000000"/>
                </a:solidFill>
                <a:latin typeface="Helvetica Neue Light"/>
                <a:ea typeface="Helvetica Neue Light"/>
                <a:cs typeface="Helvetica Neue Light"/>
                <a:sym typeface="Helvetica Neue Light"/>
              </a:defRPr>
            </a:lvl6pPr>
            <a:lvl7pPr lvl="6" marR="0" rtl="0" algn="l">
              <a:lnSpc>
                <a:spcPct val="100000"/>
              </a:lnSpc>
              <a:spcBef>
                <a:spcPts val="4200"/>
              </a:spcBef>
              <a:spcAft>
                <a:spcPts val="0"/>
              </a:spcAft>
              <a:buClr>
                <a:srgbClr val="000000"/>
              </a:buClr>
              <a:buSzPts val="2700"/>
              <a:buFont typeface="Helvetica Neue Light"/>
              <a:buChar char="•"/>
              <a:defRPr b="0" i="0" sz="3600" u="none" cap="none" strike="noStrike">
                <a:solidFill>
                  <a:srgbClr val="000000"/>
                </a:solidFill>
                <a:latin typeface="Helvetica Neue Light"/>
                <a:ea typeface="Helvetica Neue Light"/>
                <a:cs typeface="Helvetica Neue Light"/>
                <a:sym typeface="Helvetica Neue Light"/>
              </a:defRPr>
            </a:lvl7pPr>
            <a:lvl8pPr lvl="7" marR="0" rtl="0" algn="l">
              <a:lnSpc>
                <a:spcPct val="100000"/>
              </a:lnSpc>
              <a:spcBef>
                <a:spcPts val="4200"/>
              </a:spcBef>
              <a:spcAft>
                <a:spcPts val="0"/>
              </a:spcAft>
              <a:buClr>
                <a:srgbClr val="000000"/>
              </a:buClr>
              <a:buSzPts val="2700"/>
              <a:buFont typeface="Helvetica Neue Light"/>
              <a:buChar char="•"/>
              <a:defRPr b="0" i="0" sz="3600" u="none" cap="none" strike="noStrike">
                <a:solidFill>
                  <a:srgbClr val="000000"/>
                </a:solidFill>
                <a:latin typeface="Helvetica Neue Light"/>
                <a:ea typeface="Helvetica Neue Light"/>
                <a:cs typeface="Helvetica Neue Light"/>
                <a:sym typeface="Helvetica Neue Light"/>
              </a:defRPr>
            </a:lvl8pPr>
            <a:lvl9pPr lvl="8" marR="0" rtl="0" algn="l">
              <a:lnSpc>
                <a:spcPct val="100000"/>
              </a:lnSpc>
              <a:spcBef>
                <a:spcPts val="4200"/>
              </a:spcBef>
              <a:spcAft>
                <a:spcPts val="0"/>
              </a:spcAft>
              <a:buClr>
                <a:srgbClr val="000000"/>
              </a:buClr>
              <a:buSzPts val="2700"/>
              <a:buFont typeface="Helvetica Neue Light"/>
              <a:buChar char="•"/>
              <a:defRPr b="0" i="0" sz="3600" u="none" cap="none" strike="noStrike">
                <a:solidFill>
                  <a:srgbClr val="000000"/>
                </a:solidFill>
                <a:latin typeface="Helvetica Neue Light"/>
                <a:ea typeface="Helvetica Neue Light"/>
                <a:cs typeface="Helvetica Neue Light"/>
                <a:sym typeface="Helvetica Neue Light"/>
              </a:defRPr>
            </a:lvl9pPr>
          </a:lstStyle>
          <a:p/>
        </p:txBody>
      </p:sp>
      <p:sp>
        <p:nvSpPr>
          <p:cNvPr id="54" name="Google Shape;54;p13"/>
          <p:cNvSpPr txBox="1"/>
          <p:nvPr>
            <p:ph idx="12" type="sldNum"/>
          </p:nvPr>
        </p:nvSpPr>
        <p:spPr>
          <a:xfrm>
            <a:off x="6311798" y="9251950"/>
            <a:ext cx="368504" cy="381000"/>
          </a:xfrm>
          <a:prstGeom prst="rect">
            <a:avLst/>
          </a:prstGeom>
          <a:noFill/>
          <a:ln>
            <a:noFill/>
          </a:ln>
        </p:spPr>
        <p:txBody>
          <a:bodyPr anchorCtr="0" anchor="t" bIns="50800" lIns="50800" spcFirstLastPara="1" rIns="50800" wrap="square" tIns="50800">
            <a:noAutofit/>
          </a:bodyPr>
          <a:lstStyle>
            <a:lvl1pPr indent="0" lvl="0" marL="0" algn="ctr">
              <a:lnSpc>
                <a:spcPct val="100000"/>
              </a:lnSpc>
              <a:spcBef>
                <a:spcPts val="0"/>
              </a:spcBef>
              <a:spcAft>
                <a:spcPts val="0"/>
              </a:spcAft>
              <a:buClr>
                <a:srgbClr val="000000"/>
              </a:buClr>
              <a:buSzPts val="1800"/>
              <a:buFont typeface="Helvetica Neue Light"/>
              <a:buNone/>
              <a:defRPr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fault">
  <p:cSld name="Default">
    <p:bg>
      <p:bgPr>
        <a:blipFill rotWithShape="1">
          <a:blip r:embed="rId2">
            <a:alphaModFix/>
          </a:blip>
          <a:tile algn="tl" flip="none" tx="0" sx="100000" ty="0" sy="100000"/>
        </a:blipFill>
      </p:bgPr>
    </p:bg>
    <p:spTree>
      <p:nvGrpSpPr>
        <p:cNvPr id="55" name="Shape 55"/>
        <p:cNvGrpSpPr/>
        <p:nvPr/>
      </p:nvGrpSpPr>
      <p:grpSpPr>
        <a:xfrm>
          <a:off x="0" y="0"/>
          <a:ext cx="0" cy="0"/>
          <a:chOff x="0" y="0"/>
          <a:chExt cx="0" cy="0"/>
        </a:xfrm>
      </p:grpSpPr>
      <p:sp>
        <p:nvSpPr>
          <p:cNvPr id="56" name="Google Shape;56;p14"/>
          <p:cNvSpPr txBox="1"/>
          <p:nvPr>
            <p:ph idx="12" type="sldNum"/>
          </p:nvPr>
        </p:nvSpPr>
        <p:spPr>
          <a:xfrm>
            <a:off x="11957543" y="8882098"/>
            <a:ext cx="397018" cy="389266"/>
          </a:xfrm>
          <a:prstGeom prst="rect">
            <a:avLst/>
          </a:prstGeom>
          <a:noFill/>
          <a:ln>
            <a:noFill/>
          </a:ln>
        </p:spPr>
        <p:txBody>
          <a:bodyPr anchorCtr="0" anchor="t" bIns="65000" lIns="65000" spcFirstLastPara="1" rIns="65000" wrap="square" tIns="65000">
            <a:noAutofit/>
          </a:bodyPr>
          <a:lstStyle>
            <a:lvl1pPr indent="0" lvl="0" marL="0" algn="r">
              <a:lnSpc>
                <a:spcPct val="100000"/>
              </a:lnSpc>
              <a:spcBef>
                <a:spcPts val="0"/>
              </a:spcBef>
              <a:spcAft>
                <a:spcPts val="0"/>
              </a:spcAft>
              <a:buClr>
                <a:srgbClr val="000000"/>
              </a:buClr>
              <a:buSzPts val="1800"/>
              <a:buFont typeface="Arial"/>
              <a:buNone/>
              <a:defRPr>
                <a:latin typeface="Arial"/>
                <a:ea typeface="Arial"/>
                <a:cs typeface="Arial"/>
                <a:sym typeface="Arial"/>
              </a:defRPr>
            </a:lvl1pPr>
            <a:lvl2pPr indent="0" lvl="1" marL="0" algn="r">
              <a:lnSpc>
                <a:spcPct val="100000"/>
              </a:lnSpc>
              <a:spcBef>
                <a:spcPts val="0"/>
              </a:spcBef>
              <a:spcAft>
                <a:spcPts val="0"/>
              </a:spcAft>
              <a:buClr>
                <a:srgbClr val="000000"/>
              </a:buClr>
              <a:buSzPts val="1800"/>
              <a:buFont typeface="Arial"/>
              <a:buNone/>
              <a:defRPr>
                <a:latin typeface="Arial"/>
                <a:ea typeface="Arial"/>
                <a:cs typeface="Arial"/>
                <a:sym typeface="Arial"/>
              </a:defRPr>
            </a:lvl2pPr>
            <a:lvl3pPr indent="0" lvl="2" marL="0" algn="r">
              <a:lnSpc>
                <a:spcPct val="100000"/>
              </a:lnSpc>
              <a:spcBef>
                <a:spcPts val="0"/>
              </a:spcBef>
              <a:spcAft>
                <a:spcPts val="0"/>
              </a:spcAft>
              <a:buClr>
                <a:srgbClr val="000000"/>
              </a:buClr>
              <a:buSzPts val="1800"/>
              <a:buFont typeface="Arial"/>
              <a:buNone/>
              <a:defRPr>
                <a:latin typeface="Arial"/>
                <a:ea typeface="Arial"/>
                <a:cs typeface="Arial"/>
                <a:sym typeface="Arial"/>
              </a:defRPr>
            </a:lvl3pPr>
            <a:lvl4pPr indent="0" lvl="3" marL="0" algn="r">
              <a:lnSpc>
                <a:spcPct val="100000"/>
              </a:lnSpc>
              <a:spcBef>
                <a:spcPts val="0"/>
              </a:spcBef>
              <a:spcAft>
                <a:spcPts val="0"/>
              </a:spcAft>
              <a:buClr>
                <a:srgbClr val="000000"/>
              </a:buClr>
              <a:buSzPts val="1800"/>
              <a:buFont typeface="Arial"/>
              <a:buNone/>
              <a:defRPr>
                <a:latin typeface="Arial"/>
                <a:ea typeface="Arial"/>
                <a:cs typeface="Arial"/>
                <a:sym typeface="Arial"/>
              </a:defRPr>
            </a:lvl4pPr>
            <a:lvl5pPr indent="0" lvl="4" marL="0" algn="r">
              <a:lnSpc>
                <a:spcPct val="100000"/>
              </a:lnSpc>
              <a:spcBef>
                <a:spcPts val="0"/>
              </a:spcBef>
              <a:spcAft>
                <a:spcPts val="0"/>
              </a:spcAft>
              <a:buClr>
                <a:srgbClr val="000000"/>
              </a:buClr>
              <a:buSzPts val="1800"/>
              <a:buFont typeface="Arial"/>
              <a:buNone/>
              <a:defRPr>
                <a:latin typeface="Arial"/>
                <a:ea typeface="Arial"/>
                <a:cs typeface="Arial"/>
                <a:sym typeface="Arial"/>
              </a:defRPr>
            </a:lvl5pPr>
            <a:lvl6pPr indent="0" lvl="5" marL="0" algn="r">
              <a:lnSpc>
                <a:spcPct val="100000"/>
              </a:lnSpc>
              <a:spcBef>
                <a:spcPts val="0"/>
              </a:spcBef>
              <a:spcAft>
                <a:spcPts val="0"/>
              </a:spcAft>
              <a:buClr>
                <a:srgbClr val="000000"/>
              </a:buClr>
              <a:buSzPts val="1800"/>
              <a:buFont typeface="Arial"/>
              <a:buNone/>
              <a:defRPr>
                <a:latin typeface="Arial"/>
                <a:ea typeface="Arial"/>
                <a:cs typeface="Arial"/>
                <a:sym typeface="Arial"/>
              </a:defRPr>
            </a:lvl6pPr>
            <a:lvl7pPr indent="0" lvl="6" marL="0" algn="r">
              <a:lnSpc>
                <a:spcPct val="100000"/>
              </a:lnSpc>
              <a:spcBef>
                <a:spcPts val="0"/>
              </a:spcBef>
              <a:spcAft>
                <a:spcPts val="0"/>
              </a:spcAft>
              <a:buClr>
                <a:srgbClr val="000000"/>
              </a:buClr>
              <a:buSzPts val="1800"/>
              <a:buFont typeface="Arial"/>
              <a:buNone/>
              <a:defRPr>
                <a:latin typeface="Arial"/>
                <a:ea typeface="Arial"/>
                <a:cs typeface="Arial"/>
                <a:sym typeface="Arial"/>
              </a:defRPr>
            </a:lvl7pPr>
            <a:lvl8pPr indent="0" lvl="7" marL="0" algn="r">
              <a:lnSpc>
                <a:spcPct val="100000"/>
              </a:lnSpc>
              <a:spcBef>
                <a:spcPts val="0"/>
              </a:spcBef>
              <a:spcAft>
                <a:spcPts val="0"/>
              </a:spcAft>
              <a:buClr>
                <a:srgbClr val="000000"/>
              </a:buClr>
              <a:buSzPts val="1800"/>
              <a:buFont typeface="Arial"/>
              <a:buNone/>
              <a:defRPr>
                <a:latin typeface="Arial"/>
                <a:ea typeface="Arial"/>
                <a:cs typeface="Arial"/>
                <a:sym typeface="Arial"/>
              </a:defRPr>
            </a:lvl8pPr>
            <a:lvl9pPr indent="0" lvl="8" marL="0" algn="r">
              <a:lnSpc>
                <a:spcPct val="100000"/>
              </a:lnSpc>
              <a:spcBef>
                <a:spcPts val="0"/>
              </a:spcBef>
              <a:spcAft>
                <a:spcPts val="0"/>
              </a:spcAft>
              <a:buClr>
                <a:srgbClr val="000000"/>
              </a:buClr>
              <a:buSzPts val="1800"/>
              <a:buFont typeface="Arial"/>
              <a:buNone/>
              <a:defRPr>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b="0" i="0" sz="1800" u="none" cap="none" strike="noStrike">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mp; Subtitle" type="title">
  <p:cSld name="TITLE">
    <p:spTree>
      <p:nvGrpSpPr>
        <p:cNvPr id="11" name="Shape 11"/>
        <p:cNvGrpSpPr/>
        <p:nvPr/>
      </p:nvGrpSpPr>
      <p:grpSpPr>
        <a:xfrm>
          <a:off x="0" y="0"/>
          <a:ext cx="0" cy="0"/>
          <a:chOff x="0" y="0"/>
          <a:chExt cx="0" cy="0"/>
        </a:xfrm>
      </p:grpSpPr>
      <p:sp>
        <p:nvSpPr>
          <p:cNvPr id="12" name="Google Shape;12;p3"/>
          <p:cNvSpPr txBox="1"/>
          <p:nvPr>
            <p:ph type="title"/>
          </p:nvPr>
        </p:nvSpPr>
        <p:spPr>
          <a:xfrm>
            <a:off x="1270000" y="1638300"/>
            <a:ext cx="10464800" cy="3302000"/>
          </a:xfrm>
          <a:prstGeom prst="rect">
            <a:avLst/>
          </a:prstGeom>
          <a:noFill/>
          <a:ln>
            <a:noFill/>
          </a:ln>
        </p:spPr>
        <p:txBody>
          <a:bodyPr anchorCtr="0" anchor="b" bIns="50800" lIns="50800" spcFirstLastPara="1" rIns="50800" wrap="square" tIns="50800">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3" name="Google Shape;13;p3"/>
          <p:cNvSpPr txBox="1"/>
          <p:nvPr>
            <p:ph idx="1" type="body"/>
          </p:nvPr>
        </p:nvSpPr>
        <p:spPr>
          <a:xfrm>
            <a:off x="1270000" y="5029200"/>
            <a:ext cx="10464800" cy="1130300"/>
          </a:xfrm>
          <a:prstGeom prst="rect">
            <a:avLst/>
          </a:prstGeom>
          <a:noFill/>
          <a:ln>
            <a:noFill/>
          </a:ln>
        </p:spPr>
        <p:txBody>
          <a:bodyPr anchorCtr="0" anchor="t" bIns="50800" lIns="50800" spcFirstLastPara="1" rIns="50800" wrap="square" tIns="50800">
            <a:noAutofit/>
          </a:bodyPr>
          <a:lstStyle>
            <a:lvl1pPr indent="-228600" lvl="0" marL="457200" algn="ctr">
              <a:lnSpc>
                <a:spcPct val="100000"/>
              </a:lnSpc>
              <a:spcBef>
                <a:spcPts val="0"/>
              </a:spcBef>
              <a:spcAft>
                <a:spcPts val="0"/>
              </a:spcAft>
              <a:buClr>
                <a:srgbClr val="000000"/>
              </a:buClr>
              <a:buSzPts val="3200"/>
              <a:buFont typeface="Helvetica Neue Light"/>
              <a:buNone/>
              <a:defRPr sz="3200"/>
            </a:lvl1pPr>
            <a:lvl2pPr indent="-228600" lvl="1" marL="914400" algn="ctr">
              <a:lnSpc>
                <a:spcPct val="100000"/>
              </a:lnSpc>
              <a:spcBef>
                <a:spcPts val="0"/>
              </a:spcBef>
              <a:spcAft>
                <a:spcPts val="0"/>
              </a:spcAft>
              <a:buClr>
                <a:srgbClr val="000000"/>
              </a:buClr>
              <a:buSzPts val="3200"/>
              <a:buFont typeface="Helvetica Neue Light"/>
              <a:buNone/>
              <a:defRPr sz="3200"/>
            </a:lvl2pPr>
            <a:lvl3pPr indent="-228600" lvl="2" marL="1371600" algn="ctr">
              <a:lnSpc>
                <a:spcPct val="100000"/>
              </a:lnSpc>
              <a:spcBef>
                <a:spcPts val="0"/>
              </a:spcBef>
              <a:spcAft>
                <a:spcPts val="0"/>
              </a:spcAft>
              <a:buClr>
                <a:srgbClr val="000000"/>
              </a:buClr>
              <a:buSzPts val="3200"/>
              <a:buFont typeface="Helvetica Neue Light"/>
              <a:buNone/>
              <a:defRPr sz="3200"/>
            </a:lvl3pPr>
            <a:lvl4pPr indent="-228600" lvl="3" marL="1828800" algn="ctr">
              <a:lnSpc>
                <a:spcPct val="100000"/>
              </a:lnSpc>
              <a:spcBef>
                <a:spcPts val="0"/>
              </a:spcBef>
              <a:spcAft>
                <a:spcPts val="0"/>
              </a:spcAft>
              <a:buClr>
                <a:srgbClr val="000000"/>
              </a:buClr>
              <a:buSzPts val="3200"/>
              <a:buFont typeface="Helvetica Neue Light"/>
              <a:buNone/>
              <a:defRPr sz="3200"/>
            </a:lvl4pPr>
            <a:lvl5pPr indent="-228600" lvl="4" marL="2286000" algn="ctr">
              <a:lnSpc>
                <a:spcPct val="100000"/>
              </a:lnSpc>
              <a:spcBef>
                <a:spcPts val="0"/>
              </a:spcBef>
              <a:spcAft>
                <a:spcPts val="0"/>
              </a:spcAft>
              <a:buClr>
                <a:srgbClr val="000000"/>
              </a:buClr>
              <a:buSzPts val="3200"/>
              <a:buFont typeface="Helvetica Neue Light"/>
              <a:buNone/>
              <a:defRPr sz="3200"/>
            </a:lvl5pPr>
            <a:lvl6pPr indent="-314325" lvl="5" marL="2743200" algn="l">
              <a:lnSpc>
                <a:spcPct val="100000"/>
              </a:lnSpc>
              <a:spcBef>
                <a:spcPts val="4200"/>
              </a:spcBef>
              <a:spcAft>
                <a:spcPts val="0"/>
              </a:spcAft>
              <a:buClr>
                <a:srgbClr val="000000"/>
              </a:buClr>
              <a:buSzPts val="1350"/>
              <a:buChar char="•"/>
              <a:defRPr/>
            </a:lvl6pPr>
            <a:lvl7pPr indent="-314325" lvl="6" marL="3200400" algn="l">
              <a:lnSpc>
                <a:spcPct val="100000"/>
              </a:lnSpc>
              <a:spcBef>
                <a:spcPts val="4200"/>
              </a:spcBef>
              <a:spcAft>
                <a:spcPts val="0"/>
              </a:spcAft>
              <a:buClr>
                <a:srgbClr val="000000"/>
              </a:buClr>
              <a:buSzPts val="1350"/>
              <a:buChar char="•"/>
              <a:defRPr/>
            </a:lvl7pPr>
            <a:lvl8pPr indent="-314325" lvl="7" marL="3657600" algn="l">
              <a:lnSpc>
                <a:spcPct val="100000"/>
              </a:lnSpc>
              <a:spcBef>
                <a:spcPts val="4200"/>
              </a:spcBef>
              <a:spcAft>
                <a:spcPts val="0"/>
              </a:spcAft>
              <a:buClr>
                <a:srgbClr val="000000"/>
              </a:buClr>
              <a:buSzPts val="1350"/>
              <a:buChar char="•"/>
              <a:defRPr/>
            </a:lvl8pPr>
            <a:lvl9pPr indent="-314325" lvl="8" marL="4114800" algn="l">
              <a:lnSpc>
                <a:spcPct val="100000"/>
              </a:lnSpc>
              <a:spcBef>
                <a:spcPts val="4200"/>
              </a:spcBef>
              <a:spcAft>
                <a:spcPts val="0"/>
              </a:spcAft>
              <a:buClr>
                <a:srgbClr val="000000"/>
              </a:buClr>
              <a:buSzPts val="1350"/>
              <a:buChar char="•"/>
              <a:defRPr/>
            </a:lvl9pPr>
          </a:lstStyle>
          <a:p/>
        </p:txBody>
      </p:sp>
      <p:sp>
        <p:nvSpPr>
          <p:cNvPr id="14" name="Google Shape;14;p3"/>
          <p:cNvSpPr txBox="1"/>
          <p:nvPr>
            <p:ph idx="12" type="sldNum"/>
          </p:nvPr>
        </p:nvSpPr>
        <p:spPr>
          <a:xfrm>
            <a:off x="6311798" y="9251950"/>
            <a:ext cx="368504" cy="381000"/>
          </a:xfrm>
          <a:prstGeom prst="rect">
            <a:avLst/>
          </a:prstGeom>
          <a:noFill/>
          <a:ln>
            <a:noFill/>
          </a:ln>
        </p:spPr>
        <p:txBody>
          <a:bodyPr anchorCtr="0" anchor="t" bIns="50800" lIns="50800" spcFirstLastPara="1" rIns="50800" wrap="square" tIns="50800">
            <a:noAutofit/>
          </a:bodyPr>
          <a:lstStyle>
            <a:lvl1pPr indent="0" lvl="0" marL="0" algn="ctr">
              <a:lnSpc>
                <a:spcPct val="100000"/>
              </a:lnSpc>
              <a:spcBef>
                <a:spcPts val="0"/>
              </a:spcBef>
              <a:spcAft>
                <a:spcPts val="0"/>
              </a:spcAft>
              <a:buClr>
                <a:srgbClr val="000000"/>
              </a:buClr>
              <a:buSzPts val="1800"/>
              <a:buFont typeface="Helvetica Neue Light"/>
              <a:buNone/>
              <a:defRPr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hoto - Horizontal">
  <p:cSld name="Photo - Horizontal">
    <p:spTree>
      <p:nvGrpSpPr>
        <p:cNvPr id="15" name="Shape 15"/>
        <p:cNvGrpSpPr/>
        <p:nvPr/>
      </p:nvGrpSpPr>
      <p:grpSpPr>
        <a:xfrm>
          <a:off x="0" y="0"/>
          <a:ext cx="0" cy="0"/>
          <a:chOff x="0" y="0"/>
          <a:chExt cx="0" cy="0"/>
        </a:xfrm>
      </p:grpSpPr>
      <p:sp>
        <p:nvSpPr>
          <p:cNvPr id="16" name="Google Shape;16;p4"/>
          <p:cNvSpPr/>
          <p:nvPr>
            <p:ph idx="2" type="pic"/>
          </p:nvPr>
        </p:nvSpPr>
        <p:spPr>
          <a:xfrm>
            <a:off x="1606550" y="635000"/>
            <a:ext cx="9779000" cy="5918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4200"/>
              </a:spcBef>
              <a:spcAft>
                <a:spcPts val="0"/>
              </a:spcAft>
              <a:buClr>
                <a:srgbClr val="000000"/>
              </a:buClr>
              <a:buSzPts val="2700"/>
              <a:buFont typeface="Helvetica Neue Light"/>
              <a:buChar char="•"/>
              <a:defRPr b="0" i="0" sz="3600" u="none" cap="none" strike="noStrike">
                <a:solidFill>
                  <a:srgbClr val="000000"/>
                </a:solidFill>
                <a:latin typeface="Helvetica Neue Light"/>
                <a:ea typeface="Helvetica Neue Light"/>
                <a:cs typeface="Helvetica Neue Light"/>
                <a:sym typeface="Helvetica Neue Light"/>
              </a:defRPr>
            </a:lvl1pPr>
            <a:lvl2pPr lvl="1" marR="0" rtl="0" algn="l">
              <a:lnSpc>
                <a:spcPct val="100000"/>
              </a:lnSpc>
              <a:spcBef>
                <a:spcPts val="4200"/>
              </a:spcBef>
              <a:spcAft>
                <a:spcPts val="0"/>
              </a:spcAft>
              <a:buClr>
                <a:srgbClr val="000000"/>
              </a:buClr>
              <a:buSzPts val="2700"/>
              <a:buFont typeface="Helvetica Neue Light"/>
              <a:buChar char="•"/>
              <a:defRPr b="0" i="0" sz="3600" u="none" cap="none" strike="noStrike">
                <a:solidFill>
                  <a:srgbClr val="000000"/>
                </a:solidFill>
                <a:latin typeface="Helvetica Neue Light"/>
                <a:ea typeface="Helvetica Neue Light"/>
                <a:cs typeface="Helvetica Neue Light"/>
                <a:sym typeface="Helvetica Neue Light"/>
              </a:defRPr>
            </a:lvl2pPr>
            <a:lvl3pPr lvl="2" marR="0" rtl="0" algn="l">
              <a:lnSpc>
                <a:spcPct val="100000"/>
              </a:lnSpc>
              <a:spcBef>
                <a:spcPts val="4200"/>
              </a:spcBef>
              <a:spcAft>
                <a:spcPts val="0"/>
              </a:spcAft>
              <a:buClr>
                <a:srgbClr val="000000"/>
              </a:buClr>
              <a:buSzPts val="2700"/>
              <a:buFont typeface="Helvetica Neue Light"/>
              <a:buChar char="•"/>
              <a:defRPr b="0" i="0" sz="3600" u="none" cap="none" strike="noStrike">
                <a:solidFill>
                  <a:srgbClr val="000000"/>
                </a:solidFill>
                <a:latin typeface="Helvetica Neue Light"/>
                <a:ea typeface="Helvetica Neue Light"/>
                <a:cs typeface="Helvetica Neue Light"/>
                <a:sym typeface="Helvetica Neue Light"/>
              </a:defRPr>
            </a:lvl3pPr>
            <a:lvl4pPr lvl="3" marR="0" rtl="0" algn="l">
              <a:lnSpc>
                <a:spcPct val="100000"/>
              </a:lnSpc>
              <a:spcBef>
                <a:spcPts val="4200"/>
              </a:spcBef>
              <a:spcAft>
                <a:spcPts val="0"/>
              </a:spcAft>
              <a:buClr>
                <a:srgbClr val="000000"/>
              </a:buClr>
              <a:buSzPts val="2700"/>
              <a:buFont typeface="Helvetica Neue Light"/>
              <a:buChar char="•"/>
              <a:defRPr b="0" i="0" sz="3600" u="none" cap="none" strike="noStrike">
                <a:solidFill>
                  <a:srgbClr val="000000"/>
                </a:solidFill>
                <a:latin typeface="Helvetica Neue Light"/>
                <a:ea typeface="Helvetica Neue Light"/>
                <a:cs typeface="Helvetica Neue Light"/>
                <a:sym typeface="Helvetica Neue Light"/>
              </a:defRPr>
            </a:lvl4pPr>
            <a:lvl5pPr lvl="4" marR="0" rtl="0" algn="l">
              <a:lnSpc>
                <a:spcPct val="100000"/>
              </a:lnSpc>
              <a:spcBef>
                <a:spcPts val="4200"/>
              </a:spcBef>
              <a:spcAft>
                <a:spcPts val="0"/>
              </a:spcAft>
              <a:buClr>
                <a:srgbClr val="000000"/>
              </a:buClr>
              <a:buSzPts val="2700"/>
              <a:buFont typeface="Helvetica Neue Light"/>
              <a:buChar char="•"/>
              <a:defRPr b="0" i="0" sz="3600" u="none" cap="none" strike="noStrike">
                <a:solidFill>
                  <a:srgbClr val="000000"/>
                </a:solidFill>
                <a:latin typeface="Helvetica Neue Light"/>
                <a:ea typeface="Helvetica Neue Light"/>
                <a:cs typeface="Helvetica Neue Light"/>
                <a:sym typeface="Helvetica Neue Light"/>
              </a:defRPr>
            </a:lvl5pPr>
            <a:lvl6pPr lvl="5" marR="0" rtl="0" algn="l">
              <a:lnSpc>
                <a:spcPct val="100000"/>
              </a:lnSpc>
              <a:spcBef>
                <a:spcPts val="4200"/>
              </a:spcBef>
              <a:spcAft>
                <a:spcPts val="0"/>
              </a:spcAft>
              <a:buClr>
                <a:srgbClr val="000000"/>
              </a:buClr>
              <a:buSzPts val="2700"/>
              <a:buFont typeface="Helvetica Neue Light"/>
              <a:buChar char="•"/>
              <a:defRPr b="0" i="0" sz="3600" u="none" cap="none" strike="noStrike">
                <a:solidFill>
                  <a:srgbClr val="000000"/>
                </a:solidFill>
                <a:latin typeface="Helvetica Neue Light"/>
                <a:ea typeface="Helvetica Neue Light"/>
                <a:cs typeface="Helvetica Neue Light"/>
                <a:sym typeface="Helvetica Neue Light"/>
              </a:defRPr>
            </a:lvl6pPr>
            <a:lvl7pPr lvl="6" marR="0" rtl="0" algn="l">
              <a:lnSpc>
                <a:spcPct val="100000"/>
              </a:lnSpc>
              <a:spcBef>
                <a:spcPts val="4200"/>
              </a:spcBef>
              <a:spcAft>
                <a:spcPts val="0"/>
              </a:spcAft>
              <a:buClr>
                <a:srgbClr val="000000"/>
              </a:buClr>
              <a:buSzPts val="2700"/>
              <a:buFont typeface="Helvetica Neue Light"/>
              <a:buChar char="•"/>
              <a:defRPr b="0" i="0" sz="3600" u="none" cap="none" strike="noStrike">
                <a:solidFill>
                  <a:srgbClr val="000000"/>
                </a:solidFill>
                <a:latin typeface="Helvetica Neue Light"/>
                <a:ea typeface="Helvetica Neue Light"/>
                <a:cs typeface="Helvetica Neue Light"/>
                <a:sym typeface="Helvetica Neue Light"/>
              </a:defRPr>
            </a:lvl7pPr>
            <a:lvl8pPr lvl="7" marR="0" rtl="0" algn="l">
              <a:lnSpc>
                <a:spcPct val="100000"/>
              </a:lnSpc>
              <a:spcBef>
                <a:spcPts val="4200"/>
              </a:spcBef>
              <a:spcAft>
                <a:spcPts val="0"/>
              </a:spcAft>
              <a:buClr>
                <a:srgbClr val="000000"/>
              </a:buClr>
              <a:buSzPts val="2700"/>
              <a:buFont typeface="Helvetica Neue Light"/>
              <a:buChar char="•"/>
              <a:defRPr b="0" i="0" sz="3600" u="none" cap="none" strike="noStrike">
                <a:solidFill>
                  <a:srgbClr val="000000"/>
                </a:solidFill>
                <a:latin typeface="Helvetica Neue Light"/>
                <a:ea typeface="Helvetica Neue Light"/>
                <a:cs typeface="Helvetica Neue Light"/>
                <a:sym typeface="Helvetica Neue Light"/>
              </a:defRPr>
            </a:lvl8pPr>
            <a:lvl9pPr lvl="8" marR="0" rtl="0" algn="l">
              <a:lnSpc>
                <a:spcPct val="100000"/>
              </a:lnSpc>
              <a:spcBef>
                <a:spcPts val="4200"/>
              </a:spcBef>
              <a:spcAft>
                <a:spcPts val="0"/>
              </a:spcAft>
              <a:buClr>
                <a:srgbClr val="000000"/>
              </a:buClr>
              <a:buSzPts val="2700"/>
              <a:buFont typeface="Helvetica Neue Light"/>
              <a:buChar char="•"/>
              <a:defRPr b="0" i="0" sz="3600" u="none" cap="none" strike="noStrike">
                <a:solidFill>
                  <a:srgbClr val="000000"/>
                </a:solidFill>
                <a:latin typeface="Helvetica Neue Light"/>
                <a:ea typeface="Helvetica Neue Light"/>
                <a:cs typeface="Helvetica Neue Light"/>
                <a:sym typeface="Helvetica Neue Light"/>
              </a:defRPr>
            </a:lvl9pPr>
          </a:lstStyle>
          <a:p/>
        </p:txBody>
      </p:sp>
      <p:sp>
        <p:nvSpPr>
          <p:cNvPr id="17" name="Google Shape;17;p4"/>
          <p:cNvSpPr txBox="1"/>
          <p:nvPr>
            <p:ph type="title"/>
          </p:nvPr>
        </p:nvSpPr>
        <p:spPr>
          <a:xfrm>
            <a:off x="1270000" y="6718300"/>
            <a:ext cx="10464800" cy="1422400"/>
          </a:xfrm>
          <a:prstGeom prst="rect">
            <a:avLst/>
          </a:prstGeom>
          <a:noFill/>
          <a:ln>
            <a:noFill/>
          </a:ln>
        </p:spPr>
        <p:txBody>
          <a:bodyPr anchorCtr="0" anchor="b" bIns="50800" lIns="50800" spcFirstLastPara="1" rIns="50800" wrap="square" tIns="50800">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8" name="Google Shape;18;p4"/>
          <p:cNvSpPr txBox="1"/>
          <p:nvPr>
            <p:ph idx="1" type="body"/>
          </p:nvPr>
        </p:nvSpPr>
        <p:spPr>
          <a:xfrm>
            <a:off x="1270000" y="8191500"/>
            <a:ext cx="10464800" cy="1130300"/>
          </a:xfrm>
          <a:prstGeom prst="rect">
            <a:avLst/>
          </a:prstGeom>
          <a:noFill/>
          <a:ln>
            <a:noFill/>
          </a:ln>
        </p:spPr>
        <p:txBody>
          <a:bodyPr anchorCtr="0" anchor="t" bIns="50800" lIns="50800" spcFirstLastPara="1" rIns="50800" wrap="square" tIns="50800">
            <a:noAutofit/>
          </a:bodyPr>
          <a:lstStyle>
            <a:lvl1pPr indent="-228600" lvl="0" marL="457200" algn="ctr">
              <a:lnSpc>
                <a:spcPct val="100000"/>
              </a:lnSpc>
              <a:spcBef>
                <a:spcPts val="0"/>
              </a:spcBef>
              <a:spcAft>
                <a:spcPts val="0"/>
              </a:spcAft>
              <a:buClr>
                <a:srgbClr val="000000"/>
              </a:buClr>
              <a:buSzPts val="3200"/>
              <a:buFont typeface="Helvetica Neue Light"/>
              <a:buNone/>
              <a:defRPr sz="3200"/>
            </a:lvl1pPr>
            <a:lvl2pPr indent="-228600" lvl="1" marL="914400" algn="ctr">
              <a:lnSpc>
                <a:spcPct val="100000"/>
              </a:lnSpc>
              <a:spcBef>
                <a:spcPts val="0"/>
              </a:spcBef>
              <a:spcAft>
                <a:spcPts val="0"/>
              </a:spcAft>
              <a:buClr>
                <a:srgbClr val="000000"/>
              </a:buClr>
              <a:buSzPts val="3200"/>
              <a:buFont typeface="Helvetica Neue Light"/>
              <a:buNone/>
              <a:defRPr sz="3200"/>
            </a:lvl2pPr>
            <a:lvl3pPr indent="-228600" lvl="2" marL="1371600" algn="ctr">
              <a:lnSpc>
                <a:spcPct val="100000"/>
              </a:lnSpc>
              <a:spcBef>
                <a:spcPts val="0"/>
              </a:spcBef>
              <a:spcAft>
                <a:spcPts val="0"/>
              </a:spcAft>
              <a:buClr>
                <a:srgbClr val="000000"/>
              </a:buClr>
              <a:buSzPts val="3200"/>
              <a:buFont typeface="Helvetica Neue Light"/>
              <a:buNone/>
              <a:defRPr sz="3200"/>
            </a:lvl3pPr>
            <a:lvl4pPr indent="-228600" lvl="3" marL="1828800" algn="ctr">
              <a:lnSpc>
                <a:spcPct val="100000"/>
              </a:lnSpc>
              <a:spcBef>
                <a:spcPts val="0"/>
              </a:spcBef>
              <a:spcAft>
                <a:spcPts val="0"/>
              </a:spcAft>
              <a:buClr>
                <a:srgbClr val="000000"/>
              </a:buClr>
              <a:buSzPts val="3200"/>
              <a:buFont typeface="Helvetica Neue Light"/>
              <a:buNone/>
              <a:defRPr sz="3200"/>
            </a:lvl4pPr>
            <a:lvl5pPr indent="-228600" lvl="4" marL="2286000" algn="ctr">
              <a:lnSpc>
                <a:spcPct val="100000"/>
              </a:lnSpc>
              <a:spcBef>
                <a:spcPts val="0"/>
              </a:spcBef>
              <a:spcAft>
                <a:spcPts val="0"/>
              </a:spcAft>
              <a:buClr>
                <a:srgbClr val="000000"/>
              </a:buClr>
              <a:buSzPts val="3200"/>
              <a:buFont typeface="Helvetica Neue Light"/>
              <a:buNone/>
              <a:defRPr sz="3200"/>
            </a:lvl5pPr>
            <a:lvl6pPr indent="-314325" lvl="5" marL="2743200" algn="l">
              <a:lnSpc>
                <a:spcPct val="100000"/>
              </a:lnSpc>
              <a:spcBef>
                <a:spcPts val="4200"/>
              </a:spcBef>
              <a:spcAft>
                <a:spcPts val="0"/>
              </a:spcAft>
              <a:buClr>
                <a:srgbClr val="000000"/>
              </a:buClr>
              <a:buSzPts val="1350"/>
              <a:buChar char="•"/>
              <a:defRPr/>
            </a:lvl6pPr>
            <a:lvl7pPr indent="-314325" lvl="6" marL="3200400" algn="l">
              <a:lnSpc>
                <a:spcPct val="100000"/>
              </a:lnSpc>
              <a:spcBef>
                <a:spcPts val="4200"/>
              </a:spcBef>
              <a:spcAft>
                <a:spcPts val="0"/>
              </a:spcAft>
              <a:buClr>
                <a:srgbClr val="000000"/>
              </a:buClr>
              <a:buSzPts val="1350"/>
              <a:buChar char="•"/>
              <a:defRPr/>
            </a:lvl7pPr>
            <a:lvl8pPr indent="-314325" lvl="7" marL="3657600" algn="l">
              <a:lnSpc>
                <a:spcPct val="100000"/>
              </a:lnSpc>
              <a:spcBef>
                <a:spcPts val="4200"/>
              </a:spcBef>
              <a:spcAft>
                <a:spcPts val="0"/>
              </a:spcAft>
              <a:buClr>
                <a:srgbClr val="000000"/>
              </a:buClr>
              <a:buSzPts val="1350"/>
              <a:buChar char="•"/>
              <a:defRPr/>
            </a:lvl8pPr>
            <a:lvl9pPr indent="-314325" lvl="8" marL="4114800" algn="l">
              <a:lnSpc>
                <a:spcPct val="100000"/>
              </a:lnSpc>
              <a:spcBef>
                <a:spcPts val="4200"/>
              </a:spcBef>
              <a:spcAft>
                <a:spcPts val="0"/>
              </a:spcAft>
              <a:buClr>
                <a:srgbClr val="000000"/>
              </a:buClr>
              <a:buSzPts val="1350"/>
              <a:buChar char="•"/>
              <a:defRPr/>
            </a:lvl9pPr>
          </a:lstStyle>
          <a:p/>
        </p:txBody>
      </p:sp>
      <p:sp>
        <p:nvSpPr>
          <p:cNvPr id="19" name="Google Shape;19;p4"/>
          <p:cNvSpPr txBox="1"/>
          <p:nvPr>
            <p:ph idx="12" type="sldNum"/>
          </p:nvPr>
        </p:nvSpPr>
        <p:spPr>
          <a:xfrm>
            <a:off x="6311798" y="9245600"/>
            <a:ext cx="368504" cy="381000"/>
          </a:xfrm>
          <a:prstGeom prst="rect">
            <a:avLst/>
          </a:prstGeom>
          <a:noFill/>
          <a:ln>
            <a:noFill/>
          </a:ln>
        </p:spPr>
        <p:txBody>
          <a:bodyPr anchorCtr="0" anchor="t" bIns="50800" lIns="50800" spcFirstLastPara="1" rIns="50800" wrap="square" tIns="50800">
            <a:noAutofit/>
          </a:bodyPr>
          <a:lstStyle>
            <a:lvl1pPr indent="0" lvl="0" marL="0" algn="ctr">
              <a:lnSpc>
                <a:spcPct val="100000"/>
              </a:lnSpc>
              <a:spcBef>
                <a:spcPts val="0"/>
              </a:spcBef>
              <a:spcAft>
                <a:spcPts val="0"/>
              </a:spcAft>
              <a:buClr>
                <a:srgbClr val="000000"/>
              </a:buClr>
              <a:buSzPts val="1800"/>
              <a:buFont typeface="Helvetica Neue Light"/>
              <a:buNone/>
              <a:defRPr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Center">
  <p:cSld name="Title - Center">
    <p:spTree>
      <p:nvGrpSpPr>
        <p:cNvPr id="20" name="Shape 20"/>
        <p:cNvGrpSpPr/>
        <p:nvPr/>
      </p:nvGrpSpPr>
      <p:grpSpPr>
        <a:xfrm>
          <a:off x="0" y="0"/>
          <a:ext cx="0" cy="0"/>
          <a:chOff x="0" y="0"/>
          <a:chExt cx="0" cy="0"/>
        </a:xfrm>
      </p:grpSpPr>
      <p:sp>
        <p:nvSpPr>
          <p:cNvPr id="21" name="Google Shape;21;p5"/>
          <p:cNvSpPr txBox="1"/>
          <p:nvPr>
            <p:ph type="title"/>
          </p:nvPr>
        </p:nvSpPr>
        <p:spPr>
          <a:xfrm>
            <a:off x="1270000" y="3225800"/>
            <a:ext cx="10464800" cy="3302000"/>
          </a:xfrm>
          <a:prstGeom prst="rect">
            <a:avLst/>
          </a:prstGeom>
          <a:noFill/>
          <a:ln>
            <a:noFill/>
          </a:ln>
        </p:spPr>
        <p:txBody>
          <a:bodyPr anchorCtr="0" anchor="ctr" bIns="50800" lIns="50800" spcFirstLastPara="1" rIns="50800" wrap="square" tIns="50800">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2" name="Google Shape;22;p5"/>
          <p:cNvSpPr txBox="1"/>
          <p:nvPr>
            <p:ph idx="12" type="sldNum"/>
          </p:nvPr>
        </p:nvSpPr>
        <p:spPr>
          <a:xfrm>
            <a:off x="6311798" y="9251950"/>
            <a:ext cx="368504" cy="381000"/>
          </a:xfrm>
          <a:prstGeom prst="rect">
            <a:avLst/>
          </a:prstGeom>
          <a:noFill/>
          <a:ln>
            <a:noFill/>
          </a:ln>
        </p:spPr>
        <p:txBody>
          <a:bodyPr anchorCtr="0" anchor="t" bIns="50800" lIns="50800" spcFirstLastPara="1" rIns="50800" wrap="square" tIns="50800">
            <a:noAutofit/>
          </a:bodyPr>
          <a:lstStyle>
            <a:lvl1pPr indent="0" lvl="0" marL="0" algn="ctr">
              <a:lnSpc>
                <a:spcPct val="100000"/>
              </a:lnSpc>
              <a:spcBef>
                <a:spcPts val="0"/>
              </a:spcBef>
              <a:spcAft>
                <a:spcPts val="0"/>
              </a:spcAft>
              <a:buClr>
                <a:srgbClr val="000000"/>
              </a:buClr>
              <a:buSzPts val="1800"/>
              <a:buFont typeface="Helvetica Neue Light"/>
              <a:buNone/>
              <a:defRPr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hoto - Vertical">
  <p:cSld name="Photo - Vertical">
    <p:spTree>
      <p:nvGrpSpPr>
        <p:cNvPr id="23" name="Shape 23"/>
        <p:cNvGrpSpPr/>
        <p:nvPr/>
      </p:nvGrpSpPr>
      <p:grpSpPr>
        <a:xfrm>
          <a:off x="0" y="0"/>
          <a:ext cx="0" cy="0"/>
          <a:chOff x="0" y="0"/>
          <a:chExt cx="0" cy="0"/>
        </a:xfrm>
      </p:grpSpPr>
      <p:sp>
        <p:nvSpPr>
          <p:cNvPr id="24" name="Google Shape;24;p6"/>
          <p:cNvSpPr/>
          <p:nvPr>
            <p:ph idx="2" type="pic"/>
          </p:nvPr>
        </p:nvSpPr>
        <p:spPr>
          <a:xfrm>
            <a:off x="6718300" y="635000"/>
            <a:ext cx="5334000" cy="82296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4200"/>
              </a:spcBef>
              <a:spcAft>
                <a:spcPts val="0"/>
              </a:spcAft>
              <a:buClr>
                <a:srgbClr val="000000"/>
              </a:buClr>
              <a:buSzPts val="2700"/>
              <a:buFont typeface="Helvetica Neue Light"/>
              <a:buChar char="•"/>
              <a:defRPr b="0" i="0" sz="3600" u="none" cap="none" strike="noStrike">
                <a:solidFill>
                  <a:srgbClr val="000000"/>
                </a:solidFill>
                <a:latin typeface="Helvetica Neue Light"/>
                <a:ea typeface="Helvetica Neue Light"/>
                <a:cs typeface="Helvetica Neue Light"/>
                <a:sym typeface="Helvetica Neue Light"/>
              </a:defRPr>
            </a:lvl1pPr>
            <a:lvl2pPr lvl="1" marR="0" rtl="0" algn="l">
              <a:lnSpc>
                <a:spcPct val="100000"/>
              </a:lnSpc>
              <a:spcBef>
                <a:spcPts val="4200"/>
              </a:spcBef>
              <a:spcAft>
                <a:spcPts val="0"/>
              </a:spcAft>
              <a:buClr>
                <a:srgbClr val="000000"/>
              </a:buClr>
              <a:buSzPts val="2700"/>
              <a:buFont typeface="Helvetica Neue Light"/>
              <a:buChar char="•"/>
              <a:defRPr b="0" i="0" sz="3600" u="none" cap="none" strike="noStrike">
                <a:solidFill>
                  <a:srgbClr val="000000"/>
                </a:solidFill>
                <a:latin typeface="Helvetica Neue Light"/>
                <a:ea typeface="Helvetica Neue Light"/>
                <a:cs typeface="Helvetica Neue Light"/>
                <a:sym typeface="Helvetica Neue Light"/>
              </a:defRPr>
            </a:lvl2pPr>
            <a:lvl3pPr lvl="2" marR="0" rtl="0" algn="l">
              <a:lnSpc>
                <a:spcPct val="100000"/>
              </a:lnSpc>
              <a:spcBef>
                <a:spcPts val="4200"/>
              </a:spcBef>
              <a:spcAft>
                <a:spcPts val="0"/>
              </a:spcAft>
              <a:buClr>
                <a:srgbClr val="000000"/>
              </a:buClr>
              <a:buSzPts val="2700"/>
              <a:buFont typeface="Helvetica Neue Light"/>
              <a:buChar char="•"/>
              <a:defRPr b="0" i="0" sz="3600" u="none" cap="none" strike="noStrike">
                <a:solidFill>
                  <a:srgbClr val="000000"/>
                </a:solidFill>
                <a:latin typeface="Helvetica Neue Light"/>
                <a:ea typeface="Helvetica Neue Light"/>
                <a:cs typeface="Helvetica Neue Light"/>
                <a:sym typeface="Helvetica Neue Light"/>
              </a:defRPr>
            </a:lvl3pPr>
            <a:lvl4pPr lvl="3" marR="0" rtl="0" algn="l">
              <a:lnSpc>
                <a:spcPct val="100000"/>
              </a:lnSpc>
              <a:spcBef>
                <a:spcPts val="4200"/>
              </a:spcBef>
              <a:spcAft>
                <a:spcPts val="0"/>
              </a:spcAft>
              <a:buClr>
                <a:srgbClr val="000000"/>
              </a:buClr>
              <a:buSzPts val="2700"/>
              <a:buFont typeface="Helvetica Neue Light"/>
              <a:buChar char="•"/>
              <a:defRPr b="0" i="0" sz="3600" u="none" cap="none" strike="noStrike">
                <a:solidFill>
                  <a:srgbClr val="000000"/>
                </a:solidFill>
                <a:latin typeface="Helvetica Neue Light"/>
                <a:ea typeface="Helvetica Neue Light"/>
                <a:cs typeface="Helvetica Neue Light"/>
                <a:sym typeface="Helvetica Neue Light"/>
              </a:defRPr>
            </a:lvl4pPr>
            <a:lvl5pPr lvl="4" marR="0" rtl="0" algn="l">
              <a:lnSpc>
                <a:spcPct val="100000"/>
              </a:lnSpc>
              <a:spcBef>
                <a:spcPts val="4200"/>
              </a:spcBef>
              <a:spcAft>
                <a:spcPts val="0"/>
              </a:spcAft>
              <a:buClr>
                <a:srgbClr val="000000"/>
              </a:buClr>
              <a:buSzPts val="2700"/>
              <a:buFont typeface="Helvetica Neue Light"/>
              <a:buChar char="•"/>
              <a:defRPr b="0" i="0" sz="3600" u="none" cap="none" strike="noStrike">
                <a:solidFill>
                  <a:srgbClr val="000000"/>
                </a:solidFill>
                <a:latin typeface="Helvetica Neue Light"/>
                <a:ea typeface="Helvetica Neue Light"/>
                <a:cs typeface="Helvetica Neue Light"/>
                <a:sym typeface="Helvetica Neue Light"/>
              </a:defRPr>
            </a:lvl5pPr>
            <a:lvl6pPr lvl="5" marR="0" rtl="0" algn="l">
              <a:lnSpc>
                <a:spcPct val="100000"/>
              </a:lnSpc>
              <a:spcBef>
                <a:spcPts val="4200"/>
              </a:spcBef>
              <a:spcAft>
                <a:spcPts val="0"/>
              </a:spcAft>
              <a:buClr>
                <a:srgbClr val="000000"/>
              </a:buClr>
              <a:buSzPts val="2700"/>
              <a:buFont typeface="Helvetica Neue Light"/>
              <a:buChar char="•"/>
              <a:defRPr b="0" i="0" sz="3600" u="none" cap="none" strike="noStrike">
                <a:solidFill>
                  <a:srgbClr val="000000"/>
                </a:solidFill>
                <a:latin typeface="Helvetica Neue Light"/>
                <a:ea typeface="Helvetica Neue Light"/>
                <a:cs typeface="Helvetica Neue Light"/>
                <a:sym typeface="Helvetica Neue Light"/>
              </a:defRPr>
            </a:lvl6pPr>
            <a:lvl7pPr lvl="6" marR="0" rtl="0" algn="l">
              <a:lnSpc>
                <a:spcPct val="100000"/>
              </a:lnSpc>
              <a:spcBef>
                <a:spcPts val="4200"/>
              </a:spcBef>
              <a:spcAft>
                <a:spcPts val="0"/>
              </a:spcAft>
              <a:buClr>
                <a:srgbClr val="000000"/>
              </a:buClr>
              <a:buSzPts val="2700"/>
              <a:buFont typeface="Helvetica Neue Light"/>
              <a:buChar char="•"/>
              <a:defRPr b="0" i="0" sz="3600" u="none" cap="none" strike="noStrike">
                <a:solidFill>
                  <a:srgbClr val="000000"/>
                </a:solidFill>
                <a:latin typeface="Helvetica Neue Light"/>
                <a:ea typeface="Helvetica Neue Light"/>
                <a:cs typeface="Helvetica Neue Light"/>
                <a:sym typeface="Helvetica Neue Light"/>
              </a:defRPr>
            </a:lvl7pPr>
            <a:lvl8pPr lvl="7" marR="0" rtl="0" algn="l">
              <a:lnSpc>
                <a:spcPct val="100000"/>
              </a:lnSpc>
              <a:spcBef>
                <a:spcPts val="4200"/>
              </a:spcBef>
              <a:spcAft>
                <a:spcPts val="0"/>
              </a:spcAft>
              <a:buClr>
                <a:srgbClr val="000000"/>
              </a:buClr>
              <a:buSzPts val="2700"/>
              <a:buFont typeface="Helvetica Neue Light"/>
              <a:buChar char="•"/>
              <a:defRPr b="0" i="0" sz="3600" u="none" cap="none" strike="noStrike">
                <a:solidFill>
                  <a:srgbClr val="000000"/>
                </a:solidFill>
                <a:latin typeface="Helvetica Neue Light"/>
                <a:ea typeface="Helvetica Neue Light"/>
                <a:cs typeface="Helvetica Neue Light"/>
                <a:sym typeface="Helvetica Neue Light"/>
              </a:defRPr>
            </a:lvl8pPr>
            <a:lvl9pPr lvl="8" marR="0" rtl="0" algn="l">
              <a:lnSpc>
                <a:spcPct val="100000"/>
              </a:lnSpc>
              <a:spcBef>
                <a:spcPts val="4200"/>
              </a:spcBef>
              <a:spcAft>
                <a:spcPts val="0"/>
              </a:spcAft>
              <a:buClr>
                <a:srgbClr val="000000"/>
              </a:buClr>
              <a:buSzPts val="2700"/>
              <a:buFont typeface="Helvetica Neue Light"/>
              <a:buChar char="•"/>
              <a:defRPr b="0" i="0" sz="3600" u="none" cap="none" strike="noStrike">
                <a:solidFill>
                  <a:srgbClr val="000000"/>
                </a:solidFill>
                <a:latin typeface="Helvetica Neue Light"/>
                <a:ea typeface="Helvetica Neue Light"/>
                <a:cs typeface="Helvetica Neue Light"/>
                <a:sym typeface="Helvetica Neue Light"/>
              </a:defRPr>
            </a:lvl9pPr>
          </a:lstStyle>
          <a:p/>
        </p:txBody>
      </p:sp>
      <p:sp>
        <p:nvSpPr>
          <p:cNvPr id="25" name="Google Shape;25;p6"/>
          <p:cNvSpPr txBox="1"/>
          <p:nvPr>
            <p:ph type="title"/>
          </p:nvPr>
        </p:nvSpPr>
        <p:spPr>
          <a:xfrm>
            <a:off x="952500" y="635000"/>
            <a:ext cx="5334000" cy="3987800"/>
          </a:xfrm>
          <a:prstGeom prst="rect">
            <a:avLst/>
          </a:prstGeom>
          <a:noFill/>
          <a:ln>
            <a:noFill/>
          </a:ln>
        </p:spPr>
        <p:txBody>
          <a:bodyPr anchorCtr="0" anchor="b" bIns="50800" lIns="50800" spcFirstLastPara="1" rIns="50800" wrap="square" tIns="50800">
            <a:noAutofit/>
          </a:bodyPr>
          <a:lstStyle>
            <a:lvl1pPr lvl="0" algn="ctr">
              <a:lnSpc>
                <a:spcPct val="100000"/>
              </a:lnSpc>
              <a:spcBef>
                <a:spcPts val="0"/>
              </a:spcBef>
              <a:spcAft>
                <a:spcPts val="0"/>
              </a:spcAft>
              <a:buClr>
                <a:srgbClr val="000000"/>
              </a:buClr>
              <a:buSzPts val="6000"/>
              <a:buFont typeface="Helvetica Neue Light"/>
              <a:buNone/>
              <a:defRPr sz="6000"/>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6" name="Google Shape;26;p6"/>
          <p:cNvSpPr txBox="1"/>
          <p:nvPr>
            <p:ph idx="1" type="body"/>
          </p:nvPr>
        </p:nvSpPr>
        <p:spPr>
          <a:xfrm>
            <a:off x="952500" y="4762500"/>
            <a:ext cx="5334000" cy="4102100"/>
          </a:xfrm>
          <a:prstGeom prst="rect">
            <a:avLst/>
          </a:prstGeom>
          <a:noFill/>
          <a:ln>
            <a:noFill/>
          </a:ln>
        </p:spPr>
        <p:txBody>
          <a:bodyPr anchorCtr="0" anchor="t" bIns="50800" lIns="50800" spcFirstLastPara="1" rIns="50800" wrap="square" tIns="50800">
            <a:noAutofit/>
          </a:bodyPr>
          <a:lstStyle>
            <a:lvl1pPr indent="-228600" lvl="0" marL="457200" algn="ctr">
              <a:lnSpc>
                <a:spcPct val="100000"/>
              </a:lnSpc>
              <a:spcBef>
                <a:spcPts val="0"/>
              </a:spcBef>
              <a:spcAft>
                <a:spcPts val="0"/>
              </a:spcAft>
              <a:buClr>
                <a:srgbClr val="000000"/>
              </a:buClr>
              <a:buSzPts val="3200"/>
              <a:buFont typeface="Helvetica Neue Light"/>
              <a:buNone/>
              <a:defRPr sz="3200"/>
            </a:lvl1pPr>
            <a:lvl2pPr indent="-228600" lvl="1" marL="914400" algn="ctr">
              <a:lnSpc>
                <a:spcPct val="100000"/>
              </a:lnSpc>
              <a:spcBef>
                <a:spcPts val="0"/>
              </a:spcBef>
              <a:spcAft>
                <a:spcPts val="0"/>
              </a:spcAft>
              <a:buClr>
                <a:srgbClr val="000000"/>
              </a:buClr>
              <a:buSzPts val="3200"/>
              <a:buFont typeface="Helvetica Neue Light"/>
              <a:buNone/>
              <a:defRPr sz="3200"/>
            </a:lvl2pPr>
            <a:lvl3pPr indent="-228600" lvl="2" marL="1371600" algn="ctr">
              <a:lnSpc>
                <a:spcPct val="100000"/>
              </a:lnSpc>
              <a:spcBef>
                <a:spcPts val="0"/>
              </a:spcBef>
              <a:spcAft>
                <a:spcPts val="0"/>
              </a:spcAft>
              <a:buClr>
                <a:srgbClr val="000000"/>
              </a:buClr>
              <a:buSzPts val="3200"/>
              <a:buFont typeface="Helvetica Neue Light"/>
              <a:buNone/>
              <a:defRPr sz="3200"/>
            </a:lvl3pPr>
            <a:lvl4pPr indent="-228600" lvl="3" marL="1828800" algn="ctr">
              <a:lnSpc>
                <a:spcPct val="100000"/>
              </a:lnSpc>
              <a:spcBef>
                <a:spcPts val="0"/>
              </a:spcBef>
              <a:spcAft>
                <a:spcPts val="0"/>
              </a:spcAft>
              <a:buClr>
                <a:srgbClr val="000000"/>
              </a:buClr>
              <a:buSzPts val="3200"/>
              <a:buFont typeface="Helvetica Neue Light"/>
              <a:buNone/>
              <a:defRPr sz="3200"/>
            </a:lvl4pPr>
            <a:lvl5pPr indent="-228600" lvl="4" marL="2286000" algn="ctr">
              <a:lnSpc>
                <a:spcPct val="100000"/>
              </a:lnSpc>
              <a:spcBef>
                <a:spcPts val="0"/>
              </a:spcBef>
              <a:spcAft>
                <a:spcPts val="0"/>
              </a:spcAft>
              <a:buClr>
                <a:srgbClr val="000000"/>
              </a:buClr>
              <a:buSzPts val="3200"/>
              <a:buFont typeface="Helvetica Neue Light"/>
              <a:buNone/>
              <a:defRPr sz="3200"/>
            </a:lvl5pPr>
            <a:lvl6pPr indent="-314325" lvl="5" marL="2743200" algn="l">
              <a:lnSpc>
                <a:spcPct val="100000"/>
              </a:lnSpc>
              <a:spcBef>
                <a:spcPts val="4200"/>
              </a:spcBef>
              <a:spcAft>
                <a:spcPts val="0"/>
              </a:spcAft>
              <a:buClr>
                <a:srgbClr val="000000"/>
              </a:buClr>
              <a:buSzPts val="1350"/>
              <a:buChar char="•"/>
              <a:defRPr/>
            </a:lvl6pPr>
            <a:lvl7pPr indent="-314325" lvl="6" marL="3200400" algn="l">
              <a:lnSpc>
                <a:spcPct val="100000"/>
              </a:lnSpc>
              <a:spcBef>
                <a:spcPts val="4200"/>
              </a:spcBef>
              <a:spcAft>
                <a:spcPts val="0"/>
              </a:spcAft>
              <a:buClr>
                <a:srgbClr val="000000"/>
              </a:buClr>
              <a:buSzPts val="1350"/>
              <a:buChar char="•"/>
              <a:defRPr/>
            </a:lvl7pPr>
            <a:lvl8pPr indent="-314325" lvl="7" marL="3657600" algn="l">
              <a:lnSpc>
                <a:spcPct val="100000"/>
              </a:lnSpc>
              <a:spcBef>
                <a:spcPts val="4200"/>
              </a:spcBef>
              <a:spcAft>
                <a:spcPts val="0"/>
              </a:spcAft>
              <a:buClr>
                <a:srgbClr val="000000"/>
              </a:buClr>
              <a:buSzPts val="1350"/>
              <a:buChar char="•"/>
              <a:defRPr/>
            </a:lvl8pPr>
            <a:lvl9pPr indent="-314325" lvl="8" marL="4114800" algn="l">
              <a:lnSpc>
                <a:spcPct val="100000"/>
              </a:lnSpc>
              <a:spcBef>
                <a:spcPts val="4200"/>
              </a:spcBef>
              <a:spcAft>
                <a:spcPts val="0"/>
              </a:spcAft>
              <a:buClr>
                <a:srgbClr val="000000"/>
              </a:buClr>
              <a:buSzPts val="1350"/>
              <a:buChar char="•"/>
              <a:defRPr/>
            </a:lvl9pPr>
          </a:lstStyle>
          <a:p/>
        </p:txBody>
      </p:sp>
      <p:sp>
        <p:nvSpPr>
          <p:cNvPr id="27" name="Google Shape;27;p6"/>
          <p:cNvSpPr txBox="1"/>
          <p:nvPr>
            <p:ph idx="12" type="sldNum"/>
          </p:nvPr>
        </p:nvSpPr>
        <p:spPr>
          <a:xfrm>
            <a:off x="6311798" y="9251950"/>
            <a:ext cx="368504" cy="381000"/>
          </a:xfrm>
          <a:prstGeom prst="rect">
            <a:avLst/>
          </a:prstGeom>
          <a:noFill/>
          <a:ln>
            <a:noFill/>
          </a:ln>
        </p:spPr>
        <p:txBody>
          <a:bodyPr anchorCtr="0" anchor="t" bIns="50800" lIns="50800" spcFirstLastPara="1" rIns="50800" wrap="square" tIns="50800">
            <a:noAutofit/>
          </a:bodyPr>
          <a:lstStyle>
            <a:lvl1pPr indent="0" lvl="0" marL="0" algn="ctr">
              <a:lnSpc>
                <a:spcPct val="100000"/>
              </a:lnSpc>
              <a:spcBef>
                <a:spcPts val="0"/>
              </a:spcBef>
              <a:spcAft>
                <a:spcPts val="0"/>
              </a:spcAft>
              <a:buClr>
                <a:srgbClr val="000000"/>
              </a:buClr>
              <a:buSzPts val="1800"/>
              <a:buFont typeface="Helvetica Neue Light"/>
              <a:buNone/>
              <a:defRPr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Top">
  <p:cSld name="Title - Top">
    <p:spTree>
      <p:nvGrpSpPr>
        <p:cNvPr id="28" name="Shape 28"/>
        <p:cNvGrpSpPr/>
        <p:nvPr/>
      </p:nvGrpSpPr>
      <p:grpSpPr>
        <a:xfrm>
          <a:off x="0" y="0"/>
          <a:ext cx="0" cy="0"/>
          <a:chOff x="0" y="0"/>
          <a:chExt cx="0" cy="0"/>
        </a:xfrm>
      </p:grpSpPr>
      <p:sp>
        <p:nvSpPr>
          <p:cNvPr id="29" name="Google Shape;29;p7"/>
          <p:cNvSpPr txBox="1"/>
          <p:nvPr>
            <p:ph type="title"/>
          </p:nvPr>
        </p:nvSpPr>
        <p:spPr>
          <a:xfrm>
            <a:off x="952500" y="444500"/>
            <a:ext cx="11099800" cy="2159000"/>
          </a:xfrm>
          <a:prstGeom prst="rect">
            <a:avLst/>
          </a:prstGeom>
          <a:noFill/>
          <a:ln>
            <a:noFill/>
          </a:ln>
        </p:spPr>
        <p:txBody>
          <a:bodyPr anchorCtr="0" anchor="ctr" bIns="50800" lIns="50800" spcFirstLastPara="1" rIns="50800" wrap="square" tIns="50800">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0" name="Google Shape;30;p7"/>
          <p:cNvSpPr txBox="1"/>
          <p:nvPr>
            <p:ph idx="12" type="sldNum"/>
          </p:nvPr>
        </p:nvSpPr>
        <p:spPr>
          <a:xfrm>
            <a:off x="6311798" y="9251950"/>
            <a:ext cx="368504" cy="381000"/>
          </a:xfrm>
          <a:prstGeom prst="rect">
            <a:avLst/>
          </a:prstGeom>
          <a:noFill/>
          <a:ln>
            <a:noFill/>
          </a:ln>
        </p:spPr>
        <p:txBody>
          <a:bodyPr anchorCtr="0" anchor="t" bIns="50800" lIns="50800" spcFirstLastPara="1" rIns="50800" wrap="square" tIns="50800">
            <a:noAutofit/>
          </a:bodyPr>
          <a:lstStyle>
            <a:lvl1pPr indent="0" lvl="0" marL="0" algn="ctr">
              <a:lnSpc>
                <a:spcPct val="100000"/>
              </a:lnSpc>
              <a:spcBef>
                <a:spcPts val="0"/>
              </a:spcBef>
              <a:spcAft>
                <a:spcPts val="0"/>
              </a:spcAft>
              <a:buClr>
                <a:srgbClr val="000000"/>
              </a:buClr>
              <a:buSzPts val="1800"/>
              <a:buFont typeface="Helvetica Neue Light"/>
              <a:buNone/>
              <a:defRPr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mp; Bullets">
  <p:cSld name="Title &amp; Bullets">
    <p:spTree>
      <p:nvGrpSpPr>
        <p:cNvPr id="31" name="Shape 31"/>
        <p:cNvGrpSpPr/>
        <p:nvPr/>
      </p:nvGrpSpPr>
      <p:grpSpPr>
        <a:xfrm>
          <a:off x="0" y="0"/>
          <a:ext cx="0" cy="0"/>
          <a:chOff x="0" y="0"/>
          <a:chExt cx="0" cy="0"/>
        </a:xfrm>
      </p:grpSpPr>
      <p:sp>
        <p:nvSpPr>
          <p:cNvPr id="32" name="Google Shape;32;p8"/>
          <p:cNvSpPr txBox="1"/>
          <p:nvPr>
            <p:ph type="title"/>
          </p:nvPr>
        </p:nvSpPr>
        <p:spPr>
          <a:xfrm>
            <a:off x="952500" y="444500"/>
            <a:ext cx="11099800" cy="2159000"/>
          </a:xfrm>
          <a:prstGeom prst="rect">
            <a:avLst/>
          </a:prstGeom>
          <a:noFill/>
          <a:ln>
            <a:noFill/>
          </a:ln>
        </p:spPr>
        <p:txBody>
          <a:bodyPr anchorCtr="0" anchor="ctr" bIns="50800" lIns="50800" spcFirstLastPara="1" rIns="50800" wrap="square" tIns="50800">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3" name="Google Shape;33;p8"/>
          <p:cNvSpPr txBox="1"/>
          <p:nvPr>
            <p:ph idx="1" type="body"/>
          </p:nvPr>
        </p:nvSpPr>
        <p:spPr>
          <a:xfrm>
            <a:off x="952500" y="2603500"/>
            <a:ext cx="11099800" cy="6286500"/>
          </a:xfrm>
          <a:prstGeom prst="rect">
            <a:avLst/>
          </a:prstGeom>
          <a:noFill/>
          <a:ln>
            <a:noFill/>
          </a:ln>
        </p:spPr>
        <p:txBody>
          <a:bodyPr anchorCtr="0" anchor="ctr" bIns="50800" lIns="50800" spcFirstLastPara="1" rIns="50800" wrap="square" tIns="50800">
            <a:noAutofit/>
          </a:bodyPr>
          <a:lstStyle>
            <a:lvl1pPr indent="-314325" lvl="0" marL="457200" algn="l">
              <a:lnSpc>
                <a:spcPct val="100000"/>
              </a:lnSpc>
              <a:spcBef>
                <a:spcPts val="4200"/>
              </a:spcBef>
              <a:spcAft>
                <a:spcPts val="0"/>
              </a:spcAft>
              <a:buClr>
                <a:srgbClr val="000000"/>
              </a:buClr>
              <a:buSzPts val="1350"/>
              <a:buChar char="•"/>
              <a:defRPr/>
            </a:lvl1pPr>
            <a:lvl2pPr indent="-314325" lvl="1" marL="914400" algn="l">
              <a:lnSpc>
                <a:spcPct val="100000"/>
              </a:lnSpc>
              <a:spcBef>
                <a:spcPts val="4200"/>
              </a:spcBef>
              <a:spcAft>
                <a:spcPts val="0"/>
              </a:spcAft>
              <a:buClr>
                <a:srgbClr val="000000"/>
              </a:buClr>
              <a:buSzPts val="1350"/>
              <a:buChar char="•"/>
              <a:defRPr/>
            </a:lvl2pPr>
            <a:lvl3pPr indent="-314325" lvl="2" marL="1371600" algn="l">
              <a:lnSpc>
                <a:spcPct val="100000"/>
              </a:lnSpc>
              <a:spcBef>
                <a:spcPts val="4200"/>
              </a:spcBef>
              <a:spcAft>
                <a:spcPts val="0"/>
              </a:spcAft>
              <a:buClr>
                <a:srgbClr val="000000"/>
              </a:buClr>
              <a:buSzPts val="1350"/>
              <a:buChar char="•"/>
              <a:defRPr/>
            </a:lvl3pPr>
            <a:lvl4pPr indent="-314325" lvl="3" marL="1828800" algn="l">
              <a:lnSpc>
                <a:spcPct val="100000"/>
              </a:lnSpc>
              <a:spcBef>
                <a:spcPts val="4200"/>
              </a:spcBef>
              <a:spcAft>
                <a:spcPts val="0"/>
              </a:spcAft>
              <a:buClr>
                <a:srgbClr val="000000"/>
              </a:buClr>
              <a:buSzPts val="1350"/>
              <a:buChar char="•"/>
              <a:defRPr/>
            </a:lvl4pPr>
            <a:lvl5pPr indent="-314325" lvl="4" marL="2286000" algn="l">
              <a:lnSpc>
                <a:spcPct val="100000"/>
              </a:lnSpc>
              <a:spcBef>
                <a:spcPts val="4200"/>
              </a:spcBef>
              <a:spcAft>
                <a:spcPts val="0"/>
              </a:spcAft>
              <a:buClr>
                <a:srgbClr val="000000"/>
              </a:buClr>
              <a:buSzPts val="1350"/>
              <a:buChar char="•"/>
              <a:defRPr/>
            </a:lvl5pPr>
            <a:lvl6pPr indent="-314325" lvl="5" marL="2743200" algn="l">
              <a:lnSpc>
                <a:spcPct val="100000"/>
              </a:lnSpc>
              <a:spcBef>
                <a:spcPts val="4200"/>
              </a:spcBef>
              <a:spcAft>
                <a:spcPts val="0"/>
              </a:spcAft>
              <a:buClr>
                <a:srgbClr val="000000"/>
              </a:buClr>
              <a:buSzPts val="1350"/>
              <a:buChar char="•"/>
              <a:defRPr/>
            </a:lvl6pPr>
            <a:lvl7pPr indent="-314325" lvl="6" marL="3200400" algn="l">
              <a:lnSpc>
                <a:spcPct val="100000"/>
              </a:lnSpc>
              <a:spcBef>
                <a:spcPts val="4200"/>
              </a:spcBef>
              <a:spcAft>
                <a:spcPts val="0"/>
              </a:spcAft>
              <a:buClr>
                <a:srgbClr val="000000"/>
              </a:buClr>
              <a:buSzPts val="1350"/>
              <a:buChar char="•"/>
              <a:defRPr/>
            </a:lvl7pPr>
            <a:lvl8pPr indent="-314325" lvl="7" marL="3657600" algn="l">
              <a:lnSpc>
                <a:spcPct val="100000"/>
              </a:lnSpc>
              <a:spcBef>
                <a:spcPts val="4200"/>
              </a:spcBef>
              <a:spcAft>
                <a:spcPts val="0"/>
              </a:spcAft>
              <a:buClr>
                <a:srgbClr val="000000"/>
              </a:buClr>
              <a:buSzPts val="1350"/>
              <a:buChar char="•"/>
              <a:defRPr/>
            </a:lvl8pPr>
            <a:lvl9pPr indent="-314325" lvl="8" marL="4114800" algn="l">
              <a:lnSpc>
                <a:spcPct val="100000"/>
              </a:lnSpc>
              <a:spcBef>
                <a:spcPts val="4200"/>
              </a:spcBef>
              <a:spcAft>
                <a:spcPts val="0"/>
              </a:spcAft>
              <a:buClr>
                <a:srgbClr val="000000"/>
              </a:buClr>
              <a:buSzPts val="1350"/>
              <a:buChar char="•"/>
              <a:defRPr/>
            </a:lvl9pPr>
          </a:lstStyle>
          <a:p/>
        </p:txBody>
      </p:sp>
      <p:sp>
        <p:nvSpPr>
          <p:cNvPr id="34" name="Google Shape;34;p8"/>
          <p:cNvSpPr txBox="1"/>
          <p:nvPr>
            <p:ph idx="12" type="sldNum"/>
          </p:nvPr>
        </p:nvSpPr>
        <p:spPr>
          <a:xfrm>
            <a:off x="6311798" y="9251950"/>
            <a:ext cx="368504" cy="381000"/>
          </a:xfrm>
          <a:prstGeom prst="rect">
            <a:avLst/>
          </a:prstGeom>
          <a:noFill/>
          <a:ln>
            <a:noFill/>
          </a:ln>
        </p:spPr>
        <p:txBody>
          <a:bodyPr anchorCtr="0" anchor="t" bIns="50800" lIns="50800" spcFirstLastPara="1" rIns="50800" wrap="square" tIns="50800">
            <a:noAutofit/>
          </a:bodyPr>
          <a:lstStyle>
            <a:lvl1pPr indent="0" lvl="0" marL="0" algn="ctr">
              <a:lnSpc>
                <a:spcPct val="100000"/>
              </a:lnSpc>
              <a:spcBef>
                <a:spcPts val="0"/>
              </a:spcBef>
              <a:spcAft>
                <a:spcPts val="0"/>
              </a:spcAft>
              <a:buClr>
                <a:srgbClr val="000000"/>
              </a:buClr>
              <a:buSzPts val="1800"/>
              <a:buFont typeface="Helvetica Neue Light"/>
              <a:buNone/>
              <a:defRPr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Bullets &amp; Photo">
  <p:cSld name="Title, Bullets &amp; Photo">
    <p:spTree>
      <p:nvGrpSpPr>
        <p:cNvPr id="35" name="Shape 35"/>
        <p:cNvGrpSpPr/>
        <p:nvPr/>
      </p:nvGrpSpPr>
      <p:grpSpPr>
        <a:xfrm>
          <a:off x="0" y="0"/>
          <a:ext cx="0" cy="0"/>
          <a:chOff x="0" y="0"/>
          <a:chExt cx="0" cy="0"/>
        </a:xfrm>
      </p:grpSpPr>
      <p:sp>
        <p:nvSpPr>
          <p:cNvPr id="36" name="Google Shape;36;p9"/>
          <p:cNvSpPr/>
          <p:nvPr>
            <p:ph idx="2" type="pic"/>
          </p:nvPr>
        </p:nvSpPr>
        <p:spPr>
          <a:xfrm>
            <a:off x="6718300" y="2603500"/>
            <a:ext cx="5334000" cy="62865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4200"/>
              </a:spcBef>
              <a:spcAft>
                <a:spcPts val="0"/>
              </a:spcAft>
              <a:buClr>
                <a:srgbClr val="000000"/>
              </a:buClr>
              <a:buSzPts val="2700"/>
              <a:buFont typeface="Helvetica Neue Light"/>
              <a:buChar char="•"/>
              <a:defRPr b="0" i="0" sz="3600" u="none" cap="none" strike="noStrike">
                <a:solidFill>
                  <a:srgbClr val="000000"/>
                </a:solidFill>
                <a:latin typeface="Helvetica Neue Light"/>
                <a:ea typeface="Helvetica Neue Light"/>
                <a:cs typeface="Helvetica Neue Light"/>
                <a:sym typeface="Helvetica Neue Light"/>
              </a:defRPr>
            </a:lvl1pPr>
            <a:lvl2pPr lvl="1" marR="0" rtl="0" algn="l">
              <a:lnSpc>
                <a:spcPct val="100000"/>
              </a:lnSpc>
              <a:spcBef>
                <a:spcPts val="4200"/>
              </a:spcBef>
              <a:spcAft>
                <a:spcPts val="0"/>
              </a:spcAft>
              <a:buClr>
                <a:srgbClr val="000000"/>
              </a:buClr>
              <a:buSzPts val="2700"/>
              <a:buFont typeface="Helvetica Neue Light"/>
              <a:buChar char="•"/>
              <a:defRPr b="0" i="0" sz="3600" u="none" cap="none" strike="noStrike">
                <a:solidFill>
                  <a:srgbClr val="000000"/>
                </a:solidFill>
                <a:latin typeface="Helvetica Neue Light"/>
                <a:ea typeface="Helvetica Neue Light"/>
                <a:cs typeface="Helvetica Neue Light"/>
                <a:sym typeface="Helvetica Neue Light"/>
              </a:defRPr>
            </a:lvl2pPr>
            <a:lvl3pPr lvl="2" marR="0" rtl="0" algn="l">
              <a:lnSpc>
                <a:spcPct val="100000"/>
              </a:lnSpc>
              <a:spcBef>
                <a:spcPts val="4200"/>
              </a:spcBef>
              <a:spcAft>
                <a:spcPts val="0"/>
              </a:spcAft>
              <a:buClr>
                <a:srgbClr val="000000"/>
              </a:buClr>
              <a:buSzPts val="2700"/>
              <a:buFont typeface="Helvetica Neue Light"/>
              <a:buChar char="•"/>
              <a:defRPr b="0" i="0" sz="3600" u="none" cap="none" strike="noStrike">
                <a:solidFill>
                  <a:srgbClr val="000000"/>
                </a:solidFill>
                <a:latin typeface="Helvetica Neue Light"/>
                <a:ea typeface="Helvetica Neue Light"/>
                <a:cs typeface="Helvetica Neue Light"/>
                <a:sym typeface="Helvetica Neue Light"/>
              </a:defRPr>
            </a:lvl3pPr>
            <a:lvl4pPr lvl="3" marR="0" rtl="0" algn="l">
              <a:lnSpc>
                <a:spcPct val="100000"/>
              </a:lnSpc>
              <a:spcBef>
                <a:spcPts val="4200"/>
              </a:spcBef>
              <a:spcAft>
                <a:spcPts val="0"/>
              </a:spcAft>
              <a:buClr>
                <a:srgbClr val="000000"/>
              </a:buClr>
              <a:buSzPts val="2700"/>
              <a:buFont typeface="Helvetica Neue Light"/>
              <a:buChar char="•"/>
              <a:defRPr b="0" i="0" sz="3600" u="none" cap="none" strike="noStrike">
                <a:solidFill>
                  <a:srgbClr val="000000"/>
                </a:solidFill>
                <a:latin typeface="Helvetica Neue Light"/>
                <a:ea typeface="Helvetica Neue Light"/>
                <a:cs typeface="Helvetica Neue Light"/>
                <a:sym typeface="Helvetica Neue Light"/>
              </a:defRPr>
            </a:lvl4pPr>
            <a:lvl5pPr lvl="4" marR="0" rtl="0" algn="l">
              <a:lnSpc>
                <a:spcPct val="100000"/>
              </a:lnSpc>
              <a:spcBef>
                <a:spcPts val="4200"/>
              </a:spcBef>
              <a:spcAft>
                <a:spcPts val="0"/>
              </a:spcAft>
              <a:buClr>
                <a:srgbClr val="000000"/>
              </a:buClr>
              <a:buSzPts val="2700"/>
              <a:buFont typeface="Helvetica Neue Light"/>
              <a:buChar char="•"/>
              <a:defRPr b="0" i="0" sz="3600" u="none" cap="none" strike="noStrike">
                <a:solidFill>
                  <a:srgbClr val="000000"/>
                </a:solidFill>
                <a:latin typeface="Helvetica Neue Light"/>
                <a:ea typeface="Helvetica Neue Light"/>
                <a:cs typeface="Helvetica Neue Light"/>
                <a:sym typeface="Helvetica Neue Light"/>
              </a:defRPr>
            </a:lvl5pPr>
            <a:lvl6pPr lvl="5" marR="0" rtl="0" algn="l">
              <a:lnSpc>
                <a:spcPct val="100000"/>
              </a:lnSpc>
              <a:spcBef>
                <a:spcPts val="4200"/>
              </a:spcBef>
              <a:spcAft>
                <a:spcPts val="0"/>
              </a:spcAft>
              <a:buClr>
                <a:srgbClr val="000000"/>
              </a:buClr>
              <a:buSzPts val="2700"/>
              <a:buFont typeface="Helvetica Neue Light"/>
              <a:buChar char="•"/>
              <a:defRPr b="0" i="0" sz="3600" u="none" cap="none" strike="noStrike">
                <a:solidFill>
                  <a:srgbClr val="000000"/>
                </a:solidFill>
                <a:latin typeface="Helvetica Neue Light"/>
                <a:ea typeface="Helvetica Neue Light"/>
                <a:cs typeface="Helvetica Neue Light"/>
                <a:sym typeface="Helvetica Neue Light"/>
              </a:defRPr>
            </a:lvl6pPr>
            <a:lvl7pPr lvl="6" marR="0" rtl="0" algn="l">
              <a:lnSpc>
                <a:spcPct val="100000"/>
              </a:lnSpc>
              <a:spcBef>
                <a:spcPts val="4200"/>
              </a:spcBef>
              <a:spcAft>
                <a:spcPts val="0"/>
              </a:spcAft>
              <a:buClr>
                <a:srgbClr val="000000"/>
              </a:buClr>
              <a:buSzPts val="2700"/>
              <a:buFont typeface="Helvetica Neue Light"/>
              <a:buChar char="•"/>
              <a:defRPr b="0" i="0" sz="3600" u="none" cap="none" strike="noStrike">
                <a:solidFill>
                  <a:srgbClr val="000000"/>
                </a:solidFill>
                <a:latin typeface="Helvetica Neue Light"/>
                <a:ea typeface="Helvetica Neue Light"/>
                <a:cs typeface="Helvetica Neue Light"/>
                <a:sym typeface="Helvetica Neue Light"/>
              </a:defRPr>
            </a:lvl7pPr>
            <a:lvl8pPr lvl="7" marR="0" rtl="0" algn="l">
              <a:lnSpc>
                <a:spcPct val="100000"/>
              </a:lnSpc>
              <a:spcBef>
                <a:spcPts val="4200"/>
              </a:spcBef>
              <a:spcAft>
                <a:spcPts val="0"/>
              </a:spcAft>
              <a:buClr>
                <a:srgbClr val="000000"/>
              </a:buClr>
              <a:buSzPts val="2700"/>
              <a:buFont typeface="Helvetica Neue Light"/>
              <a:buChar char="•"/>
              <a:defRPr b="0" i="0" sz="3600" u="none" cap="none" strike="noStrike">
                <a:solidFill>
                  <a:srgbClr val="000000"/>
                </a:solidFill>
                <a:latin typeface="Helvetica Neue Light"/>
                <a:ea typeface="Helvetica Neue Light"/>
                <a:cs typeface="Helvetica Neue Light"/>
                <a:sym typeface="Helvetica Neue Light"/>
              </a:defRPr>
            </a:lvl8pPr>
            <a:lvl9pPr lvl="8" marR="0" rtl="0" algn="l">
              <a:lnSpc>
                <a:spcPct val="100000"/>
              </a:lnSpc>
              <a:spcBef>
                <a:spcPts val="4200"/>
              </a:spcBef>
              <a:spcAft>
                <a:spcPts val="0"/>
              </a:spcAft>
              <a:buClr>
                <a:srgbClr val="000000"/>
              </a:buClr>
              <a:buSzPts val="2700"/>
              <a:buFont typeface="Helvetica Neue Light"/>
              <a:buChar char="•"/>
              <a:defRPr b="0" i="0" sz="3600" u="none" cap="none" strike="noStrike">
                <a:solidFill>
                  <a:srgbClr val="000000"/>
                </a:solidFill>
                <a:latin typeface="Helvetica Neue Light"/>
                <a:ea typeface="Helvetica Neue Light"/>
                <a:cs typeface="Helvetica Neue Light"/>
                <a:sym typeface="Helvetica Neue Light"/>
              </a:defRPr>
            </a:lvl9pPr>
          </a:lstStyle>
          <a:p/>
        </p:txBody>
      </p:sp>
      <p:sp>
        <p:nvSpPr>
          <p:cNvPr id="37" name="Google Shape;37;p9"/>
          <p:cNvSpPr txBox="1"/>
          <p:nvPr>
            <p:ph type="title"/>
          </p:nvPr>
        </p:nvSpPr>
        <p:spPr>
          <a:xfrm>
            <a:off x="952500" y="444500"/>
            <a:ext cx="11099800" cy="2159000"/>
          </a:xfrm>
          <a:prstGeom prst="rect">
            <a:avLst/>
          </a:prstGeom>
          <a:noFill/>
          <a:ln>
            <a:noFill/>
          </a:ln>
        </p:spPr>
        <p:txBody>
          <a:bodyPr anchorCtr="0" anchor="ctr" bIns="50800" lIns="50800" spcFirstLastPara="1" rIns="50800" wrap="square" tIns="50800">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8" name="Google Shape;38;p9"/>
          <p:cNvSpPr txBox="1"/>
          <p:nvPr>
            <p:ph idx="1" type="body"/>
          </p:nvPr>
        </p:nvSpPr>
        <p:spPr>
          <a:xfrm>
            <a:off x="952500" y="2603500"/>
            <a:ext cx="5334000" cy="6286500"/>
          </a:xfrm>
          <a:prstGeom prst="rect">
            <a:avLst/>
          </a:prstGeom>
          <a:noFill/>
          <a:ln>
            <a:noFill/>
          </a:ln>
        </p:spPr>
        <p:txBody>
          <a:bodyPr anchorCtr="0" anchor="ctr" bIns="50800" lIns="50800" spcFirstLastPara="1" rIns="50800" wrap="square" tIns="50800">
            <a:noAutofit/>
          </a:bodyPr>
          <a:lstStyle>
            <a:lvl1pPr indent="-361950" lvl="0" marL="457200" algn="l">
              <a:lnSpc>
                <a:spcPct val="100000"/>
              </a:lnSpc>
              <a:spcBef>
                <a:spcPts val="3200"/>
              </a:spcBef>
              <a:spcAft>
                <a:spcPts val="0"/>
              </a:spcAft>
              <a:buClr>
                <a:srgbClr val="000000"/>
              </a:buClr>
              <a:buSzPts val="2100"/>
              <a:buFont typeface="Helvetica Neue Light"/>
              <a:buChar char="•"/>
              <a:defRPr sz="2800"/>
            </a:lvl1pPr>
            <a:lvl2pPr indent="-361950" lvl="1" marL="914400" algn="l">
              <a:lnSpc>
                <a:spcPct val="100000"/>
              </a:lnSpc>
              <a:spcBef>
                <a:spcPts val="3200"/>
              </a:spcBef>
              <a:spcAft>
                <a:spcPts val="0"/>
              </a:spcAft>
              <a:buClr>
                <a:srgbClr val="000000"/>
              </a:buClr>
              <a:buSzPts val="2100"/>
              <a:buFont typeface="Helvetica Neue Light"/>
              <a:buChar char="•"/>
              <a:defRPr sz="2800"/>
            </a:lvl2pPr>
            <a:lvl3pPr indent="-361950" lvl="2" marL="1371600" algn="l">
              <a:lnSpc>
                <a:spcPct val="100000"/>
              </a:lnSpc>
              <a:spcBef>
                <a:spcPts val="3200"/>
              </a:spcBef>
              <a:spcAft>
                <a:spcPts val="0"/>
              </a:spcAft>
              <a:buClr>
                <a:srgbClr val="000000"/>
              </a:buClr>
              <a:buSzPts val="2100"/>
              <a:buFont typeface="Helvetica Neue Light"/>
              <a:buChar char="•"/>
              <a:defRPr sz="2800"/>
            </a:lvl3pPr>
            <a:lvl4pPr indent="-361950" lvl="3" marL="1828800" algn="l">
              <a:lnSpc>
                <a:spcPct val="100000"/>
              </a:lnSpc>
              <a:spcBef>
                <a:spcPts val="3200"/>
              </a:spcBef>
              <a:spcAft>
                <a:spcPts val="0"/>
              </a:spcAft>
              <a:buClr>
                <a:srgbClr val="000000"/>
              </a:buClr>
              <a:buSzPts val="2100"/>
              <a:buFont typeface="Helvetica Neue Light"/>
              <a:buChar char="•"/>
              <a:defRPr sz="2800"/>
            </a:lvl4pPr>
            <a:lvl5pPr indent="-361950" lvl="4" marL="2286000" algn="l">
              <a:lnSpc>
                <a:spcPct val="100000"/>
              </a:lnSpc>
              <a:spcBef>
                <a:spcPts val="3200"/>
              </a:spcBef>
              <a:spcAft>
                <a:spcPts val="0"/>
              </a:spcAft>
              <a:buClr>
                <a:srgbClr val="000000"/>
              </a:buClr>
              <a:buSzPts val="2100"/>
              <a:buFont typeface="Helvetica Neue Light"/>
              <a:buChar char="•"/>
              <a:defRPr sz="2800"/>
            </a:lvl5pPr>
            <a:lvl6pPr indent="-314325" lvl="5" marL="2743200" algn="l">
              <a:lnSpc>
                <a:spcPct val="100000"/>
              </a:lnSpc>
              <a:spcBef>
                <a:spcPts val="4200"/>
              </a:spcBef>
              <a:spcAft>
                <a:spcPts val="0"/>
              </a:spcAft>
              <a:buClr>
                <a:srgbClr val="000000"/>
              </a:buClr>
              <a:buSzPts val="1350"/>
              <a:buChar char="•"/>
              <a:defRPr/>
            </a:lvl6pPr>
            <a:lvl7pPr indent="-314325" lvl="6" marL="3200400" algn="l">
              <a:lnSpc>
                <a:spcPct val="100000"/>
              </a:lnSpc>
              <a:spcBef>
                <a:spcPts val="4200"/>
              </a:spcBef>
              <a:spcAft>
                <a:spcPts val="0"/>
              </a:spcAft>
              <a:buClr>
                <a:srgbClr val="000000"/>
              </a:buClr>
              <a:buSzPts val="1350"/>
              <a:buChar char="•"/>
              <a:defRPr/>
            </a:lvl7pPr>
            <a:lvl8pPr indent="-314325" lvl="7" marL="3657600" algn="l">
              <a:lnSpc>
                <a:spcPct val="100000"/>
              </a:lnSpc>
              <a:spcBef>
                <a:spcPts val="4200"/>
              </a:spcBef>
              <a:spcAft>
                <a:spcPts val="0"/>
              </a:spcAft>
              <a:buClr>
                <a:srgbClr val="000000"/>
              </a:buClr>
              <a:buSzPts val="1350"/>
              <a:buChar char="•"/>
              <a:defRPr/>
            </a:lvl8pPr>
            <a:lvl9pPr indent="-314325" lvl="8" marL="4114800" algn="l">
              <a:lnSpc>
                <a:spcPct val="100000"/>
              </a:lnSpc>
              <a:spcBef>
                <a:spcPts val="4200"/>
              </a:spcBef>
              <a:spcAft>
                <a:spcPts val="0"/>
              </a:spcAft>
              <a:buClr>
                <a:srgbClr val="000000"/>
              </a:buClr>
              <a:buSzPts val="1350"/>
              <a:buChar char="•"/>
              <a:defRPr/>
            </a:lvl9pPr>
          </a:lstStyle>
          <a:p/>
        </p:txBody>
      </p:sp>
      <p:sp>
        <p:nvSpPr>
          <p:cNvPr id="39" name="Google Shape;39;p9"/>
          <p:cNvSpPr txBox="1"/>
          <p:nvPr>
            <p:ph idx="12" type="sldNum"/>
          </p:nvPr>
        </p:nvSpPr>
        <p:spPr>
          <a:xfrm>
            <a:off x="6311798" y="9251950"/>
            <a:ext cx="368504" cy="381000"/>
          </a:xfrm>
          <a:prstGeom prst="rect">
            <a:avLst/>
          </a:prstGeom>
          <a:noFill/>
          <a:ln>
            <a:noFill/>
          </a:ln>
        </p:spPr>
        <p:txBody>
          <a:bodyPr anchorCtr="0" anchor="t" bIns="50800" lIns="50800" spcFirstLastPara="1" rIns="50800" wrap="square" tIns="50800">
            <a:noAutofit/>
          </a:bodyPr>
          <a:lstStyle>
            <a:lvl1pPr indent="0" lvl="0" marL="0" algn="ctr">
              <a:lnSpc>
                <a:spcPct val="100000"/>
              </a:lnSpc>
              <a:spcBef>
                <a:spcPts val="0"/>
              </a:spcBef>
              <a:spcAft>
                <a:spcPts val="0"/>
              </a:spcAft>
              <a:buClr>
                <a:srgbClr val="000000"/>
              </a:buClr>
              <a:buSzPts val="1800"/>
              <a:buFont typeface="Helvetica Neue Light"/>
              <a:buNone/>
              <a:defRPr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ullets">
  <p:cSld name="Bullets">
    <p:spTree>
      <p:nvGrpSpPr>
        <p:cNvPr id="40" name="Shape 40"/>
        <p:cNvGrpSpPr/>
        <p:nvPr/>
      </p:nvGrpSpPr>
      <p:grpSpPr>
        <a:xfrm>
          <a:off x="0" y="0"/>
          <a:ext cx="0" cy="0"/>
          <a:chOff x="0" y="0"/>
          <a:chExt cx="0" cy="0"/>
        </a:xfrm>
      </p:grpSpPr>
      <p:sp>
        <p:nvSpPr>
          <p:cNvPr id="41" name="Google Shape;41;p10"/>
          <p:cNvSpPr txBox="1"/>
          <p:nvPr>
            <p:ph idx="1" type="body"/>
          </p:nvPr>
        </p:nvSpPr>
        <p:spPr>
          <a:xfrm>
            <a:off x="952500" y="1270000"/>
            <a:ext cx="11099800" cy="7213600"/>
          </a:xfrm>
          <a:prstGeom prst="rect">
            <a:avLst/>
          </a:prstGeom>
          <a:noFill/>
          <a:ln>
            <a:noFill/>
          </a:ln>
        </p:spPr>
        <p:txBody>
          <a:bodyPr anchorCtr="0" anchor="ctr" bIns="50800" lIns="50800" spcFirstLastPara="1" rIns="50800" wrap="square" tIns="50800">
            <a:noAutofit/>
          </a:bodyPr>
          <a:lstStyle>
            <a:lvl1pPr indent="-314325" lvl="0" marL="457200" algn="l">
              <a:lnSpc>
                <a:spcPct val="100000"/>
              </a:lnSpc>
              <a:spcBef>
                <a:spcPts val="4200"/>
              </a:spcBef>
              <a:spcAft>
                <a:spcPts val="0"/>
              </a:spcAft>
              <a:buClr>
                <a:srgbClr val="000000"/>
              </a:buClr>
              <a:buSzPts val="1350"/>
              <a:buChar char="•"/>
              <a:defRPr/>
            </a:lvl1pPr>
            <a:lvl2pPr indent="-314325" lvl="1" marL="914400" algn="l">
              <a:lnSpc>
                <a:spcPct val="100000"/>
              </a:lnSpc>
              <a:spcBef>
                <a:spcPts val="4200"/>
              </a:spcBef>
              <a:spcAft>
                <a:spcPts val="0"/>
              </a:spcAft>
              <a:buClr>
                <a:srgbClr val="000000"/>
              </a:buClr>
              <a:buSzPts val="1350"/>
              <a:buChar char="•"/>
              <a:defRPr/>
            </a:lvl2pPr>
            <a:lvl3pPr indent="-314325" lvl="2" marL="1371600" algn="l">
              <a:lnSpc>
                <a:spcPct val="100000"/>
              </a:lnSpc>
              <a:spcBef>
                <a:spcPts val="4200"/>
              </a:spcBef>
              <a:spcAft>
                <a:spcPts val="0"/>
              </a:spcAft>
              <a:buClr>
                <a:srgbClr val="000000"/>
              </a:buClr>
              <a:buSzPts val="1350"/>
              <a:buChar char="•"/>
              <a:defRPr/>
            </a:lvl3pPr>
            <a:lvl4pPr indent="-314325" lvl="3" marL="1828800" algn="l">
              <a:lnSpc>
                <a:spcPct val="100000"/>
              </a:lnSpc>
              <a:spcBef>
                <a:spcPts val="4200"/>
              </a:spcBef>
              <a:spcAft>
                <a:spcPts val="0"/>
              </a:spcAft>
              <a:buClr>
                <a:srgbClr val="000000"/>
              </a:buClr>
              <a:buSzPts val="1350"/>
              <a:buChar char="•"/>
              <a:defRPr/>
            </a:lvl4pPr>
            <a:lvl5pPr indent="-314325" lvl="4" marL="2286000" algn="l">
              <a:lnSpc>
                <a:spcPct val="100000"/>
              </a:lnSpc>
              <a:spcBef>
                <a:spcPts val="4200"/>
              </a:spcBef>
              <a:spcAft>
                <a:spcPts val="0"/>
              </a:spcAft>
              <a:buClr>
                <a:srgbClr val="000000"/>
              </a:buClr>
              <a:buSzPts val="1350"/>
              <a:buChar char="•"/>
              <a:defRPr/>
            </a:lvl5pPr>
            <a:lvl6pPr indent="-314325" lvl="5" marL="2743200" algn="l">
              <a:lnSpc>
                <a:spcPct val="100000"/>
              </a:lnSpc>
              <a:spcBef>
                <a:spcPts val="4200"/>
              </a:spcBef>
              <a:spcAft>
                <a:spcPts val="0"/>
              </a:spcAft>
              <a:buClr>
                <a:srgbClr val="000000"/>
              </a:buClr>
              <a:buSzPts val="1350"/>
              <a:buChar char="•"/>
              <a:defRPr/>
            </a:lvl6pPr>
            <a:lvl7pPr indent="-314325" lvl="6" marL="3200400" algn="l">
              <a:lnSpc>
                <a:spcPct val="100000"/>
              </a:lnSpc>
              <a:spcBef>
                <a:spcPts val="4200"/>
              </a:spcBef>
              <a:spcAft>
                <a:spcPts val="0"/>
              </a:spcAft>
              <a:buClr>
                <a:srgbClr val="000000"/>
              </a:buClr>
              <a:buSzPts val="1350"/>
              <a:buChar char="•"/>
              <a:defRPr/>
            </a:lvl7pPr>
            <a:lvl8pPr indent="-314325" lvl="7" marL="3657600" algn="l">
              <a:lnSpc>
                <a:spcPct val="100000"/>
              </a:lnSpc>
              <a:spcBef>
                <a:spcPts val="4200"/>
              </a:spcBef>
              <a:spcAft>
                <a:spcPts val="0"/>
              </a:spcAft>
              <a:buClr>
                <a:srgbClr val="000000"/>
              </a:buClr>
              <a:buSzPts val="1350"/>
              <a:buChar char="•"/>
              <a:defRPr/>
            </a:lvl8pPr>
            <a:lvl9pPr indent="-314325" lvl="8" marL="4114800" algn="l">
              <a:lnSpc>
                <a:spcPct val="100000"/>
              </a:lnSpc>
              <a:spcBef>
                <a:spcPts val="4200"/>
              </a:spcBef>
              <a:spcAft>
                <a:spcPts val="0"/>
              </a:spcAft>
              <a:buClr>
                <a:srgbClr val="000000"/>
              </a:buClr>
              <a:buSzPts val="1350"/>
              <a:buChar char="•"/>
              <a:defRPr/>
            </a:lvl9pPr>
          </a:lstStyle>
          <a:p/>
        </p:txBody>
      </p:sp>
      <p:sp>
        <p:nvSpPr>
          <p:cNvPr id="42" name="Google Shape;42;p10"/>
          <p:cNvSpPr txBox="1"/>
          <p:nvPr>
            <p:ph idx="12" type="sldNum"/>
          </p:nvPr>
        </p:nvSpPr>
        <p:spPr>
          <a:xfrm>
            <a:off x="6311798" y="9251950"/>
            <a:ext cx="368504" cy="381000"/>
          </a:xfrm>
          <a:prstGeom prst="rect">
            <a:avLst/>
          </a:prstGeom>
          <a:noFill/>
          <a:ln>
            <a:noFill/>
          </a:ln>
        </p:spPr>
        <p:txBody>
          <a:bodyPr anchorCtr="0" anchor="t" bIns="50800" lIns="50800" spcFirstLastPara="1" rIns="50800" wrap="square" tIns="50800">
            <a:noAutofit/>
          </a:bodyPr>
          <a:lstStyle>
            <a:lvl1pPr indent="0" lvl="0" marL="0" algn="ctr">
              <a:lnSpc>
                <a:spcPct val="100000"/>
              </a:lnSpc>
              <a:spcBef>
                <a:spcPts val="0"/>
              </a:spcBef>
              <a:spcAft>
                <a:spcPts val="0"/>
              </a:spcAft>
              <a:buClr>
                <a:srgbClr val="000000"/>
              </a:buClr>
              <a:buSzPts val="1800"/>
              <a:buFont typeface="Helvetica Neue Light"/>
              <a:buNone/>
              <a:defRPr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52500" y="444500"/>
            <a:ext cx="11099800" cy="2159000"/>
          </a:xfrm>
          <a:prstGeom prst="rect">
            <a:avLst/>
          </a:prstGeom>
          <a:noFill/>
          <a:ln>
            <a:noFill/>
          </a:ln>
        </p:spPr>
        <p:txBody>
          <a:bodyPr anchorCtr="0" anchor="ctr" bIns="50800" lIns="50800" spcFirstLastPara="1" rIns="50800" wrap="square" tIns="50800">
            <a:noAutofit/>
          </a:bodyPr>
          <a:lstStyle>
            <a:lvl1pPr lvl="0" marR="0" rtl="0" algn="ctr">
              <a:lnSpc>
                <a:spcPct val="100000"/>
              </a:lnSpc>
              <a:spcBef>
                <a:spcPts val="0"/>
              </a:spcBef>
              <a:spcAft>
                <a:spcPts val="0"/>
              </a:spcAft>
              <a:buClr>
                <a:srgbClr val="000000"/>
              </a:buClr>
              <a:buSzPts val="8000"/>
              <a:buFont typeface="Helvetica Neue Light"/>
              <a:buNone/>
              <a:defRPr b="0" i="0" sz="8000" u="none" cap="none" strike="noStrike">
                <a:solidFill>
                  <a:srgbClr val="000000"/>
                </a:solidFill>
                <a:latin typeface="Helvetica Neue Light"/>
                <a:ea typeface="Helvetica Neue Light"/>
                <a:cs typeface="Helvetica Neue Light"/>
                <a:sym typeface="Helvetica Neue Light"/>
              </a:defRPr>
            </a:lvl1pPr>
            <a:lvl2pPr lvl="1" marR="0" rtl="0" algn="ctr">
              <a:lnSpc>
                <a:spcPct val="100000"/>
              </a:lnSpc>
              <a:spcBef>
                <a:spcPts val="0"/>
              </a:spcBef>
              <a:spcAft>
                <a:spcPts val="0"/>
              </a:spcAft>
              <a:buClr>
                <a:srgbClr val="000000"/>
              </a:buClr>
              <a:buSzPts val="8000"/>
              <a:buFont typeface="Helvetica Neue Light"/>
              <a:buNone/>
              <a:defRPr b="0" i="0" sz="8000" u="none" cap="none" strike="noStrike">
                <a:solidFill>
                  <a:srgbClr val="000000"/>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8000"/>
              <a:buFont typeface="Helvetica Neue Light"/>
              <a:buNone/>
              <a:defRPr b="0" i="0" sz="8000" u="none" cap="none" strike="noStrike">
                <a:solidFill>
                  <a:srgbClr val="000000"/>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8000"/>
              <a:buFont typeface="Helvetica Neue Light"/>
              <a:buNone/>
              <a:defRPr b="0" i="0" sz="8000" u="none" cap="none" strike="noStrike">
                <a:solidFill>
                  <a:srgbClr val="000000"/>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8000"/>
              <a:buFont typeface="Helvetica Neue Light"/>
              <a:buNone/>
              <a:defRPr b="0" i="0" sz="8000" u="none" cap="none" strike="noStrike">
                <a:solidFill>
                  <a:srgbClr val="000000"/>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8000"/>
              <a:buFont typeface="Helvetica Neue Light"/>
              <a:buNone/>
              <a:defRPr b="0" i="0" sz="8000" u="none" cap="none" strike="noStrike">
                <a:solidFill>
                  <a:srgbClr val="000000"/>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8000"/>
              <a:buFont typeface="Helvetica Neue Light"/>
              <a:buNone/>
              <a:defRPr b="0" i="0" sz="8000" u="none" cap="none" strike="noStrike">
                <a:solidFill>
                  <a:srgbClr val="000000"/>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8000"/>
              <a:buFont typeface="Helvetica Neue Light"/>
              <a:buNone/>
              <a:defRPr b="0" i="0" sz="8000" u="none" cap="none" strike="noStrike">
                <a:solidFill>
                  <a:srgbClr val="000000"/>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8000"/>
              <a:buFont typeface="Helvetica Neue Light"/>
              <a:buNone/>
              <a:defRPr b="0" i="0" sz="8000" u="none" cap="none" strike="noStrike">
                <a:solidFill>
                  <a:srgbClr val="000000"/>
                </a:solidFill>
                <a:latin typeface="Helvetica Neue Light"/>
                <a:ea typeface="Helvetica Neue Light"/>
                <a:cs typeface="Helvetica Neue Light"/>
                <a:sym typeface="Helvetica Neue Light"/>
              </a:defRPr>
            </a:lvl9pPr>
          </a:lstStyle>
          <a:p/>
        </p:txBody>
      </p:sp>
      <p:sp>
        <p:nvSpPr>
          <p:cNvPr id="7" name="Google Shape;7;p1"/>
          <p:cNvSpPr txBox="1"/>
          <p:nvPr>
            <p:ph idx="1" type="body"/>
          </p:nvPr>
        </p:nvSpPr>
        <p:spPr>
          <a:xfrm>
            <a:off x="952500" y="2603500"/>
            <a:ext cx="11099800" cy="6286500"/>
          </a:xfrm>
          <a:prstGeom prst="rect">
            <a:avLst/>
          </a:prstGeom>
          <a:noFill/>
          <a:ln>
            <a:noFill/>
          </a:ln>
        </p:spPr>
        <p:txBody>
          <a:bodyPr anchorCtr="0" anchor="ctr" bIns="50800" lIns="50800" spcFirstLastPara="1" rIns="50800" wrap="square" tIns="50800">
            <a:noAutofit/>
          </a:bodyPr>
          <a:lstStyle>
            <a:lvl1pPr indent="-400050" lvl="0" marL="457200" marR="0" rtl="0" algn="l">
              <a:lnSpc>
                <a:spcPct val="100000"/>
              </a:lnSpc>
              <a:spcBef>
                <a:spcPts val="4200"/>
              </a:spcBef>
              <a:spcAft>
                <a:spcPts val="0"/>
              </a:spcAft>
              <a:buClr>
                <a:srgbClr val="000000"/>
              </a:buClr>
              <a:buSzPts val="2700"/>
              <a:buFont typeface="Helvetica Neue Light"/>
              <a:buChar char="•"/>
              <a:defRPr b="0" i="0" sz="3600" u="none" cap="none" strike="noStrike">
                <a:solidFill>
                  <a:srgbClr val="000000"/>
                </a:solidFill>
                <a:latin typeface="Helvetica Neue Light"/>
                <a:ea typeface="Helvetica Neue Light"/>
                <a:cs typeface="Helvetica Neue Light"/>
                <a:sym typeface="Helvetica Neue Light"/>
              </a:defRPr>
            </a:lvl1pPr>
            <a:lvl2pPr indent="-400050" lvl="1" marL="914400" marR="0" rtl="0" algn="l">
              <a:lnSpc>
                <a:spcPct val="100000"/>
              </a:lnSpc>
              <a:spcBef>
                <a:spcPts val="4200"/>
              </a:spcBef>
              <a:spcAft>
                <a:spcPts val="0"/>
              </a:spcAft>
              <a:buClr>
                <a:srgbClr val="000000"/>
              </a:buClr>
              <a:buSzPts val="2700"/>
              <a:buFont typeface="Helvetica Neue Light"/>
              <a:buChar char="•"/>
              <a:defRPr b="0" i="0" sz="3600" u="none" cap="none" strike="noStrike">
                <a:solidFill>
                  <a:srgbClr val="000000"/>
                </a:solidFill>
                <a:latin typeface="Helvetica Neue Light"/>
                <a:ea typeface="Helvetica Neue Light"/>
                <a:cs typeface="Helvetica Neue Light"/>
                <a:sym typeface="Helvetica Neue Light"/>
              </a:defRPr>
            </a:lvl2pPr>
            <a:lvl3pPr indent="-400050" lvl="2" marL="1371600" marR="0" rtl="0" algn="l">
              <a:lnSpc>
                <a:spcPct val="100000"/>
              </a:lnSpc>
              <a:spcBef>
                <a:spcPts val="4200"/>
              </a:spcBef>
              <a:spcAft>
                <a:spcPts val="0"/>
              </a:spcAft>
              <a:buClr>
                <a:srgbClr val="000000"/>
              </a:buClr>
              <a:buSzPts val="2700"/>
              <a:buFont typeface="Helvetica Neue Light"/>
              <a:buChar char="•"/>
              <a:defRPr b="0" i="0" sz="3600" u="none" cap="none" strike="noStrike">
                <a:solidFill>
                  <a:srgbClr val="000000"/>
                </a:solidFill>
                <a:latin typeface="Helvetica Neue Light"/>
                <a:ea typeface="Helvetica Neue Light"/>
                <a:cs typeface="Helvetica Neue Light"/>
                <a:sym typeface="Helvetica Neue Light"/>
              </a:defRPr>
            </a:lvl3pPr>
            <a:lvl4pPr indent="-400050" lvl="3" marL="1828800" marR="0" rtl="0" algn="l">
              <a:lnSpc>
                <a:spcPct val="100000"/>
              </a:lnSpc>
              <a:spcBef>
                <a:spcPts val="4200"/>
              </a:spcBef>
              <a:spcAft>
                <a:spcPts val="0"/>
              </a:spcAft>
              <a:buClr>
                <a:srgbClr val="000000"/>
              </a:buClr>
              <a:buSzPts val="2700"/>
              <a:buFont typeface="Helvetica Neue Light"/>
              <a:buChar char="•"/>
              <a:defRPr b="0" i="0" sz="3600" u="none" cap="none" strike="noStrike">
                <a:solidFill>
                  <a:srgbClr val="000000"/>
                </a:solidFill>
                <a:latin typeface="Helvetica Neue Light"/>
                <a:ea typeface="Helvetica Neue Light"/>
                <a:cs typeface="Helvetica Neue Light"/>
                <a:sym typeface="Helvetica Neue Light"/>
              </a:defRPr>
            </a:lvl4pPr>
            <a:lvl5pPr indent="-400050" lvl="4" marL="2286000" marR="0" rtl="0" algn="l">
              <a:lnSpc>
                <a:spcPct val="100000"/>
              </a:lnSpc>
              <a:spcBef>
                <a:spcPts val="4200"/>
              </a:spcBef>
              <a:spcAft>
                <a:spcPts val="0"/>
              </a:spcAft>
              <a:buClr>
                <a:srgbClr val="000000"/>
              </a:buClr>
              <a:buSzPts val="2700"/>
              <a:buFont typeface="Helvetica Neue Light"/>
              <a:buChar char="•"/>
              <a:defRPr b="0" i="0" sz="3600" u="none" cap="none" strike="noStrike">
                <a:solidFill>
                  <a:srgbClr val="000000"/>
                </a:solidFill>
                <a:latin typeface="Helvetica Neue Light"/>
                <a:ea typeface="Helvetica Neue Light"/>
                <a:cs typeface="Helvetica Neue Light"/>
                <a:sym typeface="Helvetica Neue Light"/>
              </a:defRPr>
            </a:lvl5pPr>
            <a:lvl6pPr indent="-400050" lvl="5" marL="2743200" marR="0" rtl="0" algn="l">
              <a:lnSpc>
                <a:spcPct val="100000"/>
              </a:lnSpc>
              <a:spcBef>
                <a:spcPts val="4200"/>
              </a:spcBef>
              <a:spcAft>
                <a:spcPts val="0"/>
              </a:spcAft>
              <a:buClr>
                <a:srgbClr val="000000"/>
              </a:buClr>
              <a:buSzPts val="2700"/>
              <a:buFont typeface="Helvetica Neue Light"/>
              <a:buChar char="•"/>
              <a:defRPr b="0" i="0" sz="3600" u="none" cap="none" strike="noStrike">
                <a:solidFill>
                  <a:srgbClr val="000000"/>
                </a:solidFill>
                <a:latin typeface="Helvetica Neue Light"/>
                <a:ea typeface="Helvetica Neue Light"/>
                <a:cs typeface="Helvetica Neue Light"/>
                <a:sym typeface="Helvetica Neue Light"/>
              </a:defRPr>
            </a:lvl6pPr>
            <a:lvl7pPr indent="-400050" lvl="6" marL="3200400" marR="0" rtl="0" algn="l">
              <a:lnSpc>
                <a:spcPct val="100000"/>
              </a:lnSpc>
              <a:spcBef>
                <a:spcPts val="4200"/>
              </a:spcBef>
              <a:spcAft>
                <a:spcPts val="0"/>
              </a:spcAft>
              <a:buClr>
                <a:srgbClr val="000000"/>
              </a:buClr>
              <a:buSzPts val="2700"/>
              <a:buFont typeface="Helvetica Neue Light"/>
              <a:buChar char="•"/>
              <a:defRPr b="0" i="0" sz="3600" u="none" cap="none" strike="noStrike">
                <a:solidFill>
                  <a:srgbClr val="000000"/>
                </a:solidFill>
                <a:latin typeface="Helvetica Neue Light"/>
                <a:ea typeface="Helvetica Neue Light"/>
                <a:cs typeface="Helvetica Neue Light"/>
                <a:sym typeface="Helvetica Neue Light"/>
              </a:defRPr>
            </a:lvl7pPr>
            <a:lvl8pPr indent="-400050" lvl="7" marL="3657600" marR="0" rtl="0" algn="l">
              <a:lnSpc>
                <a:spcPct val="100000"/>
              </a:lnSpc>
              <a:spcBef>
                <a:spcPts val="4200"/>
              </a:spcBef>
              <a:spcAft>
                <a:spcPts val="0"/>
              </a:spcAft>
              <a:buClr>
                <a:srgbClr val="000000"/>
              </a:buClr>
              <a:buSzPts val="2700"/>
              <a:buFont typeface="Helvetica Neue Light"/>
              <a:buChar char="•"/>
              <a:defRPr b="0" i="0" sz="3600" u="none" cap="none" strike="noStrike">
                <a:solidFill>
                  <a:srgbClr val="000000"/>
                </a:solidFill>
                <a:latin typeface="Helvetica Neue Light"/>
                <a:ea typeface="Helvetica Neue Light"/>
                <a:cs typeface="Helvetica Neue Light"/>
                <a:sym typeface="Helvetica Neue Light"/>
              </a:defRPr>
            </a:lvl8pPr>
            <a:lvl9pPr indent="-400050" lvl="8" marL="4114800" marR="0" rtl="0" algn="l">
              <a:lnSpc>
                <a:spcPct val="100000"/>
              </a:lnSpc>
              <a:spcBef>
                <a:spcPts val="4200"/>
              </a:spcBef>
              <a:spcAft>
                <a:spcPts val="0"/>
              </a:spcAft>
              <a:buClr>
                <a:srgbClr val="000000"/>
              </a:buClr>
              <a:buSzPts val="2700"/>
              <a:buFont typeface="Helvetica Neue Light"/>
              <a:buChar char="•"/>
              <a:defRPr b="0" i="0" sz="3600" u="none" cap="none" strike="noStrike">
                <a:solidFill>
                  <a:srgbClr val="000000"/>
                </a:solidFill>
                <a:latin typeface="Helvetica Neue Light"/>
                <a:ea typeface="Helvetica Neue Light"/>
                <a:cs typeface="Helvetica Neue Light"/>
                <a:sym typeface="Helvetica Neue Light"/>
              </a:defRPr>
            </a:lvl9pPr>
          </a:lstStyle>
          <a:p/>
        </p:txBody>
      </p:sp>
      <p:sp>
        <p:nvSpPr>
          <p:cNvPr id="8" name="Google Shape;8;p1"/>
          <p:cNvSpPr txBox="1"/>
          <p:nvPr>
            <p:ph idx="12" type="sldNum"/>
          </p:nvPr>
        </p:nvSpPr>
        <p:spPr>
          <a:xfrm>
            <a:off x="6311798" y="9251950"/>
            <a:ext cx="368504" cy="381000"/>
          </a:xfrm>
          <a:prstGeom prst="rect">
            <a:avLst/>
          </a:prstGeom>
          <a:noFill/>
          <a:ln>
            <a:noFill/>
          </a:ln>
        </p:spPr>
        <p:txBody>
          <a:bodyPr anchorCtr="0" anchor="t" bIns="50800" lIns="50800" spcFirstLastPara="1" rIns="50800" wrap="square" tIns="50800">
            <a:noAutofit/>
          </a:bodyPr>
          <a:lstStyle>
            <a:lvl1pPr indent="0" lvl="0" marL="0" marR="0" rtl="0" algn="ctr">
              <a:lnSpc>
                <a:spcPct val="100000"/>
              </a:lnSpc>
              <a:spcBef>
                <a:spcPts val="0"/>
              </a:spcBef>
              <a:spcAft>
                <a:spcPts val="0"/>
              </a:spcAft>
              <a:buClr>
                <a:srgbClr val="000000"/>
              </a:buClr>
              <a:buSzPts val="1800"/>
              <a:buFont typeface="Helvetica Neue Light"/>
              <a:buNone/>
              <a:defRPr b="0" i="0" sz="18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1800"/>
              <a:buFont typeface="Helvetica Neue Light"/>
              <a:buNone/>
              <a:defRPr b="0" i="0" sz="18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1800"/>
              <a:buFont typeface="Helvetica Neue Light"/>
              <a:buNone/>
              <a:defRPr b="0" i="0" sz="18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1800"/>
              <a:buFont typeface="Helvetica Neue Light"/>
              <a:buNone/>
              <a:defRPr b="0" i="0" sz="18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1800"/>
              <a:buFont typeface="Helvetica Neue Light"/>
              <a:buNone/>
              <a:defRPr b="0" i="0" sz="18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1800"/>
              <a:buFont typeface="Helvetica Neue Light"/>
              <a:buNone/>
              <a:defRPr b="0" i="0" sz="18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1800"/>
              <a:buFont typeface="Helvetica Neue Light"/>
              <a:buNone/>
              <a:defRPr b="0" i="0" sz="18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1800"/>
              <a:buFont typeface="Helvetica Neue Light"/>
              <a:buNone/>
              <a:defRPr b="0" i="0" sz="18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1800"/>
              <a:buFont typeface="Helvetica Neue Light"/>
              <a:buNone/>
              <a:defRPr b="0" i="0" sz="18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 name="Shape 60"/>
        <p:cNvGrpSpPr/>
        <p:nvPr/>
      </p:nvGrpSpPr>
      <p:grpSpPr>
        <a:xfrm>
          <a:off x="0" y="0"/>
          <a:ext cx="0" cy="0"/>
          <a:chOff x="0" y="0"/>
          <a:chExt cx="0" cy="0"/>
        </a:xfrm>
      </p:grpSpPr>
      <p:sp>
        <p:nvSpPr>
          <p:cNvPr id="61" name="Google Shape;61;p15"/>
          <p:cNvSpPr txBox="1"/>
          <p:nvPr/>
        </p:nvSpPr>
        <p:spPr>
          <a:xfrm>
            <a:off x="383650" y="1959850"/>
            <a:ext cx="11755500" cy="6139200"/>
          </a:xfrm>
          <a:prstGeom prst="rect">
            <a:avLst/>
          </a:prstGeom>
          <a:noFill/>
          <a:ln>
            <a:noFill/>
          </a:ln>
        </p:spPr>
        <p:txBody>
          <a:bodyPr anchorCtr="0" anchor="ctr" bIns="50800" lIns="50800" spcFirstLastPara="1" rIns="50800" wrap="square" tIns="50800">
            <a:noAutofit/>
          </a:bodyPr>
          <a:lstStyle/>
          <a:p>
            <a:pPr indent="0" lvl="0" marL="0" marR="0" rtl="0" algn="just">
              <a:lnSpc>
                <a:spcPct val="115000"/>
              </a:lnSpc>
              <a:spcBef>
                <a:spcPts val="0"/>
              </a:spcBef>
              <a:spcAft>
                <a:spcPts val="0"/>
              </a:spcAft>
              <a:buClr>
                <a:srgbClr val="000000"/>
              </a:buClr>
              <a:buSzPts val="1800"/>
              <a:buFont typeface="Arial"/>
              <a:buNone/>
            </a:pPr>
            <a:r>
              <a:t/>
            </a:r>
            <a:endParaRPr sz="2400"/>
          </a:p>
          <a:p>
            <a:pPr indent="0" lvl="0" marL="0" marR="0" rtl="0" algn="just">
              <a:lnSpc>
                <a:spcPct val="115000"/>
              </a:lnSpc>
              <a:spcBef>
                <a:spcPts val="0"/>
              </a:spcBef>
              <a:spcAft>
                <a:spcPts val="0"/>
              </a:spcAft>
              <a:buClr>
                <a:srgbClr val="000000"/>
              </a:buClr>
              <a:buSzPts val="1800"/>
              <a:buFont typeface="Arial"/>
              <a:buNone/>
            </a:pPr>
            <a:r>
              <a:t/>
            </a:r>
            <a:endParaRPr sz="2400"/>
          </a:p>
          <a:p>
            <a:pPr indent="0" lvl="0" marL="0" marR="0" rtl="0" algn="just">
              <a:lnSpc>
                <a:spcPct val="115000"/>
              </a:lnSpc>
              <a:spcBef>
                <a:spcPts val="0"/>
              </a:spcBef>
              <a:spcAft>
                <a:spcPts val="0"/>
              </a:spcAft>
              <a:buClr>
                <a:srgbClr val="000000"/>
              </a:buClr>
              <a:buSzPts val="1800"/>
              <a:buFont typeface="Arial"/>
              <a:buNone/>
            </a:pPr>
            <a:r>
              <a:t/>
            </a:r>
            <a:endParaRPr sz="2400"/>
          </a:p>
          <a:p>
            <a:pPr indent="0" lvl="0" marL="0" marR="0" rtl="0" algn="just">
              <a:lnSpc>
                <a:spcPct val="115000"/>
              </a:lnSpc>
              <a:spcBef>
                <a:spcPts val="0"/>
              </a:spcBef>
              <a:spcAft>
                <a:spcPts val="0"/>
              </a:spcAft>
              <a:buClr>
                <a:srgbClr val="000000"/>
              </a:buClr>
              <a:buSzPts val="1800"/>
              <a:buFont typeface="Arial"/>
              <a:buNone/>
            </a:pPr>
            <a:r>
              <a:rPr b="0" i="0" lang="en-US" sz="2400" u="none" cap="none" strike="noStrike">
                <a:solidFill>
                  <a:srgbClr val="000000"/>
                </a:solidFill>
                <a:latin typeface="Arial"/>
                <a:ea typeface="Arial"/>
                <a:cs typeface="Arial"/>
                <a:sym typeface="Arial"/>
              </a:rPr>
              <a:t>analyze,  approach,  area,  assess,  assume,  authority,  available, </a:t>
            </a:r>
            <a:endParaRPr b="0" i="0" sz="2400" u="none" cap="none" strike="noStrike">
              <a:solidFill>
                <a:srgbClr val="000000"/>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1800"/>
              <a:buFont typeface="Arial"/>
              <a:buNone/>
            </a:pPr>
            <a:r>
              <a:rPr b="0" i="0" lang="en-US" sz="2400" u="none" cap="none" strike="noStrike">
                <a:solidFill>
                  <a:srgbClr val="000000"/>
                </a:solidFill>
                <a:latin typeface="Arial"/>
                <a:ea typeface="Arial"/>
                <a:cs typeface="Arial"/>
                <a:sym typeface="Arial"/>
              </a:rPr>
              <a:t>benefit, concept, consist,  context,  constitute,  contract,  data,  define,  derive,  distribute,  economy, environment,  establish,  estimate,  evident,  factor,  finance, formula, function, income,  indicate,  individual,  interpret,  involve,  issue,  labor,  legal,  legislate, major,  method,  percent,  period,  principle,  proceed, process, policy, require, research, respond, role,  section,  sector, significant,  similar,  source,  specific,  structure,  theory,  vary  </a:t>
            </a:r>
            <a:endParaRPr b="0" i="0" sz="2400" u="none" cap="none" strike="noStrike">
              <a:solidFill>
                <a:srgbClr val="000000"/>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1800"/>
              <a:buFont typeface="Arial"/>
              <a:buNone/>
            </a:pPr>
            <a:r>
              <a:t/>
            </a:r>
            <a:endParaRPr sz="2400"/>
          </a:p>
          <a:p>
            <a:pPr indent="0" lvl="0" marL="0" marR="0" rtl="0" algn="l">
              <a:lnSpc>
                <a:spcPct val="115000"/>
              </a:lnSpc>
              <a:spcBef>
                <a:spcPts val="1000"/>
              </a:spcBef>
              <a:spcAft>
                <a:spcPts val="0"/>
              </a:spcAft>
              <a:buClr>
                <a:srgbClr val="000000"/>
              </a:buClr>
              <a:buSzPts val="2400"/>
              <a:buFont typeface="Arial"/>
              <a:buNone/>
            </a:pPr>
            <a:r>
              <a:rPr b="1" i="0" lang="en-US" sz="2400" u="none" cap="none" strike="noStrike">
                <a:solidFill>
                  <a:srgbClr val="000000"/>
                </a:solidFill>
                <a:latin typeface="Arial"/>
                <a:ea typeface="Arial"/>
                <a:cs typeface="Arial"/>
                <a:sym typeface="Arial"/>
              </a:rPr>
              <a:t>Spanish Cognates:</a:t>
            </a:r>
            <a:endParaRPr sz="2400"/>
          </a:p>
          <a:p>
            <a:pPr indent="0" lvl="0" marL="0" marR="0" rtl="0" algn="just">
              <a:lnSpc>
                <a:spcPct val="115000"/>
              </a:lnSpc>
              <a:spcBef>
                <a:spcPts val="0"/>
              </a:spcBef>
              <a:spcAft>
                <a:spcPts val="0"/>
              </a:spcAft>
              <a:buClr>
                <a:srgbClr val="000000"/>
              </a:buClr>
              <a:buSzPts val="1800"/>
              <a:buFont typeface="Arial"/>
              <a:buNone/>
            </a:pPr>
            <a:r>
              <a:rPr b="0" i="1" lang="en-US" sz="2400" u="none" cap="none" strike="noStrike">
                <a:solidFill>
                  <a:srgbClr val="000000"/>
                </a:solidFill>
                <a:latin typeface="Arial"/>
                <a:ea typeface="Arial"/>
                <a:cs typeface="Arial"/>
                <a:sym typeface="Arial"/>
              </a:rPr>
              <a:t>analizar, el área, asumir, la autoridad, el beneficio/beneficiar, concepto, consistir, contexto, constituir, datos, definir, derivar, distribuir, la economía,  establecer, estimar/estimado, evidente, la función, las finanzas, la fórmula,  el indice, el individuo, interpretar, envolver, laborar, legal, legislar, el método, ocurrir, el por ciento, el período, principio, proceder,  el proceso, requerir, responder, rol,  sección, sector, significativo/significante, específica, estructura, la teoría, variar</a:t>
            </a:r>
            <a:endParaRPr b="0" i="0" sz="2400" u="none" cap="none" strike="noStrike">
              <a:solidFill>
                <a:srgbClr val="000000"/>
              </a:solidFill>
              <a:latin typeface="Helvetica Neue"/>
              <a:ea typeface="Helvetica Neue"/>
              <a:cs typeface="Helvetica Neue"/>
              <a:sym typeface="Helvetica Neue"/>
            </a:endParaRPr>
          </a:p>
        </p:txBody>
      </p:sp>
      <p:pic>
        <p:nvPicPr>
          <p:cNvPr id="62" name="Google Shape;62;p15"/>
          <p:cNvPicPr preferRelativeResize="0"/>
          <p:nvPr/>
        </p:nvPicPr>
        <p:blipFill>
          <a:blip r:embed="rId3">
            <a:alphaModFix/>
          </a:blip>
          <a:stretch>
            <a:fillRect/>
          </a:stretch>
        </p:blipFill>
        <p:spPr>
          <a:xfrm>
            <a:off x="10669625" y="401450"/>
            <a:ext cx="1932725" cy="2363875"/>
          </a:xfrm>
          <a:prstGeom prst="rect">
            <a:avLst/>
          </a:prstGeom>
          <a:noFill/>
          <a:ln>
            <a:noFill/>
          </a:ln>
        </p:spPr>
      </p:pic>
      <p:sp>
        <p:nvSpPr>
          <p:cNvPr id="63" name="Google Shape;63;p15"/>
          <p:cNvSpPr txBox="1"/>
          <p:nvPr/>
        </p:nvSpPr>
        <p:spPr>
          <a:xfrm>
            <a:off x="383650" y="974238"/>
            <a:ext cx="10443600" cy="1218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3600"/>
              <a:buFont typeface="Arial"/>
              <a:buNone/>
            </a:pPr>
            <a:r>
              <a:rPr b="1" lang="en-US" sz="3600">
                <a:solidFill>
                  <a:schemeClr val="dk1"/>
                </a:solidFill>
              </a:rPr>
              <a:t>      </a:t>
            </a:r>
            <a:r>
              <a:rPr b="1" lang="en-US" sz="3600">
                <a:solidFill>
                  <a:schemeClr val="dk1"/>
                </a:solidFill>
                <a:latin typeface="EB Garamond"/>
                <a:ea typeface="EB Garamond"/>
                <a:cs typeface="EB Garamond"/>
                <a:sym typeface="EB Garamond"/>
              </a:rPr>
              <a:t>Academic Word List: September</a:t>
            </a:r>
            <a:endParaRPr b="1" sz="3600">
              <a:solidFill>
                <a:schemeClr val="dk1"/>
              </a:solidFill>
              <a:latin typeface="EB Garamond"/>
              <a:ea typeface="EB Garamond"/>
              <a:cs typeface="EB Garamond"/>
              <a:sym typeface="EB Garamond"/>
            </a:endParaRPr>
          </a:p>
          <a:p>
            <a:pPr indent="0" lvl="0" marL="0" rtl="0" algn="l">
              <a:spcBef>
                <a:spcPts val="0"/>
              </a:spcBef>
              <a:spcAft>
                <a:spcPts val="0"/>
              </a:spcAft>
              <a:buNone/>
            </a:pPr>
            <a:r>
              <a:t/>
            </a:r>
            <a:endParaRPr>
              <a:latin typeface="EB Garamond"/>
              <a:ea typeface="EB Garamond"/>
              <a:cs typeface="EB Garamond"/>
              <a:sym typeface="EB Garamon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Google Shape;124;p24"/>
          <p:cNvSpPr txBox="1"/>
          <p:nvPr/>
        </p:nvSpPr>
        <p:spPr>
          <a:xfrm>
            <a:off x="319750" y="2755050"/>
            <a:ext cx="12500700" cy="6083400"/>
          </a:xfrm>
          <a:prstGeom prst="rect">
            <a:avLst/>
          </a:prstGeom>
          <a:noFill/>
          <a:ln>
            <a:noFill/>
          </a:ln>
        </p:spPr>
        <p:txBody>
          <a:bodyPr anchorCtr="0" anchor="ctr" bIns="50800" lIns="50800" spcFirstLastPara="1" rIns="50800" wrap="square" tIns="50800">
            <a:noAutofit/>
          </a:bodyPr>
          <a:lstStyle/>
          <a:p>
            <a:pPr indent="0" lvl="0" marL="0" marR="0" rtl="0" algn="just">
              <a:lnSpc>
                <a:spcPct val="115000"/>
              </a:lnSpc>
              <a:spcBef>
                <a:spcPts val="0"/>
              </a:spcBef>
              <a:spcAft>
                <a:spcPts val="0"/>
              </a:spcAft>
              <a:buClr>
                <a:srgbClr val="000000"/>
              </a:buClr>
              <a:buSzPts val="1800"/>
              <a:buFont typeface="Arial"/>
              <a:buNone/>
            </a:pPr>
            <a:r>
              <a:rPr b="0" i="0" lang="en-US" sz="2400" u="none" cap="none" strike="noStrike">
                <a:solidFill>
                  <a:srgbClr val="000000"/>
                </a:solidFill>
                <a:latin typeface="Arial"/>
                <a:ea typeface="Arial"/>
                <a:cs typeface="Arial"/>
                <a:sym typeface="Arial"/>
              </a:rPr>
              <a:t>adjacent, albeit, assemble, collapse, colleague, compile, conceive, convince, depress, encounter, forthcoming, incline, integrity, intrinsic, invoke, levy, likewise, nonetheless, notwithstanding, ongoing, panel, persist, pose, reluctance, so-called, straightforward, undergo, whereby</a:t>
            </a:r>
            <a:endParaRPr sz="2400"/>
          </a:p>
          <a:p>
            <a:pPr indent="0" lvl="0" marL="0" marR="0" rtl="0" algn="just">
              <a:lnSpc>
                <a:spcPct val="115000"/>
              </a:lnSpc>
              <a:spcBef>
                <a:spcPts val="0"/>
              </a:spcBef>
              <a:spcAft>
                <a:spcPts val="0"/>
              </a:spcAft>
              <a:buClr>
                <a:srgbClr val="000000"/>
              </a:buClr>
              <a:buSzPts val="1800"/>
              <a:buFont typeface="Arial"/>
              <a:buNone/>
            </a:pPr>
            <a:r>
              <a:t/>
            </a:r>
            <a:endParaRPr sz="2400"/>
          </a:p>
          <a:p>
            <a:pPr indent="0" lvl="0" marL="0" marR="0" rtl="0" algn="just">
              <a:lnSpc>
                <a:spcPct val="115000"/>
              </a:lnSpc>
              <a:spcBef>
                <a:spcPts val="1000"/>
              </a:spcBef>
              <a:spcAft>
                <a:spcPts val="0"/>
              </a:spcAft>
              <a:buClr>
                <a:srgbClr val="000000"/>
              </a:buClr>
              <a:buSzPts val="2400"/>
              <a:buFont typeface="Arial"/>
              <a:buNone/>
            </a:pPr>
            <a:r>
              <a:rPr b="1" i="0" lang="en-US" sz="2400" u="none" cap="none" strike="noStrike">
                <a:solidFill>
                  <a:srgbClr val="000000"/>
                </a:solidFill>
              </a:rPr>
              <a:t>Spanish Cognates:</a:t>
            </a:r>
            <a:endParaRPr b="1" sz="2400"/>
          </a:p>
          <a:p>
            <a:pPr indent="0" lvl="0" marL="0" marR="0" rtl="0" algn="l">
              <a:lnSpc>
                <a:spcPct val="115000"/>
              </a:lnSpc>
              <a:spcBef>
                <a:spcPts val="0"/>
              </a:spcBef>
              <a:spcAft>
                <a:spcPts val="0"/>
              </a:spcAft>
              <a:buClr>
                <a:srgbClr val="000000"/>
              </a:buClr>
              <a:buSzPts val="1800"/>
              <a:buFont typeface="Arial"/>
              <a:buNone/>
            </a:pPr>
            <a:r>
              <a:rPr b="0" i="1" lang="en-US" sz="2400" u="none" cap="none" strike="noStrike">
                <a:solidFill>
                  <a:srgbClr val="000000"/>
                </a:solidFill>
                <a:latin typeface="Arial"/>
                <a:ea typeface="Arial"/>
                <a:cs typeface="Arial"/>
                <a:sym typeface="Arial"/>
              </a:rPr>
              <a:t>adyacente,  el colapso,  el colega,  compliar,  convencer,  el encuentro,  inclinarse,  la integridad, intrinsic, invocar,  el panel,  persistir,  posar</a:t>
            </a:r>
            <a:endParaRPr sz="2400"/>
          </a:p>
        </p:txBody>
      </p:sp>
      <p:pic>
        <p:nvPicPr>
          <p:cNvPr id="125" name="Google Shape;125;p24"/>
          <p:cNvPicPr preferRelativeResize="0"/>
          <p:nvPr/>
        </p:nvPicPr>
        <p:blipFill>
          <a:blip r:embed="rId3">
            <a:alphaModFix/>
          </a:blip>
          <a:stretch>
            <a:fillRect/>
          </a:stretch>
        </p:blipFill>
        <p:spPr>
          <a:xfrm>
            <a:off x="10669625" y="401450"/>
            <a:ext cx="1932725" cy="2363875"/>
          </a:xfrm>
          <a:prstGeom prst="rect">
            <a:avLst/>
          </a:prstGeom>
          <a:noFill/>
          <a:ln>
            <a:noFill/>
          </a:ln>
        </p:spPr>
      </p:pic>
      <p:sp>
        <p:nvSpPr>
          <p:cNvPr id="126" name="Google Shape;126;p24"/>
          <p:cNvSpPr txBox="1"/>
          <p:nvPr/>
        </p:nvSpPr>
        <p:spPr>
          <a:xfrm>
            <a:off x="958650" y="974238"/>
            <a:ext cx="10443600" cy="1218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3600"/>
              <a:buFont typeface="Arial"/>
              <a:buNone/>
            </a:pPr>
            <a:r>
              <a:rPr b="1" lang="en-US" sz="3600">
                <a:solidFill>
                  <a:schemeClr val="dk1"/>
                </a:solidFill>
                <a:latin typeface="EB Garamond"/>
                <a:ea typeface="EB Garamond"/>
                <a:cs typeface="EB Garamond"/>
                <a:sym typeface="EB Garamond"/>
              </a:rPr>
              <a:t>Academic Word List: June</a:t>
            </a:r>
            <a:endParaRPr b="1">
              <a:solidFill>
                <a:schemeClr val="dk1"/>
              </a:solidFill>
              <a:latin typeface="EB Garamond"/>
              <a:ea typeface="EB Garamond"/>
              <a:cs typeface="EB Garamond"/>
              <a:sym typeface="EB Garamond"/>
            </a:endParaRPr>
          </a:p>
          <a:p>
            <a:pPr indent="0" lvl="0" marL="0" rtl="0" algn="l">
              <a:spcBef>
                <a:spcPts val="0"/>
              </a:spcBef>
              <a:spcAft>
                <a:spcPts val="0"/>
              </a:spcAft>
              <a:buNone/>
            </a:pPr>
            <a:r>
              <a:t/>
            </a:r>
            <a:endParaRPr>
              <a:latin typeface="Helvetica Neue Light"/>
              <a:ea typeface="Helvetica Neue Light"/>
              <a:cs typeface="Helvetica Neue Light"/>
              <a:sym typeface="Helvetica Neue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sp>
        <p:nvSpPr>
          <p:cNvPr id="68" name="Google Shape;68;p16"/>
          <p:cNvSpPr txBox="1"/>
          <p:nvPr/>
        </p:nvSpPr>
        <p:spPr>
          <a:xfrm>
            <a:off x="383625" y="2171250"/>
            <a:ext cx="12138900" cy="7025400"/>
          </a:xfrm>
          <a:prstGeom prst="rect">
            <a:avLst/>
          </a:prstGeom>
          <a:noFill/>
          <a:ln>
            <a:noFill/>
          </a:ln>
        </p:spPr>
        <p:txBody>
          <a:bodyPr anchorCtr="0" anchor="ctr" bIns="50800" lIns="50800" spcFirstLastPara="1" rIns="50800" wrap="square" tIns="50800">
            <a:noAutofit/>
          </a:bodyPr>
          <a:lstStyle/>
          <a:p>
            <a:pPr indent="0" lvl="0" marL="0" marR="0" rtl="0" algn="just">
              <a:lnSpc>
                <a:spcPct val="115000"/>
              </a:lnSpc>
              <a:spcBef>
                <a:spcPts val="0"/>
              </a:spcBef>
              <a:spcAft>
                <a:spcPts val="0"/>
              </a:spcAft>
              <a:buClr>
                <a:srgbClr val="000000"/>
              </a:buClr>
              <a:buSzPts val="1800"/>
              <a:buFont typeface="Arial"/>
              <a:buNone/>
            </a:pPr>
            <a:r>
              <a:rPr b="0" i="0" lang="en-US" sz="2400" u="none" cap="none" strike="noStrike">
                <a:solidFill>
                  <a:srgbClr val="000000"/>
                </a:solidFill>
                <a:latin typeface="Arial"/>
                <a:ea typeface="Arial"/>
                <a:cs typeface="Arial"/>
                <a:sym typeface="Arial"/>
              </a:rPr>
              <a:t>achieve,  acquire,  administrate,  affect,  appropriate,  aspect,  assist, </a:t>
            </a:r>
            <a:endParaRPr b="0" i="0" sz="2400" u="none" cap="none" strike="noStrike">
              <a:solidFill>
                <a:srgbClr val="000000"/>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1800"/>
              <a:buFont typeface="Arial"/>
              <a:buNone/>
            </a:pPr>
            <a:r>
              <a:rPr b="0" i="0" lang="en-US" sz="2400" u="none" cap="none" strike="noStrike">
                <a:solidFill>
                  <a:srgbClr val="000000"/>
                </a:solidFill>
                <a:latin typeface="Arial"/>
                <a:ea typeface="Arial"/>
                <a:cs typeface="Arial"/>
                <a:sym typeface="Arial"/>
              </a:rPr>
              <a:t>category,  chapter,  commission,  community,  complex,  compute,  conclude,  conduct,  consequence,  construct,  consume,  credit,  culture,  design, distinct, equate, element, evaluate,  feature,  final,  focus,  impact, injure,  institute,  invest,  item, journal,  maintain,  normal,  obtain,  participate,  perceive,  positive,  potential,  previous,  primary,  purchase,  range,  region,  regulate,  relevant,  reside,  resource,  restrict,  secure,  seek,  select,  site,  strategy,  survey,  tradition,  transfer</a:t>
            </a:r>
            <a:endParaRPr b="0" i="0" sz="2400" u="none" cap="none" strike="noStrike">
              <a:solidFill>
                <a:srgbClr val="000000"/>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1800"/>
              <a:buFont typeface="Arial"/>
              <a:buNone/>
            </a:pPr>
            <a:r>
              <a:t/>
            </a:r>
            <a:endParaRPr sz="2400"/>
          </a:p>
          <a:p>
            <a:pPr indent="0" lvl="0" marL="0" marR="0" rtl="0" algn="just">
              <a:lnSpc>
                <a:spcPct val="115000"/>
              </a:lnSpc>
              <a:spcBef>
                <a:spcPts val="1000"/>
              </a:spcBef>
              <a:spcAft>
                <a:spcPts val="0"/>
              </a:spcAft>
              <a:buClr>
                <a:srgbClr val="000000"/>
              </a:buClr>
              <a:buSzPts val="2400"/>
              <a:buFont typeface="Arial"/>
              <a:buNone/>
            </a:pPr>
            <a:r>
              <a:rPr b="1" i="0" lang="en-US" sz="2400" u="none" cap="none" strike="noStrike">
                <a:solidFill>
                  <a:srgbClr val="000000"/>
                </a:solidFill>
                <a:latin typeface="EB Garamond"/>
                <a:ea typeface="EB Garamond"/>
                <a:cs typeface="EB Garamond"/>
                <a:sym typeface="EB Garamond"/>
              </a:rPr>
              <a:t>Spanish Cognates:</a:t>
            </a:r>
            <a:endParaRPr b="1" sz="2400">
              <a:latin typeface="EB Garamond"/>
              <a:ea typeface="EB Garamond"/>
              <a:cs typeface="EB Garamond"/>
              <a:sym typeface="EB Garamond"/>
            </a:endParaRPr>
          </a:p>
          <a:p>
            <a:pPr indent="0" lvl="0" marL="0" marR="0" rtl="0" algn="just">
              <a:lnSpc>
                <a:spcPct val="115000"/>
              </a:lnSpc>
              <a:spcBef>
                <a:spcPts val="0"/>
              </a:spcBef>
              <a:spcAft>
                <a:spcPts val="0"/>
              </a:spcAft>
              <a:buClr>
                <a:srgbClr val="000000"/>
              </a:buClr>
              <a:buSzPts val="1800"/>
              <a:buFont typeface="Arial"/>
              <a:buNone/>
            </a:pPr>
            <a:r>
              <a:rPr b="0" i="1" lang="en-US" sz="2400" u="none" cap="none" strike="noStrike">
                <a:solidFill>
                  <a:srgbClr val="000000"/>
                </a:solidFill>
                <a:latin typeface="Arial"/>
                <a:ea typeface="Arial"/>
                <a:cs typeface="Arial"/>
                <a:sym typeface="Arial"/>
              </a:rPr>
              <a:t>adquirir, administrar, afectar, apropiado, el aspecto, la categoría, la comisión, complejo, conducta, la consecuencia, construir, consumir,  el crédito,  la cultura, diseñar, distinto, el elemento, evaluar, el impacto, instituto, invertir,  mantener,  obtener, percibir, positivo, potencial, previo, primero, región, regular, relevante, residir, restringir, seguro, selecto, sitio, la estrategia,  la tradición, transferir</a:t>
            </a:r>
            <a:endParaRPr b="0" i="0" sz="2400" u="none" cap="none" strike="noStrike">
              <a:solidFill>
                <a:srgbClr val="000000"/>
              </a:solidFill>
              <a:latin typeface="Helvetica Neue"/>
              <a:ea typeface="Helvetica Neue"/>
              <a:cs typeface="Helvetica Neue"/>
              <a:sym typeface="Helvetica Neue"/>
            </a:endParaRPr>
          </a:p>
        </p:txBody>
      </p:sp>
      <p:sp>
        <p:nvSpPr>
          <p:cNvPr id="69" name="Google Shape;69;p16"/>
          <p:cNvSpPr txBox="1"/>
          <p:nvPr/>
        </p:nvSpPr>
        <p:spPr>
          <a:xfrm>
            <a:off x="1341650" y="401438"/>
            <a:ext cx="9945600" cy="1278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b="1" sz="3600">
              <a:solidFill>
                <a:schemeClr val="dk1"/>
              </a:solidFill>
            </a:endParaRPr>
          </a:p>
          <a:p>
            <a:pPr indent="0" lvl="0" marL="0" rtl="0" algn="l">
              <a:lnSpc>
                <a:spcPct val="115000"/>
              </a:lnSpc>
              <a:spcBef>
                <a:spcPts val="0"/>
              </a:spcBef>
              <a:spcAft>
                <a:spcPts val="0"/>
              </a:spcAft>
              <a:buNone/>
            </a:pPr>
            <a:r>
              <a:rPr b="1" lang="en-US" sz="3600">
                <a:solidFill>
                  <a:schemeClr val="dk1"/>
                </a:solidFill>
              </a:rPr>
              <a:t>           </a:t>
            </a:r>
            <a:r>
              <a:rPr b="1" lang="en-US" sz="3600">
                <a:solidFill>
                  <a:schemeClr val="dk1"/>
                </a:solidFill>
                <a:latin typeface="EB Garamond"/>
                <a:ea typeface="EB Garamond"/>
                <a:cs typeface="EB Garamond"/>
                <a:sym typeface="EB Garamond"/>
              </a:rPr>
              <a:t> </a:t>
            </a:r>
            <a:r>
              <a:rPr b="1" lang="en-US" sz="3600">
                <a:solidFill>
                  <a:schemeClr val="dk1"/>
                </a:solidFill>
                <a:latin typeface="EB Garamond"/>
                <a:ea typeface="EB Garamond"/>
                <a:cs typeface="EB Garamond"/>
                <a:sym typeface="EB Garamond"/>
              </a:rPr>
              <a:t>Academic Word List: October</a:t>
            </a:r>
            <a:endParaRPr b="1" sz="3600">
              <a:solidFill>
                <a:schemeClr val="dk1"/>
              </a:solidFill>
              <a:latin typeface="EB Garamond"/>
              <a:ea typeface="EB Garamond"/>
              <a:cs typeface="EB Garamond"/>
              <a:sym typeface="EB Garamond"/>
            </a:endParaRPr>
          </a:p>
        </p:txBody>
      </p:sp>
      <p:pic>
        <p:nvPicPr>
          <p:cNvPr id="70" name="Google Shape;70;p16"/>
          <p:cNvPicPr preferRelativeResize="0"/>
          <p:nvPr/>
        </p:nvPicPr>
        <p:blipFill>
          <a:blip r:embed="rId3">
            <a:alphaModFix/>
          </a:blip>
          <a:stretch>
            <a:fillRect/>
          </a:stretch>
        </p:blipFill>
        <p:spPr>
          <a:xfrm>
            <a:off x="10669625" y="401450"/>
            <a:ext cx="1932725" cy="23638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Google Shape;75;p17"/>
          <p:cNvSpPr txBox="1"/>
          <p:nvPr/>
        </p:nvSpPr>
        <p:spPr>
          <a:xfrm>
            <a:off x="362325" y="2667375"/>
            <a:ext cx="12240000" cy="6234900"/>
          </a:xfrm>
          <a:prstGeom prst="rect">
            <a:avLst/>
          </a:prstGeom>
          <a:noFill/>
          <a:ln>
            <a:noFill/>
          </a:ln>
        </p:spPr>
        <p:txBody>
          <a:bodyPr anchorCtr="0" anchor="ctr" bIns="50800" lIns="50800" spcFirstLastPara="1" rIns="50800" wrap="square" tIns="50800">
            <a:noAutofit/>
          </a:bodyPr>
          <a:lstStyle/>
          <a:p>
            <a:pPr indent="0" lvl="0" marL="0" marR="0" rtl="0" algn="just">
              <a:lnSpc>
                <a:spcPct val="115000"/>
              </a:lnSpc>
              <a:spcBef>
                <a:spcPts val="1000"/>
              </a:spcBef>
              <a:spcAft>
                <a:spcPts val="0"/>
              </a:spcAft>
              <a:buClr>
                <a:srgbClr val="000000"/>
              </a:buClr>
              <a:buSzPts val="1800"/>
              <a:buFont typeface="Arial"/>
              <a:buNone/>
            </a:pPr>
            <a:r>
              <a:rPr b="0" i="0" lang="en-US" sz="2400" u="none" cap="none" strike="noStrike">
                <a:solidFill>
                  <a:srgbClr val="000000"/>
                </a:solidFill>
                <a:latin typeface="Arial"/>
                <a:ea typeface="Arial"/>
                <a:cs typeface="Arial"/>
                <a:sym typeface="Arial"/>
              </a:rPr>
              <a:t>alternative, circumstance,  comment,  compensate,  component,  consent,  considerable,  constant,  constrain,  contribute,  convene,  coordinate,  core,  corporate,  correspond,  criteria,  deduce,  demonstrate, document,  dominate,  emphasis,  ensure,  exclude,  fund,  framework,  illustrate,  immigrate,  imply,  initial,  instance,  interact,  justify,  layer,  link,  maximize,  negate,  outcome,  philosophy,  physical,  proportion,  publish,  react,  register,  rely,  scheme,  sequence,  shift,  specify,  sufficient,  technical,  technique,  valid,  volume</a:t>
            </a:r>
            <a:endParaRPr b="0" i="0" sz="2400" u="none" cap="none" strike="noStrike">
              <a:solidFill>
                <a:srgbClr val="000000"/>
              </a:solidFill>
              <a:latin typeface="Helvetica Neue"/>
              <a:ea typeface="Helvetica Neue"/>
              <a:cs typeface="Helvetica Neue"/>
              <a:sym typeface="Helvetica Neue"/>
            </a:endParaRPr>
          </a:p>
          <a:p>
            <a:pPr indent="0" lvl="0" marL="0" marR="0" rtl="0" algn="just">
              <a:lnSpc>
                <a:spcPct val="115000"/>
              </a:lnSpc>
              <a:spcBef>
                <a:spcPts val="1000"/>
              </a:spcBef>
              <a:spcAft>
                <a:spcPts val="0"/>
              </a:spcAft>
              <a:buClr>
                <a:srgbClr val="000000"/>
              </a:buClr>
              <a:buSzPts val="2400"/>
              <a:buFont typeface="Arial"/>
              <a:buNone/>
            </a:pPr>
            <a:r>
              <a:t/>
            </a:r>
            <a:endParaRPr b="1" sz="2400"/>
          </a:p>
          <a:p>
            <a:pPr indent="0" lvl="0" marL="0" marR="0" rtl="0" algn="just">
              <a:lnSpc>
                <a:spcPct val="115000"/>
              </a:lnSpc>
              <a:spcBef>
                <a:spcPts val="1000"/>
              </a:spcBef>
              <a:spcAft>
                <a:spcPts val="0"/>
              </a:spcAft>
              <a:buClr>
                <a:srgbClr val="000000"/>
              </a:buClr>
              <a:buSzPts val="2400"/>
              <a:buFont typeface="Arial"/>
              <a:buNone/>
            </a:pPr>
            <a:r>
              <a:rPr b="1" i="0" lang="en-US" sz="2400" u="none" cap="none" strike="noStrike">
                <a:solidFill>
                  <a:srgbClr val="000000"/>
                </a:solidFill>
                <a:latin typeface="Arial"/>
                <a:ea typeface="Arial"/>
                <a:cs typeface="Arial"/>
                <a:sym typeface="Arial"/>
              </a:rPr>
              <a:t>Spanish Cognates:</a:t>
            </a:r>
            <a:endParaRPr sz="2400"/>
          </a:p>
          <a:p>
            <a:pPr indent="0" lvl="0" marL="0" marR="0" rtl="0" algn="l">
              <a:lnSpc>
                <a:spcPct val="100000"/>
              </a:lnSpc>
              <a:spcBef>
                <a:spcPts val="0"/>
              </a:spcBef>
              <a:spcAft>
                <a:spcPts val="0"/>
              </a:spcAft>
              <a:buClr>
                <a:srgbClr val="000000"/>
              </a:buClr>
              <a:buSzPts val="1800"/>
              <a:buFont typeface="Arial"/>
              <a:buNone/>
            </a:pPr>
            <a:r>
              <a:rPr b="0" i="1" lang="en-US" sz="2400" u="none" cap="none" strike="noStrike">
                <a:solidFill>
                  <a:srgbClr val="000000"/>
                </a:solidFill>
                <a:latin typeface="Arial"/>
                <a:ea typeface="Arial"/>
                <a:cs typeface="Arial"/>
                <a:sym typeface="Arial"/>
              </a:rPr>
              <a:t>el alternativo,  la circunstancia,  el comentario,  compensar consentimiento,  constante, considerable,  contribuir, la coordenada,  corporativo, corresponder,  los criterios,  deducir, demonstrar,  el document,  dominar,  el énfasis,   el fondo,  ilustrar,  inmigrar, la instancia, inicial, interactuar,  justificar, maximizar, la filosofía, la proporción, registrar, especificar, volumen</a:t>
            </a:r>
            <a:endParaRPr b="0" i="0" sz="2400" u="none" cap="none" strike="noStrike">
              <a:solidFill>
                <a:srgbClr val="000000"/>
              </a:solidFill>
              <a:latin typeface="Helvetica Neue"/>
              <a:ea typeface="Helvetica Neue"/>
              <a:cs typeface="Helvetica Neue"/>
              <a:sym typeface="Helvetica Neue"/>
            </a:endParaRPr>
          </a:p>
        </p:txBody>
      </p:sp>
      <p:pic>
        <p:nvPicPr>
          <p:cNvPr id="76" name="Google Shape;76;p17"/>
          <p:cNvPicPr preferRelativeResize="0"/>
          <p:nvPr/>
        </p:nvPicPr>
        <p:blipFill>
          <a:blip r:embed="rId3">
            <a:alphaModFix/>
          </a:blip>
          <a:stretch>
            <a:fillRect/>
          </a:stretch>
        </p:blipFill>
        <p:spPr>
          <a:xfrm>
            <a:off x="10669625" y="401450"/>
            <a:ext cx="1932725" cy="2363875"/>
          </a:xfrm>
          <a:prstGeom prst="rect">
            <a:avLst/>
          </a:prstGeom>
          <a:noFill/>
          <a:ln>
            <a:noFill/>
          </a:ln>
        </p:spPr>
      </p:pic>
      <p:sp>
        <p:nvSpPr>
          <p:cNvPr id="77" name="Google Shape;77;p17"/>
          <p:cNvSpPr txBox="1"/>
          <p:nvPr/>
        </p:nvSpPr>
        <p:spPr>
          <a:xfrm>
            <a:off x="588075" y="974238"/>
            <a:ext cx="10443600" cy="1218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3600"/>
              <a:buFont typeface="Arial"/>
              <a:buNone/>
            </a:pPr>
            <a:r>
              <a:rPr b="1" lang="en-US" sz="3600">
                <a:solidFill>
                  <a:schemeClr val="dk1"/>
                </a:solidFill>
                <a:latin typeface="EB Garamond"/>
                <a:ea typeface="EB Garamond"/>
                <a:cs typeface="EB Garamond"/>
                <a:sym typeface="EB Garamond"/>
              </a:rPr>
              <a:t>Academic Word List: November</a:t>
            </a:r>
            <a:endParaRPr sz="3600">
              <a:solidFill>
                <a:schemeClr val="dk1"/>
              </a:solidFill>
              <a:latin typeface="EB Garamond"/>
              <a:ea typeface="EB Garamond"/>
              <a:cs typeface="EB Garamond"/>
              <a:sym typeface="EB Garamon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sp>
        <p:nvSpPr>
          <p:cNvPr id="82" name="Google Shape;82;p18"/>
          <p:cNvSpPr txBox="1"/>
          <p:nvPr/>
        </p:nvSpPr>
        <p:spPr>
          <a:xfrm>
            <a:off x="468825" y="1849650"/>
            <a:ext cx="11700000" cy="7095300"/>
          </a:xfrm>
          <a:prstGeom prst="rect">
            <a:avLst/>
          </a:prstGeom>
          <a:noFill/>
          <a:ln>
            <a:noFill/>
          </a:ln>
        </p:spPr>
        <p:txBody>
          <a:bodyPr anchorCtr="0" anchor="ctr" bIns="50800" lIns="50800" spcFirstLastPara="1" rIns="50800" wrap="square" tIns="50800">
            <a:noAutofit/>
          </a:bodyPr>
          <a:lstStyle/>
          <a:p>
            <a:pPr indent="0" lvl="0" marL="0" marR="0" rtl="0" algn="just">
              <a:lnSpc>
                <a:spcPct val="115000"/>
              </a:lnSpc>
              <a:spcBef>
                <a:spcPts val="0"/>
              </a:spcBef>
              <a:spcAft>
                <a:spcPts val="0"/>
              </a:spcAft>
              <a:buClr>
                <a:srgbClr val="000000"/>
              </a:buClr>
              <a:buSzPts val="1800"/>
              <a:buFont typeface="Arial"/>
              <a:buNone/>
            </a:pPr>
            <a:r>
              <a:rPr lang="en-US" sz="2400"/>
              <a:t>a</a:t>
            </a:r>
            <a:r>
              <a:rPr b="0" i="0" lang="en-US" sz="2400" u="none" cap="none" strike="noStrike">
                <a:solidFill>
                  <a:srgbClr val="000000"/>
                </a:solidFill>
                <a:latin typeface="Arial"/>
                <a:ea typeface="Arial"/>
                <a:cs typeface="Arial"/>
                <a:sym typeface="Arial"/>
              </a:rPr>
              <a:t>ccess,  adequacy,  annual,  apparent,  approximate,  attitude,  </a:t>
            </a:r>
            <a:endParaRPr b="0" i="0" sz="2400" u="none" cap="none" strike="noStrike">
              <a:solidFill>
                <a:srgbClr val="000000"/>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1800"/>
              <a:buFont typeface="Arial"/>
              <a:buNone/>
            </a:pPr>
            <a:r>
              <a:rPr b="0" i="0" lang="en-US" sz="2400" u="none" cap="none" strike="noStrike">
                <a:solidFill>
                  <a:srgbClr val="000000"/>
                </a:solidFill>
                <a:latin typeface="Arial"/>
                <a:ea typeface="Arial"/>
                <a:cs typeface="Arial"/>
                <a:sym typeface="Arial"/>
              </a:rPr>
              <a:t>attribute,  civil,  code,  commit,  concentrate,  confer,  contrast, cycle, </a:t>
            </a:r>
            <a:endParaRPr b="0" i="0" sz="2400" u="none" cap="none" strike="noStrike">
              <a:solidFill>
                <a:srgbClr val="000000"/>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1800"/>
              <a:buFont typeface="Arial"/>
              <a:buNone/>
            </a:pPr>
            <a:r>
              <a:rPr b="0" i="0" lang="en-US" sz="2400" u="none" cap="none" strike="noStrike">
                <a:solidFill>
                  <a:srgbClr val="000000"/>
                </a:solidFill>
                <a:latin typeface="Arial"/>
                <a:ea typeface="Arial"/>
                <a:cs typeface="Arial"/>
                <a:sym typeface="Arial"/>
              </a:rPr>
              <a:t>debate,  despite,  dimension,  domestic,  emerge,  ethnic,  grant,  hence,  hypothesis,  implement,  implicate,  impose,  integrate,  internal,  investigate,  mechanism,  occupy,  option,  output,  overall,  parallel,  parameter,  phrase,  prior,  principal,  professional,  project,  promote,  regime,  resolve,  retain,  series,  statistic,  status,  stress,  subsequent,  undertak</a:t>
            </a:r>
            <a:r>
              <a:rPr b="0" i="0" lang="en-US" sz="2400" u="none" cap="none" strike="noStrike">
                <a:solidFill>
                  <a:srgbClr val="000000"/>
                </a:solidFill>
                <a:latin typeface="Arial"/>
                <a:ea typeface="Arial"/>
                <a:cs typeface="Arial"/>
                <a:sym typeface="Arial"/>
              </a:rPr>
              <a:t>e</a:t>
            </a:r>
            <a:endParaRPr sz="2400"/>
          </a:p>
          <a:p>
            <a:pPr indent="0" lvl="0" marL="0" marR="0" rtl="0" algn="just">
              <a:lnSpc>
                <a:spcPct val="115000"/>
              </a:lnSpc>
              <a:spcBef>
                <a:spcPts val="1000"/>
              </a:spcBef>
              <a:spcAft>
                <a:spcPts val="0"/>
              </a:spcAft>
              <a:buClr>
                <a:srgbClr val="000000"/>
              </a:buClr>
              <a:buSzPts val="3600"/>
              <a:buFont typeface="Calibri"/>
              <a:buNone/>
            </a:pPr>
            <a:r>
              <a:t/>
            </a:r>
            <a:endParaRPr b="0" i="0" sz="2400" u="none" cap="none" strike="noStrike">
              <a:solidFill>
                <a:srgbClr val="000000"/>
              </a:solidFill>
              <a:latin typeface="Helvetica Neue"/>
              <a:ea typeface="Helvetica Neue"/>
              <a:cs typeface="Helvetica Neue"/>
              <a:sym typeface="Helvetica Neue"/>
            </a:endParaRPr>
          </a:p>
          <a:p>
            <a:pPr indent="0" lvl="0" marL="0" marR="0" rtl="0" algn="just">
              <a:lnSpc>
                <a:spcPct val="115000"/>
              </a:lnSpc>
              <a:spcBef>
                <a:spcPts val="1000"/>
              </a:spcBef>
              <a:spcAft>
                <a:spcPts val="0"/>
              </a:spcAft>
              <a:buClr>
                <a:srgbClr val="000000"/>
              </a:buClr>
              <a:buSzPts val="2400"/>
              <a:buFont typeface="Arial"/>
              <a:buNone/>
            </a:pPr>
            <a:r>
              <a:rPr b="1" i="0" lang="en-US" sz="2400" u="none" cap="none" strike="noStrike">
                <a:solidFill>
                  <a:srgbClr val="000000"/>
                </a:solidFill>
                <a:latin typeface="Arial"/>
                <a:ea typeface="Arial"/>
                <a:cs typeface="Arial"/>
                <a:sym typeface="Arial"/>
              </a:rPr>
              <a:t>Spanish Cognates:</a:t>
            </a:r>
            <a:endParaRPr sz="2400"/>
          </a:p>
          <a:p>
            <a:pPr indent="0" lvl="0" marL="0" marR="0" rtl="0" algn="l">
              <a:lnSpc>
                <a:spcPct val="115000"/>
              </a:lnSpc>
              <a:spcBef>
                <a:spcPts val="0"/>
              </a:spcBef>
              <a:spcAft>
                <a:spcPts val="0"/>
              </a:spcAft>
              <a:buClr>
                <a:srgbClr val="000000"/>
              </a:buClr>
              <a:buSzPts val="1800"/>
              <a:buFont typeface="Arial"/>
              <a:buNone/>
            </a:pPr>
            <a:r>
              <a:rPr b="0" i="1" lang="en-US" sz="2400" u="none" cap="none" strike="noStrike">
                <a:solidFill>
                  <a:srgbClr val="000000"/>
                </a:solidFill>
                <a:latin typeface="Arial"/>
                <a:ea typeface="Arial"/>
                <a:cs typeface="Arial"/>
                <a:sym typeface="Arial"/>
              </a:rPr>
              <a:t>acceso, la adecuación, la actitud, aparente, anual, aproximado, atributo, civil, cometer, concentrarse, conferir, el contraste, el ciclo, debatir, la dimensión, étnico, la hipótesis, implementar, imponer, integrar, interno, investigar, el mecanismo, ocupar, la opción, paralelo, el parámetro, la frase, el profesional, el proyecto, promover, resolver, retener, la serie, la estadística, el estrado, subsecuente, emprender</a:t>
            </a:r>
            <a:endParaRPr sz="2400"/>
          </a:p>
        </p:txBody>
      </p:sp>
      <p:pic>
        <p:nvPicPr>
          <p:cNvPr id="83" name="Google Shape;83;p18"/>
          <p:cNvPicPr preferRelativeResize="0"/>
          <p:nvPr/>
        </p:nvPicPr>
        <p:blipFill>
          <a:blip r:embed="rId3">
            <a:alphaModFix/>
          </a:blip>
          <a:stretch>
            <a:fillRect/>
          </a:stretch>
        </p:blipFill>
        <p:spPr>
          <a:xfrm>
            <a:off x="10669625" y="401450"/>
            <a:ext cx="1932725" cy="2363875"/>
          </a:xfrm>
          <a:prstGeom prst="rect">
            <a:avLst/>
          </a:prstGeom>
          <a:noFill/>
          <a:ln>
            <a:noFill/>
          </a:ln>
        </p:spPr>
      </p:pic>
      <p:sp>
        <p:nvSpPr>
          <p:cNvPr id="84" name="Google Shape;84;p18"/>
          <p:cNvSpPr txBox="1"/>
          <p:nvPr/>
        </p:nvSpPr>
        <p:spPr>
          <a:xfrm>
            <a:off x="226025" y="974238"/>
            <a:ext cx="10443600" cy="1218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3600"/>
              <a:buFont typeface="Arial"/>
              <a:buNone/>
            </a:pPr>
            <a:r>
              <a:rPr b="1" lang="en-US" sz="3600">
                <a:solidFill>
                  <a:schemeClr val="dk1"/>
                </a:solidFill>
              </a:rPr>
              <a:t>              </a:t>
            </a:r>
            <a:r>
              <a:rPr b="1" lang="en-US" sz="3600">
                <a:solidFill>
                  <a:schemeClr val="dk1"/>
                </a:solidFill>
                <a:latin typeface="EB Garamond"/>
                <a:ea typeface="EB Garamond"/>
                <a:cs typeface="EB Garamond"/>
                <a:sym typeface="EB Garamond"/>
              </a:rPr>
              <a:t> </a:t>
            </a:r>
            <a:r>
              <a:rPr b="1" lang="en-US" sz="3600">
                <a:solidFill>
                  <a:schemeClr val="dk1"/>
                </a:solidFill>
                <a:latin typeface="EB Garamond"/>
                <a:ea typeface="EB Garamond"/>
                <a:cs typeface="EB Garamond"/>
                <a:sym typeface="EB Garamond"/>
              </a:rPr>
              <a:t>Academic Word List: December</a:t>
            </a:r>
            <a:endParaRPr b="1">
              <a:solidFill>
                <a:schemeClr val="dk1"/>
              </a:solidFill>
              <a:latin typeface="EB Garamond"/>
              <a:ea typeface="EB Garamond"/>
              <a:cs typeface="EB Garamond"/>
              <a:sym typeface="EB Garamond"/>
            </a:endParaRPr>
          </a:p>
          <a:p>
            <a:pPr indent="0" lvl="0" marL="0" rtl="0" algn="l">
              <a:spcBef>
                <a:spcPts val="0"/>
              </a:spcBef>
              <a:spcAft>
                <a:spcPts val="0"/>
              </a:spcAft>
              <a:buNone/>
            </a:pPr>
            <a:r>
              <a:t/>
            </a:r>
            <a:endParaRPr>
              <a:latin typeface="Helvetica Neue Light"/>
              <a:ea typeface="Helvetica Neue Light"/>
              <a:cs typeface="Helvetica Neue Light"/>
              <a:sym typeface="Helvetica Neue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Google Shape;89;p19"/>
          <p:cNvSpPr txBox="1"/>
          <p:nvPr/>
        </p:nvSpPr>
        <p:spPr>
          <a:xfrm>
            <a:off x="665900" y="2155200"/>
            <a:ext cx="11673000" cy="7215600"/>
          </a:xfrm>
          <a:prstGeom prst="rect">
            <a:avLst/>
          </a:prstGeom>
          <a:noFill/>
          <a:ln>
            <a:noFill/>
          </a:ln>
        </p:spPr>
        <p:txBody>
          <a:bodyPr anchorCtr="0" anchor="ctr" bIns="50800" lIns="50800" spcFirstLastPara="1" rIns="50800" wrap="square" tIns="50800">
            <a:noAutofit/>
          </a:bodyPr>
          <a:lstStyle/>
          <a:p>
            <a:pPr indent="0" lvl="0" marL="0" marR="0" rtl="0" algn="just">
              <a:lnSpc>
                <a:spcPct val="115000"/>
              </a:lnSpc>
              <a:spcBef>
                <a:spcPts val="0"/>
              </a:spcBef>
              <a:spcAft>
                <a:spcPts val="0"/>
              </a:spcAft>
              <a:buClr>
                <a:srgbClr val="000000"/>
              </a:buClr>
              <a:buSzPts val="1800"/>
              <a:buFont typeface="Arial"/>
              <a:buNone/>
            </a:pPr>
            <a:r>
              <a:rPr b="0" i="0" lang="en-US" sz="2400" u="none" cap="none" strike="noStrike">
                <a:solidFill>
                  <a:srgbClr val="000000"/>
                </a:solidFill>
                <a:latin typeface="Arial"/>
                <a:ea typeface="Arial"/>
                <a:cs typeface="Arial"/>
                <a:sym typeface="Arial"/>
              </a:rPr>
              <a:t>academy,  adjust,  alter,  amend,  capacity,  clause,  compound,  consult, decline, discrete, enable,  energy,  enforce,  entity,  equivalent,  evolve,  expand,  expose,  external,  facilitate,  fundamental,  generate,  liberal,  license,  logic,  margin,   modify,  monitor,  network,  notion,  objective,  orient,  perspective,  precise, prime,  psychology,  pursue,  ratio,  reject,  revenue,  stable,  style,  substitute,  sustain,  symbol,  target,  transit,  trend,  version,  welfare,  whereas</a:t>
            </a:r>
            <a:endParaRPr sz="2400"/>
          </a:p>
          <a:p>
            <a:pPr indent="0" lvl="0" marL="0" marR="0" rtl="0" algn="just">
              <a:lnSpc>
                <a:spcPct val="115000"/>
              </a:lnSpc>
              <a:spcBef>
                <a:spcPts val="0"/>
              </a:spcBef>
              <a:spcAft>
                <a:spcPts val="0"/>
              </a:spcAft>
              <a:buClr>
                <a:srgbClr val="000000"/>
              </a:buClr>
              <a:buSzPts val="1800"/>
              <a:buFont typeface="Arial"/>
              <a:buNone/>
            </a:pPr>
            <a:r>
              <a:t/>
            </a:r>
            <a:endParaRPr sz="2400"/>
          </a:p>
          <a:p>
            <a:pPr indent="0" lvl="0" marL="0" marR="0" rtl="0" algn="just">
              <a:lnSpc>
                <a:spcPct val="115000"/>
              </a:lnSpc>
              <a:spcBef>
                <a:spcPts val="1000"/>
              </a:spcBef>
              <a:spcAft>
                <a:spcPts val="0"/>
              </a:spcAft>
              <a:buClr>
                <a:srgbClr val="000000"/>
              </a:buClr>
              <a:buSzPts val="2400"/>
              <a:buFont typeface="Arial"/>
              <a:buNone/>
            </a:pPr>
            <a:r>
              <a:rPr b="1" i="0" lang="en-US" sz="2400" u="none" cap="none" strike="noStrike">
                <a:solidFill>
                  <a:srgbClr val="000000"/>
                </a:solidFill>
                <a:latin typeface="Arial"/>
                <a:ea typeface="Arial"/>
                <a:cs typeface="Arial"/>
                <a:sym typeface="Arial"/>
              </a:rPr>
              <a:t>Spanish Cognates:</a:t>
            </a:r>
            <a:endParaRPr sz="2400"/>
          </a:p>
          <a:p>
            <a:pPr indent="0" lvl="0" marL="0" marR="0" rtl="0" algn="l">
              <a:lnSpc>
                <a:spcPct val="115000"/>
              </a:lnSpc>
              <a:spcBef>
                <a:spcPts val="0"/>
              </a:spcBef>
              <a:spcAft>
                <a:spcPts val="0"/>
              </a:spcAft>
              <a:buClr>
                <a:srgbClr val="000000"/>
              </a:buClr>
              <a:buSzPts val="1800"/>
              <a:buFont typeface="Arial"/>
              <a:buNone/>
            </a:pPr>
            <a:r>
              <a:rPr b="0" i="1" lang="en-US" sz="2400" u="none" cap="none" strike="noStrike">
                <a:solidFill>
                  <a:srgbClr val="000000"/>
                </a:solidFill>
                <a:latin typeface="Arial"/>
                <a:ea typeface="Arial"/>
                <a:cs typeface="Arial"/>
                <a:sym typeface="Arial"/>
              </a:rPr>
              <a:t>la academia,  ajustar,  alterar,  enmendar,  la capacidad,  la clásula, compuesto,   consultar,  la energía,  la entidad,   equivalente, evolucionar,  exponer,  externo,   facilitar,  fundamental,  generar, liberal,  la licencia,  la lógica,  el margen,  modificar,    el monitor,   la noción,  el objectivo,  orientar,  la perspectiva,   preciso,  principal,  la psicología,  perseguir,  el estable,  el estilo,  el sustituto, el símbolo, el tránsito,</a:t>
            </a:r>
            <a:r>
              <a:rPr b="0" i="0" lang="en-US" sz="2400" u="none" cap="none" strike="noStrike">
                <a:solidFill>
                  <a:srgbClr val="000000"/>
                </a:solidFill>
                <a:latin typeface="Arial"/>
                <a:ea typeface="Arial"/>
                <a:cs typeface="Arial"/>
                <a:sym typeface="Arial"/>
              </a:rPr>
              <a:t> </a:t>
            </a:r>
            <a:r>
              <a:rPr b="0" i="1" lang="en-US" sz="2400" u="none" cap="none" strike="noStrike">
                <a:solidFill>
                  <a:srgbClr val="000000"/>
                </a:solidFill>
                <a:latin typeface="Arial"/>
                <a:ea typeface="Arial"/>
                <a:cs typeface="Arial"/>
                <a:sym typeface="Arial"/>
              </a:rPr>
              <a:t> la versión</a:t>
            </a:r>
            <a:endParaRPr sz="2400"/>
          </a:p>
        </p:txBody>
      </p:sp>
      <p:pic>
        <p:nvPicPr>
          <p:cNvPr id="90" name="Google Shape;90;p19"/>
          <p:cNvPicPr preferRelativeResize="0"/>
          <p:nvPr/>
        </p:nvPicPr>
        <p:blipFill>
          <a:blip r:embed="rId3">
            <a:alphaModFix/>
          </a:blip>
          <a:stretch>
            <a:fillRect/>
          </a:stretch>
        </p:blipFill>
        <p:spPr>
          <a:xfrm>
            <a:off x="10669625" y="401450"/>
            <a:ext cx="1932725" cy="2363875"/>
          </a:xfrm>
          <a:prstGeom prst="rect">
            <a:avLst/>
          </a:prstGeom>
          <a:noFill/>
          <a:ln>
            <a:noFill/>
          </a:ln>
        </p:spPr>
      </p:pic>
      <p:sp>
        <p:nvSpPr>
          <p:cNvPr id="91" name="Google Shape;91;p19"/>
          <p:cNvSpPr txBox="1"/>
          <p:nvPr/>
        </p:nvSpPr>
        <p:spPr>
          <a:xfrm>
            <a:off x="971400" y="974238"/>
            <a:ext cx="10443600" cy="1218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3600"/>
              <a:buFont typeface="Arial"/>
              <a:buNone/>
            </a:pPr>
            <a:r>
              <a:rPr b="1" lang="en-US" sz="3600">
                <a:solidFill>
                  <a:schemeClr val="dk1"/>
                </a:solidFill>
                <a:latin typeface="EB Garamond"/>
                <a:ea typeface="EB Garamond"/>
                <a:cs typeface="EB Garamond"/>
                <a:sym typeface="EB Garamond"/>
              </a:rPr>
              <a:t>Academic Word List: January</a:t>
            </a:r>
            <a:endParaRPr>
              <a:solidFill>
                <a:schemeClr val="dk1"/>
              </a:solidFill>
              <a:latin typeface="EB Garamond"/>
              <a:ea typeface="EB Garamond"/>
              <a:cs typeface="EB Garamond"/>
              <a:sym typeface="EB Garamond"/>
            </a:endParaRPr>
          </a:p>
          <a:p>
            <a:pPr indent="0" lvl="0" marL="0" rtl="0" algn="l">
              <a:spcBef>
                <a:spcPts val="0"/>
              </a:spcBef>
              <a:spcAft>
                <a:spcPts val="0"/>
              </a:spcAft>
              <a:buNone/>
            </a:pPr>
            <a:r>
              <a:t/>
            </a:r>
            <a:endParaRPr>
              <a:latin typeface="Helvetica Neue Light"/>
              <a:ea typeface="Helvetica Neue Light"/>
              <a:cs typeface="Helvetica Neue Light"/>
              <a:sym typeface="Helvetica Neue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Google Shape;96;p20"/>
          <p:cNvSpPr txBox="1"/>
          <p:nvPr/>
        </p:nvSpPr>
        <p:spPr>
          <a:xfrm>
            <a:off x="579950" y="2155200"/>
            <a:ext cx="11844900" cy="6853500"/>
          </a:xfrm>
          <a:prstGeom prst="rect">
            <a:avLst/>
          </a:prstGeom>
          <a:noFill/>
          <a:ln>
            <a:noFill/>
          </a:ln>
        </p:spPr>
        <p:txBody>
          <a:bodyPr anchorCtr="0" anchor="ctr" bIns="50800" lIns="50800" spcFirstLastPara="1" rIns="50800" wrap="square" tIns="50800">
            <a:noAutofit/>
          </a:bodyPr>
          <a:lstStyle/>
          <a:p>
            <a:pPr indent="0" lvl="0" marL="0" marR="0" rtl="0" algn="just">
              <a:lnSpc>
                <a:spcPct val="115000"/>
              </a:lnSpc>
              <a:spcBef>
                <a:spcPts val="0"/>
              </a:spcBef>
              <a:spcAft>
                <a:spcPts val="0"/>
              </a:spcAft>
              <a:buClr>
                <a:srgbClr val="000000"/>
              </a:buClr>
              <a:buSzPts val="1800"/>
              <a:buFont typeface="Arial"/>
              <a:buNone/>
            </a:pPr>
            <a:r>
              <a:rPr b="0" i="0" lang="en-US" sz="2400" u="none" cap="none" strike="noStrike">
                <a:solidFill>
                  <a:srgbClr val="000000"/>
                </a:solidFill>
                <a:latin typeface="Arial"/>
                <a:ea typeface="Arial"/>
                <a:cs typeface="Arial"/>
                <a:sym typeface="Arial"/>
              </a:rPr>
              <a:t>abstract,  acknowledge,  accuracy,  aggregate,  allocate,  assign,  bond,  capable,   cite,  cooperate,  discriminate,  display,  diverse,  domain,  edit,  enhance,  estate,  exceed,  explicit,  federal,  fee,  flexible,  furthermore,  gender,  incentive,  incorporate,  incidence,  index,  inhibit,  initiate,  input,  interval,  mitigate, minimum,  ministry,  motive,  neutral,  nevertheless,  overseas,  precede,  presume,  rational,  recover,  reveal,  scope,  subsidy,  trace,  transform,  underlie,  utilize  </a:t>
            </a:r>
            <a:endParaRPr sz="2400"/>
          </a:p>
          <a:p>
            <a:pPr indent="0" lvl="0" marL="0" marR="0" rtl="0" algn="just">
              <a:lnSpc>
                <a:spcPct val="115000"/>
              </a:lnSpc>
              <a:spcBef>
                <a:spcPts val="0"/>
              </a:spcBef>
              <a:spcAft>
                <a:spcPts val="0"/>
              </a:spcAft>
              <a:buClr>
                <a:srgbClr val="000000"/>
              </a:buClr>
              <a:buSzPts val="1800"/>
              <a:buFont typeface="Arial"/>
              <a:buNone/>
            </a:pPr>
            <a:r>
              <a:t/>
            </a:r>
            <a:endParaRPr sz="2400"/>
          </a:p>
          <a:p>
            <a:pPr indent="0" lvl="0" marL="0" marR="0" rtl="0" algn="just">
              <a:lnSpc>
                <a:spcPct val="115000"/>
              </a:lnSpc>
              <a:spcBef>
                <a:spcPts val="1000"/>
              </a:spcBef>
              <a:spcAft>
                <a:spcPts val="0"/>
              </a:spcAft>
              <a:buClr>
                <a:srgbClr val="000000"/>
              </a:buClr>
              <a:buSzPts val="2400"/>
              <a:buFont typeface="Arial"/>
              <a:buNone/>
            </a:pPr>
            <a:r>
              <a:rPr b="1" i="0" lang="en-US" sz="2400" u="none" cap="none" strike="noStrike">
                <a:solidFill>
                  <a:srgbClr val="000000"/>
                </a:solidFill>
                <a:latin typeface="Arial"/>
                <a:ea typeface="Arial"/>
                <a:cs typeface="Arial"/>
                <a:sym typeface="Arial"/>
              </a:rPr>
              <a:t>Spanish Cognates:</a:t>
            </a:r>
            <a:endParaRPr sz="2400"/>
          </a:p>
          <a:p>
            <a:pPr indent="0" lvl="0" marL="0" marR="0" rtl="0" algn="l">
              <a:lnSpc>
                <a:spcPct val="115000"/>
              </a:lnSpc>
              <a:spcBef>
                <a:spcPts val="0"/>
              </a:spcBef>
              <a:spcAft>
                <a:spcPts val="0"/>
              </a:spcAft>
              <a:buClr>
                <a:srgbClr val="000000"/>
              </a:buClr>
              <a:buSzPts val="1800"/>
              <a:buFont typeface="Arial"/>
              <a:buNone/>
            </a:pPr>
            <a:r>
              <a:rPr b="0" i="1" lang="en-US" sz="2400" u="none" cap="none" strike="noStrike">
                <a:solidFill>
                  <a:srgbClr val="000000"/>
                </a:solidFill>
                <a:latin typeface="Arial"/>
                <a:ea typeface="Arial"/>
                <a:cs typeface="Arial"/>
                <a:sym typeface="Arial"/>
              </a:rPr>
              <a:t>abstracto, el agregado, asignar, capaz, citar, cooperar, discriminar, diverso,  el dominio, editar, la estancia, exceder, explícito, federal, flexible,   el género,  el incentive,  incorporar,  la incidencia, el índice, inhibir, iniciar, el intervalo,   el mínima, el ministerio, el motivo, neutral, preceder, presumir, racional,  recuperar, revelar, transformar,  utilizar</a:t>
            </a:r>
            <a:endParaRPr sz="2400"/>
          </a:p>
        </p:txBody>
      </p:sp>
      <p:pic>
        <p:nvPicPr>
          <p:cNvPr id="97" name="Google Shape;97;p20"/>
          <p:cNvPicPr preferRelativeResize="0"/>
          <p:nvPr/>
        </p:nvPicPr>
        <p:blipFill>
          <a:blip r:embed="rId3">
            <a:alphaModFix/>
          </a:blip>
          <a:stretch>
            <a:fillRect/>
          </a:stretch>
        </p:blipFill>
        <p:spPr>
          <a:xfrm>
            <a:off x="10669625" y="401450"/>
            <a:ext cx="1932725" cy="2363875"/>
          </a:xfrm>
          <a:prstGeom prst="rect">
            <a:avLst/>
          </a:prstGeom>
          <a:noFill/>
          <a:ln>
            <a:noFill/>
          </a:ln>
        </p:spPr>
      </p:pic>
      <p:sp>
        <p:nvSpPr>
          <p:cNvPr id="98" name="Google Shape;98;p20"/>
          <p:cNvSpPr txBox="1"/>
          <p:nvPr/>
        </p:nvSpPr>
        <p:spPr>
          <a:xfrm>
            <a:off x="319750" y="974238"/>
            <a:ext cx="10443600" cy="1218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3600"/>
              <a:buFont typeface="Arial"/>
              <a:buNone/>
            </a:pPr>
            <a:r>
              <a:rPr b="1" lang="en-US" sz="3600">
                <a:solidFill>
                  <a:schemeClr val="dk1"/>
                </a:solidFill>
              </a:rPr>
              <a:t>            </a:t>
            </a:r>
            <a:r>
              <a:rPr b="1" lang="en-US" sz="3600">
                <a:solidFill>
                  <a:schemeClr val="dk1"/>
                </a:solidFill>
                <a:latin typeface="EB Garamond"/>
                <a:ea typeface="EB Garamond"/>
                <a:cs typeface="EB Garamond"/>
                <a:sym typeface="EB Garamond"/>
              </a:rPr>
              <a:t>Academic Word List: February</a:t>
            </a:r>
            <a:endParaRPr>
              <a:solidFill>
                <a:schemeClr val="dk1"/>
              </a:solidFill>
              <a:latin typeface="EB Garamond"/>
              <a:ea typeface="EB Garamond"/>
              <a:cs typeface="EB Garamond"/>
              <a:sym typeface="EB Garamond"/>
            </a:endParaRPr>
          </a:p>
          <a:p>
            <a:pPr indent="0" lvl="0" marL="0" rtl="0" algn="l">
              <a:spcBef>
                <a:spcPts val="0"/>
              </a:spcBef>
              <a:spcAft>
                <a:spcPts val="0"/>
              </a:spcAft>
              <a:buNone/>
            </a:pPr>
            <a:r>
              <a:t/>
            </a:r>
            <a:endParaRPr>
              <a:latin typeface="Helvetica Neue Light"/>
              <a:ea typeface="Helvetica Neue Light"/>
              <a:cs typeface="Helvetica Neue Light"/>
              <a:sym typeface="Helvetica Neue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Google Shape;103;p21"/>
          <p:cNvSpPr txBox="1"/>
          <p:nvPr/>
        </p:nvSpPr>
        <p:spPr>
          <a:xfrm>
            <a:off x="480650" y="2075400"/>
            <a:ext cx="12121800" cy="7295400"/>
          </a:xfrm>
          <a:prstGeom prst="rect">
            <a:avLst/>
          </a:prstGeom>
          <a:noFill/>
          <a:ln>
            <a:noFill/>
          </a:ln>
        </p:spPr>
        <p:txBody>
          <a:bodyPr anchorCtr="0" anchor="ctr" bIns="50800" lIns="50800" spcFirstLastPara="1" rIns="50800" wrap="square" tIns="50800">
            <a:noAutofit/>
          </a:bodyPr>
          <a:lstStyle/>
          <a:p>
            <a:pPr indent="0" lvl="0" marL="0" marR="0" rtl="0" algn="just">
              <a:lnSpc>
                <a:spcPct val="115000"/>
              </a:lnSpc>
              <a:spcBef>
                <a:spcPts val="0"/>
              </a:spcBef>
              <a:spcAft>
                <a:spcPts val="0"/>
              </a:spcAft>
              <a:buClr>
                <a:srgbClr val="000000"/>
              </a:buClr>
              <a:buSzPts val="1800"/>
              <a:buFont typeface="Arial"/>
              <a:buNone/>
            </a:pPr>
            <a:r>
              <a:rPr b="0" i="0" lang="en-US" sz="2400" u="none" cap="none" strike="noStrike">
                <a:solidFill>
                  <a:srgbClr val="000000"/>
                </a:solidFill>
                <a:latin typeface="Arial"/>
                <a:ea typeface="Arial"/>
                <a:cs typeface="Arial"/>
                <a:sym typeface="Arial"/>
              </a:rPr>
              <a:t>adapt,  advocate,  channel,  classic,  comprehensive,  comprise, confirm,  </a:t>
            </a:r>
            <a:endParaRPr b="0" i="0" sz="2400" u="none" cap="none" strike="noStrike">
              <a:solidFill>
                <a:srgbClr val="000000"/>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1800"/>
              <a:buFont typeface="Arial"/>
              <a:buNone/>
            </a:pPr>
            <a:r>
              <a:rPr b="0" i="0" lang="en-US" sz="2400" u="none" cap="none" strike="noStrike">
                <a:solidFill>
                  <a:srgbClr val="000000"/>
                </a:solidFill>
                <a:latin typeface="Arial"/>
                <a:ea typeface="Arial"/>
                <a:cs typeface="Arial"/>
                <a:sym typeface="Arial"/>
              </a:rPr>
              <a:t>contrary,   convert,   decade,  deny,  differentiate,  dispose,   dynamic,   equip,   eliminate,  empirical,  extract  finite,  foundation,  gradient,  guarantee,  hierarchy,  identical,  ideology,  infer,  innovate,  insert, intervene,  isolate,  media,  mode,  paradigm,  phenomenon,  priority,  prohibit,  publication,  quote,  release,  reverse,  simulate,  sole,  somewhat,  submit,  successor,  thesis,  transmit,  ultimate,  unique,  voluntary</a:t>
            </a:r>
            <a:endParaRPr sz="2400"/>
          </a:p>
          <a:p>
            <a:pPr indent="0" lvl="0" marL="0" marR="0" rtl="0" algn="just">
              <a:lnSpc>
                <a:spcPct val="115000"/>
              </a:lnSpc>
              <a:spcBef>
                <a:spcPts val="1000"/>
              </a:spcBef>
              <a:spcAft>
                <a:spcPts val="0"/>
              </a:spcAft>
              <a:buClr>
                <a:srgbClr val="000000"/>
              </a:buClr>
              <a:buSzPts val="3600"/>
              <a:buFont typeface="Calibri"/>
              <a:buNone/>
            </a:pPr>
            <a:r>
              <a:t/>
            </a:r>
            <a:endParaRPr b="0" i="0" sz="2400" u="none" cap="none" strike="noStrike">
              <a:solidFill>
                <a:srgbClr val="000000"/>
              </a:solidFill>
              <a:latin typeface="Helvetica Neue"/>
              <a:ea typeface="Helvetica Neue"/>
              <a:cs typeface="Helvetica Neue"/>
              <a:sym typeface="Helvetica Neue"/>
            </a:endParaRPr>
          </a:p>
          <a:p>
            <a:pPr indent="0" lvl="0" marL="0" marR="0" rtl="0" algn="just">
              <a:lnSpc>
                <a:spcPct val="115000"/>
              </a:lnSpc>
              <a:spcBef>
                <a:spcPts val="1000"/>
              </a:spcBef>
              <a:spcAft>
                <a:spcPts val="0"/>
              </a:spcAft>
              <a:buClr>
                <a:srgbClr val="000000"/>
              </a:buClr>
              <a:buSzPts val="2400"/>
              <a:buFont typeface="Arial"/>
              <a:buNone/>
            </a:pPr>
            <a:r>
              <a:rPr b="1" i="0" lang="en-US" sz="2400" u="none" cap="none" strike="noStrike">
                <a:solidFill>
                  <a:srgbClr val="000000"/>
                </a:solidFill>
                <a:latin typeface="Arial"/>
                <a:ea typeface="Arial"/>
                <a:cs typeface="Arial"/>
                <a:sym typeface="Arial"/>
              </a:rPr>
              <a:t>Spanish Cognates:</a:t>
            </a:r>
            <a:endParaRPr sz="2400"/>
          </a:p>
          <a:p>
            <a:pPr indent="0" lvl="0" marL="0" marR="0" rtl="0" algn="l">
              <a:lnSpc>
                <a:spcPct val="115000"/>
              </a:lnSpc>
              <a:spcBef>
                <a:spcPts val="1000"/>
              </a:spcBef>
              <a:spcAft>
                <a:spcPts val="0"/>
              </a:spcAft>
              <a:buClr>
                <a:srgbClr val="000000"/>
              </a:buClr>
              <a:buSzPts val="1800"/>
              <a:buFont typeface="Arial"/>
              <a:buNone/>
            </a:pPr>
            <a:r>
              <a:rPr b="0" i="1" lang="en-US" sz="2400" u="none" cap="none" strike="noStrike">
                <a:solidFill>
                  <a:srgbClr val="000000"/>
                </a:solidFill>
                <a:latin typeface="Arial"/>
                <a:ea typeface="Arial"/>
                <a:cs typeface="Arial"/>
                <a:sym typeface="Arial"/>
              </a:rPr>
              <a:t>adaptarse, abogado, el canal,  clásico,  comprehender,  confirmar,  contrario, convertir,   la década,  diferenciar,  disponer,  dinámico,  equipar, eliminar,  empírico,  extraer,   finito,  la fundación,  el gradiente, garantizar,  idéntico,  la ideología,  inferir,  insertar,  intervenir, los medios de comunicación,  el modo/la modalidad,  el paradigma, fenómeno,  la prioridad,  prohibir,  la publicación,  el revés,  simular,  el sucesor,  la tesis,   transmitir,  último,  único,  voluntario</a:t>
            </a:r>
            <a:endParaRPr sz="2400"/>
          </a:p>
        </p:txBody>
      </p:sp>
      <p:pic>
        <p:nvPicPr>
          <p:cNvPr id="104" name="Google Shape;104;p21"/>
          <p:cNvPicPr preferRelativeResize="0"/>
          <p:nvPr/>
        </p:nvPicPr>
        <p:blipFill>
          <a:blip r:embed="rId3">
            <a:alphaModFix/>
          </a:blip>
          <a:stretch>
            <a:fillRect/>
          </a:stretch>
        </p:blipFill>
        <p:spPr>
          <a:xfrm>
            <a:off x="10669625" y="401450"/>
            <a:ext cx="1932725" cy="2363875"/>
          </a:xfrm>
          <a:prstGeom prst="rect">
            <a:avLst/>
          </a:prstGeom>
          <a:noFill/>
          <a:ln>
            <a:noFill/>
          </a:ln>
        </p:spPr>
      </p:pic>
      <p:sp>
        <p:nvSpPr>
          <p:cNvPr id="105" name="Google Shape;105;p21"/>
          <p:cNvSpPr txBox="1"/>
          <p:nvPr/>
        </p:nvSpPr>
        <p:spPr>
          <a:xfrm>
            <a:off x="1448450" y="974225"/>
            <a:ext cx="10443600" cy="1218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3600"/>
              <a:buFont typeface="Arial"/>
              <a:buNone/>
            </a:pPr>
            <a:r>
              <a:rPr b="1" lang="en-US" sz="3600">
                <a:solidFill>
                  <a:schemeClr val="dk1"/>
                </a:solidFill>
                <a:latin typeface="EB Garamond"/>
                <a:ea typeface="EB Garamond"/>
                <a:cs typeface="EB Garamond"/>
                <a:sym typeface="EB Garamond"/>
              </a:rPr>
              <a:t>Academic Word List: March</a:t>
            </a:r>
            <a:endParaRPr b="1">
              <a:solidFill>
                <a:schemeClr val="dk1"/>
              </a:solidFill>
              <a:latin typeface="EB Garamond"/>
              <a:ea typeface="EB Garamond"/>
              <a:cs typeface="EB Garamond"/>
              <a:sym typeface="EB Garamond"/>
            </a:endParaRPr>
          </a:p>
          <a:p>
            <a:pPr indent="0" lvl="0" marL="0" rtl="0" algn="l">
              <a:spcBef>
                <a:spcPts val="0"/>
              </a:spcBef>
              <a:spcAft>
                <a:spcPts val="0"/>
              </a:spcAft>
              <a:buNone/>
            </a:pPr>
            <a:r>
              <a:t/>
            </a:r>
            <a:endParaRPr>
              <a:latin typeface="Helvetica Neue Light"/>
              <a:ea typeface="Helvetica Neue Light"/>
              <a:cs typeface="Helvetica Neue Light"/>
              <a:sym typeface="Helvetica Neue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Google Shape;110;p22"/>
          <p:cNvSpPr txBox="1"/>
          <p:nvPr/>
        </p:nvSpPr>
        <p:spPr>
          <a:xfrm>
            <a:off x="616400" y="2189850"/>
            <a:ext cx="11772000" cy="7219800"/>
          </a:xfrm>
          <a:prstGeom prst="rect">
            <a:avLst/>
          </a:prstGeom>
          <a:noFill/>
          <a:ln>
            <a:noFill/>
          </a:ln>
        </p:spPr>
        <p:txBody>
          <a:bodyPr anchorCtr="0" anchor="ctr" bIns="50800" lIns="50800" spcFirstLastPara="1" rIns="50800" wrap="square" tIns="50800">
            <a:noAutofit/>
          </a:bodyPr>
          <a:lstStyle/>
          <a:p>
            <a:pPr indent="0" lvl="0" marL="0" marR="0" rtl="0" algn="just">
              <a:lnSpc>
                <a:spcPct val="115000"/>
              </a:lnSpc>
              <a:spcBef>
                <a:spcPts val="0"/>
              </a:spcBef>
              <a:spcAft>
                <a:spcPts val="0"/>
              </a:spcAft>
              <a:buClr>
                <a:srgbClr val="000000"/>
              </a:buClr>
              <a:buSzPts val="1700"/>
              <a:buFont typeface="Arial"/>
              <a:buNone/>
            </a:pPr>
            <a:r>
              <a:rPr b="0" i="0" lang="en-US" sz="2400" u="none" cap="none" strike="noStrike">
                <a:solidFill>
                  <a:srgbClr val="000000"/>
                </a:solidFill>
                <a:latin typeface="Arial"/>
                <a:ea typeface="Arial"/>
                <a:cs typeface="Arial"/>
                <a:sym typeface="Arial"/>
              </a:rPr>
              <a:t>abandon, accompany, accumulate, ambiguous, appendix,  appreciate,   </a:t>
            </a:r>
            <a:endParaRPr b="0" i="0" sz="2400" u="none" cap="none" strike="noStrike">
              <a:solidFill>
                <a:srgbClr val="000000"/>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1700"/>
              <a:buFont typeface="Arial"/>
              <a:buNone/>
            </a:pPr>
            <a:r>
              <a:rPr b="0" i="0" lang="en-US" sz="2400" u="none" cap="none" strike="noStrike">
                <a:solidFill>
                  <a:srgbClr val="000000"/>
                </a:solidFill>
                <a:latin typeface="Arial"/>
                <a:ea typeface="Arial"/>
                <a:cs typeface="Arial"/>
                <a:sym typeface="Arial"/>
              </a:rPr>
              <a:t>arbitrary,   automate,  bias,  chart,  clarify,  commodity,  complement,  conform,  contemporary,  contradict, crucial, currency, denote,  detect,  deviate,  displace,  eventual,  exhibit,  exploit, fluctuate, guideline, implicit, induce, inevitable, infrastructure, inspect, intense,  manipulate, minimize, nuclear, offset, predominant,  prospect,  radical,  reinforce,  restore,  revise, tension,  terminate,  theme,  thereby,  uniform,  vehicle,  via,  virtual,   widespread </a:t>
            </a:r>
            <a:endParaRPr sz="2400"/>
          </a:p>
          <a:p>
            <a:pPr indent="0" lvl="0" marL="0" marR="0" rtl="0" algn="just">
              <a:lnSpc>
                <a:spcPct val="115000"/>
              </a:lnSpc>
              <a:spcBef>
                <a:spcPts val="1000"/>
              </a:spcBef>
              <a:spcAft>
                <a:spcPts val="0"/>
              </a:spcAft>
              <a:buClr>
                <a:srgbClr val="000000"/>
              </a:buClr>
              <a:buSzPts val="3600"/>
              <a:buFont typeface="Calibri"/>
              <a:buNone/>
            </a:pPr>
            <a:r>
              <a:t/>
            </a:r>
            <a:endParaRPr b="0" i="0" sz="2400" u="none" cap="none" strike="noStrike">
              <a:solidFill>
                <a:srgbClr val="000000"/>
              </a:solidFill>
              <a:latin typeface="Helvetica Neue"/>
              <a:ea typeface="Helvetica Neue"/>
              <a:cs typeface="Helvetica Neue"/>
              <a:sym typeface="Helvetica Neue"/>
            </a:endParaRPr>
          </a:p>
          <a:p>
            <a:pPr indent="0" lvl="0" marL="0" marR="0" rtl="0" algn="just">
              <a:lnSpc>
                <a:spcPct val="115000"/>
              </a:lnSpc>
              <a:spcBef>
                <a:spcPts val="1000"/>
              </a:spcBef>
              <a:spcAft>
                <a:spcPts val="0"/>
              </a:spcAft>
              <a:buClr>
                <a:srgbClr val="000000"/>
              </a:buClr>
              <a:buSzPts val="2400"/>
              <a:buFont typeface="Arial"/>
              <a:buNone/>
            </a:pPr>
            <a:r>
              <a:rPr b="1" i="0" lang="en-US" sz="2400" u="none" cap="none" strike="noStrike">
                <a:solidFill>
                  <a:srgbClr val="000000"/>
                </a:solidFill>
                <a:latin typeface="Arial"/>
                <a:ea typeface="Arial"/>
                <a:cs typeface="Arial"/>
                <a:sym typeface="Arial"/>
              </a:rPr>
              <a:t>Spanish Cognates:</a:t>
            </a:r>
            <a:endParaRPr sz="2400"/>
          </a:p>
          <a:p>
            <a:pPr indent="0" lvl="0" marL="0" marR="0" rtl="0" algn="l">
              <a:lnSpc>
                <a:spcPct val="115000"/>
              </a:lnSpc>
              <a:spcBef>
                <a:spcPts val="0"/>
              </a:spcBef>
              <a:spcAft>
                <a:spcPts val="0"/>
              </a:spcAft>
              <a:buClr>
                <a:srgbClr val="000000"/>
              </a:buClr>
              <a:buSzPts val="1800"/>
              <a:buFont typeface="Arial"/>
              <a:buNone/>
            </a:pPr>
            <a:r>
              <a:rPr b="0" i="1" lang="en-US" sz="2400" u="none" cap="none" strike="noStrike">
                <a:solidFill>
                  <a:srgbClr val="000000"/>
                </a:solidFill>
                <a:latin typeface="Arial"/>
                <a:ea typeface="Arial"/>
                <a:cs typeface="Arial"/>
                <a:sym typeface="Arial"/>
              </a:rPr>
              <a:t>abandonar,    acompañar,  acumular,  ambiguo,  el apéndice, arbitrario,   aclarar,   el complemento,  contemporaneo,  contradecir, crucial,   denotar,  detectar,  desplazar,  la exposición,  explotar, fluctuar,  implicito,  inducir,  inevitable,  la infraestrutura, inspeccionar,  intenso,  manipular,  minimiza,  nuclear, el prospecto, radial,  reforzar,  revisar,  la tensión,  terminar,  la tema,  el uniforme,  el vehículo,  vía,  virtual</a:t>
            </a:r>
            <a:endParaRPr sz="2400"/>
          </a:p>
        </p:txBody>
      </p:sp>
      <p:pic>
        <p:nvPicPr>
          <p:cNvPr id="111" name="Google Shape;111;p22"/>
          <p:cNvPicPr preferRelativeResize="0"/>
          <p:nvPr/>
        </p:nvPicPr>
        <p:blipFill>
          <a:blip r:embed="rId3">
            <a:alphaModFix/>
          </a:blip>
          <a:stretch>
            <a:fillRect/>
          </a:stretch>
        </p:blipFill>
        <p:spPr>
          <a:xfrm>
            <a:off x="10669625" y="401450"/>
            <a:ext cx="1932725" cy="2363875"/>
          </a:xfrm>
          <a:prstGeom prst="rect">
            <a:avLst/>
          </a:prstGeom>
          <a:noFill/>
          <a:ln>
            <a:noFill/>
          </a:ln>
        </p:spPr>
      </p:pic>
      <p:sp>
        <p:nvSpPr>
          <p:cNvPr id="112" name="Google Shape;112;p22"/>
          <p:cNvSpPr txBox="1"/>
          <p:nvPr/>
        </p:nvSpPr>
        <p:spPr>
          <a:xfrm>
            <a:off x="616400" y="974238"/>
            <a:ext cx="10443600" cy="1218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3600"/>
              <a:buFont typeface="Arial"/>
              <a:buNone/>
            </a:pPr>
            <a:r>
              <a:rPr b="1" lang="en-US" sz="3600">
                <a:solidFill>
                  <a:schemeClr val="dk1"/>
                </a:solidFill>
                <a:latin typeface="EB Garamond"/>
                <a:ea typeface="EB Garamond"/>
                <a:cs typeface="EB Garamond"/>
                <a:sym typeface="EB Garamond"/>
              </a:rPr>
              <a:t>Academic Word List: April</a:t>
            </a:r>
            <a:endParaRPr b="1" sz="3600">
              <a:solidFill>
                <a:schemeClr val="dk1"/>
              </a:solidFill>
              <a:latin typeface="EB Garamond"/>
              <a:ea typeface="EB Garamond"/>
              <a:cs typeface="EB Garamond"/>
              <a:sym typeface="EB Garamond"/>
            </a:endParaRPr>
          </a:p>
          <a:p>
            <a:pPr indent="0" lvl="0" marL="0" rtl="0" algn="l">
              <a:spcBef>
                <a:spcPts val="0"/>
              </a:spcBef>
              <a:spcAft>
                <a:spcPts val="0"/>
              </a:spcAft>
              <a:buNone/>
            </a:pPr>
            <a:r>
              <a:t/>
            </a:r>
            <a:endParaRPr>
              <a:latin typeface="Helvetica Neue Light"/>
              <a:ea typeface="Helvetica Neue Light"/>
              <a:cs typeface="Helvetica Neue Light"/>
              <a:sym typeface="Helvetica Neue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23"/>
          <p:cNvSpPr txBox="1"/>
          <p:nvPr/>
        </p:nvSpPr>
        <p:spPr>
          <a:xfrm>
            <a:off x="452900" y="2177400"/>
            <a:ext cx="12099000" cy="7725900"/>
          </a:xfrm>
          <a:prstGeom prst="rect">
            <a:avLst/>
          </a:prstGeom>
          <a:noFill/>
          <a:ln>
            <a:noFill/>
          </a:ln>
        </p:spPr>
        <p:txBody>
          <a:bodyPr anchorCtr="0" anchor="ctr" bIns="50800" lIns="50800" spcFirstLastPara="1" rIns="50800" wrap="square" tIns="50800">
            <a:noAutofit/>
          </a:bodyPr>
          <a:lstStyle/>
          <a:p>
            <a:pPr indent="0" lvl="0" marL="0" marR="0" rtl="0" algn="just">
              <a:lnSpc>
                <a:spcPct val="115000"/>
              </a:lnSpc>
              <a:spcBef>
                <a:spcPts val="0"/>
              </a:spcBef>
              <a:spcAft>
                <a:spcPts val="0"/>
              </a:spcAft>
              <a:buClr>
                <a:srgbClr val="000000"/>
              </a:buClr>
              <a:buSzPts val="1800"/>
              <a:buFont typeface="Arial"/>
              <a:buNone/>
            </a:pPr>
            <a:r>
              <a:rPr b="0" i="0" lang="en-US" sz="2400" u="none" cap="none" strike="noStrike">
                <a:solidFill>
                  <a:srgbClr val="000000"/>
                </a:solidFill>
                <a:latin typeface="Arial"/>
                <a:ea typeface="Arial"/>
                <a:cs typeface="Arial"/>
                <a:sym typeface="Arial"/>
              </a:rPr>
              <a:t>accommodate, analogy, anticipate, assure, attain, behalf, cease, coherent, coincide,  commence,  compatible,  concurrent,   confine, controversy, converse, device, devote diminish, distort, duration, erode, ethic, found, format, inherent,  insight, integral, intermediate, manual, mature, mediate, medium, military, minimal, mutual, norm, overlap, passive, portion, preliminary, protocol,  qualitative, refine, restrain, revolution, rigid, route, scenario, sphere, subordinate, supplement, suspend, trigger, unify, violate</a:t>
            </a:r>
            <a:endParaRPr sz="2400"/>
          </a:p>
          <a:p>
            <a:pPr indent="0" lvl="0" marL="0" marR="0" rtl="0" algn="just">
              <a:lnSpc>
                <a:spcPct val="115000"/>
              </a:lnSpc>
              <a:spcBef>
                <a:spcPts val="1000"/>
              </a:spcBef>
              <a:spcAft>
                <a:spcPts val="0"/>
              </a:spcAft>
              <a:buClr>
                <a:srgbClr val="000000"/>
              </a:buClr>
              <a:buSzPts val="3600"/>
              <a:buFont typeface="Calibri"/>
              <a:buNone/>
            </a:pPr>
            <a:r>
              <a:t/>
            </a:r>
            <a:endParaRPr b="0" i="0" sz="2400" u="none" cap="none" strike="noStrike">
              <a:solidFill>
                <a:srgbClr val="000000"/>
              </a:solidFill>
              <a:latin typeface="Helvetica Neue"/>
              <a:ea typeface="Helvetica Neue"/>
              <a:cs typeface="Helvetica Neue"/>
              <a:sym typeface="Helvetica Neue"/>
            </a:endParaRPr>
          </a:p>
          <a:p>
            <a:pPr indent="0" lvl="0" marL="0" marR="0" rtl="0" algn="just">
              <a:lnSpc>
                <a:spcPct val="115000"/>
              </a:lnSpc>
              <a:spcBef>
                <a:spcPts val="1000"/>
              </a:spcBef>
              <a:spcAft>
                <a:spcPts val="0"/>
              </a:spcAft>
              <a:buClr>
                <a:srgbClr val="000000"/>
              </a:buClr>
              <a:buSzPts val="2400"/>
              <a:buFont typeface="Arial"/>
              <a:buNone/>
            </a:pPr>
            <a:r>
              <a:rPr b="1" i="0" lang="en-US" sz="2400" u="none" cap="none" strike="noStrike">
                <a:solidFill>
                  <a:srgbClr val="000000"/>
                </a:solidFill>
                <a:latin typeface="Arial"/>
                <a:ea typeface="Arial"/>
                <a:cs typeface="Arial"/>
                <a:sym typeface="Arial"/>
              </a:rPr>
              <a:t>Spanish Cognates:</a:t>
            </a:r>
            <a:endParaRPr sz="2400"/>
          </a:p>
          <a:p>
            <a:pPr indent="0" lvl="0" marL="0" marR="0" rtl="0" algn="l">
              <a:lnSpc>
                <a:spcPct val="115000"/>
              </a:lnSpc>
              <a:spcBef>
                <a:spcPts val="1000"/>
              </a:spcBef>
              <a:spcAft>
                <a:spcPts val="0"/>
              </a:spcAft>
              <a:buClr>
                <a:srgbClr val="000000"/>
              </a:buClr>
              <a:buSzPts val="1800"/>
              <a:buFont typeface="Arial"/>
              <a:buNone/>
            </a:pPr>
            <a:r>
              <a:rPr b="0" i="1" lang="en-US" sz="2400" u="none" cap="none" strike="noStrike">
                <a:solidFill>
                  <a:srgbClr val="000000"/>
                </a:solidFill>
                <a:latin typeface="Arial"/>
                <a:ea typeface="Arial"/>
                <a:cs typeface="Arial"/>
                <a:sym typeface="Arial"/>
              </a:rPr>
              <a:t>acomodar,</a:t>
            </a:r>
            <a:r>
              <a:rPr b="1" i="0" lang="en-US" sz="2400" u="none" cap="none" strike="noStrike">
                <a:solidFill>
                  <a:srgbClr val="000000"/>
                </a:solidFill>
                <a:latin typeface="Arial"/>
                <a:ea typeface="Arial"/>
                <a:cs typeface="Arial"/>
                <a:sym typeface="Arial"/>
              </a:rPr>
              <a:t> </a:t>
            </a:r>
            <a:r>
              <a:rPr b="0" i="1" lang="en-US" sz="2400" u="none" cap="none" strike="noStrike">
                <a:solidFill>
                  <a:srgbClr val="000000"/>
                </a:solidFill>
                <a:latin typeface="Arial"/>
                <a:ea typeface="Arial"/>
                <a:cs typeface="Arial"/>
                <a:sym typeface="Arial"/>
              </a:rPr>
              <a:t>analogia, asegurar,  cesar,  coherente,  coincidir,  comenzar,  compatible, concurrente,  confinar,  la controversia,  conversar, dedicar,  disminuir, distorsionar,  la duración,  erosionar,  fundar,  el formato,  inherente,  la percepción,  integrante,  intermedio,  manual, mediar, medio, mínimo, mutuo, la norma, pasivo, la porción, preliminar, el protocolo,  refinar,  la revolusion,  rigido,  la ruta,   el escenario, la esfera,  subordinar,  el suplemento,  suspender,  unificar,  violar </a:t>
            </a:r>
            <a:endParaRPr sz="2400"/>
          </a:p>
        </p:txBody>
      </p:sp>
      <p:pic>
        <p:nvPicPr>
          <p:cNvPr id="118" name="Google Shape;118;p23"/>
          <p:cNvPicPr preferRelativeResize="0"/>
          <p:nvPr/>
        </p:nvPicPr>
        <p:blipFill>
          <a:blip r:embed="rId3">
            <a:alphaModFix/>
          </a:blip>
          <a:stretch>
            <a:fillRect/>
          </a:stretch>
        </p:blipFill>
        <p:spPr>
          <a:xfrm>
            <a:off x="10669625" y="401450"/>
            <a:ext cx="1932725" cy="2363875"/>
          </a:xfrm>
          <a:prstGeom prst="rect">
            <a:avLst/>
          </a:prstGeom>
          <a:noFill/>
          <a:ln>
            <a:noFill/>
          </a:ln>
        </p:spPr>
      </p:pic>
      <p:sp>
        <p:nvSpPr>
          <p:cNvPr id="119" name="Google Shape;119;p23"/>
          <p:cNvSpPr txBox="1"/>
          <p:nvPr/>
        </p:nvSpPr>
        <p:spPr>
          <a:xfrm>
            <a:off x="452900" y="974238"/>
            <a:ext cx="10443600" cy="1218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3600"/>
              <a:buFont typeface="Arial"/>
              <a:buNone/>
            </a:pPr>
            <a:r>
              <a:rPr b="1" lang="en-US" sz="3600">
                <a:solidFill>
                  <a:schemeClr val="dk1"/>
                </a:solidFill>
              </a:rPr>
              <a:t>           </a:t>
            </a:r>
            <a:r>
              <a:rPr b="1" lang="en-US" sz="3600">
                <a:solidFill>
                  <a:schemeClr val="dk1"/>
                </a:solidFill>
                <a:latin typeface="EB Garamond"/>
                <a:ea typeface="EB Garamond"/>
                <a:cs typeface="EB Garamond"/>
                <a:sym typeface="EB Garamond"/>
              </a:rPr>
              <a:t>Academic Word List: May</a:t>
            </a:r>
            <a:endParaRPr>
              <a:solidFill>
                <a:schemeClr val="dk1"/>
              </a:solidFill>
              <a:latin typeface="EB Garamond"/>
              <a:ea typeface="EB Garamond"/>
              <a:cs typeface="EB Garamond"/>
              <a:sym typeface="EB Garamond"/>
            </a:endParaRPr>
          </a:p>
          <a:p>
            <a:pPr indent="0" lvl="0" marL="0" rtl="0" algn="l">
              <a:spcBef>
                <a:spcPts val="0"/>
              </a:spcBef>
              <a:spcAft>
                <a:spcPts val="0"/>
              </a:spcAft>
              <a:buNone/>
            </a:pPr>
            <a:r>
              <a:t/>
            </a:r>
            <a:endParaRPr>
              <a:latin typeface="EB Garamond"/>
              <a:ea typeface="EB Garamond"/>
              <a:cs typeface="EB Garamond"/>
              <a:sym typeface="EB Garamond"/>
            </a:endParaRPr>
          </a:p>
        </p:txBody>
      </p:sp>
    </p:spTree>
  </p:cSld>
  <p:clrMapOvr>
    <a:masterClrMapping/>
  </p:clrMapOvr>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