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5"/>
  </p:notesMasterIdLst>
  <p:sldIdLst>
    <p:sldId id="257" r:id="rId3"/>
    <p:sldId id="261" r:id="rId4"/>
    <p:sldId id="262" r:id="rId5"/>
    <p:sldId id="264" r:id="rId6"/>
    <p:sldId id="266" r:id="rId7"/>
    <p:sldId id="267" r:id="rId8"/>
    <p:sldId id="268" r:id="rId9"/>
    <p:sldId id="269" r:id="rId10"/>
    <p:sldId id="263" r:id="rId11"/>
    <p:sldId id="270" r:id="rId12"/>
    <p:sldId id="274" r:id="rId13"/>
    <p:sldId id="273"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807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85" autoAdjust="0"/>
    <p:restoredTop sz="94660"/>
  </p:normalViewPr>
  <p:slideViewPr>
    <p:cSldViewPr snapToGrid="0">
      <p:cViewPr varScale="1">
        <p:scale>
          <a:sx n="97" d="100"/>
          <a:sy n="97" d="100"/>
        </p:scale>
        <p:origin x="14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ittany" userId="f09da5c4-bdb9-4966-ac43-d3a72716d183" providerId="ADAL" clId="{1C4D094E-11A3-43F7-8485-FD54E00A4BB0}"/>
    <pc:docChg chg="undo custSel addSld delSld modSld modMainMaster">
      <pc:chgData name="Brittany" userId="f09da5c4-bdb9-4966-ac43-d3a72716d183" providerId="ADAL" clId="{1C4D094E-11A3-43F7-8485-FD54E00A4BB0}" dt="2024-04-11T19:18:29.652" v="1152"/>
      <pc:docMkLst>
        <pc:docMk/>
      </pc:docMkLst>
      <pc:sldChg chg="addSp modSp mod setBg">
        <pc:chgData name="Brittany" userId="f09da5c4-bdb9-4966-ac43-d3a72716d183" providerId="ADAL" clId="{1C4D094E-11A3-43F7-8485-FD54E00A4BB0}" dt="2024-04-11T19:18:29.652" v="1152"/>
        <pc:sldMkLst>
          <pc:docMk/>
          <pc:sldMk cId="3044490504" sldId="257"/>
        </pc:sldMkLst>
        <pc:spChg chg="add mod">
          <ac:chgData name="Brittany" userId="f09da5c4-bdb9-4966-ac43-d3a72716d183" providerId="ADAL" clId="{1C4D094E-11A3-43F7-8485-FD54E00A4BB0}" dt="2024-04-11T19:16:24.544" v="1142" actId="1076"/>
          <ac:spMkLst>
            <pc:docMk/>
            <pc:sldMk cId="3044490504" sldId="257"/>
            <ac:spMk id="2" creationId="{FF4C5CD4-7D4D-524C-282B-035C40FA9A0F}"/>
          </ac:spMkLst>
        </pc:spChg>
        <pc:spChg chg="mod">
          <ac:chgData name="Brittany" userId="f09da5c4-bdb9-4966-ac43-d3a72716d183" providerId="ADAL" clId="{1C4D094E-11A3-43F7-8485-FD54E00A4BB0}" dt="2024-04-11T19:16:27.758" v="1143" actId="1076"/>
          <ac:spMkLst>
            <pc:docMk/>
            <pc:sldMk cId="3044490504" sldId="257"/>
            <ac:spMk id="13" creationId="{1940C2D8-104D-43BF-A798-DA3DD5F0F844}"/>
          </ac:spMkLst>
        </pc:spChg>
        <pc:spChg chg="mod">
          <ac:chgData name="Brittany" userId="f09da5c4-bdb9-4966-ac43-d3a72716d183" providerId="ADAL" clId="{1C4D094E-11A3-43F7-8485-FD54E00A4BB0}" dt="2024-04-11T19:16:36.447" v="1146" actId="1076"/>
          <ac:spMkLst>
            <pc:docMk/>
            <pc:sldMk cId="3044490504" sldId="257"/>
            <ac:spMk id="14" creationId="{7EE90992-2A7B-2E0E-FB2A-032D518C8792}"/>
          </ac:spMkLst>
        </pc:spChg>
        <pc:cxnChg chg="mod">
          <ac:chgData name="Brittany" userId="f09da5c4-bdb9-4966-ac43-d3a72716d183" providerId="ADAL" clId="{1C4D094E-11A3-43F7-8485-FD54E00A4BB0}" dt="2024-04-11T19:16:35.908" v="1145" actId="1076"/>
          <ac:cxnSpMkLst>
            <pc:docMk/>
            <pc:sldMk cId="3044490504" sldId="257"/>
            <ac:cxnSpMk id="9" creationId="{892545C8-2AC6-F3B6-E103-6EB8B4488940}"/>
          </ac:cxnSpMkLst>
        </pc:cxnChg>
      </pc:sldChg>
      <pc:sldChg chg="addSp delSp modSp add del mod">
        <pc:chgData name="Brittany" userId="f09da5c4-bdb9-4966-ac43-d3a72716d183" providerId="ADAL" clId="{1C4D094E-11A3-43F7-8485-FD54E00A4BB0}" dt="2024-04-11T19:15:19.247" v="1076" actId="2696"/>
        <pc:sldMkLst>
          <pc:docMk/>
          <pc:sldMk cId="2638490325" sldId="260"/>
        </pc:sldMkLst>
        <pc:spChg chg="del">
          <ac:chgData name="Brittany" userId="f09da5c4-bdb9-4966-ac43-d3a72716d183" providerId="ADAL" clId="{1C4D094E-11A3-43F7-8485-FD54E00A4BB0}" dt="2024-04-11T18:06:27.609" v="6" actId="478"/>
          <ac:spMkLst>
            <pc:docMk/>
            <pc:sldMk cId="2638490325" sldId="260"/>
            <ac:spMk id="2" creationId="{8EAD7CCB-15C0-B53E-E7F3-94F465FAC7F5}"/>
          </ac:spMkLst>
        </pc:spChg>
        <pc:spChg chg="del">
          <ac:chgData name="Brittany" userId="f09da5c4-bdb9-4966-ac43-d3a72716d183" providerId="ADAL" clId="{1C4D094E-11A3-43F7-8485-FD54E00A4BB0}" dt="2024-04-11T18:06:08.208" v="2" actId="478"/>
          <ac:spMkLst>
            <pc:docMk/>
            <pc:sldMk cId="2638490325" sldId="260"/>
            <ac:spMk id="3" creationId="{F22B3D24-9003-5CA4-744C-D0CF8E00D478}"/>
          </ac:spMkLst>
        </pc:spChg>
        <pc:spChg chg="del">
          <ac:chgData name="Brittany" userId="f09da5c4-bdb9-4966-ac43-d3a72716d183" providerId="ADAL" clId="{1C4D094E-11A3-43F7-8485-FD54E00A4BB0}" dt="2024-04-11T18:06:10.050" v="5" actId="478"/>
          <ac:spMkLst>
            <pc:docMk/>
            <pc:sldMk cId="2638490325" sldId="260"/>
            <ac:spMk id="4" creationId="{50C8FF4F-8027-06A4-52FA-523BD76D11CA}"/>
          </ac:spMkLst>
        </pc:spChg>
        <pc:spChg chg="del mod">
          <ac:chgData name="Brittany" userId="f09da5c4-bdb9-4966-ac43-d3a72716d183" providerId="ADAL" clId="{1C4D094E-11A3-43F7-8485-FD54E00A4BB0}" dt="2024-04-11T18:06:08.220" v="4"/>
          <ac:spMkLst>
            <pc:docMk/>
            <pc:sldMk cId="2638490325" sldId="260"/>
            <ac:spMk id="5" creationId="{95B07340-7E3E-4538-E5C9-63EA8C1934C2}"/>
          </ac:spMkLst>
        </pc:spChg>
        <pc:spChg chg="add mod">
          <ac:chgData name="Brittany" userId="f09da5c4-bdb9-4966-ac43-d3a72716d183" providerId="ADAL" clId="{1C4D094E-11A3-43F7-8485-FD54E00A4BB0}" dt="2024-04-11T18:06:41.503" v="11" actId="1076"/>
          <ac:spMkLst>
            <pc:docMk/>
            <pc:sldMk cId="2638490325" sldId="260"/>
            <ac:spMk id="6" creationId="{4AD99D10-7C55-C73F-5103-11B8DA20651B}"/>
          </ac:spMkLst>
        </pc:spChg>
        <pc:spChg chg="add mod">
          <ac:chgData name="Brittany" userId="f09da5c4-bdb9-4966-ac43-d3a72716d183" providerId="ADAL" clId="{1C4D094E-11A3-43F7-8485-FD54E00A4BB0}" dt="2024-04-11T18:06:49.585" v="13" actId="1076"/>
          <ac:spMkLst>
            <pc:docMk/>
            <pc:sldMk cId="2638490325" sldId="260"/>
            <ac:spMk id="7" creationId="{7E4DA1A8-D12F-35C8-28E5-1C8DFFB0FBBE}"/>
          </ac:spMkLst>
        </pc:spChg>
        <pc:spChg chg="add mod">
          <ac:chgData name="Brittany" userId="f09da5c4-bdb9-4966-ac43-d3a72716d183" providerId="ADAL" clId="{1C4D094E-11A3-43F7-8485-FD54E00A4BB0}" dt="2024-04-11T18:07:45.258" v="31" actId="2711"/>
          <ac:spMkLst>
            <pc:docMk/>
            <pc:sldMk cId="2638490325" sldId="260"/>
            <ac:spMk id="9" creationId="{4DDDCF6E-2ECA-B034-3AC5-F4C8495A5C54}"/>
          </ac:spMkLst>
        </pc:spChg>
      </pc:sldChg>
      <pc:sldChg chg="modSp add mod">
        <pc:chgData name="Brittany" userId="f09da5c4-bdb9-4966-ac43-d3a72716d183" providerId="ADAL" clId="{1C4D094E-11A3-43F7-8485-FD54E00A4BB0}" dt="2024-04-11T18:13:19.226" v="556" actId="255"/>
        <pc:sldMkLst>
          <pc:docMk/>
          <pc:sldMk cId="2202928247" sldId="261"/>
        </pc:sldMkLst>
        <pc:spChg chg="mod">
          <ac:chgData name="Brittany" userId="f09da5c4-bdb9-4966-ac43-d3a72716d183" providerId="ADAL" clId="{1C4D094E-11A3-43F7-8485-FD54E00A4BB0}" dt="2024-04-11T18:08:23.577" v="46" actId="20577"/>
          <ac:spMkLst>
            <pc:docMk/>
            <pc:sldMk cId="2202928247" sldId="261"/>
            <ac:spMk id="4" creationId="{50C8FF4F-8027-06A4-52FA-523BD76D11CA}"/>
          </ac:spMkLst>
        </pc:spChg>
        <pc:spChg chg="mod">
          <ac:chgData name="Brittany" userId="f09da5c4-bdb9-4966-ac43-d3a72716d183" providerId="ADAL" clId="{1C4D094E-11A3-43F7-8485-FD54E00A4BB0}" dt="2024-04-11T18:13:19.226" v="556" actId="255"/>
          <ac:spMkLst>
            <pc:docMk/>
            <pc:sldMk cId="2202928247" sldId="261"/>
            <ac:spMk id="5" creationId="{95B07340-7E3E-4538-E5C9-63EA8C1934C2}"/>
          </ac:spMkLst>
        </pc:spChg>
      </pc:sldChg>
      <pc:sldChg chg="addSp delSp modSp add mod">
        <pc:chgData name="Brittany" userId="f09da5c4-bdb9-4966-ac43-d3a72716d183" providerId="ADAL" clId="{1C4D094E-11A3-43F7-8485-FD54E00A4BB0}" dt="2024-04-11T18:40:31.944" v="793" actId="1076"/>
        <pc:sldMkLst>
          <pc:docMk/>
          <pc:sldMk cId="714161212" sldId="262"/>
        </pc:sldMkLst>
        <pc:spChg chg="mod">
          <ac:chgData name="Brittany" userId="f09da5c4-bdb9-4966-ac43-d3a72716d183" providerId="ADAL" clId="{1C4D094E-11A3-43F7-8485-FD54E00A4BB0}" dt="2024-04-11T18:14:03.278" v="573" actId="20577"/>
          <ac:spMkLst>
            <pc:docMk/>
            <pc:sldMk cId="714161212" sldId="262"/>
            <ac:spMk id="4" creationId="{50C8FF4F-8027-06A4-52FA-523BD76D11CA}"/>
          </ac:spMkLst>
        </pc:spChg>
        <pc:spChg chg="del mod">
          <ac:chgData name="Brittany" userId="f09da5c4-bdb9-4966-ac43-d3a72716d183" providerId="ADAL" clId="{1C4D094E-11A3-43F7-8485-FD54E00A4BB0}" dt="2024-04-11T18:24:31.692" v="695"/>
          <ac:spMkLst>
            <pc:docMk/>
            <pc:sldMk cId="714161212" sldId="262"/>
            <ac:spMk id="5" creationId="{95B07340-7E3E-4538-E5C9-63EA8C1934C2}"/>
          </ac:spMkLst>
        </pc:spChg>
        <pc:spChg chg="add mod">
          <ac:chgData name="Brittany" userId="f09da5c4-bdb9-4966-ac43-d3a72716d183" providerId="ADAL" clId="{1C4D094E-11A3-43F7-8485-FD54E00A4BB0}" dt="2024-04-11T18:34:03.268" v="760" actId="1076"/>
          <ac:spMkLst>
            <pc:docMk/>
            <pc:sldMk cId="714161212" sldId="262"/>
            <ac:spMk id="7" creationId="{9F1D63CE-93A1-8FDD-5023-F64861239571}"/>
          </ac:spMkLst>
        </pc:spChg>
        <pc:graphicFrameChg chg="add mod modGraphic">
          <ac:chgData name="Brittany" userId="f09da5c4-bdb9-4966-ac43-d3a72716d183" providerId="ADAL" clId="{1C4D094E-11A3-43F7-8485-FD54E00A4BB0}" dt="2024-04-11T18:40:31.944" v="793" actId="1076"/>
          <ac:graphicFrameMkLst>
            <pc:docMk/>
            <pc:sldMk cId="714161212" sldId="262"/>
            <ac:graphicFrameMk id="6" creationId="{44D4B07F-27EE-5415-3959-AA8312A837DE}"/>
          </ac:graphicFrameMkLst>
        </pc:graphicFrameChg>
      </pc:sldChg>
      <pc:sldChg chg="modSp add mod setBg">
        <pc:chgData name="Brittany" userId="f09da5c4-bdb9-4966-ac43-d3a72716d183" providerId="ADAL" clId="{1C4D094E-11A3-43F7-8485-FD54E00A4BB0}" dt="2024-04-11T19:18:07.674" v="1148"/>
        <pc:sldMkLst>
          <pc:docMk/>
          <pc:sldMk cId="1606905012" sldId="263"/>
        </pc:sldMkLst>
        <pc:spChg chg="mod">
          <ac:chgData name="Brittany" userId="f09da5c4-bdb9-4966-ac43-d3a72716d183" providerId="ADAL" clId="{1C4D094E-11A3-43F7-8485-FD54E00A4BB0}" dt="2024-04-11T19:10:14.817" v="927" actId="14100"/>
          <ac:spMkLst>
            <pc:docMk/>
            <pc:sldMk cId="1606905012" sldId="263"/>
            <ac:spMk id="17" creationId="{3B8A1EA7-F3A5-5CF0-2DAF-28D942C5C4C7}"/>
          </ac:spMkLst>
        </pc:spChg>
        <pc:cxnChg chg="mod">
          <ac:chgData name="Brittany" userId="f09da5c4-bdb9-4966-ac43-d3a72716d183" providerId="ADAL" clId="{1C4D094E-11A3-43F7-8485-FD54E00A4BB0}" dt="2024-04-11T19:10:03.669" v="925" actId="208"/>
          <ac:cxnSpMkLst>
            <pc:docMk/>
            <pc:sldMk cId="1606905012" sldId="263"/>
            <ac:cxnSpMk id="10" creationId="{4E4D4F41-6AA8-D75F-AF97-FF9ACFF1CAB7}"/>
          </ac:cxnSpMkLst>
        </pc:cxnChg>
      </pc:sldChg>
      <pc:sldChg chg="add modNotesTx">
        <pc:chgData name="Brittany" userId="f09da5c4-bdb9-4966-ac43-d3a72716d183" providerId="ADAL" clId="{1C4D094E-11A3-43F7-8485-FD54E00A4BB0}" dt="2024-04-11T18:41:06.190" v="796" actId="5793"/>
        <pc:sldMkLst>
          <pc:docMk/>
          <pc:sldMk cId="1236614893" sldId="264"/>
        </pc:sldMkLst>
      </pc:sldChg>
      <pc:sldChg chg="modSp add del mod">
        <pc:chgData name="Brittany" userId="f09da5c4-bdb9-4966-ac43-d3a72716d183" providerId="ADAL" clId="{1C4D094E-11A3-43F7-8485-FD54E00A4BB0}" dt="2024-04-11T18:50:18.848" v="821" actId="2696"/>
        <pc:sldMkLst>
          <pc:docMk/>
          <pc:sldMk cId="2718212573" sldId="265"/>
        </pc:sldMkLst>
        <pc:spChg chg="mod">
          <ac:chgData name="Brittany" userId="f09da5c4-bdb9-4966-ac43-d3a72716d183" providerId="ADAL" clId="{1C4D094E-11A3-43F7-8485-FD54E00A4BB0}" dt="2024-04-11T18:41:32.212" v="815" actId="20577"/>
          <ac:spMkLst>
            <pc:docMk/>
            <pc:sldMk cId="2718212573" sldId="265"/>
            <ac:spMk id="4" creationId="{50C8FF4F-8027-06A4-52FA-523BD76D11CA}"/>
          </ac:spMkLst>
        </pc:spChg>
      </pc:sldChg>
      <pc:sldChg chg="addSp delSp modSp add mod">
        <pc:chgData name="Brittany" userId="f09da5c4-bdb9-4966-ac43-d3a72716d183" providerId="ADAL" clId="{1C4D094E-11A3-43F7-8485-FD54E00A4BB0}" dt="2024-04-11T18:52:16.572" v="842" actId="1076"/>
        <pc:sldMkLst>
          <pc:docMk/>
          <pc:sldMk cId="1631220207" sldId="266"/>
        </pc:sldMkLst>
        <pc:spChg chg="mod">
          <ac:chgData name="Brittany" userId="f09da5c4-bdb9-4966-ac43-d3a72716d183" providerId="ADAL" clId="{1C4D094E-11A3-43F7-8485-FD54E00A4BB0}" dt="2024-04-11T18:51:40.740" v="833" actId="14100"/>
          <ac:spMkLst>
            <pc:docMk/>
            <pc:sldMk cId="1631220207" sldId="266"/>
            <ac:spMk id="3" creationId="{F22B3D24-9003-5CA4-744C-D0CF8E00D478}"/>
          </ac:spMkLst>
        </pc:spChg>
        <pc:spChg chg="mod">
          <ac:chgData name="Brittany" userId="f09da5c4-bdb9-4966-ac43-d3a72716d183" providerId="ADAL" clId="{1C4D094E-11A3-43F7-8485-FD54E00A4BB0}" dt="2024-04-11T18:51:46.002" v="834" actId="1076"/>
          <ac:spMkLst>
            <pc:docMk/>
            <pc:sldMk cId="1631220207" sldId="266"/>
            <ac:spMk id="4" creationId="{50C8FF4F-8027-06A4-52FA-523BD76D11CA}"/>
          </ac:spMkLst>
        </pc:spChg>
        <pc:graphicFrameChg chg="add mod modGraphic">
          <ac:chgData name="Brittany" userId="f09da5c4-bdb9-4966-ac43-d3a72716d183" providerId="ADAL" clId="{1C4D094E-11A3-43F7-8485-FD54E00A4BB0}" dt="2024-04-11T18:52:13.816" v="841" actId="1076"/>
          <ac:graphicFrameMkLst>
            <pc:docMk/>
            <pc:sldMk cId="1631220207" sldId="266"/>
            <ac:graphicFrameMk id="5" creationId="{3D8B164E-697D-2482-9D26-0C8657B9D9E6}"/>
          </ac:graphicFrameMkLst>
        </pc:graphicFrameChg>
        <pc:graphicFrameChg chg="del modGraphic">
          <ac:chgData name="Brittany" userId="f09da5c4-bdb9-4966-ac43-d3a72716d183" providerId="ADAL" clId="{1C4D094E-11A3-43F7-8485-FD54E00A4BB0}" dt="2024-04-11T18:50:09.722" v="819" actId="478"/>
          <ac:graphicFrameMkLst>
            <pc:docMk/>
            <pc:sldMk cId="1631220207" sldId="266"/>
            <ac:graphicFrameMk id="11" creationId="{028D738C-0B85-7624-F8C6-58D4EFA9B285}"/>
          </ac:graphicFrameMkLst>
        </pc:graphicFrameChg>
        <pc:picChg chg="add mod">
          <ac:chgData name="Brittany" userId="f09da5c4-bdb9-4966-ac43-d3a72716d183" providerId="ADAL" clId="{1C4D094E-11A3-43F7-8485-FD54E00A4BB0}" dt="2024-04-11T18:52:16.572" v="842" actId="1076"/>
          <ac:picMkLst>
            <pc:docMk/>
            <pc:sldMk cId="1631220207" sldId="266"/>
            <ac:picMk id="1025" creationId="{81432350-8CDA-1313-3C89-F2DBC0F9810C}"/>
          </ac:picMkLst>
        </pc:picChg>
      </pc:sldChg>
      <pc:sldChg chg="addSp delSp modSp add mod">
        <pc:chgData name="Brittany" userId="f09da5c4-bdb9-4966-ac43-d3a72716d183" providerId="ADAL" clId="{1C4D094E-11A3-43F7-8485-FD54E00A4BB0}" dt="2024-04-11T18:56:32.687" v="879" actId="1076"/>
        <pc:sldMkLst>
          <pc:docMk/>
          <pc:sldMk cId="3326529203" sldId="267"/>
        </pc:sldMkLst>
        <pc:spChg chg="mod">
          <ac:chgData name="Brittany" userId="f09da5c4-bdb9-4966-ac43-d3a72716d183" providerId="ADAL" clId="{1C4D094E-11A3-43F7-8485-FD54E00A4BB0}" dt="2024-04-11T18:52:33.139" v="854" actId="20577"/>
          <ac:spMkLst>
            <pc:docMk/>
            <pc:sldMk cId="3326529203" sldId="267"/>
            <ac:spMk id="4" creationId="{50C8FF4F-8027-06A4-52FA-523BD76D11CA}"/>
          </ac:spMkLst>
        </pc:spChg>
        <pc:graphicFrameChg chg="del">
          <ac:chgData name="Brittany" userId="f09da5c4-bdb9-4966-ac43-d3a72716d183" providerId="ADAL" clId="{1C4D094E-11A3-43F7-8485-FD54E00A4BB0}" dt="2024-04-11T18:52:36.378" v="855" actId="478"/>
          <ac:graphicFrameMkLst>
            <pc:docMk/>
            <pc:sldMk cId="3326529203" sldId="267"/>
            <ac:graphicFrameMk id="5" creationId="{3D8B164E-697D-2482-9D26-0C8657B9D9E6}"/>
          </ac:graphicFrameMkLst>
        </pc:graphicFrameChg>
        <pc:graphicFrameChg chg="add mod modGraphic">
          <ac:chgData name="Brittany" userId="f09da5c4-bdb9-4966-ac43-d3a72716d183" providerId="ADAL" clId="{1C4D094E-11A3-43F7-8485-FD54E00A4BB0}" dt="2024-04-11T18:56:32.687" v="879" actId="1076"/>
          <ac:graphicFrameMkLst>
            <pc:docMk/>
            <pc:sldMk cId="3326529203" sldId="267"/>
            <ac:graphicFrameMk id="6" creationId="{81AE37FC-C3E4-05FD-A2A7-56F02C7D4F6E}"/>
          </ac:graphicFrameMkLst>
        </pc:graphicFrameChg>
        <pc:picChg chg="del">
          <ac:chgData name="Brittany" userId="f09da5c4-bdb9-4966-ac43-d3a72716d183" providerId="ADAL" clId="{1C4D094E-11A3-43F7-8485-FD54E00A4BB0}" dt="2024-04-11T18:52:25.531" v="844" actId="478"/>
          <ac:picMkLst>
            <pc:docMk/>
            <pc:sldMk cId="3326529203" sldId="267"/>
            <ac:picMk id="1025" creationId="{81432350-8CDA-1313-3C89-F2DBC0F9810C}"/>
          </ac:picMkLst>
        </pc:picChg>
        <pc:picChg chg="add mod">
          <ac:chgData name="Brittany" userId="f09da5c4-bdb9-4966-ac43-d3a72716d183" providerId="ADAL" clId="{1C4D094E-11A3-43F7-8485-FD54E00A4BB0}" dt="2024-04-11T18:55:22.365" v="866" actId="14100"/>
          <ac:picMkLst>
            <pc:docMk/>
            <pc:sldMk cId="3326529203" sldId="267"/>
            <ac:picMk id="3073" creationId="{1B1F882B-FEAB-86F1-E01D-4D1EE4E3200D}"/>
          </ac:picMkLst>
        </pc:picChg>
      </pc:sldChg>
      <pc:sldChg chg="addSp delSp modSp add mod setBg">
        <pc:chgData name="Brittany" userId="f09da5c4-bdb9-4966-ac43-d3a72716d183" providerId="ADAL" clId="{1C4D094E-11A3-43F7-8485-FD54E00A4BB0}" dt="2024-04-11T19:18:16.250" v="1150"/>
        <pc:sldMkLst>
          <pc:docMk/>
          <pc:sldMk cId="571704883" sldId="268"/>
        </pc:sldMkLst>
        <pc:graphicFrameChg chg="del">
          <ac:chgData name="Brittany" userId="f09da5c4-bdb9-4966-ac43-d3a72716d183" providerId="ADAL" clId="{1C4D094E-11A3-43F7-8485-FD54E00A4BB0}" dt="2024-04-11T19:07:49.057" v="884" actId="478"/>
          <ac:graphicFrameMkLst>
            <pc:docMk/>
            <pc:sldMk cId="571704883" sldId="268"/>
            <ac:graphicFrameMk id="6" creationId="{81AE37FC-C3E4-05FD-A2A7-56F02C7D4F6E}"/>
          </ac:graphicFrameMkLst>
        </pc:graphicFrameChg>
        <pc:picChg chg="del">
          <ac:chgData name="Brittany" userId="f09da5c4-bdb9-4966-ac43-d3a72716d183" providerId="ADAL" clId="{1C4D094E-11A3-43F7-8485-FD54E00A4BB0}" dt="2024-04-11T19:07:47.770" v="883" actId="478"/>
          <ac:picMkLst>
            <pc:docMk/>
            <pc:sldMk cId="571704883" sldId="268"/>
            <ac:picMk id="5122" creationId="{9952CCE4-D913-7223-5208-E8308A62F34D}"/>
          </ac:picMkLst>
        </pc:picChg>
        <pc:picChg chg="add mod">
          <ac:chgData name="Brittany" userId="f09da5c4-bdb9-4966-ac43-d3a72716d183" providerId="ADAL" clId="{1C4D094E-11A3-43F7-8485-FD54E00A4BB0}" dt="2024-04-11T19:08:02.962" v="888" actId="1076"/>
          <ac:picMkLst>
            <pc:docMk/>
            <pc:sldMk cId="571704883" sldId="268"/>
            <ac:picMk id="5123" creationId="{98129626-3587-B5E6-F20D-FFEA1F84F1A0}"/>
          </ac:picMkLst>
        </pc:picChg>
      </pc:sldChg>
      <pc:sldChg chg="add del">
        <pc:chgData name="Brittany" userId="f09da5c4-bdb9-4966-ac43-d3a72716d183" providerId="ADAL" clId="{1C4D094E-11A3-43F7-8485-FD54E00A4BB0}" dt="2024-04-11T19:07:39.468" v="881" actId="2890"/>
        <pc:sldMkLst>
          <pc:docMk/>
          <pc:sldMk cId="3423715768" sldId="268"/>
        </pc:sldMkLst>
      </pc:sldChg>
      <pc:sldChg chg="addSp delSp modSp add mod">
        <pc:chgData name="Brittany" userId="f09da5c4-bdb9-4966-ac43-d3a72716d183" providerId="ADAL" clId="{1C4D094E-11A3-43F7-8485-FD54E00A4BB0}" dt="2024-04-11T19:09:32.700" v="923" actId="113"/>
        <pc:sldMkLst>
          <pc:docMk/>
          <pc:sldMk cId="1847108379" sldId="269"/>
        </pc:sldMkLst>
        <pc:spChg chg="mod">
          <ac:chgData name="Brittany" userId="f09da5c4-bdb9-4966-ac43-d3a72716d183" providerId="ADAL" clId="{1C4D094E-11A3-43F7-8485-FD54E00A4BB0}" dt="2024-04-11T19:08:43.116" v="916" actId="20577"/>
          <ac:spMkLst>
            <pc:docMk/>
            <pc:sldMk cId="1847108379" sldId="269"/>
            <ac:spMk id="4" creationId="{50C8FF4F-8027-06A4-52FA-523BD76D11CA}"/>
          </ac:spMkLst>
        </pc:spChg>
        <pc:graphicFrameChg chg="add mod modGraphic">
          <ac:chgData name="Brittany" userId="f09da5c4-bdb9-4966-ac43-d3a72716d183" providerId="ADAL" clId="{1C4D094E-11A3-43F7-8485-FD54E00A4BB0}" dt="2024-04-11T19:09:32.700" v="923" actId="113"/>
          <ac:graphicFrameMkLst>
            <pc:docMk/>
            <pc:sldMk cId="1847108379" sldId="269"/>
            <ac:graphicFrameMk id="5" creationId="{9A048981-6944-3572-C1A9-0551FD2DD866}"/>
          </ac:graphicFrameMkLst>
        </pc:graphicFrameChg>
        <pc:picChg chg="del">
          <ac:chgData name="Brittany" userId="f09da5c4-bdb9-4966-ac43-d3a72716d183" providerId="ADAL" clId="{1C4D094E-11A3-43F7-8485-FD54E00A4BB0}" dt="2024-04-11T19:08:31.267" v="890" actId="478"/>
          <ac:picMkLst>
            <pc:docMk/>
            <pc:sldMk cId="1847108379" sldId="269"/>
            <ac:picMk id="5123" creationId="{98129626-3587-B5E6-F20D-FFEA1F84F1A0}"/>
          </ac:picMkLst>
        </pc:picChg>
      </pc:sldChg>
      <pc:sldChg chg="delSp modSp add del mod">
        <pc:chgData name="Brittany" userId="f09da5c4-bdb9-4966-ac43-d3a72716d183" providerId="ADAL" clId="{1C4D094E-11A3-43F7-8485-FD54E00A4BB0}" dt="2024-04-11T19:13:01.032" v="1066" actId="2696"/>
        <pc:sldMkLst>
          <pc:docMk/>
          <pc:sldMk cId="604428900" sldId="270"/>
        </pc:sldMkLst>
        <pc:spChg chg="mod">
          <ac:chgData name="Brittany" userId="f09da5c4-bdb9-4966-ac43-d3a72716d183" providerId="ADAL" clId="{1C4D094E-11A3-43F7-8485-FD54E00A4BB0}" dt="2024-04-11T19:11:10.044" v="935" actId="20577"/>
          <ac:spMkLst>
            <pc:docMk/>
            <pc:sldMk cId="604428900" sldId="270"/>
            <ac:spMk id="4" creationId="{50C8FF4F-8027-06A4-52FA-523BD76D11CA}"/>
          </ac:spMkLst>
        </pc:spChg>
        <pc:spChg chg="mod">
          <ac:chgData name="Brittany" userId="f09da5c4-bdb9-4966-ac43-d3a72716d183" providerId="ADAL" clId="{1C4D094E-11A3-43F7-8485-FD54E00A4BB0}" dt="2024-04-11T19:12:46.090" v="1065" actId="20577"/>
          <ac:spMkLst>
            <pc:docMk/>
            <pc:sldMk cId="604428900" sldId="270"/>
            <ac:spMk id="9" creationId="{3AD3C6B2-8685-BF8C-CE59-FA64DA50E204}"/>
          </ac:spMkLst>
        </pc:spChg>
        <pc:spChg chg="del">
          <ac:chgData name="Brittany" userId="f09da5c4-bdb9-4966-ac43-d3a72716d183" providerId="ADAL" clId="{1C4D094E-11A3-43F7-8485-FD54E00A4BB0}" dt="2024-04-11T19:11:21.235" v="939" actId="478"/>
          <ac:spMkLst>
            <pc:docMk/>
            <pc:sldMk cId="604428900" sldId="270"/>
            <ac:spMk id="12" creationId="{54F1B930-91A1-9E75-B6A0-15243A5C6B90}"/>
          </ac:spMkLst>
        </pc:spChg>
        <pc:spChg chg="del">
          <ac:chgData name="Brittany" userId="f09da5c4-bdb9-4966-ac43-d3a72716d183" providerId="ADAL" clId="{1C4D094E-11A3-43F7-8485-FD54E00A4BB0}" dt="2024-04-11T19:11:13.881" v="936" actId="478"/>
          <ac:spMkLst>
            <pc:docMk/>
            <pc:sldMk cId="604428900" sldId="270"/>
            <ac:spMk id="17" creationId="{3B8A1EA7-F3A5-5CF0-2DAF-28D942C5C4C7}"/>
          </ac:spMkLst>
        </pc:spChg>
        <pc:graphicFrameChg chg="del modGraphic">
          <ac:chgData name="Brittany" userId="f09da5c4-bdb9-4966-ac43-d3a72716d183" providerId="ADAL" clId="{1C4D094E-11A3-43F7-8485-FD54E00A4BB0}" dt="2024-04-11T19:11:17.597" v="938" actId="478"/>
          <ac:graphicFrameMkLst>
            <pc:docMk/>
            <pc:sldMk cId="604428900" sldId="270"/>
            <ac:graphicFrameMk id="18" creationId="{BD248F31-7BE6-789A-A2D5-26335E82A612}"/>
          </ac:graphicFrameMkLst>
        </pc:graphicFrameChg>
        <pc:cxnChg chg="del mod">
          <ac:chgData name="Brittany" userId="f09da5c4-bdb9-4966-ac43-d3a72716d183" providerId="ADAL" clId="{1C4D094E-11A3-43F7-8485-FD54E00A4BB0}" dt="2024-04-11T19:11:26.634" v="941" actId="478"/>
          <ac:cxnSpMkLst>
            <pc:docMk/>
            <pc:sldMk cId="604428900" sldId="270"/>
            <ac:cxnSpMk id="10" creationId="{4E4D4F41-6AA8-D75F-AF97-FF9ACFF1CAB7}"/>
          </ac:cxnSpMkLst>
        </pc:cxnChg>
      </pc:sldChg>
      <pc:sldChg chg="add del">
        <pc:chgData name="Brittany" userId="f09da5c4-bdb9-4966-ac43-d3a72716d183" providerId="ADAL" clId="{1C4D094E-11A3-43F7-8485-FD54E00A4BB0}" dt="2024-04-11T19:13:18.050" v="1069"/>
        <pc:sldMkLst>
          <pc:docMk/>
          <pc:sldMk cId="1802235600" sldId="270"/>
        </pc:sldMkLst>
      </pc:sldChg>
      <pc:sldMasterChg chg="setBg modSldLayout">
        <pc:chgData name="Brittany" userId="f09da5c4-bdb9-4966-ac43-d3a72716d183" providerId="ADAL" clId="{1C4D094E-11A3-43F7-8485-FD54E00A4BB0}" dt="2024-04-11T19:18:29.652" v="1152"/>
        <pc:sldMasterMkLst>
          <pc:docMk/>
          <pc:sldMasterMk cId="1549577258" sldId="2147483648"/>
        </pc:sldMasterMkLst>
        <pc:sldLayoutChg chg="setBg">
          <pc:chgData name="Brittany" userId="f09da5c4-bdb9-4966-ac43-d3a72716d183" providerId="ADAL" clId="{1C4D094E-11A3-43F7-8485-FD54E00A4BB0}" dt="2024-04-11T19:18:29.652" v="1152"/>
          <pc:sldLayoutMkLst>
            <pc:docMk/>
            <pc:sldMasterMk cId="1549577258" sldId="2147483648"/>
            <pc:sldLayoutMk cId="1506918771" sldId="2147483649"/>
          </pc:sldLayoutMkLst>
        </pc:sldLayoutChg>
        <pc:sldLayoutChg chg="setBg">
          <pc:chgData name="Brittany" userId="f09da5c4-bdb9-4966-ac43-d3a72716d183" providerId="ADAL" clId="{1C4D094E-11A3-43F7-8485-FD54E00A4BB0}" dt="2024-04-11T19:18:29.652" v="1152"/>
          <pc:sldLayoutMkLst>
            <pc:docMk/>
            <pc:sldMasterMk cId="1549577258" sldId="2147483648"/>
            <pc:sldLayoutMk cId="1603084647" sldId="2147483650"/>
          </pc:sldLayoutMkLst>
        </pc:sldLayoutChg>
        <pc:sldLayoutChg chg="setBg">
          <pc:chgData name="Brittany" userId="f09da5c4-bdb9-4966-ac43-d3a72716d183" providerId="ADAL" clId="{1C4D094E-11A3-43F7-8485-FD54E00A4BB0}" dt="2024-04-11T19:18:29.652" v="1152"/>
          <pc:sldLayoutMkLst>
            <pc:docMk/>
            <pc:sldMasterMk cId="1549577258" sldId="2147483648"/>
            <pc:sldLayoutMk cId="172221085" sldId="2147483651"/>
          </pc:sldLayoutMkLst>
        </pc:sldLayoutChg>
        <pc:sldLayoutChg chg="setBg">
          <pc:chgData name="Brittany" userId="f09da5c4-bdb9-4966-ac43-d3a72716d183" providerId="ADAL" clId="{1C4D094E-11A3-43F7-8485-FD54E00A4BB0}" dt="2024-04-11T19:18:29.652" v="1152"/>
          <pc:sldLayoutMkLst>
            <pc:docMk/>
            <pc:sldMasterMk cId="1549577258" sldId="2147483648"/>
            <pc:sldLayoutMk cId="2002615855" sldId="2147483652"/>
          </pc:sldLayoutMkLst>
        </pc:sldLayoutChg>
        <pc:sldLayoutChg chg="setBg">
          <pc:chgData name="Brittany" userId="f09da5c4-bdb9-4966-ac43-d3a72716d183" providerId="ADAL" clId="{1C4D094E-11A3-43F7-8485-FD54E00A4BB0}" dt="2024-04-11T19:18:29.652" v="1152"/>
          <pc:sldLayoutMkLst>
            <pc:docMk/>
            <pc:sldMasterMk cId="1549577258" sldId="2147483648"/>
            <pc:sldLayoutMk cId="954500183" sldId="2147483653"/>
          </pc:sldLayoutMkLst>
        </pc:sldLayoutChg>
        <pc:sldLayoutChg chg="setBg">
          <pc:chgData name="Brittany" userId="f09da5c4-bdb9-4966-ac43-d3a72716d183" providerId="ADAL" clId="{1C4D094E-11A3-43F7-8485-FD54E00A4BB0}" dt="2024-04-11T19:18:29.652" v="1152"/>
          <pc:sldLayoutMkLst>
            <pc:docMk/>
            <pc:sldMasterMk cId="1549577258" sldId="2147483648"/>
            <pc:sldLayoutMk cId="3176877839" sldId="2147483654"/>
          </pc:sldLayoutMkLst>
        </pc:sldLayoutChg>
        <pc:sldLayoutChg chg="setBg">
          <pc:chgData name="Brittany" userId="f09da5c4-bdb9-4966-ac43-d3a72716d183" providerId="ADAL" clId="{1C4D094E-11A3-43F7-8485-FD54E00A4BB0}" dt="2024-04-11T19:18:29.652" v="1152"/>
          <pc:sldLayoutMkLst>
            <pc:docMk/>
            <pc:sldMasterMk cId="1549577258" sldId="2147483648"/>
            <pc:sldLayoutMk cId="3262590365" sldId="2147483655"/>
          </pc:sldLayoutMkLst>
        </pc:sldLayoutChg>
        <pc:sldLayoutChg chg="setBg">
          <pc:chgData name="Brittany" userId="f09da5c4-bdb9-4966-ac43-d3a72716d183" providerId="ADAL" clId="{1C4D094E-11A3-43F7-8485-FD54E00A4BB0}" dt="2024-04-11T19:18:29.652" v="1152"/>
          <pc:sldLayoutMkLst>
            <pc:docMk/>
            <pc:sldMasterMk cId="1549577258" sldId="2147483648"/>
            <pc:sldLayoutMk cId="214079326" sldId="2147483656"/>
          </pc:sldLayoutMkLst>
        </pc:sldLayoutChg>
        <pc:sldLayoutChg chg="setBg">
          <pc:chgData name="Brittany" userId="f09da5c4-bdb9-4966-ac43-d3a72716d183" providerId="ADAL" clId="{1C4D094E-11A3-43F7-8485-FD54E00A4BB0}" dt="2024-04-11T19:18:29.652" v="1152"/>
          <pc:sldLayoutMkLst>
            <pc:docMk/>
            <pc:sldMasterMk cId="1549577258" sldId="2147483648"/>
            <pc:sldLayoutMk cId="1345073001" sldId="2147483657"/>
          </pc:sldLayoutMkLst>
        </pc:sldLayoutChg>
        <pc:sldLayoutChg chg="setBg">
          <pc:chgData name="Brittany" userId="f09da5c4-bdb9-4966-ac43-d3a72716d183" providerId="ADAL" clId="{1C4D094E-11A3-43F7-8485-FD54E00A4BB0}" dt="2024-04-11T19:18:29.652" v="1152"/>
          <pc:sldLayoutMkLst>
            <pc:docMk/>
            <pc:sldMasterMk cId="1549577258" sldId="2147483648"/>
            <pc:sldLayoutMk cId="1652914374" sldId="2147483658"/>
          </pc:sldLayoutMkLst>
        </pc:sldLayoutChg>
        <pc:sldLayoutChg chg="setBg">
          <pc:chgData name="Brittany" userId="f09da5c4-bdb9-4966-ac43-d3a72716d183" providerId="ADAL" clId="{1C4D094E-11A3-43F7-8485-FD54E00A4BB0}" dt="2024-04-11T19:18:29.652" v="1152"/>
          <pc:sldLayoutMkLst>
            <pc:docMk/>
            <pc:sldMasterMk cId="1549577258" sldId="2147483648"/>
            <pc:sldLayoutMk cId="523535791" sldId="2147483659"/>
          </pc:sldLayoutMkLst>
        </pc:sldLayoutChg>
      </pc:sldMasterChg>
      <pc:sldMasterChg chg="setBg modSldLayout">
        <pc:chgData name="Brittany" userId="f09da5c4-bdb9-4966-ac43-d3a72716d183" providerId="ADAL" clId="{1C4D094E-11A3-43F7-8485-FD54E00A4BB0}" dt="2024-04-11T19:18:29.652" v="1152"/>
        <pc:sldMasterMkLst>
          <pc:docMk/>
          <pc:sldMasterMk cId="408566561" sldId="2147483660"/>
        </pc:sldMasterMkLst>
        <pc:sldLayoutChg chg="setBg">
          <pc:chgData name="Brittany" userId="f09da5c4-bdb9-4966-ac43-d3a72716d183" providerId="ADAL" clId="{1C4D094E-11A3-43F7-8485-FD54E00A4BB0}" dt="2024-04-11T19:18:29.652" v="1152"/>
          <pc:sldLayoutMkLst>
            <pc:docMk/>
            <pc:sldMasterMk cId="408566561" sldId="2147483660"/>
            <pc:sldLayoutMk cId="1852307963" sldId="2147483661"/>
          </pc:sldLayoutMkLst>
        </pc:sldLayoutChg>
        <pc:sldLayoutChg chg="setBg">
          <pc:chgData name="Brittany" userId="f09da5c4-bdb9-4966-ac43-d3a72716d183" providerId="ADAL" clId="{1C4D094E-11A3-43F7-8485-FD54E00A4BB0}" dt="2024-04-11T19:18:29.652" v="1152"/>
          <pc:sldLayoutMkLst>
            <pc:docMk/>
            <pc:sldMasterMk cId="408566561" sldId="2147483660"/>
            <pc:sldLayoutMk cId="202085470" sldId="2147483662"/>
          </pc:sldLayoutMkLst>
        </pc:sldLayoutChg>
        <pc:sldLayoutChg chg="setBg">
          <pc:chgData name="Brittany" userId="f09da5c4-bdb9-4966-ac43-d3a72716d183" providerId="ADAL" clId="{1C4D094E-11A3-43F7-8485-FD54E00A4BB0}" dt="2024-04-11T19:18:29.652" v="1152"/>
          <pc:sldLayoutMkLst>
            <pc:docMk/>
            <pc:sldMasterMk cId="408566561" sldId="2147483660"/>
            <pc:sldLayoutMk cId="3559464565" sldId="2147483663"/>
          </pc:sldLayoutMkLst>
        </pc:sldLayoutChg>
        <pc:sldLayoutChg chg="setBg">
          <pc:chgData name="Brittany" userId="f09da5c4-bdb9-4966-ac43-d3a72716d183" providerId="ADAL" clId="{1C4D094E-11A3-43F7-8485-FD54E00A4BB0}" dt="2024-04-11T19:18:29.652" v="1152"/>
          <pc:sldLayoutMkLst>
            <pc:docMk/>
            <pc:sldMasterMk cId="408566561" sldId="2147483660"/>
            <pc:sldLayoutMk cId="2950951644" sldId="2147483664"/>
          </pc:sldLayoutMkLst>
        </pc:sldLayoutChg>
        <pc:sldLayoutChg chg="setBg">
          <pc:chgData name="Brittany" userId="f09da5c4-bdb9-4966-ac43-d3a72716d183" providerId="ADAL" clId="{1C4D094E-11A3-43F7-8485-FD54E00A4BB0}" dt="2024-04-11T19:18:29.652" v="1152"/>
          <pc:sldLayoutMkLst>
            <pc:docMk/>
            <pc:sldMasterMk cId="408566561" sldId="2147483660"/>
            <pc:sldLayoutMk cId="2629176326" sldId="2147483665"/>
          </pc:sldLayoutMkLst>
        </pc:sldLayoutChg>
        <pc:sldLayoutChg chg="setBg">
          <pc:chgData name="Brittany" userId="f09da5c4-bdb9-4966-ac43-d3a72716d183" providerId="ADAL" clId="{1C4D094E-11A3-43F7-8485-FD54E00A4BB0}" dt="2024-04-11T19:18:29.652" v="1152"/>
          <pc:sldLayoutMkLst>
            <pc:docMk/>
            <pc:sldMasterMk cId="408566561" sldId="2147483660"/>
            <pc:sldLayoutMk cId="1237836109" sldId="2147483666"/>
          </pc:sldLayoutMkLst>
        </pc:sldLayoutChg>
        <pc:sldLayoutChg chg="setBg">
          <pc:chgData name="Brittany" userId="f09da5c4-bdb9-4966-ac43-d3a72716d183" providerId="ADAL" clId="{1C4D094E-11A3-43F7-8485-FD54E00A4BB0}" dt="2024-04-11T19:18:29.652" v="1152"/>
          <pc:sldLayoutMkLst>
            <pc:docMk/>
            <pc:sldMasterMk cId="408566561" sldId="2147483660"/>
            <pc:sldLayoutMk cId="2271161309" sldId="2147483667"/>
          </pc:sldLayoutMkLst>
        </pc:sldLayoutChg>
        <pc:sldLayoutChg chg="setBg">
          <pc:chgData name="Brittany" userId="f09da5c4-bdb9-4966-ac43-d3a72716d183" providerId="ADAL" clId="{1C4D094E-11A3-43F7-8485-FD54E00A4BB0}" dt="2024-04-11T19:18:29.652" v="1152"/>
          <pc:sldLayoutMkLst>
            <pc:docMk/>
            <pc:sldMasterMk cId="408566561" sldId="2147483660"/>
            <pc:sldLayoutMk cId="1375334811" sldId="2147483668"/>
          </pc:sldLayoutMkLst>
        </pc:sldLayoutChg>
        <pc:sldLayoutChg chg="setBg">
          <pc:chgData name="Brittany" userId="f09da5c4-bdb9-4966-ac43-d3a72716d183" providerId="ADAL" clId="{1C4D094E-11A3-43F7-8485-FD54E00A4BB0}" dt="2024-04-11T19:18:29.652" v="1152"/>
          <pc:sldLayoutMkLst>
            <pc:docMk/>
            <pc:sldMasterMk cId="408566561" sldId="2147483660"/>
            <pc:sldLayoutMk cId="2582634144" sldId="2147483669"/>
          </pc:sldLayoutMkLst>
        </pc:sldLayoutChg>
        <pc:sldLayoutChg chg="setBg">
          <pc:chgData name="Brittany" userId="f09da5c4-bdb9-4966-ac43-d3a72716d183" providerId="ADAL" clId="{1C4D094E-11A3-43F7-8485-FD54E00A4BB0}" dt="2024-04-11T19:18:29.652" v="1152"/>
          <pc:sldLayoutMkLst>
            <pc:docMk/>
            <pc:sldMasterMk cId="408566561" sldId="2147483660"/>
            <pc:sldLayoutMk cId="717332755" sldId="2147483670"/>
          </pc:sldLayoutMkLst>
        </pc:sldLayoutChg>
        <pc:sldLayoutChg chg="setBg">
          <pc:chgData name="Brittany" userId="f09da5c4-bdb9-4966-ac43-d3a72716d183" providerId="ADAL" clId="{1C4D094E-11A3-43F7-8485-FD54E00A4BB0}" dt="2024-04-11T19:18:29.652" v="1152"/>
          <pc:sldLayoutMkLst>
            <pc:docMk/>
            <pc:sldMasterMk cId="408566561" sldId="2147483660"/>
            <pc:sldLayoutMk cId="1758574718" sldId="2147483671"/>
          </pc:sldLayoutMkLst>
        </pc:sldLayoutChg>
      </pc:sldMasterChg>
    </pc:docChg>
  </pc:docChgLst>
  <pc:docChgLst>
    <pc:chgData name="Carey, Brittany" userId="f09da5c4-bdb9-4966-ac43-d3a72716d183" providerId="ADAL" clId="{1C4D094E-11A3-43F7-8485-FD54E00A4BB0}"/>
    <pc:docChg chg="custSel modSld">
      <pc:chgData name="Carey, Brittany" userId="f09da5c4-bdb9-4966-ac43-d3a72716d183" providerId="ADAL" clId="{1C4D094E-11A3-43F7-8485-FD54E00A4BB0}" dt="2024-05-06T14:59:27.976" v="1" actId="33524"/>
      <pc:docMkLst>
        <pc:docMk/>
      </pc:docMkLst>
      <pc:sldChg chg="modSp mod">
        <pc:chgData name="Carey, Brittany" userId="f09da5c4-bdb9-4966-ac43-d3a72716d183" providerId="ADAL" clId="{1C4D094E-11A3-43F7-8485-FD54E00A4BB0}" dt="2024-05-03T13:18:46.135" v="0" actId="1076"/>
        <pc:sldMkLst>
          <pc:docMk/>
          <pc:sldMk cId="2114757903" sldId="273"/>
        </pc:sldMkLst>
        <pc:spChg chg="mod">
          <ac:chgData name="Carey, Brittany" userId="f09da5c4-bdb9-4966-ac43-d3a72716d183" providerId="ADAL" clId="{1C4D094E-11A3-43F7-8485-FD54E00A4BB0}" dt="2024-05-03T13:18:46.135" v="0" actId="1076"/>
          <ac:spMkLst>
            <pc:docMk/>
            <pc:sldMk cId="2114757903" sldId="273"/>
            <ac:spMk id="7" creationId="{95B07340-7E3E-4538-E5C9-63EA8C1934C2}"/>
          </ac:spMkLst>
        </pc:spChg>
      </pc:sldChg>
      <pc:sldChg chg="modSp mod">
        <pc:chgData name="Carey, Brittany" userId="f09da5c4-bdb9-4966-ac43-d3a72716d183" providerId="ADAL" clId="{1C4D094E-11A3-43F7-8485-FD54E00A4BB0}" dt="2024-05-06T14:59:27.976" v="1" actId="33524"/>
        <pc:sldMkLst>
          <pc:docMk/>
          <pc:sldMk cId="3396509412" sldId="274"/>
        </pc:sldMkLst>
        <pc:spChg chg="mod">
          <ac:chgData name="Carey, Brittany" userId="f09da5c4-bdb9-4966-ac43-d3a72716d183" providerId="ADAL" clId="{1C4D094E-11A3-43F7-8485-FD54E00A4BB0}" dt="2024-05-06T14:59:27.976" v="1" actId="33524"/>
          <ac:spMkLst>
            <pc:docMk/>
            <pc:sldMk cId="3396509412" sldId="274"/>
            <ac:spMk id="5" creationId="{B48C1237-E641-67F2-9E09-22CFFE694102}"/>
          </ac:spMkLst>
        </pc:spChg>
      </pc:sldChg>
    </pc:docChg>
  </pc:docChgLst>
  <pc:docChgLst>
    <pc:chgData name="Carey, Brittany" userId="S::1810bcare22@hollandcsd.org::f09da5c4-bdb9-4966-ac43-d3a72716d183" providerId="AD" clId="Web-{7701E6CC-9484-8664-56D4-552D0530A4DA}"/>
    <pc:docChg chg="modSld">
      <pc:chgData name="Carey, Brittany" userId="S::1810bcare22@hollandcsd.org::f09da5c4-bdb9-4966-ac43-d3a72716d183" providerId="AD" clId="Web-{7701E6CC-9484-8664-56D4-552D0530A4DA}" dt="2024-04-18T15:47:56.240" v="1"/>
      <pc:docMkLst>
        <pc:docMk/>
      </pc:docMkLst>
      <pc:sldChg chg="modSp">
        <pc:chgData name="Carey, Brittany" userId="S::1810bcare22@hollandcsd.org::f09da5c4-bdb9-4966-ac43-d3a72716d183" providerId="AD" clId="Web-{7701E6CC-9484-8664-56D4-552D0530A4DA}" dt="2024-04-18T15:47:56.240" v="1"/>
        <pc:sldMkLst>
          <pc:docMk/>
          <pc:sldMk cId="1631220207" sldId="266"/>
        </pc:sldMkLst>
        <pc:graphicFrameChg chg="mod modGraphic">
          <ac:chgData name="Carey, Brittany" userId="S::1810bcare22@hollandcsd.org::f09da5c4-bdb9-4966-ac43-d3a72716d183" providerId="AD" clId="Web-{7701E6CC-9484-8664-56D4-552D0530A4DA}" dt="2024-04-18T15:47:56.240" v="1"/>
          <ac:graphicFrameMkLst>
            <pc:docMk/>
            <pc:sldMk cId="1631220207" sldId="266"/>
            <ac:graphicFrameMk id="5" creationId="{3D8B164E-697D-2482-9D26-0C8657B9D9E6}"/>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63E88C7-0839-4AD2-AB10-87DF115F1C34}" type="datetimeFigureOut">
              <a:rPr lang="en-US" smtClean="0"/>
              <a:t>5/6/2024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CF8D6B-C43B-4F26-8DF9-0131DCAA9107}" type="slidenum">
              <a:rPr lang="en-US" smtClean="0"/>
              <a:t>‹#›</a:t>
            </a:fld>
            <a:endParaRPr lang="en-US"/>
          </a:p>
        </p:txBody>
      </p:sp>
    </p:spTree>
    <p:extLst>
      <p:ext uri="{BB962C8B-B14F-4D97-AF65-F5344CB8AC3E}">
        <p14:creationId xmlns:p14="http://schemas.microsoft.com/office/powerpoint/2010/main" val="30877028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399715EB-CD8A-4035-8021-1F37FE376FDC}" type="slidenum">
              <a:rPr lang="en-US" smtClean="0"/>
              <a:t>4</a:t>
            </a:fld>
            <a:endParaRPr lang="en-US"/>
          </a:p>
        </p:txBody>
      </p:sp>
    </p:spTree>
    <p:extLst>
      <p:ext uri="{BB962C8B-B14F-4D97-AF65-F5344CB8AC3E}">
        <p14:creationId xmlns:p14="http://schemas.microsoft.com/office/powerpoint/2010/main" val="33610662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399715EB-CD8A-4035-8021-1F37FE376FDC}" type="slidenum">
              <a:rPr lang="en-US" smtClean="0"/>
              <a:t>5</a:t>
            </a:fld>
            <a:endParaRPr lang="en-US"/>
          </a:p>
        </p:txBody>
      </p:sp>
    </p:spTree>
    <p:extLst>
      <p:ext uri="{BB962C8B-B14F-4D97-AF65-F5344CB8AC3E}">
        <p14:creationId xmlns:p14="http://schemas.microsoft.com/office/powerpoint/2010/main" val="6583920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399715EB-CD8A-4035-8021-1F37FE376FDC}" type="slidenum">
              <a:rPr lang="en-US" smtClean="0"/>
              <a:t>6</a:t>
            </a:fld>
            <a:endParaRPr lang="en-US"/>
          </a:p>
        </p:txBody>
      </p:sp>
    </p:spTree>
    <p:extLst>
      <p:ext uri="{BB962C8B-B14F-4D97-AF65-F5344CB8AC3E}">
        <p14:creationId xmlns:p14="http://schemas.microsoft.com/office/powerpoint/2010/main" val="25564836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399715EB-CD8A-4035-8021-1F37FE376FDC}" type="slidenum">
              <a:rPr lang="en-US" smtClean="0"/>
              <a:t>7</a:t>
            </a:fld>
            <a:endParaRPr lang="en-US"/>
          </a:p>
        </p:txBody>
      </p:sp>
    </p:spTree>
    <p:extLst>
      <p:ext uri="{BB962C8B-B14F-4D97-AF65-F5344CB8AC3E}">
        <p14:creationId xmlns:p14="http://schemas.microsoft.com/office/powerpoint/2010/main" val="37789035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399715EB-CD8A-4035-8021-1F37FE376FDC}" type="slidenum">
              <a:rPr lang="en-US" smtClean="0"/>
              <a:t>8</a:t>
            </a:fld>
            <a:endParaRPr lang="en-US"/>
          </a:p>
        </p:txBody>
      </p:sp>
    </p:spTree>
    <p:extLst>
      <p:ext uri="{BB962C8B-B14F-4D97-AF65-F5344CB8AC3E}">
        <p14:creationId xmlns:p14="http://schemas.microsoft.com/office/powerpoint/2010/main" val="2635824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99715EB-CD8A-4035-8021-1F37FE376FDC}"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15067725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99715EB-CD8A-4035-8021-1F37FE376FDC}"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18554860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D94D7A-365E-5944-5A45-176F7A5170C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CCC1C4C-1578-6246-AEBF-7A6A2AB8CBB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9C5D6DD-DDF8-26C9-53B2-3D0CBF494F5D}"/>
              </a:ext>
            </a:extLst>
          </p:cNvPr>
          <p:cNvSpPr>
            <a:spLocks noGrp="1"/>
          </p:cNvSpPr>
          <p:nvPr>
            <p:ph type="dt" sz="half" idx="10"/>
          </p:nvPr>
        </p:nvSpPr>
        <p:spPr/>
        <p:txBody>
          <a:bodyPr/>
          <a:lstStyle/>
          <a:p>
            <a:fld id="{1D53C604-9DB6-4BB9-A025-EC9F36317E8B}" type="datetimeFigureOut">
              <a:rPr lang="en-US" smtClean="0"/>
              <a:t>5/6/2024</a:t>
            </a:fld>
            <a:endParaRPr lang="en-US"/>
          </a:p>
        </p:txBody>
      </p:sp>
      <p:sp>
        <p:nvSpPr>
          <p:cNvPr id="5" name="Footer Placeholder 4">
            <a:extLst>
              <a:ext uri="{FF2B5EF4-FFF2-40B4-BE49-F238E27FC236}">
                <a16:creationId xmlns:a16="http://schemas.microsoft.com/office/drawing/2014/main" id="{AA13AA46-83AC-924B-BF21-5908BA3E0BB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17B8BFA-BAD9-B827-464B-BD9C42B39E14}"/>
              </a:ext>
            </a:extLst>
          </p:cNvPr>
          <p:cNvSpPr>
            <a:spLocks noGrp="1"/>
          </p:cNvSpPr>
          <p:nvPr>
            <p:ph type="sldNum" sz="quarter" idx="12"/>
          </p:nvPr>
        </p:nvSpPr>
        <p:spPr/>
        <p:txBody>
          <a:bodyPr/>
          <a:lstStyle/>
          <a:p>
            <a:fld id="{F49A93CA-E203-4E6B-A05C-FCE421AA5A9B}" type="slidenum">
              <a:rPr lang="en-US" smtClean="0"/>
              <a:t>‹#›</a:t>
            </a:fld>
            <a:endParaRPr lang="en-US"/>
          </a:p>
        </p:txBody>
      </p:sp>
    </p:spTree>
    <p:extLst>
      <p:ext uri="{BB962C8B-B14F-4D97-AF65-F5344CB8AC3E}">
        <p14:creationId xmlns:p14="http://schemas.microsoft.com/office/powerpoint/2010/main" val="15069187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85F433-245F-6A9D-AAD2-7B1763A7A98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2367E18-A3BC-0A1E-FA97-9645637E3BF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7CF03D4-9360-6F0C-7E7D-54ED113384C8}"/>
              </a:ext>
            </a:extLst>
          </p:cNvPr>
          <p:cNvSpPr>
            <a:spLocks noGrp="1"/>
          </p:cNvSpPr>
          <p:nvPr>
            <p:ph type="dt" sz="half" idx="10"/>
          </p:nvPr>
        </p:nvSpPr>
        <p:spPr/>
        <p:txBody>
          <a:bodyPr/>
          <a:lstStyle/>
          <a:p>
            <a:fld id="{1D53C604-9DB6-4BB9-A025-EC9F36317E8B}" type="datetimeFigureOut">
              <a:rPr lang="en-US" smtClean="0"/>
              <a:t>5/6/2024</a:t>
            </a:fld>
            <a:endParaRPr lang="en-US"/>
          </a:p>
        </p:txBody>
      </p:sp>
      <p:sp>
        <p:nvSpPr>
          <p:cNvPr id="5" name="Footer Placeholder 4">
            <a:extLst>
              <a:ext uri="{FF2B5EF4-FFF2-40B4-BE49-F238E27FC236}">
                <a16:creationId xmlns:a16="http://schemas.microsoft.com/office/drawing/2014/main" id="{1D8E6783-B4FF-254B-8423-FAC0EF324D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9D2CAFD-FDB8-ABA8-179E-F670D91001C4}"/>
              </a:ext>
            </a:extLst>
          </p:cNvPr>
          <p:cNvSpPr>
            <a:spLocks noGrp="1"/>
          </p:cNvSpPr>
          <p:nvPr>
            <p:ph type="sldNum" sz="quarter" idx="12"/>
          </p:nvPr>
        </p:nvSpPr>
        <p:spPr/>
        <p:txBody>
          <a:bodyPr/>
          <a:lstStyle/>
          <a:p>
            <a:fld id="{F49A93CA-E203-4E6B-A05C-FCE421AA5A9B}" type="slidenum">
              <a:rPr lang="en-US" smtClean="0"/>
              <a:t>‹#›</a:t>
            </a:fld>
            <a:endParaRPr lang="en-US"/>
          </a:p>
        </p:txBody>
      </p:sp>
    </p:spTree>
    <p:extLst>
      <p:ext uri="{BB962C8B-B14F-4D97-AF65-F5344CB8AC3E}">
        <p14:creationId xmlns:p14="http://schemas.microsoft.com/office/powerpoint/2010/main" val="16529143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1569A68-73C2-5EF7-8A79-66863164F02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46A20C1-8AD4-FFB4-E514-CD67F61D869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20DEB4-9B2B-F29D-2BD2-6D4A2D1472D2}"/>
              </a:ext>
            </a:extLst>
          </p:cNvPr>
          <p:cNvSpPr>
            <a:spLocks noGrp="1"/>
          </p:cNvSpPr>
          <p:nvPr>
            <p:ph type="dt" sz="half" idx="10"/>
          </p:nvPr>
        </p:nvSpPr>
        <p:spPr/>
        <p:txBody>
          <a:bodyPr/>
          <a:lstStyle/>
          <a:p>
            <a:fld id="{1D53C604-9DB6-4BB9-A025-EC9F36317E8B}" type="datetimeFigureOut">
              <a:rPr lang="en-US" smtClean="0"/>
              <a:t>5/6/2024</a:t>
            </a:fld>
            <a:endParaRPr lang="en-US"/>
          </a:p>
        </p:txBody>
      </p:sp>
      <p:sp>
        <p:nvSpPr>
          <p:cNvPr id="5" name="Footer Placeholder 4">
            <a:extLst>
              <a:ext uri="{FF2B5EF4-FFF2-40B4-BE49-F238E27FC236}">
                <a16:creationId xmlns:a16="http://schemas.microsoft.com/office/drawing/2014/main" id="{9D982F9E-F8D6-2792-CCDE-46D63CDE8B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E5A86BF-B001-BFE5-C66F-73A61062043C}"/>
              </a:ext>
            </a:extLst>
          </p:cNvPr>
          <p:cNvSpPr>
            <a:spLocks noGrp="1"/>
          </p:cNvSpPr>
          <p:nvPr>
            <p:ph type="sldNum" sz="quarter" idx="12"/>
          </p:nvPr>
        </p:nvSpPr>
        <p:spPr/>
        <p:txBody>
          <a:bodyPr/>
          <a:lstStyle/>
          <a:p>
            <a:fld id="{F49A93CA-E203-4E6B-A05C-FCE421AA5A9B}" type="slidenum">
              <a:rPr lang="en-US" smtClean="0"/>
              <a:t>‹#›</a:t>
            </a:fld>
            <a:endParaRPr lang="en-US"/>
          </a:p>
        </p:txBody>
      </p:sp>
    </p:spTree>
    <p:extLst>
      <p:ext uri="{BB962C8B-B14F-4D97-AF65-F5344CB8AC3E}">
        <p14:creationId xmlns:p14="http://schemas.microsoft.com/office/powerpoint/2010/main" val="5235357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D8FEEA6-535A-4ED8-9FFA-B4D8DAA615C7}" type="datetimeFigureOut">
              <a:rPr lang="en-US" smtClean="0"/>
              <a:t>5/6/2024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D9020A-C3F2-4674-ADBE-CB79E8A58609}" type="slidenum">
              <a:rPr lang="en-US" smtClean="0"/>
              <a:t>‹#›</a:t>
            </a:fld>
            <a:endParaRPr lang="en-US"/>
          </a:p>
        </p:txBody>
      </p:sp>
    </p:spTree>
    <p:extLst>
      <p:ext uri="{BB962C8B-B14F-4D97-AF65-F5344CB8AC3E}">
        <p14:creationId xmlns:p14="http://schemas.microsoft.com/office/powerpoint/2010/main" val="18523079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D8FEEA6-535A-4ED8-9FFA-B4D8DAA615C7}" type="datetimeFigureOut">
              <a:rPr lang="en-US" smtClean="0"/>
              <a:t>5/6/2024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D9020A-C3F2-4674-ADBE-CB79E8A58609}" type="slidenum">
              <a:rPr lang="en-US" smtClean="0"/>
              <a:t>‹#›</a:t>
            </a:fld>
            <a:endParaRPr lang="en-US"/>
          </a:p>
        </p:txBody>
      </p:sp>
    </p:spTree>
    <p:extLst>
      <p:ext uri="{BB962C8B-B14F-4D97-AF65-F5344CB8AC3E}">
        <p14:creationId xmlns:p14="http://schemas.microsoft.com/office/powerpoint/2010/main" val="2020854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D8FEEA6-535A-4ED8-9FFA-B4D8DAA615C7}" type="datetimeFigureOut">
              <a:rPr lang="en-US" smtClean="0"/>
              <a:t>5/6/2024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D9020A-C3F2-4674-ADBE-CB79E8A58609}" type="slidenum">
              <a:rPr lang="en-US" smtClean="0"/>
              <a:t>‹#›</a:t>
            </a:fld>
            <a:endParaRPr lang="en-US"/>
          </a:p>
        </p:txBody>
      </p:sp>
    </p:spTree>
    <p:extLst>
      <p:ext uri="{BB962C8B-B14F-4D97-AF65-F5344CB8AC3E}">
        <p14:creationId xmlns:p14="http://schemas.microsoft.com/office/powerpoint/2010/main" val="35594645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D8FEEA6-535A-4ED8-9FFA-B4D8DAA615C7}" type="datetimeFigureOut">
              <a:rPr lang="en-US" smtClean="0"/>
              <a:t>5/6/2024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D9020A-C3F2-4674-ADBE-CB79E8A58609}" type="slidenum">
              <a:rPr lang="en-US" smtClean="0"/>
              <a:t>‹#›</a:t>
            </a:fld>
            <a:endParaRPr lang="en-US"/>
          </a:p>
        </p:txBody>
      </p:sp>
    </p:spTree>
    <p:extLst>
      <p:ext uri="{BB962C8B-B14F-4D97-AF65-F5344CB8AC3E}">
        <p14:creationId xmlns:p14="http://schemas.microsoft.com/office/powerpoint/2010/main" val="29509516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D8FEEA6-535A-4ED8-9FFA-B4D8DAA615C7}" type="datetimeFigureOut">
              <a:rPr lang="en-US" smtClean="0"/>
              <a:t>5/6/2024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0D9020A-C3F2-4674-ADBE-CB79E8A58609}" type="slidenum">
              <a:rPr lang="en-US" smtClean="0"/>
              <a:t>‹#›</a:t>
            </a:fld>
            <a:endParaRPr lang="en-US"/>
          </a:p>
        </p:txBody>
      </p:sp>
    </p:spTree>
    <p:extLst>
      <p:ext uri="{BB962C8B-B14F-4D97-AF65-F5344CB8AC3E}">
        <p14:creationId xmlns:p14="http://schemas.microsoft.com/office/powerpoint/2010/main" val="26291763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D8FEEA6-535A-4ED8-9FFA-B4D8DAA615C7}" type="datetimeFigureOut">
              <a:rPr lang="en-US" smtClean="0"/>
              <a:t>5/6/2024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0D9020A-C3F2-4674-ADBE-CB79E8A58609}" type="slidenum">
              <a:rPr lang="en-US" smtClean="0"/>
              <a:t>‹#›</a:t>
            </a:fld>
            <a:endParaRPr lang="en-US"/>
          </a:p>
        </p:txBody>
      </p:sp>
    </p:spTree>
    <p:extLst>
      <p:ext uri="{BB962C8B-B14F-4D97-AF65-F5344CB8AC3E}">
        <p14:creationId xmlns:p14="http://schemas.microsoft.com/office/powerpoint/2010/main" val="123783610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8FEEA6-535A-4ED8-9FFA-B4D8DAA615C7}" type="datetimeFigureOut">
              <a:rPr lang="en-US" smtClean="0"/>
              <a:t>5/6/2024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0D9020A-C3F2-4674-ADBE-CB79E8A58609}" type="slidenum">
              <a:rPr lang="en-US" smtClean="0"/>
              <a:t>‹#›</a:t>
            </a:fld>
            <a:endParaRPr lang="en-US"/>
          </a:p>
        </p:txBody>
      </p:sp>
    </p:spTree>
    <p:extLst>
      <p:ext uri="{BB962C8B-B14F-4D97-AF65-F5344CB8AC3E}">
        <p14:creationId xmlns:p14="http://schemas.microsoft.com/office/powerpoint/2010/main" val="227116130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D8FEEA6-535A-4ED8-9FFA-B4D8DAA615C7}" type="datetimeFigureOut">
              <a:rPr lang="en-US" smtClean="0"/>
              <a:t>5/6/2024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D9020A-C3F2-4674-ADBE-CB79E8A58609}" type="slidenum">
              <a:rPr lang="en-US" smtClean="0"/>
              <a:t>‹#›</a:t>
            </a:fld>
            <a:endParaRPr lang="en-US"/>
          </a:p>
        </p:txBody>
      </p:sp>
    </p:spTree>
    <p:extLst>
      <p:ext uri="{BB962C8B-B14F-4D97-AF65-F5344CB8AC3E}">
        <p14:creationId xmlns:p14="http://schemas.microsoft.com/office/powerpoint/2010/main" val="13753348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5A8E7D-F686-1F79-B75F-FE382E07FE5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BCD7CB9-F061-0FAD-2CE5-36CD9AE2DFC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936506-D154-4841-1D56-466069549556}"/>
              </a:ext>
            </a:extLst>
          </p:cNvPr>
          <p:cNvSpPr>
            <a:spLocks noGrp="1"/>
          </p:cNvSpPr>
          <p:nvPr>
            <p:ph type="dt" sz="half" idx="10"/>
          </p:nvPr>
        </p:nvSpPr>
        <p:spPr/>
        <p:txBody>
          <a:bodyPr/>
          <a:lstStyle/>
          <a:p>
            <a:fld id="{1D53C604-9DB6-4BB9-A025-EC9F36317E8B}" type="datetimeFigureOut">
              <a:rPr lang="en-US" smtClean="0"/>
              <a:t>5/6/2024</a:t>
            </a:fld>
            <a:endParaRPr lang="en-US"/>
          </a:p>
        </p:txBody>
      </p:sp>
      <p:sp>
        <p:nvSpPr>
          <p:cNvPr id="5" name="Footer Placeholder 4">
            <a:extLst>
              <a:ext uri="{FF2B5EF4-FFF2-40B4-BE49-F238E27FC236}">
                <a16:creationId xmlns:a16="http://schemas.microsoft.com/office/drawing/2014/main" id="{A2299E68-7315-2511-E37D-FCEC80A1DD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C328EAD-4661-8763-54B4-5CD23CA3E7BB}"/>
              </a:ext>
            </a:extLst>
          </p:cNvPr>
          <p:cNvSpPr>
            <a:spLocks noGrp="1"/>
          </p:cNvSpPr>
          <p:nvPr>
            <p:ph type="sldNum" sz="quarter" idx="12"/>
          </p:nvPr>
        </p:nvSpPr>
        <p:spPr/>
        <p:txBody>
          <a:bodyPr/>
          <a:lstStyle/>
          <a:p>
            <a:fld id="{F49A93CA-E203-4E6B-A05C-FCE421AA5A9B}" type="slidenum">
              <a:rPr lang="en-US" smtClean="0"/>
              <a:t>‹#›</a:t>
            </a:fld>
            <a:endParaRPr lang="en-US"/>
          </a:p>
        </p:txBody>
      </p:sp>
    </p:spTree>
    <p:extLst>
      <p:ext uri="{BB962C8B-B14F-4D97-AF65-F5344CB8AC3E}">
        <p14:creationId xmlns:p14="http://schemas.microsoft.com/office/powerpoint/2010/main" val="160308464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D8FEEA6-535A-4ED8-9FFA-B4D8DAA615C7}" type="datetimeFigureOut">
              <a:rPr lang="en-US" smtClean="0"/>
              <a:t>5/6/2024</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0D9020A-C3F2-4674-ADBE-CB79E8A58609}" type="slidenum">
              <a:rPr lang="en-US" smtClean="0"/>
              <a:t>‹#›</a:t>
            </a:fld>
            <a:endParaRPr lang="en-US"/>
          </a:p>
        </p:txBody>
      </p:sp>
    </p:spTree>
    <p:extLst>
      <p:ext uri="{BB962C8B-B14F-4D97-AF65-F5344CB8AC3E}">
        <p14:creationId xmlns:p14="http://schemas.microsoft.com/office/powerpoint/2010/main" val="25826341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D8FEEA6-535A-4ED8-9FFA-B4D8DAA615C7}" type="datetimeFigureOut">
              <a:rPr lang="en-US" smtClean="0"/>
              <a:t>5/6/2024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D9020A-C3F2-4674-ADBE-CB79E8A58609}" type="slidenum">
              <a:rPr lang="en-US" smtClean="0"/>
              <a:t>‹#›</a:t>
            </a:fld>
            <a:endParaRPr lang="en-US"/>
          </a:p>
        </p:txBody>
      </p:sp>
    </p:spTree>
    <p:extLst>
      <p:ext uri="{BB962C8B-B14F-4D97-AF65-F5344CB8AC3E}">
        <p14:creationId xmlns:p14="http://schemas.microsoft.com/office/powerpoint/2010/main" val="71733275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D8FEEA6-535A-4ED8-9FFA-B4D8DAA615C7}" type="datetimeFigureOut">
              <a:rPr lang="en-US" smtClean="0"/>
              <a:t>5/6/2024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D9020A-C3F2-4674-ADBE-CB79E8A58609}" type="slidenum">
              <a:rPr lang="en-US" smtClean="0"/>
              <a:t>‹#›</a:t>
            </a:fld>
            <a:endParaRPr lang="en-US"/>
          </a:p>
        </p:txBody>
      </p:sp>
    </p:spTree>
    <p:extLst>
      <p:ext uri="{BB962C8B-B14F-4D97-AF65-F5344CB8AC3E}">
        <p14:creationId xmlns:p14="http://schemas.microsoft.com/office/powerpoint/2010/main" val="17585747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3BF9CF-3E39-B1CD-4013-202F85F2BAA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C43BF25-0E87-1C93-8BE9-DD3950129A1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C9D98D7-F935-BA4A-C3E0-BA56E35B0411}"/>
              </a:ext>
            </a:extLst>
          </p:cNvPr>
          <p:cNvSpPr>
            <a:spLocks noGrp="1"/>
          </p:cNvSpPr>
          <p:nvPr>
            <p:ph type="dt" sz="half" idx="10"/>
          </p:nvPr>
        </p:nvSpPr>
        <p:spPr/>
        <p:txBody>
          <a:bodyPr/>
          <a:lstStyle/>
          <a:p>
            <a:fld id="{1D53C604-9DB6-4BB9-A025-EC9F36317E8B}" type="datetimeFigureOut">
              <a:rPr lang="en-US" smtClean="0"/>
              <a:t>5/6/2024</a:t>
            </a:fld>
            <a:endParaRPr lang="en-US"/>
          </a:p>
        </p:txBody>
      </p:sp>
      <p:sp>
        <p:nvSpPr>
          <p:cNvPr id="5" name="Footer Placeholder 4">
            <a:extLst>
              <a:ext uri="{FF2B5EF4-FFF2-40B4-BE49-F238E27FC236}">
                <a16:creationId xmlns:a16="http://schemas.microsoft.com/office/drawing/2014/main" id="{C4A9882C-9AFB-B1FE-D21E-D88F277606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85400D4-4667-3D3F-1371-C37CCDF7F9DD}"/>
              </a:ext>
            </a:extLst>
          </p:cNvPr>
          <p:cNvSpPr>
            <a:spLocks noGrp="1"/>
          </p:cNvSpPr>
          <p:nvPr>
            <p:ph type="sldNum" sz="quarter" idx="12"/>
          </p:nvPr>
        </p:nvSpPr>
        <p:spPr/>
        <p:txBody>
          <a:bodyPr/>
          <a:lstStyle/>
          <a:p>
            <a:fld id="{F49A93CA-E203-4E6B-A05C-FCE421AA5A9B}" type="slidenum">
              <a:rPr lang="en-US" smtClean="0"/>
              <a:t>‹#›</a:t>
            </a:fld>
            <a:endParaRPr lang="en-US"/>
          </a:p>
        </p:txBody>
      </p:sp>
    </p:spTree>
    <p:extLst>
      <p:ext uri="{BB962C8B-B14F-4D97-AF65-F5344CB8AC3E}">
        <p14:creationId xmlns:p14="http://schemas.microsoft.com/office/powerpoint/2010/main" val="1722210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69F72C-047F-1BC7-2205-C7A448A9CED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A986803-19BA-3CA4-5811-5444381486E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A3E7615-7B02-8E10-3CAF-756AD2235C2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8E5953C-8537-8386-4C31-7BA41F4CAEDD}"/>
              </a:ext>
            </a:extLst>
          </p:cNvPr>
          <p:cNvSpPr>
            <a:spLocks noGrp="1"/>
          </p:cNvSpPr>
          <p:nvPr>
            <p:ph type="dt" sz="half" idx="10"/>
          </p:nvPr>
        </p:nvSpPr>
        <p:spPr/>
        <p:txBody>
          <a:bodyPr/>
          <a:lstStyle/>
          <a:p>
            <a:fld id="{1D53C604-9DB6-4BB9-A025-EC9F36317E8B}" type="datetimeFigureOut">
              <a:rPr lang="en-US" smtClean="0"/>
              <a:t>5/6/2024</a:t>
            </a:fld>
            <a:endParaRPr lang="en-US"/>
          </a:p>
        </p:txBody>
      </p:sp>
      <p:sp>
        <p:nvSpPr>
          <p:cNvPr id="6" name="Footer Placeholder 5">
            <a:extLst>
              <a:ext uri="{FF2B5EF4-FFF2-40B4-BE49-F238E27FC236}">
                <a16:creationId xmlns:a16="http://schemas.microsoft.com/office/drawing/2014/main" id="{D0007C9D-A94C-D077-BC21-B993BE6A5A6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6479E25-89D6-A490-A593-37F9644F94AC}"/>
              </a:ext>
            </a:extLst>
          </p:cNvPr>
          <p:cNvSpPr>
            <a:spLocks noGrp="1"/>
          </p:cNvSpPr>
          <p:nvPr>
            <p:ph type="sldNum" sz="quarter" idx="12"/>
          </p:nvPr>
        </p:nvSpPr>
        <p:spPr/>
        <p:txBody>
          <a:bodyPr/>
          <a:lstStyle/>
          <a:p>
            <a:fld id="{F49A93CA-E203-4E6B-A05C-FCE421AA5A9B}" type="slidenum">
              <a:rPr lang="en-US" smtClean="0"/>
              <a:t>‹#›</a:t>
            </a:fld>
            <a:endParaRPr lang="en-US"/>
          </a:p>
        </p:txBody>
      </p:sp>
    </p:spTree>
    <p:extLst>
      <p:ext uri="{BB962C8B-B14F-4D97-AF65-F5344CB8AC3E}">
        <p14:creationId xmlns:p14="http://schemas.microsoft.com/office/powerpoint/2010/main" val="2002615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0F6613-DDD6-C637-E6E7-C077D4B5E6A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9D70A47-8458-B11E-5EFD-B04FA3E5A9F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F59E539-D4EE-7D6F-3BBE-F01C609FFAD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1FDE9A9-6912-6403-591C-5876A7A4283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03ADCFB-BFE3-E6E5-ED12-CA4E7CC1DF7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8F4B7DE-C8C2-7B53-B134-638EDD869990}"/>
              </a:ext>
            </a:extLst>
          </p:cNvPr>
          <p:cNvSpPr>
            <a:spLocks noGrp="1"/>
          </p:cNvSpPr>
          <p:nvPr>
            <p:ph type="dt" sz="half" idx="10"/>
          </p:nvPr>
        </p:nvSpPr>
        <p:spPr/>
        <p:txBody>
          <a:bodyPr/>
          <a:lstStyle/>
          <a:p>
            <a:fld id="{1D53C604-9DB6-4BB9-A025-EC9F36317E8B}" type="datetimeFigureOut">
              <a:rPr lang="en-US" smtClean="0"/>
              <a:t>5/6/2024</a:t>
            </a:fld>
            <a:endParaRPr lang="en-US"/>
          </a:p>
        </p:txBody>
      </p:sp>
      <p:sp>
        <p:nvSpPr>
          <p:cNvPr id="8" name="Footer Placeholder 7">
            <a:extLst>
              <a:ext uri="{FF2B5EF4-FFF2-40B4-BE49-F238E27FC236}">
                <a16:creationId xmlns:a16="http://schemas.microsoft.com/office/drawing/2014/main" id="{07B92641-B378-5F9A-1A48-1B8B3D1FB24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A148F55-5F56-6BEF-705A-C0C691D95B34}"/>
              </a:ext>
            </a:extLst>
          </p:cNvPr>
          <p:cNvSpPr>
            <a:spLocks noGrp="1"/>
          </p:cNvSpPr>
          <p:nvPr>
            <p:ph type="sldNum" sz="quarter" idx="12"/>
          </p:nvPr>
        </p:nvSpPr>
        <p:spPr/>
        <p:txBody>
          <a:bodyPr/>
          <a:lstStyle/>
          <a:p>
            <a:fld id="{F49A93CA-E203-4E6B-A05C-FCE421AA5A9B}" type="slidenum">
              <a:rPr lang="en-US" smtClean="0"/>
              <a:t>‹#›</a:t>
            </a:fld>
            <a:endParaRPr lang="en-US"/>
          </a:p>
        </p:txBody>
      </p:sp>
    </p:spTree>
    <p:extLst>
      <p:ext uri="{BB962C8B-B14F-4D97-AF65-F5344CB8AC3E}">
        <p14:creationId xmlns:p14="http://schemas.microsoft.com/office/powerpoint/2010/main" val="9545001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5CD66-D39F-5F64-4728-C438A7CB9B7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209DABF-136F-F3FB-D550-FC51C079D74A}"/>
              </a:ext>
            </a:extLst>
          </p:cNvPr>
          <p:cNvSpPr>
            <a:spLocks noGrp="1"/>
          </p:cNvSpPr>
          <p:nvPr>
            <p:ph type="dt" sz="half" idx="10"/>
          </p:nvPr>
        </p:nvSpPr>
        <p:spPr/>
        <p:txBody>
          <a:bodyPr/>
          <a:lstStyle/>
          <a:p>
            <a:fld id="{1D53C604-9DB6-4BB9-A025-EC9F36317E8B}" type="datetimeFigureOut">
              <a:rPr lang="en-US" smtClean="0"/>
              <a:t>5/6/2024</a:t>
            </a:fld>
            <a:endParaRPr lang="en-US"/>
          </a:p>
        </p:txBody>
      </p:sp>
      <p:sp>
        <p:nvSpPr>
          <p:cNvPr id="4" name="Footer Placeholder 3">
            <a:extLst>
              <a:ext uri="{FF2B5EF4-FFF2-40B4-BE49-F238E27FC236}">
                <a16:creationId xmlns:a16="http://schemas.microsoft.com/office/drawing/2014/main" id="{270B8536-DBA5-2D30-DDE7-A31F31C8ED2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3870991-67D3-1520-FC4A-BEAEC21B0E53}"/>
              </a:ext>
            </a:extLst>
          </p:cNvPr>
          <p:cNvSpPr>
            <a:spLocks noGrp="1"/>
          </p:cNvSpPr>
          <p:nvPr>
            <p:ph type="sldNum" sz="quarter" idx="12"/>
          </p:nvPr>
        </p:nvSpPr>
        <p:spPr/>
        <p:txBody>
          <a:bodyPr/>
          <a:lstStyle/>
          <a:p>
            <a:fld id="{F49A93CA-E203-4E6B-A05C-FCE421AA5A9B}" type="slidenum">
              <a:rPr lang="en-US" smtClean="0"/>
              <a:t>‹#›</a:t>
            </a:fld>
            <a:endParaRPr lang="en-US"/>
          </a:p>
        </p:txBody>
      </p:sp>
    </p:spTree>
    <p:extLst>
      <p:ext uri="{BB962C8B-B14F-4D97-AF65-F5344CB8AC3E}">
        <p14:creationId xmlns:p14="http://schemas.microsoft.com/office/powerpoint/2010/main" val="31768778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DFBEB1D-969F-8199-4A1A-1BFCE77D91F7}"/>
              </a:ext>
            </a:extLst>
          </p:cNvPr>
          <p:cNvSpPr>
            <a:spLocks noGrp="1"/>
          </p:cNvSpPr>
          <p:nvPr>
            <p:ph type="dt" sz="half" idx="10"/>
          </p:nvPr>
        </p:nvSpPr>
        <p:spPr/>
        <p:txBody>
          <a:bodyPr/>
          <a:lstStyle/>
          <a:p>
            <a:fld id="{1D53C604-9DB6-4BB9-A025-EC9F36317E8B}" type="datetimeFigureOut">
              <a:rPr lang="en-US" smtClean="0"/>
              <a:t>5/6/2024</a:t>
            </a:fld>
            <a:endParaRPr lang="en-US"/>
          </a:p>
        </p:txBody>
      </p:sp>
      <p:sp>
        <p:nvSpPr>
          <p:cNvPr id="3" name="Footer Placeholder 2">
            <a:extLst>
              <a:ext uri="{FF2B5EF4-FFF2-40B4-BE49-F238E27FC236}">
                <a16:creationId xmlns:a16="http://schemas.microsoft.com/office/drawing/2014/main" id="{05461303-B320-E7D9-D7C8-C5CA102E6E9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79DFD52-09CC-B689-3B08-FA457FAE228F}"/>
              </a:ext>
            </a:extLst>
          </p:cNvPr>
          <p:cNvSpPr>
            <a:spLocks noGrp="1"/>
          </p:cNvSpPr>
          <p:nvPr>
            <p:ph type="sldNum" sz="quarter" idx="12"/>
          </p:nvPr>
        </p:nvSpPr>
        <p:spPr/>
        <p:txBody>
          <a:bodyPr/>
          <a:lstStyle/>
          <a:p>
            <a:fld id="{F49A93CA-E203-4E6B-A05C-FCE421AA5A9B}" type="slidenum">
              <a:rPr lang="en-US" smtClean="0"/>
              <a:t>‹#›</a:t>
            </a:fld>
            <a:endParaRPr lang="en-US"/>
          </a:p>
        </p:txBody>
      </p:sp>
    </p:spTree>
    <p:extLst>
      <p:ext uri="{BB962C8B-B14F-4D97-AF65-F5344CB8AC3E}">
        <p14:creationId xmlns:p14="http://schemas.microsoft.com/office/powerpoint/2010/main" val="32625903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C950B1-0E63-534D-FD14-3D8A8BD9E21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3D0BA21-448F-D058-7D41-0E537CD917A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F1263E2-87AA-B8D0-3467-86AA709AFDA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7AD9395-3F8B-C8B2-34D7-2E1012B5DA24}"/>
              </a:ext>
            </a:extLst>
          </p:cNvPr>
          <p:cNvSpPr>
            <a:spLocks noGrp="1"/>
          </p:cNvSpPr>
          <p:nvPr>
            <p:ph type="dt" sz="half" idx="10"/>
          </p:nvPr>
        </p:nvSpPr>
        <p:spPr/>
        <p:txBody>
          <a:bodyPr/>
          <a:lstStyle/>
          <a:p>
            <a:fld id="{1D53C604-9DB6-4BB9-A025-EC9F36317E8B}" type="datetimeFigureOut">
              <a:rPr lang="en-US" smtClean="0"/>
              <a:t>5/6/2024</a:t>
            </a:fld>
            <a:endParaRPr lang="en-US"/>
          </a:p>
        </p:txBody>
      </p:sp>
      <p:sp>
        <p:nvSpPr>
          <p:cNvPr id="6" name="Footer Placeholder 5">
            <a:extLst>
              <a:ext uri="{FF2B5EF4-FFF2-40B4-BE49-F238E27FC236}">
                <a16:creationId xmlns:a16="http://schemas.microsoft.com/office/drawing/2014/main" id="{85435FC0-756D-039E-96AA-E4235605C05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6C7C9B3-DD9F-972D-915D-49DB90415CC3}"/>
              </a:ext>
            </a:extLst>
          </p:cNvPr>
          <p:cNvSpPr>
            <a:spLocks noGrp="1"/>
          </p:cNvSpPr>
          <p:nvPr>
            <p:ph type="sldNum" sz="quarter" idx="12"/>
          </p:nvPr>
        </p:nvSpPr>
        <p:spPr/>
        <p:txBody>
          <a:bodyPr/>
          <a:lstStyle/>
          <a:p>
            <a:fld id="{F49A93CA-E203-4E6B-A05C-FCE421AA5A9B}" type="slidenum">
              <a:rPr lang="en-US" smtClean="0"/>
              <a:t>‹#›</a:t>
            </a:fld>
            <a:endParaRPr lang="en-US"/>
          </a:p>
        </p:txBody>
      </p:sp>
    </p:spTree>
    <p:extLst>
      <p:ext uri="{BB962C8B-B14F-4D97-AF65-F5344CB8AC3E}">
        <p14:creationId xmlns:p14="http://schemas.microsoft.com/office/powerpoint/2010/main" val="2140793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296F32-A63D-D11D-27F4-D287D925013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ED52775-5A0F-A012-6E79-6F7676FF5A5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B297050-5BC8-C648-6C69-1986A2705C1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A218D2B-DF2A-3A37-E7F7-CAAD9DD760A2}"/>
              </a:ext>
            </a:extLst>
          </p:cNvPr>
          <p:cNvSpPr>
            <a:spLocks noGrp="1"/>
          </p:cNvSpPr>
          <p:nvPr>
            <p:ph type="dt" sz="half" idx="10"/>
          </p:nvPr>
        </p:nvSpPr>
        <p:spPr/>
        <p:txBody>
          <a:bodyPr/>
          <a:lstStyle/>
          <a:p>
            <a:fld id="{1D53C604-9DB6-4BB9-A025-EC9F36317E8B}" type="datetimeFigureOut">
              <a:rPr lang="en-US" smtClean="0"/>
              <a:t>5/6/2024</a:t>
            </a:fld>
            <a:endParaRPr lang="en-US"/>
          </a:p>
        </p:txBody>
      </p:sp>
      <p:sp>
        <p:nvSpPr>
          <p:cNvPr id="6" name="Footer Placeholder 5">
            <a:extLst>
              <a:ext uri="{FF2B5EF4-FFF2-40B4-BE49-F238E27FC236}">
                <a16:creationId xmlns:a16="http://schemas.microsoft.com/office/drawing/2014/main" id="{E77231B6-9246-D270-E3BF-92A6E4BC920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904FC0-7D30-5053-98B6-4C40ACDF80E5}"/>
              </a:ext>
            </a:extLst>
          </p:cNvPr>
          <p:cNvSpPr>
            <a:spLocks noGrp="1"/>
          </p:cNvSpPr>
          <p:nvPr>
            <p:ph type="sldNum" sz="quarter" idx="12"/>
          </p:nvPr>
        </p:nvSpPr>
        <p:spPr/>
        <p:txBody>
          <a:bodyPr/>
          <a:lstStyle/>
          <a:p>
            <a:fld id="{F49A93CA-E203-4E6B-A05C-FCE421AA5A9B}" type="slidenum">
              <a:rPr lang="en-US" smtClean="0"/>
              <a:t>‹#›</a:t>
            </a:fld>
            <a:endParaRPr lang="en-US"/>
          </a:p>
        </p:txBody>
      </p:sp>
    </p:spTree>
    <p:extLst>
      <p:ext uri="{BB962C8B-B14F-4D97-AF65-F5344CB8AC3E}">
        <p14:creationId xmlns:p14="http://schemas.microsoft.com/office/powerpoint/2010/main" val="1345073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ABE7490-EAC0-7B23-BBBD-054C4728252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FA9B3CD-88C5-BB8A-9BD0-CEC87EA46B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B34E11-9D57-6C1B-02CA-52BFC70D498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D53C604-9DB6-4BB9-A025-EC9F36317E8B}" type="datetimeFigureOut">
              <a:rPr lang="en-US" smtClean="0"/>
              <a:t>5/6/2024</a:t>
            </a:fld>
            <a:endParaRPr lang="en-US"/>
          </a:p>
        </p:txBody>
      </p:sp>
      <p:sp>
        <p:nvSpPr>
          <p:cNvPr id="5" name="Footer Placeholder 4">
            <a:extLst>
              <a:ext uri="{FF2B5EF4-FFF2-40B4-BE49-F238E27FC236}">
                <a16:creationId xmlns:a16="http://schemas.microsoft.com/office/drawing/2014/main" id="{D5213A41-E5C7-9925-4BDB-9723773C278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D5A63D03-DFB8-EDA8-9D6A-16CF44ED91E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F49A93CA-E203-4E6B-A05C-FCE421AA5A9B}" type="slidenum">
              <a:rPr lang="en-US" smtClean="0"/>
              <a:t>‹#›</a:t>
            </a:fld>
            <a:endParaRPr lang="en-US"/>
          </a:p>
        </p:txBody>
      </p:sp>
    </p:spTree>
    <p:extLst>
      <p:ext uri="{BB962C8B-B14F-4D97-AF65-F5344CB8AC3E}">
        <p14:creationId xmlns:p14="http://schemas.microsoft.com/office/powerpoint/2010/main" val="15495772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8FEEA6-535A-4ED8-9FFA-B4D8DAA615C7}" type="datetimeFigureOut">
              <a:rPr lang="en-US" smtClean="0"/>
              <a:t>5/6/2024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D9020A-C3F2-4674-ADBE-CB79E8A58609}" type="slidenum">
              <a:rPr lang="en-US" smtClean="0"/>
              <a:t>‹#›</a:t>
            </a:fld>
            <a:endParaRPr lang="en-US"/>
          </a:p>
        </p:txBody>
      </p:sp>
    </p:spTree>
    <p:extLst>
      <p:ext uri="{BB962C8B-B14F-4D97-AF65-F5344CB8AC3E}">
        <p14:creationId xmlns:p14="http://schemas.microsoft.com/office/powerpoint/2010/main" val="4085665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ACF1E1D-5C5C-1855-CD4B-0F0164757086}"/>
              </a:ext>
            </a:extLst>
          </p:cNvPr>
          <p:cNvSpPr/>
          <p:nvPr/>
        </p:nvSpPr>
        <p:spPr>
          <a:xfrm>
            <a:off x="397496" y="417136"/>
            <a:ext cx="11397007" cy="6023728"/>
          </a:xfrm>
          <a:prstGeom prst="rect">
            <a:avLst/>
          </a:prstGeom>
          <a:noFill/>
          <a:ln w="28575">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1940C2D8-104D-43BF-A798-DA3DD5F0F844}"/>
              </a:ext>
            </a:extLst>
          </p:cNvPr>
          <p:cNvSpPr txBox="1"/>
          <p:nvPr/>
        </p:nvSpPr>
        <p:spPr>
          <a:xfrm>
            <a:off x="1203487" y="613007"/>
            <a:ext cx="9785023" cy="1754326"/>
          </a:xfrm>
          <a:prstGeom prst="rect">
            <a:avLst/>
          </a:prstGeom>
          <a:noFill/>
        </p:spPr>
        <p:txBody>
          <a:bodyPr wrap="square" rtlCol="0">
            <a:spAutoFit/>
          </a:bodyPr>
          <a:lstStyle/>
          <a:p>
            <a:pPr algn="ctr"/>
            <a:r>
              <a:rPr lang="en-US" sz="5400" dirty="0">
                <a:latin typeface="Century Gothic" panose="020B0502020202020204" pitchFamily="34" charset="0"/>
              </a:rPr>
              <a:t>Holland Central </a:t>
            </a:r>
          </a:p>
          <a:p>
            <a:pPr algn="ctr"/>
            <a:r>
              <a:rPr lang="en-US" sz="5400" dirty="0">
                <a:latin typeface="Century Gothic" panose="020B0502020202020204" pitchFamily="34" charset="0"/>
              </a:rPr>
              <a:t>School District</a:t>
            </a:r>
          </a:p>
        </p:txBody>
      </p:sp>
      <p:sp>
        <p:nvSpPr>
          <p:cNvPr id="14" name="TextBox 13">
            <a:extLst>
              <a:ext uri="{FF2B5EF4-FFF2-40B4-BE49-F238E27FC236}">
                <a16:creationId xmlns:a16="http://schemas.microsoft.com/office/drawing/2014/main" id="{7EE90992-2A7B-2E0E-FB2A-032D518C8792}"/>
              </a:ext>
            </a:extLst>
          </p:cNvPr>
          <p:cNvSpPr txBox="1"/>
          <p:nvPr/>
        </p:nvSpPr>
        <p:spPr>
          <a:xfrm>
            <a:off x="2655316" y="2427763"/>
            <a:ext cx="7038679" cy="461665"/>
          </a:xfrm>
          <a:prstGeom prst="rect">
            <a:avLst/>
          </a:prstGeom>
          <a:noFill/>
        </p:spPr>
        <p:txBody>
          <a:bodyPr wrap="square" rtlCol="0">
            <a:spAutoFit/>
          </a:bodyPr>
          <a:lstStyle/>
          <a:p>
            <a:pPr algn="ctr"/>
            <a:r>
              <a:rPr lang="en-US" sz="2400" dirty="0">
                <a:latin typeface="Century Gothic" panose="020B0502020202020204" pitchFamily="34" charset="0"/>
              </a:rPr>
              <a:t>2024-2025 BUDGET HEARING</a:t>
            </a:r>
          </a:p>
        </p:txBody>
      </p:sp>
      <p:pic>
        <p:nvPicPr>
          <p:cNvPr id="15" name="Picture 14" descr="A purple letter h with yellow text&#10;&#10;Description automatically generated">
            <a:extLst>
              <a:ext uri="{FF2B5EF4-FFF2-40B4-BE49-F238E27FC236}">
                <a16:creationId xmlns:a16="http://schemas.microsoft.com/office/drawing/2014/main" id="{43397F36-5E51-028E-DBB9-B4C1C25DEF9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77537" y="4945093"/>
            <a:ext cx="1669121" cy="1613049"/>
          </a:xfrm>
          <a:prstGeom prst="rect">
            <a:avLst/>
          </a:prstGeom>
        </p:spPr>
      </p:pic>
      <p:cxnSp>
        <p:nvCxnSpPr>
          <p:cNvPr id="9" name="Straight Connector 8">
            <a:extLst>
              <a:ext uri="{FF2B5EF4-FFF2-40B4-BE49-F238E27FC236}">
                <a16:creationId xmlns:a16="http://schemas.microsoft.com/office/drawing/2014/main" id="{892545C8-2AC6-F3B6-E103-6EB8B4488940}"/>
              </a:ext>
            </a:extLst>
          </p:cNvPr>
          <p:cNvCxnSpPr>
            <a:cxnSpLocks/>
          </p:cNvCxnSpPr>
          <p:nvPr/>
        </p:nvCxnSpPr>
        <p:spPr>
          <a:xfrm>
            <a:off x="3719247" y="3182834"/>
            <a:ext cx="5087792" cy="0"/>
          </a:xfrm>
          <a:prstGeom prst="line">
            <a:avLst/>
          </a:prstGeom>
          <a:ln w="19050">
            <a:solidFill>
              <a:srgbClr val="FFC000"/>
            </a:soli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122C459C-B941-1D76-A8F3-DEB905F4B273}"/>
              </a:ext>
            </a:extLst>
          </p:cNvPr>
          <p:cNvSpPr txBox="1"/>
          <p:nvPr/>
        </p:nvSpPr>
        <p:spPr>
          <a:xfrm>
            <a:off x="-1734864" y="5976418"/>
            <a:ext cx="6094378" cy="369332"/>
          </a:xfrm>
          <a:prstGeom prst="rect">
            <a:avLst/>
          </a:prstGeom>
          <a:noFill/>
        </p:spPr>
        <p:txBody>
          <a:bodyPr wrap="square">
            <a:spAutoFit/>
          </a:bodyPr>
          <a:lstStyle/>
          <a:p>
            <a:pPr algn="ctr"/>
            <a:r>
              <a:rPr lang="en-US" sz="1800" dirty="0">
                <a:latin typeface="Century Gothic" panose="020B0502020202020204" pitchFamily="34" charset="0"/>
              </a:rPr>
              <a:t>MAY 7, 2024</a:t>
            </a:r>
          </a:p>
        </p:txBody>
      </p:sp>
      <p:sp>
        <p:nvSpPr>
          <p:cNvPr id="2" name="Rectangle 3">
            <a:extLst>
              <a:ext uri="{FF2B5EF4-FFF2-40B4-BE49-F238E27FC236}">
                <a16:creationId xmlns:a16="http://schemas.microsoft.com/office/drawing/2014/main" id="{FF4C5CD4-7D4D-524C-282B-035C40FA9A0F}"/>
              </a:ext>
            </a:extLst>
          </p:cNvPr>
          <p:cNvSpPr txBox="1">
            <a:spLocks noChangeArrowheads="1"/>
          </p:cNvSpPr>
          <p:nvPr/>
        </p:nvSpPr>
        <p:spPr>
          <a:xfrm>
            <a:off x="1602656" y="3654392"/>
            <a:ext cx="9144000" cy="249306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buFont typeface="Wingdings" panose="05000000000000000000" pitchFamily="2" charset="2"/>
              <a:buNone/>
            </a:pPr>
            <a:r>
              <a:rPr lang="en-US" altLang="en-US" sz="2800" dirty="0">
                <a:latin typeface="Century Gothic" panose="020B0502020202020204" pitchFamily="34" charset="0"/>
              </a:rPr>
              <a:t>Eric Lawton</a:t>
            </a:r>
          </a:p>
          <a:p>
            <a:pPr>
              <a:buFont typeface="Wingdings" panose="05000000000000000000" pitchFamily="2" charset="2"/>
              <a:buNone/>
            </a:pPr>
            <a:r>
              <a:rPr lang="en-US" altLang="en-US" sz="2800" dirty="0">
                <a:latin typeface="Century Gothic" panose="020B0502020202020204" pitchFamily="34" charset="0"/>
              </a:rPr>
              <a:t>Superintendent of Schools</a:t>
            </a:r>
          </a:p>
          <a:p>
            <a:pPr>
              <a:buFont typeface="Wingdings" panose="05000000000000000000" pitchFamily="2" charset="2"/>
              <a:buNone/>
            </a:pPr>
            <a:endParaRPr lang="en-US" altLang="en-US" sz="2800" dirty="0">
              <a:latin typeface="Century Gothic" panose="020B0502020202020204" pitchFamily="34" charset="0"/>
            </a:endParaRPr>
          </a:p>
          <a:p>
            <a:pPr>
              <a:buFont typeface="Wingdings" panose="05000000000000000000" pitchFamily="2" charset="2"/>
              <a:buNone/>
            </a:pPr>
            <a:r>
              <a:rPr lang="en-US" altLang="en-US" sz="2000" dirty="0">
                <a:latin typeface="Century Gothic" panose="020B0502020202020204" pitchFamily="34" charset="0"/>
              </a:rPr>
              <a:t>Brittany Carey</a:t>
            </a:r>
          </a:p>
          <a:p>
            <a:pPr>
              <a:buFont typeface="Wingdings" panose="05000000000000000000" pitchFamily="2" charset="2"/>
              <a:buNone/>
            </a:pPr>
            <a:r>
              <a:rPr lang="en-US" altLang="en-US" sz="2000" dirty="0">
                <a:latin typeface="Century Gothic" panose="020B0502020202020204" pitchFamily="34" charset="0"/>
              </a:rPr>
              <a:t>School Business Administrator </a:t>
            </a:r>
          </a:p>
        </p:txBody>
      </p:sp>
    </p:spTree>
    <p:extLst>
      <p:ext uri="{BB962C8B-B14F-4D97-AF65-F5344CB8AC3E}">
        <p14:creationId xmlns:p14="http://schemas.microsoft.com/office/powerpoint/2010/main" val="30444905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ACF1E1D-5C5C-1855-CD4B-0F0164757086}"/>
              </a:ext>
            </a:extLst>
          </p:cNvPr>
          <p:cNvSpPr/>
          <p:nvPr/>
        </p:nvSpPr>
        <p:spPr>
          <a:xfrm>
            <a:off x="397496" y="417136"/>
            <a:ext cx="11397007" cy="6023728"/>
          </a:xfrm>
          <a:prstGeom prst="rect">
            <a:avLst/>
          </a:prstGeom>
          <a:noFill/>
          <a:ln w="28575">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70092"/>
              </a:solidFill>
              <a:effectLst/>
              <a:uLnTx/>
              <a:uFillTx/>
              <a:latin typeface="Calibri" panose="020F0502020204030204"/>
              <a:ea typeface="+mn-ea"/>
              <a:cs typeface="+mn-cs"/>
            </a:endParaRPr>
          </a:p>
        </p:txBody>
      </p:sp>
      <p:pic>
        <p:nvPicPr>
          <p:cNvPr id="15" name="Picture 14" descr="A purple letter h with yellow text&#10;&#10;Description automatically generated">
            <a:extLst>
              <a:ext uri="{FF2B5EF4-FFF2-40B4-BE49-F238E27FC236}">
                <a16:creationId xmlns:a16="http://schemas.microsoft.com/office/drawing/2014/main" id="{43397F36-5E51-028E-DBB9-B4C1C25DEF9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77537" y="4945093"/>
            <a:ext cx="1669121" cy="1613049"/>
          </a:xfrm>
          <a:prstGeom prst="rect">
            <a:avLst/>
          </a:prstGeom>
        </p:spPr>
      </p:pic>
      <p:sp>
        <p:nvSpPr>
          <p:cNvPr id="2" name="TextBox 1">
            <a:extLst>
              <a:ext uri="{FF2B5EF4-FFF2-40B4-BE49-F238E27FC236}">
                <a16:creationId xmlns:a16="http://schemas.microsoft.com/office/drawing/2014/main" id="{8EAD7CCB-15C0-B53E-E7F3-94F465FAC7F5}"/>
              </a:ext>
            </a:extLst>
          </p:cNvPr>
          <p:cNvSpPr txBox="1"/>
          <p:nvPr/>
        </p:nvSpPr>
        <p:spPr>
          <a:xfrm>
            <a:off x="821703" y="904831"/>
            <a:ext cx="10875524"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PRESENTATION OVERVIEW</a:t>
            </a:r>
          </a:p>
        </p:txBody>
      </p:sp>
      <p:sp>
        <p:nvSpPr>
          <p:cNvPr id="3" name="Rectangle: Single Corner Snipped 2">
            <a:extLst>
              <a:ext uri="{FF2B5EF4-FFF2-40B4-BE49-F238E27FC236}">
                <a16:creationId xmlns:a16="http://schemas.microsoft.com/office/drawing/2014/main" id="{F22B3D24-9003-5CA4-744C-D0CF8E00D478}"/>
              </a:ext>
            </a:extLst>
          </p:cNvPr>
          <p:cNvSpPr/>
          <p:nvPr/>
        </p:nvSpPr>
        <p:spPr>
          <a:xfrm>
            <a:off x="603114" y="564204"/>
            <a:ext cx="8073957" cy="1050587"/>
          </a:xfrm>
          <a:prstGeom prst="snip1Rect">
            <a:avLst/>
          </a:prstGeom>
          <a:solidFill>
            <a:srgbClr val="480767"/>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50C8FF4F-8027-06A4-52FA-523BD76D11CA}"/>
              </a:ext>
            </a:extLst>
          </p:cNvPr>
          <p:cNvSpPr txBox="1"/>
          <p:nvPr/>
        </p:nvSpPr>
        <p:spPr>
          <a:xfrm>
            <a:off x="724426" y="735554"/>
            <a:ext cx="7787275" cy="70788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uLnTx/>
                <a:uFillTx/>
                <a:latin typeface="Calibri" panose="020F0502020204030204"/>
                <a:ea typeface="+mn-ea"/>
                <a:cs typeface="+mn-cs"/>
              </a:rPr>
              <a:t>Vehicle Proposition - $264,774</a:t>
            </a:r>
          </a:p>
        </p:txBody>
      </p:sp>
      <p:sp>
        <p:nvSpPr>
          <p:cNvPr id="5" name="TextBox 4">
            <a:extLst>
              <a:ext uri="{FF2B5EF4-FFF2-40B4-BE49-F238E27FC236}">
                <a16:creationId xmlns:a16="http://schemas.microsoft.com/office/drawing/2014/main" id="{B48C1237-E641-67F2-9E09-22CFFE694102}"/>
              </a:ext>
            </a:extLst>
          </p:cNvPr>
          <p:cNvSpPr txBox="1"/>
          <p:nvPr/>
        </p:nvSpPr>
        <p:spPr>
          <a:xfrm>
            <a:off x="724426" y="1974715"/>
            <a:ext cx="9653111" cy="3234732"/>
          </a:xfrm>
          <a:prstGeom prst="rect">
            <a:avLst/>
          </a:prstGeom>
          <a:noFill/>
        </p:spPr>
        <p:txBody>
          <a:bodyPr wrap="square" rtlCol="0">
            <a:spAutoFit/>
          </a:bodyPr>
          <a:lstStyle/>
          <a:p>
            <a:pPr marL="285750" marR="0" lvl="0" indent="-285750" algn="l" defTabSz="457200" rtl="0" eaLnBrk="1" fontAlgn="auto" latinLnBrk="0" hangingPunct="1">
              <a:lnSpc>
                <a:spcPct val="200000"/>
              </a:lnSpc>
              <a:spcBef>
                <a:spcPts val="0"/>
              </a:spcBef>
              <a:spcAft>
                <a:spcPts val="0"/>
              </a:spcAft>
              <a:buClrTx/>
              <a:buSzTx/>
              <a:buFont typeface="Wingdings" panose="05000000000000000000" pitchFamily="2" charset="2"/>
              <a:buChar char="Ø"/>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One Collins DH516 34 Passenger School Bus				$99,433</a:t>
            </a:r>
          </a:p>
          <a:p>
            <a:pPr marL="285750" marR="0" lvl="0" indent="-285750" algn="l" defTabSz="457200" rtl="0" eaLnBrk="1" fontAlgn="auto" latinLnBrk="0" hangingPunct="1">
              <a:lnSpc>
                <a:spcPct val="200000"/>
              </a:lnSpc>
              <a:spcBef>
                <a:spcPts val="0"/>
              </a:spcBef>
              <a:spcAft>
                <a:spcPts val="0"/>
              </a:spcAft>
              <a:buClrTx/>
              <a:buSzTx/>
              <a:buFont typeface="Wingdings" panose="05000000000000000000" pitchFamily="2" charset="2"/>
              <a:buChar char="Ø"/>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One Collins DE516WR Wheelchair Bus					$117,341</a:t>
            </a:r>
          </a:p>
          <a:p>
            <a:pPr marL="285750" marR="0" lvl="0" indent="-285750" algn="l" defTabSz="457200" rtl="0" eaLnBrk="1" fontAlgn="auto" latinLnBrk="0" hangingPunct="1">
              <a:lnSpc>
                <a:spcPct val="200000"/>
              </a:lnSpc>
              <a:spcBef>
                <a:spcPts val="0"/>
              </a:spcBef>
              <a:spcAft>
                <a:spcPts val="0"/>
              </a:spcAft>
              <a:buClrTx/>
              <a:buSzTx/>
              <a:buFont typeface="Wingdings" panose="05000000000000000000" pitchFamily="2" charset="2"/>
              <a:buChar char="Ø"/>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Ford Explorer												$48,000</a:t>
            </a:r>
          </a:p>
          <a:p>
            <a:pPr marL="0" marR="0" lvl="0" indent="0" algn="ctr" defTabSz="457200" rtl="0" eaLnBrk="1" fontAlgn="auto" latinLnBrk="0" hangingPunct="1">
              <a:lnSpc>
                <a:spcPct val="2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3500" b="1" i="0" u="none" strike="noStrike" kern="1200" cap="none" spc="0" normalizeH="0" baseline="0" noProof="0" dirty="0">
                <a:ln>
                  <a:noFill/>
                </a:ln>
                <a:solidFill>
                  <a:prstClr val="black"/>
                </a:solidFill>
                <a:effectLst/>
                <a:uLnTx/>
                <a:uFillTx/>
                <a:latin typeface="Calibri" panose="020F0502020204030204"/>
                <a:ea typeface="+mn-ea"/>
                <a:cs typeface="+mn-cs"/>
              </a:rPr>
              <a:t>Total Vehicle Proposition			$264,774</a:t>
            </a:r>
          </a:p>
        </p:txBody>
      </p:sp>
    </p:spTree>
    <p:extLst>
      <p:ext uri="{BB962C8B-B14F-4D97-AF65-F5344CB8AC3E}">
        <p14:creationId xmlns:p14="http://schemas.microsoft.com/office/powerpoint/2010/main" val="18022356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ACF1E1D-5C5C-1855-CD4B-0F0164757086}"/>
              </a:ext>
            </a:extLst>
          </p:cNvPr>
          <p:cNvSpPr/>
          <p:nvPr/>
        </p:nvSpPr>
        <p:spPr>
          <a:xfrm>
            <a:off x="397496" y="417136"/>
            <a:ext cx="11397007" cy="6023728"/>
          </a:xfrm>
          <a:prstGeom prst="rect">
            <a:avLst/>
          </a:prstGeom>
          <a:noFill/>
          <a:ln w="28575">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70092"/>
              </a:solidFill>
              <a:effectLst/>
              <a:uLnTx/>
              <a:uFillTx/>
              <a:latin typeface="Calibri" panose="020F0502020204030204"/>
              <a:ea typeface="+mn-ea"/>
              <a:cs typeface="+mn-cs"/>
            </a:endParaRPr>
          </a:p>
        </p:txBody>
      </p:sp>
      <p:pic>
        <p:nvPicPr>
          <p:cNvPr id="15" name="Picture 14" descr="A purple letter h with yellow text&#10;&#10;Description automatically generated">
            <a:extLst>
              <a:ext uri="{FF2B5EF4-FFF2-40B4-BE49-F238E27FC236}">
                <a16:creationId xmlns:a16="http://schemas.microsoft.com/office/drawing/2014/main" id="{43397F36-5E51-028E-DBB9-B4C1C25DEF9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77537" y="4945093"/>
            <a:ext cx="1669121" cy="1613049"/>
          </a:xfrm>
          <a:prstGeom prst="rect">
            <a:avLst/>
          </a:prstGeom>
        </p:spPr>
      </p:pic>
      <p:sp>
        <p:nvSpPr>
          <p:cNvPr id="2" name="TextBox 1">
            <a:extLst>
              <a:ext uri="{FF2B5EF4-FFF2-40B4-BE49-F238E27FC236}">
                <a16:creationId xmlns:a16="http://schemas.microsoft.com/office/drawing/2014/main" id="{8EAD7CCB-15C0-B53E-E7F3-94F465FAC7F5}"/>
              </a:ext>
            </a:extLst>
          </p:cNvPr>
          <p:cNvSpPr txBox="1"/>
          <p:nvPr/>
        </p:nvSpPr>
        <p:spPr>
          <a:xfrm>
            <a:off x="821703" y="904831"/>
            <a:ext cx="10875524"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PRESENTATION OVERVIEW</a:t>
            </a:r>
          </a:p>
        </p:txBody>
      </p:sp>
      <p:sp>
        <p:nvSpPr>
          <p:cNvPr id="3" name="Rectangle: Single Corner Snipped 2">
            <a:extLst>
              <a:ext uri="{FF2B5EF4-FFF2-40B4-BE49-F238E27FC236}">
                <a16:creationId xmlns:a16="http://schemas.microsoft.com/office/drawing/2014/main" id="{F22B3D24-9003-5CA4-744C-D0CF8E00D478}"/>
              </a:ext>
            </a:extLst>
          </p:cNvPr>
          <p:cNvSpPr/>
          <p:nvPr/>
        </p:nvSpPr>
        <p:spPr>
          <a:xfrm>
            <a:off x="603114" y="564204"/>
            <a:ext cx="8073957" cy="1050587"/>
          </a:xfrm>
          <a:prstGeom prst="snip1Rect">
            <a:avLst/>
          </a:prstGeom>
          <a:solidFill>
            <a:srgbClr val="480767"/>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50C8FF4F-8027-06A4-52FA-523BD76D11CA}"/>
              </a:ext>
            </a:extLst>
          </p:cNvPr>
          <p:cNvSpPr txBox="1"/>
          <p:nvPr/>
        </p:nvSpPr>
        <p:spPr>
          <a:xfrm>
            <a:off x="724426" y="735554"/>
            <a:ext cx="7787275" cy="70788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uLnTx/>
                <a:uFillTx/>
                <a:latin typeface="Calibri" panose="020F0502020204030204"/>
                <a:ea typeface="+mn-ea"/>
                <a:cs typeface="+mn-cs"/>
              </a:rPr>
              <a:t>Board of Education Seats</a:t>
            </a:r>
          </a:p>
        </p:txBody>
      </p:sp>
      <p:sp>
        <p:nvSpPr>
          <p:cNvPr id="5" name="TextBox 4">
            <a:extLst>
              <a:ext uri="{FF2B5EF4-FFF2-40B4-BE49-F238E27FC236}">
                <a16:creationId xmlns:a16="http://schemas.microsoft.com/office/drawing/2014/main" id="{B48C1237-E641-67F2-9E09-22CFFE694102}"/>
              </a:ext>
            </a:extLst>
          </p:cNvPr>
          <p:cNvSpPr txBox="1"/>
          <p:nvPr/>
        </p:nvSpPr>
        <p:spPr>
          <a:xfrm>
            <a:off x="724426" y="1912907"/>
            <a:ext cx="9653111" cy="385150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An election for members of the Board shall be held to fill one (1) at-large position on the Board resulting from the expiration, on June 30, 2024, of the term of Mary Jo Szucs.  The candidate receiving the highest vote total will be elected to a five (5) year term commencing July 1, 2024, and ending on June 30, 2029.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Candidates:</a:t>
            </a:r>
            <a:r>
              <a:rPr kumimoji="0" lang="en-US" sz="3500" b="1"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Mary Jo Szucs</a:t>
            </a:r>
          </a:p>
          <a:p>
            <a:pPr marL="0" marR="0" lvl="0" indent="0" algn="l" defTabSz="457200" rtl="0" eaLnBrk="1" fontAlgn="auto" latinLnBrk="0" hangingPunct="1">
              <a:lnSpc>
                <a:spcPct val="2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965094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ACF1E1D-5C5C-1855-CD4B-0F0164757086}"/>
              </a:ext>
            </a:extLst>
          </p:cNvPr>
          <p:cNvSpPr/>
          <p:nvPr/>
        </p:nvSpPr>
        <p:spPr>
          <a:xfrm>
            <a:off x="397496" y="417136"/>
            <a:ext cx="11397007" cy="6023728"/>
          </a:xfrm>
          <a:prstGeom prst="rect">
            <a:avLst/>
          </a:prstGeom>
          <a:noFill/>
          <a:ln w="28575">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70092"/>
              </a:solidFill>
              <a:effectLst/>
              <a:uLnTx/>
              <a:uFillTx/>
              <a:latin typeface="Calibri" panose="020F0502020204030204"/>
              <a:ea typeface="+mn-ea"/>
              <a:cs typeface="+mn-cs"/>
            </a:endParaRPr>
          </a:p>
        </p:txBody>
      </p:sp>
      <p:pic>
        <p:nvPicPr>
          <p:cNvPr id="15" name="Picture 14" descr="A purple letter h with yellow text&#10;&#10;Description automatically generated">
            <a:extLst>
              <a:ext uri="{FF2B5EF4-FFF2-40B4-BE49-F238E27FC236}">
                <a16:creationId xmlns:a16="http://schemas.microsoft.com/office/drawing/2014/main" id="{43397F36-5E51-028E-DBB9-B4C1C25DEF9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77537" y="4945093"/>
            <a:ext cx="1669121" cy="1613049"/>
          </a:xfrm>
          <a:prstGeom prst="rect">
            <a:avLst/>
          </a:prstGeom>
        </p:spPr>
      </p:pic>
      <p:sp>
        <p:nvSpPr>
          <p:cNvPr id="2" name="TextBox 1">
            <a:extLst>
              <a:ext uri="{FF2B5EF4-FFF2-40B4-BE49-F238E27FC236}">
                <a16:creationId xmlns:a16="http://schemas.microsoft.com/office/drawing/2014/main" id="{8EAD7CCB-15C0-B53E-E7F3-94F465FAC7F5}"/>
              </a:ext>
            </a:extLst>
          </p:cNvPr>
          <p:cNvSpPr txBox="1"/>
          <p:nvPr/>
        </p:nvSpPr>
        <p:spPr>
          <a:xfrm>
            <a:off x="821703" y="904831"/>
            <a:ext cx="10875524"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PRESENTATION OVERVIEW</a:t>
            </a:r>
          </a:p>
        </p:txBody>
      </p:sp>
      <p:sp>
        <p:nvSpPr>
          <p:cNvPr id="3" name="Rectangle: Single Corner Snipped 2">
            <a:extLst>
              <a:ext uri="{FF2B5EF4-FFF2-40B4-BE49-F238E27FC236}">
                <a16:creationId xmlns:a16="http://schemas.microsoft.com/office/drawing/2014/main" id="{F22B3D24-9003-5CA4-744C-D0CF8E00D478}"/>
              </a:ext>
            </a:extLst>
          </p:cNvPr>
          <p:cNvSpPr/>
          <p:nvPr/>
        </p:nvSpPr>
        <p:spPr>
          <a:xfrm>
            <a:off x="603115" y="564204"/>
            <a:ext cx="6974732" cy="1050587"/>
          </a:xfrm>
          <a:prstGeom prst="snip1Rect">
            <a:avLst/>
          </a:prstGeom>
          <a:solidFill>
            <a:srgbClr val="480767"/>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50C8FF4F-8027-06A4-52FA-523BD76D11CA}"/>
              </a:ext>
            </a:extLst>
          </p:cNvPr>
          <p:cNvSpPr txBox="1"/>
          <p:nvPr/>
        </p:nvSpPr>
        <p:spPr>
          <a:xfrm>
            <a:off x="724426" y="735554"/>
            <a:ext cx="6677859" cy="70788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uLnTx/>
                <a:uFillTx/>
                <a:latin typeface="Calibri" panose="020F0502020204030204"/>
                <a:ea typeface="+mn-ea"/>
                <a:cs typeface="+mn-cs"/>
              </a:rPr>
              <a:t>2024-2025 Proposed Budget</a:t>
            </a:r>
          </a:p>
        </p:txBody>
      </p:sp>
      <p:sp>
        <p:nvSpPr>
          <p:cNvPr id="6" name="TextBox 5">
            <a:extLst>
              <a:ext uri="{FF2B5EF4-FFF2-40B4-BE49-F238E27FC236}">
                <a16:creationId xmlns:a16="http://schemas.microsoft.com/office/drawing/2014/main" id="{0FABC4D1-D71F-E1DF-F2B2-43DDE818D4CC}"/>
              </a:ext>
            </a:extLst>
          </p:cNvPr>
          <p:cNvSpPr txBox="1"/>
          <p:nvPr/>
        </p:nvSpPr>
        <p:spPr>
          <a:xfrm>
            <a:off x="3622310" y="1761858"/>
            <a:ext cx="4947378" cy="1477328"/>
          </a:xfrm>
          <a:prstGeom prst="rect">
            <a:avLst/>
          </a:prstGeom>
          <a:noFill/>
        </p:spPr>
        <p:txBody>
          <a:bodyPr wrap="square">
            <a:spAutoFit/>
          </a:bodyPr>
          <a:lstStyle/>
          <a:p>
            <a:pPr marL="0" marR="0" lvl="0" indent="0" algn="l" defTabSz="457200" rtl="0" eaLnBrk="1" fontAlgn="base" latinLnBrk="0" hangingPunct="1">
              <a:lnSpc>
                <a:spcPct val="100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black"/>
                </a:solidFill>
                <a:effectLst/>
                <a:uLnTx/>
                <a:uFillTx/>
                <a:latin typeface="Calibri" panose="020F0502020204030204"/>
                <a:ea typeface="+mn-ea"/>
                <a:cs typeface="+mn-cs"/>
              </a:rPr>
              <a:t>$22,652,447</a:t>
            </a:r>
          </a:p>
          <a:p>
            <a:pPr marL="0" marR="0" lvl="0" indent="0" algn="ctr" defTabSz="457200" rtl="0" eaLnBrk="1" fontAlgn="base"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Overall Increase: $102,422 or 0.45%</a:t>
            </a:r>
          </a:p>
        </p:txBody>
      </p:sp>
      <p:sp>
        <p:nvSpPr>
          <p:cNvPr id="7" name="TextBox 6">
            <a:extLst>
              <a:ext uri="{FF2B5EF4-FFF2-40B4-BE49-F238E27FC236}">
                <a16:creationId xmlns:a16="http://schemas.microsoft.com/office/drawing/2014/main" id="{95B07340-7E3E-4538-E5C9-63EA8C1934C2}"/>
              </a:ext>
            </a:extLst>
          </p:cNvPr>
          <p:cNvSpPr txBox="1"/>
          <p:nvPr/>
        </p:nvSpPr>
        <p:spPr>
          <a:xfrm>
            <a:off x="3148136" y="3675678"/>
            <a:ext cx="5895726" cy="2677656"/>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panose="020F0502020204030204"/>
                <a:ea typeface="+mn-ea"/>
                <a:cs typeface="+mn-cs"/>
              </a:rPr>
              <a:t>Budget Vote</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black"/>
                </a:solidFill>
                <a:effectLst/>
                <a:uLnTx/>
                <a:uFillTx/>
                <a:latin typeface="Calibri" panose="020F0502020204030204"/>
                <a:ea typeface="+mn-ea"/>
                <a:cs typeface="+mn-cs"/>
              </a:rPr>
              <a:t>May 21, 2024</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black"/>
                </a:solidFill>
                <a:effectLst/>
                <a:uLnTx/>
                <a:uFillTx/>
                <a:latin typeface="Calibri" panose="020F0502020204030204"/>
                <a:ea typeface="+mn-ea"/>
                <a:cs typeface="+mn-cs"/>
              </a:rPr>
              <a:t>7am – 8pm</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black"/>
                </a:solidFill>
                <a:effectLst/>
                <a:uLnTx/>
                <a:uFillTx/>
                <a:latin typeface="Calibri" panose="020F0502020204030204"/>
                <a:ea typeface="+mn-ea"/>
                <a:cs typeface="+mn-cs"/>
              </a:rPr>
              <a:t>Holland Community Center</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black"/>
                </a:solidFill>
                <a:effectLst/>
                <a:uLnTx/>
                <a:uFillTx/>
                <a:latin typeface="Calibri" panose="020F0502020204030204"/>
                <a:ea typeface="+mn-ea"/>
                <a:cs typeface="+mn-cs"/>
              </a:rPr>
              <a:t>3 Legion Drive, Holland NY</a:t>
            </a:r>
          </a:p>
        </p:txBody>
      </p:sp>
    </p:spTree>
    <p:extLst>
      <p:ext uri="{BB962C8B-B14F-4D97-AF65-F5344CB8AC3E}">
        <p14:creationId xmlns:p14="http://schemas.microsoft.com/office/powerpoint/2010/main" val="21147579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ACF1E1D-5C5C-1855-CD4B-0F0164757086}"/>
              </a:ext>
            </a:extLst>
          </p:cNvPr>
          <p:cNvSpPr/>
          <p:nvPr/>
        </p:nvSpPr>
        <p:spPr>
          <a:xfrm>
            <a:off x="397496" y="417136"/>
            <a:ext cx="11397007" cy="6023728"/>
          </a:xfrm>
          <a:prstGeom prst="rect">
            <a:avLst/>
          </a:prstGeom>
          <a:noFill/>
          <a:ln w="28575">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570092"/>
              </a:solidFill>
            </a:endParaRPr>
          </a:p>
        </p:txBody>
      </p:sp>
      <p:pic>
        <p:nvPicPr>
          <p:cNvPr id="15" name="Picture 14" descr="A purple letter h with yellow text&#10;&#10;Description automatically generated">
            <a:extLst>
              <a:ext uri="{FF2B5EF4-FFF2-40B4-BE49-F238E27FC236}">
                <a16:creationId xmlns:a16="http://schemas.microsoft.com/office/drawing/2014/main" id="{43397F36-5E51-028E-DBB9-B4C1C25DEF9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77537" y="4945093"/>
            <a:ext cx="1669121" cy="1613049"/>
          </a:xfrm>
          <a:prstGeom prst="rect">
            <a:avLst/>
          </a:prstGeom>
        </p:spPr>
      </p:pic>
      <p:sp>
        <p:nvSpPr>
          <p:cNvPr id="2" name="TextBox 1">
            <a:extLst>
              <a:ext uri="{FF2B5EF4-FFF2-40B4-BE49-F238E27FC236}">
                <a16:creationId xmlns:a16="http://schemas.microsoft.com/office/drawing/2014/main" id="{8EAD7CCB-15C0-B53E-E7F3-94F465FAC7F5}"/>
              </a:ext>
            </a:extLst>
          </p:cNvPr>
          <p:cNvSpPr txBox="1"/>
          <p:nvPr/>
        </p:nvSpPr>
        <p:spPr>
          <a:xfrm>
            <a:off x="821703" y="904831"/>
            <a:ext cx="10875524" cy="369332"/>
          </a:xfrm>
          <a:prstGeom prst="rect">
            <a:avLst/>
          </a:prstGeom>
          <a:noFill/>
        </p:spPr>
        <p:txBody>
          <a:bodyPr wrap="square" rtlCol="0">
            <a:spAutoFit/>
          </a:bodyPr>
          <a:lstStyle/>
          <a:p>
            <a:r>
              <a:rPr lang="en-US" dirty="0"/>
              <a:t>PRESENTATION OVERVIEW</a:t>
            </a:r>
          </a:p>
        </p:txBody>
      </p:sp>
      <p:sp>
        <p:nvSpPr>
          <p:cNvPr id="3" name="Rectangle: Single Corner Snipped 2">
            <a:extLst>
              <a:ext uri="{FF2B5EF4-FFF2-40B4-BE49-F238E27FC236}">
                <a16:creationId xmlns:a16="http://schemas.microsoft.com/office/drawing/2014/main" id="{F22B3D24-9003-5CA4-744C-D0CF8E00D478}"/>
              </a:ext>
            </a:extLst>
          </p:cNvPr>
          <p:cNvSpPr/>
          <p:nvPr/>
        </p:nvSpPr>
        <p:spPr>
          <a:xfrm>
            <a:off x="603115" y="564204"/>
            <a:ext cx="6974732" cy="1050587"/>
          </a:xfrm>
          <a:prstGeom prst="snip1Rect">
            <a:avLst/>
          </a:prstGeom>
          <a:solidFill>
            <a:srgbClr val="480767"/>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50C8FF4F-8027-06A4-52FA-523BD76D11CA}"/>
              </a:ext>
            </a:extLst>
          </p:cNvPr>
          <p:cNvSpPr txBox="1"/>
          <p:nvPr/>
        </p:nvSpPr>
        <p:spPr>
          <a:xfrm>
            <a:off x="724427" y="735554"/>
            <a:ext cx="6396220" cy="707886"/>
          </a:xfrm>
          <a:prstGeom prst="rect">
            <a:avLst/>
          </a:prstGeom>
          <a:noFill/>
        </p:spPr>
        <p:txBody>
          <a:bodyPr wrap="square" rtlCol="0">
            <a:spAutoFit/>
          </a:bodyPr>
          <a:lstStyle/>
          <a:p>
            <a:r>
              <a:rPr lang="en-US" sz="4000" b="1" dirty="0">
                <a:solidFill>
                  <a:schemeClr val="bg1"/>
                </a:solidFill>
              </a:rPr>
              <a:t>District Goals</a:t>
            </a:r>
          </a:p>
        </p:txBody>
      </p:sp>
      <p:sp>
        <p:nvSpPr>
          <p:cNvPr id="5" name="TextBox 4">
            <a:extLst>
              <a:ext uri="{FF2B5EF4-FFF2-40B4-BE49-F238E27FC236}">
                <a16:creationId xmlns:a16="http://schemas.microsoft.com/office/drawing/2014/main" id="{95B07340-7E3E-4538-E5C9-63EA8C1934C2}"/>
              </a:ext>
            </a:extLst>
          </p:cNvPr>
          <p:cNvSpPr txBox="1"/>
          <p:nvPr/>
        </p:nvSpPr>
        <p:spPr>
          <a:xfrm>
            <a:off x="603115" y="1819072"/>
            <a:ext cx="9774422" cy="3363037"/>
          </a:xfrm>
          <a:prstGeom prst="rect">
            <a:avLst/>
          </a:prstGeom>
          <a:noFill/>
        </p:spPr>
        <p:txBody>
          <a:bodyPr wrap="square" lIns="91440" tIns="45720" rIns="91440" bIns="45720" rtlCol="0" anchor="t">
            <a:spAutoFit/>
          </a:bodyPr>
          <a:lstStyle/>
          <a:p>
            <a:pPr marL="285750" indent="-285750">
              <a:lnSpc>
                <a:spcPct val="150000"/>
              </a:lnSpc>
              <a:buFont typeface="Wingdings" panose="05000000000000000000" pitchFamily="2" charset="2"/>
              <a:buChar char="Ø"/>
            </a:pPr>
            <a:r>
              <a:rPr lang="en-US" sz="2400" dirty="0"/>
              <a:t>We are unwavering in our commitment to meeting the needs and interests of our students.</a:t>
            </a:r>
          </a:p>
          <a:p>
            <a:pPr marL="285750" indent="-285750">
              <a:lnSpc>
                <a:spcPct val="150000"/>
              </a:lnSpc>
              <a:buFont typeface="Wingdings" panose="05000000000000000000" pitchFamily="2" charset="2"/>
              <a:buChar char="Ø"/>
            </a:pPr>
            <a:r>
              <a:rPr lang="en-US" sz="2400" dirty="0"/>
              <a:t>We are committed to exercising care and good judgement in managing the resources with which we are entrusted by our community.</a:t>
            </a:r>
          </a:p>
          <a:p>
            <a:pPr marL="285750" indent="-285750">
              <a:lnSpc>
                <a:spcPct val="150000"/>
              </a:lnSpc>
              <a:buFont typeface="Wingdings" panose="05000000000000000000" pitchFamily="2" charset="2"/>
              <a:buChar char="Ø"/>
            </a:pPr>
            <a:r>
              <a:rPr lang="en-US" sz="2400" dirty="0"/>
              <a:t>We are committed to conducting our business in an objective, professional, and transparent manner.</a:t>
            </a:r>
          </a:p>
        </p:txBody>
      </p:sp>
    </p:spTree>
    <p:extLst>
      <p:ext uri="{BB962C8B-B14F-4D97-AF65-F5344CB8AC3E}">
        <p14:creationId xmlns:p14="http://schemas.microsoft.com/office/powerpoint/2010/main" val="22029282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ACF1E1D-5C5C-1855-CD4B-0F0164757086}"/>
              </a:ext>
            </a:extLst>
          </p:cNvPr>
          <p:cNvSpPr/>
          <p:nvPr/>
        </p:nvSpPr>
        <p:spPr>
          <a:xfrm>
            <a:off x="397496" y="417136"/>
            <a:ext cx="11397007" cy="6023728"/>
          </a:xfrm>
          <a:prstGeom prst="rect">
            <a:avLst/>
          </a:prstGeom>
          <a:noFill/>
          <a:ln w="28575">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570092"/>
              </a:solidFill>
            </a:endParaRPr>
          </a:p>
        </p:txBody>
      </p:sp>
      <p:pic>
        <p:nvPicPr>
          <p:cNvPr id="15" name="Picture 14" descr="A purple letter h with yellow text&#10;&#10;Description automatically generated">
            <a:extLst>
              <a:ext uri="{FF2B5EF4-FFF2-40B4-BE49-F238E27FC236}">
                <a16:creationId xmlns:a16="http://schemas.microsoft.com/office/drawing/2014/main" id="{43397F36-5E51-028E-DBB9-B4C1C25DEF9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77537" y="4945093"/>
            <a:ext cx="1669121" cy="1613049"/>
          </a:xfrm>
          <a:prstGeom prst="rect">
            <a:avLst/>
          </a:prstGeom>
        </p:spPr>
      </p:pic>
      <p:sp>
        <p:nvSpPr>
          <p:cNvPr id="2" name="TextBox 1">
            <a:extLst>
              <a:ext uri="{FF2B5EF4-FFF2-40B4-BE49-F238E27FC236}">
                <a16:creationId xmlns:a16="http://schemas.microsoft.com/office/drawing/2014/main" id="{8EAD7CCB-15C0-B53E-E7F3-94F465FAC7F5}"/>
              </a:ext>
            </a:extLst>
          </p:cNvPr>
          <p:cNvSpPr txBox="1"/>
          <p:nvPr/>
        </p:nvSpPr>
        <p:spPr>
          <a:xfrm>
            <a:off x="821703" y="904831"/>
            <a:ext cx="10875524" cy="369332"/>
          </a:xfrm>
          <a:prstGeom prst="rect">
            <a:avLst/>
          </a:prstGeom>
          <a:noFill/>
        </p:spPr>
        <p:txBody>
          <a:bodyPr wrap="square" rtlCol="0">
            <a:spAutoFit/>
          </a:bodyPr>
          <a:lstStyle/>
          <a:p>
            <a:r>
              <a:rPr lang="en-US" dirty="0"/>
              <a:t>PRESENTATION OVERVIEW</a:t>
            </a:r>
          </a:p>
        </p:txBody>
      </p:sp>
      <p:sp>
        <p:nvSpPr>
          <p:cNvPr id="3" name="Rectangle: Single Corner Snipped 2">
            <a:extLst>
              <a:ext uri="{FF2B5EF4-FFF2-40B4-BE49-F238E27FC236}">
                <a16:creationId xmlns:a16="http://schemas.microsoft.com/office/drawing/2014/main" id="{F22B3D24-9003-5CA4-744C-D0CF8E00D478}"/>
              </a:ext>
            </a:extLst>
          </p:cNvPr>
          <p:cNvSpPr/>
          <p:nvPr/>
        </p:nvSpPr>
        <p:spPr>
          <a:xfrm>
            <a:off x="603115" y="564204"/>
            <a:ext cx="6974732" cy="1050587"/>
          </a:xfrm>
          <a:prstGeom prst="snip1Rect">
            <a:avLst/>
          </a:prstGeom>
          <a:solidFill>
            <a:srgbClr val="480767"/>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50C8FF4F-8027-06A4-52FA-523BD76D11CA}"/>
              </a:ext>
            </a:extLst>
          </p:cNvPr>
          <p:cNvSpPr txBox="1"/>
          <p:nvPr/>
        </p:nvSpPr>
        <p:spPr>
          <a:xfrm>
            <a:off x="724427" y="735554"/>
            <a:ext cx="6396220" cy="707886"/>
          </a:xfrm>
          <a:prstGeom prst="rect">
            <a:avLst/>
          </a:prstGeom>
          <a:noFill/>
        </p:spPr>
        <p:txBody>
          <a:bodyPr wrap="square" rtlCol="0">
            <a:spAutoFit/>
          </a:bodyPr>
          <a:lstStyle/>
          <a:p>
            <a:r>
              <a:rPr lang="en-US" sz="4000" b="1" dirty="0">
                <a:solidFill>
                  <a:schemeClr val="bg1"/>
                </a:solidFill>
              </a:rPr>
              <a:t>Enrollment Data </a:t>
            </a:r>
          </a:p>
        </p:txBody>
      </p:sp>
      <p:graphicFrame>
        <p:nvGraphicFramePr>
          <p:cNvPr id="6" name="Table 5">
            <a:extLst>
              <a:ext uri="{FF2B5EF4-FFF2-40B4-BE49-F238E27FC236}">
                <a16:creationId xmlns:a16="http://schemas.microsoft.com/office/drawing/2014/main" id="{44D4B07F-27EE-5415-3959-AA8312A837DE}"/>
              </a:ext>
            </a:extLst>
          </p:cNvPr>
          <p:cNvGraphicFramePr>
            <a:graphicFrameLocks noGrp="1"/>
          </p:cNvGraphicFramePr>
          <p:nvPr>
            <p:extLst>
              <p:ext uri="{D42A27DB-BD31-4B8C-83A1-F6EECF244321}">
                <p14:modId xmlns:p14="http://schemas.microsoft.com/office/powerpoint/2010/main" val="1270656725"/>
              </p:ext>
            </p:extLst>
          </p:nvPr>
        </p:nvGraphicFramePr>
        <p:xfrm>
          <a:off x="1880084" y="2359881"/>
          <a:ext cx="8431829" cy="2180750"/>
        </p:xfrm>
        <a:graphic>
          <a:graphicData uri="http://schemas.openxmlformats.org/drawingml/2006/table">
            <a:tbl>
              <a:tblPr firstRow="1" bandRow="1">
                <a:tableStyleId>{7DF18680-E054-41AD-8BC1-D1AEF772440D}</a:tableStyleId>
              </a:tblPr>
              <a:tblGrid>
                <a:gridCol w="1344084">
                  <a:extLst>
                    <a:ext uri="{9D8B030D-6E8A-4147-A177-3AD203B41FA5}">
                      <a16:colId xmlns:a16="http://schemas.microsoft.com/office/drawing/2014/main" val="369493347"/>
                    </a:ext>
                  </a:extLst>
                </a:gridCol>
                <a:gridCol w="717874">
                  <a:extLst>
                    <a:ext uri="{9D8B030D-6E8A-4147-A177-3AD203B41FA5}">
                      <a16:colId xmlns:a16="http://schemas.microsoft.com/office/drawing/2014/main" val="307741821"/>
                    </a:ext>
                  </a:extLst>
                </a:gridCol>
                <a:gridCol w="738096">
                  <a:extLst>
                    <a:ext uri="{9D8B030D-6E8A-4147-A177-3AD203B41FA5}">
                      <a16:colId xmlns:a16="http://schemas.microsoft.com/office/drawing/2014/main" val="1135146737"/>
                    </a:ext>
                  </a:extLst>
                </a:gridCol>
                <a:gridCol w="717874">
                  <a:extLst>
                    <a:ext uri="{9D8B030D-6E8A-4147-A177-3AD203B41FA5}">
                      <a16:colId xmlns:a16="http://schemas.microsoft.com/office/drawing/2014/main" val="4249815425"/>
                    </a:ext>
                  </a:extLst>
                </a:gridCol>
                <a:gridCol w="748207">
                  <a:extLst>
                    <a:ext uri="{9D8B030D-6E8A-4147-A177-3AD203B41FA5}">
                      <a16:colId xmlns:a16="http://schemas.microsoft.com/office/drawing/2014/main" val="2151236055"/>
                    </a:ext>
                  </a:extLst>
                </a:gridCol>
                <a:gridCol w="748874">
                  <a:extLst>
                    <a:ext uri="{9D8B030D-6E8A-4147-A177-3AD203B41FA5}">
                      <a16:colId xmlns:a16="http://schemas.microsoft.com/office/drawing/2014/main" val="3768174839"/>
                    </a:ext>
                  </a:extLst>
                </a:gridCol>
                <a:gridCol w="703116">
                  <a:extLst>
                    <a:ext uri="{9D8B030D-6E8A-4147-A177-3AD203B41FA5}">
                      <a16:colId xmlns:a16="http://schemas.microsoft.com/office/drawing/2014/main" val="3835782983"/>
                    </a:ext>
                  </a:extLst>
                </a:gridCol>
                <a:gridCol w="737419">
                  <a:extLst>
                    <a:ext uri="{9D8B030D-6E8A-4147-A177-3AD203B41FA5}">
                      <a16:colId xmlns:a16="http://schemas.microsoft.com/office/drawing/2014/main" val="4027200022"/>
                    </a:ext>
                  </a:extLst>
                </a:gridCol>
                <a:gridCol w="710049">
                  <a:extLst>
                    <a:ext uri="{9D8B030D-6E8A-4147-A177-3AD203B41FA5}">
                      <a16:colId xmlns:a16="http://schemas.microsoft.com/office/drawing/2014/main" val="1692720612"/>
                    </a:ext>
                  </a:extLst>
                </a:gridCol>
                <a:gridCol w="1266236">
                  <a:extLst>
                    <a:ext uri="{9D8B030D-6E8A-4147-A177-3AD203B41FA5}">
                      <a16:colId xmlns:a16="http://schemas.microsoft.com/office/drawing/2014/main" val="3562723739"/>
                    </a:ext>
                  </a:extLst>
                </a:gridCol>
              </a:tblGrid>
              <a:tr h="661857">
                <a:tc>
                  <a:txBody>
                    <a:bodyPr/>
                    <a:lstStyle/>
                    <a:p>
                      <a:endParaRPr lang="en-US" dirty="0"/>
                    </a:p>
                  </a:txBody>
                  <a:tcPr>
                    <a:solidFill>
                      <a:srgbClr val="480767"/>
                    </a:solidFill>
                  </a:tcPr>
                </a:tc>
                <a:tc>
                  <a:txBody>
                    <a:bodyPr/>
                    <a:lstStyle/>
                    <a:p>
                      <a:r>
                        <a:rPr lang="en-US" sz="1600" dirty="0"/>
                        <a:t>16-17</a:t>
                      </a:r>
                    </a:p>
                  </a:txBody>
                  <a:tcPr>
                    <a:solidFill>
                      <a:srgbClr val="480767"/>
                    </a:solidFill>
                  </a:tcPr>
                </a:tc>
                <a:tc>
                  <a:txBody>
                    <a:bodyPr/>
                    <a:lstStyle/>
                    <a:p>
                      <a:r>
                        <a:rPr lang="en-US" sz="1600" dirty="0"/>
                        <a:t>17-18</a:t>
                      </a:r>
                    </a:p>
                  </a:txBody>
                  <a:tcPr>
                    <a:solidFill>
                      <a:srgbClr val="480767"/>
                    </a:solidFill>
                  </a:tcPr>
                </a:tc>
                <a:tc>
                  <a:txBody>
                    <a:bodyPr/>
                    <a:lstStyle/>
                    <a:p>
                      <a:r>
                        <a:rPr lang="en-US" sz="1600" dirty="0"/>
                        <a:t>18-19</a:t>
                      </a:r>
                    </a:p>
                  </a:txBody>
                  <a:tcPr>
                    <a:solidFill>
                      <a:srgbClr val="480767"/>
                    </a:solidFill>
                  </a:tcPr>
                </a:tc>
                <a:tc>
                  <a:txBody>
                    <a:bodyPr/>
                    <a:lstStyle/>
                    <a:p>
                      <a:r>
                        <a:rPr lang="en-US" sz="1600" dirty="0"/>
                        <a:t>19-20</a:t>
                      </a:r>
                    </a:p>
                  </a:txBody>
                  <a:tcPr>
                    <a:solidFill>
                      <a:srgbClr val="480767"/>
                    </a:solidFill>
                  </a:tcPr>
                </a:tc>
                <a:tc>
                  <a:txBody>
                    <a:bodyPr/>
                    <a:lstStyle/>
                    <a:p>
                      <a:r>
                        <a:rPr lang="en-US" sz="1600" dirty="0"/>
                        <a:t>20-21</a:t>
                      </a:r>
                    </a:p>
                  </a:txBody>
                  <a:tcPr>
                    <a:solidFill>
                      <a:srgbClr val="480767"/>
                    </a:solidFill>
                  </a:tcPr>
                </a:tc>
                <a:tc>
                  <a:txBody>
                    <a:bodyPr/>
                    <a:lstStyle/>
                    <a:p>
                      <a:r>
                        <a:rPr lang="en-US" sz="1600" dirty="0"/>
                        <a:t>21-22</a:t>
                      </a:r>
                    </a:p>
                  </a:txBody>
                  <a:tcPr>
                    <a:solidFill>
                      <a:srgbClr val="480767"/>
                    </a:solidFill>
                  </a:tcPr>
                </a:tc>
                <a:tc>
                  <a:txBody>
                    <a:bodyPr/>
                    <a:lstStyle/>
                    <a:p>
                      <a:r>
                        <a:rPr lang="en-US" sz="1600" dirty="0"/>
                        <a:t>22-23</a:t>
                      </a:r>
                    </a:p>
                  </a:txBody>
                  <a:tcPr>
                    <a:solidFill>
                      <a:srgbClr val="480767"/>
                    </a:solidFill>
                  </a:tcPr>
                </a:tc>
                <a:tc>
                  <a:txBody>
                    <a:bodyPr/>
                    <a:lstStyle/>
                    <a:p>
                      <a:r>
                        <a:rPr lang="en-US" sz="1600" dirty="0"/>
                        <a:t>23-24</a:t>
                      </a:r>
                    </a:p>
                  </a:txBody>
                  <a:tcPr>
                    <a:solidFill>
                      <a:srgbClr val="480767"/>
                    </a:solidFill>
                  </a:tcPr>
                </a:tc>
                <a:tc>
                  <a:txBody>
                    <a:bodyPr/>
                    <a:lstStyle/>
                    <a:p>
                      <a:r>
                        <a:rPr lang="en-US" sz="1600" dirty="0"/>
                        <a:t>24-25</a:t>
                      </a:r>
                    </a:p>
                  </a:txBody>
                  <a:tcPr>
                    <a:solidFill>
                      <a:srgbClr val="480767"/>
                    </a:solidFill>
                  </a:tcPr>
                </a:tc>
                <a:extLst>
                  <a:ext uri="{0D108BD9-81ED-4DB2-BD59-A6C34878D82A}">
                    <a16:rowId xmlns:a16="http://schemas.microsoft.com/office/drawing/2014/main" val="4291958621"/>
                  </a:ext>
                </a:extLst>
              </a:tr>
              <a:tr h="857036">
                <a:tc>
                  <a:txBody>
                    <a:bodyPr/>
                    <a:lstStyle/>
                    <a:p>
                      <a:r>
                        <a:rPr lang="en-US" sz="1400" dirty="0"/>
                        <a:t>Actual Enrollment </a:t>
                      </a:r>
                    </a:p>
                  </a:txBody>
                  <a:tcPr/>
                </a:tc>
                <a:tc>
                  <a:txBody>
                    <a:bodyPr/>
                    <a:lstStyle/>
                    <a:p>
                      <a:pPr algn="r"/>
                      <a:r>
                        <a:rPr lang="en-US" dirty="0"/>
                        <a:t>870</a:t>
                      </a:r>
                    </a:p>
                  </a:txBody>
                  <a:tcPr/>
                </a:tc>
                <a:tc>
                  <a:txBody>
                    <a:bodyPr/>
                    <a:lstStyle/>
                    <a:p>
                      <a:pPr algn="r"/>
                      <a:r>
                        <a:rPr lang="en-US" dirty="0"/>
                        <a:t>881</a:t>
                      </a:r>
                    </a:p>
                  </a:txBody>
                  <a:tcPr/>
                </a:tc>
                <a:tc>
                  <a:txBody>
                    <a:bodyPr/>
                    <a:lstStyle/>
                    <a:p>
                      <a:pPr algn="r"/>
                      <a:r>
                        <a:rPr lang="en-US" dirty="0"/>
                        <a:t>864</a:t>
                      </a:r>
                    </a:p>
                  </a:txBody>
                  <a:tcPr/>
                </a:tc>
                <a:tc>
                  <a:txBody>
                    <a:bodyPr/>
                    <a:lstStyle/>
                    <a:p>
                      <a:pPr algn="r"/>
                      <a:r>
                        <a:rPr lang="en-US" dirty="0"/>
                        <a:t>829</a:t>
                      </a:r>
                    </a:p>
                  </a:txBody>
                  <a:tcPr/>
                </a:tc>
                <a:tc>
                  <a:txBody>
                    <a:bodyPr/>
                    <a:lstStyle/>
                    <a:p>
                      <a:pPr algn="r"/>
                      <a:r>
                        <a:rPr lang="en-US" dirty="0"/>
                        <a:t>758</a:t>
                      </a:r>
                    </a:p>
                  </a:txBody>
                  <a:tcPr/>
                </a:tc>
                <a:tc>
                  <a:txBody>
                    <a:bodyPr/>
                    <a:lstStyle/>
                    <a:p>
                      <a:pPr algn="r"/>
                      <a:r>
                        <a:rPr lang="en-US" dirty="0"/>
                        <a:t>727</a:t>
                      </a:r>
                    </a:p>
                  </a:txBody>
                  <a:tcPr/>
                </a:tc>
                <a:tc>
                  <a:txBody>
                    <a:bodyPr/>
                    <a:lstStyle/>
                    <a:p>
                      <a:pPr algn="r"/>
                      <a:r>
                        <a:rPr lang="en-US" dirty="0"/>
                        <a:t>732</a:t>
                      </a:r>
                    </a:p>
                  </a:txBody>
                  <a:tcPr/>
                </a:tc>
                <a:tc>
                  <a:txBody>
                    <a:bodyPr/>
                    <a:lstStyle/>
                    <a:p>
                      <a:pPr algn="r"/>
                      <a:r>
                        <a:rPr lang="en-US" sz="1600" dirty="0"/>
                        <a:t>703</a:t>
                      </a:r>
                    </a:p>
                  </a:txBody>
                  <a:tcPr/>
                </a:tc>
                <a:tc>
                  <a:txBody>
                    <a:bodyPr/>
                    <a:lstStyle/>
                    <a:p>
                      <a:pPr algn="ctr"/>
                      <a:r>
                        <a:rPr lang="en-US" sz="1600" b="1" dirty="0"/>
                        <a:t>cumulative</a:t>
                      </a:r>
                    </a:p>
                  </a:txBody>
                  <a:tcPr/>
                </a:tc>
                <a:extLst>
                  <a:ext uri="{0D108BD9-81ED-4DB2-BD59-A6C34878D82A}">
                    <a16:rowId xmlns:a16="http://schemas.microsoft.com/office/drawing/2014/main" val="1393713929"/>
                  </a:ext>
                </a:extLst>
              </a:tr>
              <a:tr h="661857">
                <a:tc>
                  <a:txBody>
                    <a:bodyPr/>
                    <a:lstStyle/>
                    <a:p>
                      <a:endParaRPr lang="en-US"/>
                    </a:p>
                  </a:txBody>
                  <a:tcPr/>
                </a:tc>
                <a:tc>
                  <a:txBody>
                    <a:bodyPr/>
                    <a:lstStyle/>
                    <a:p>
                      <a:pPr algn="r"/>
                      <a:endParaRPr lang="en-US"/>
                    </a:p>
                  </a:txBody>
                  <a:tcPr/>
                </a:tc>
                <a:tc>
                  <a:txBody>
                    <a:bodyPr/>
                    <a:lstStyle/>
                    <a:p>
                      <a:pPr algn="r"/>
                      <a:r>
                        <a:rPr lang="en-US" dirty="0"/>
                        <a:t>+11</a:t>
                      </a:r>
                    </a:p>
                  </a:txBody>
                  <a:tcPr/>
                </a:tc>
                <a:tc>
                  <a:txBody>
                    <a:bodyPr/>
                    <a:lstStyle/>
                    <a:p>
                      <a:pPr algn="r"/>
                      <a:r>
                        <a:rPr lang="en-US" dirty="0"/>
                        <a:t>-17</a:t>
                      </a:r>
                    </a:p>
                  </a:txBody>
                  <a:tcPr/>
                </a:tc>
                <a:tc>
                  <a:txBody>
                    <a:bodyPr/>
                    <a:lstStyle/>
                    <a:p>
                      <a:pPr algn="r"/>
                      <a:r>
                        <a:rPr lang="en-US" dirty="0"/>
                        <a:t>-35</a:t>
                      </a:r>
                    </a:p>
                  </a:txBody>
                  <a:tcPr/>
                </a:tc>
                <a:tc>
                  <a:txBody>
                    <a:bodyPr/>
                    <a:lstStyle/>
                    <a:p>
                      <a:pPr algn="r"/>
                      <a:r>
                        <a:rPr lang="en-US" dirty="0"/>
                        <a:t>-71</a:t>
                      </a:r>
                    </a:p>
                  </a:txBody>
                  <a:tcPr/>
                </a:tc>
                <a:tc>
                  <a:txBody>
                    <a:bodyPr/>
                    <a:lstStyle/>
                    <a:p>
                      <a:pPr algn="r"/>
                      <a:r>
                        <a:rPr lang="en-US" dirty="0"/>
                        <a:t>-31</a:t>
                      </a:r>
                    </a:p>
                  </a:txBody>
                  <a:tcPr/>
                </a:tc>
                <a:tc>
                  <a:txBody>
                    <a:bodyPr/>
                    <a:lstStyle/>
                    <a:p>
                      <a:pPr algn="r"/>
                      <a:r>
                        <a:rPr lang="en-US" dirty="0"/>
                        <a:t>+5</a:t>
                      </a:r>
                    </a:p>
                  </a:txBody>
                  <a:tcPr/>
                </a:tc>
                <a:tc>
                  <a:txBody>
                    <a:bodyPr/>
                    <a:lstStyle/>
                    <a:p>
                      <a:pPr algn="r"/>
                      <a:r>
                        <a:rPr lang="en-US" dirty="0"/>
                        <a:t>-29</a:t>
                      </a:r>
                    </a:p>
                  </a:txBody>
                  <a:tcPr/>
                </a:tc>
                <a:tc>
                  <a:txBody>
                    <a:bodyPr/>
                    <a:lstStyle/>
                    <a:p>
                      <a:pPr algn="ctr"/>
                      <a:r>
                        <a:rPr lang="en-US" b="1" dirty="0"/>
                        <a:t>-167</a:t>
                      </a:r>
                    </a:p>
                  </a:txBody>
                  <a:tcPr/>
                </a:tc>
                <a:extLst>
                  <a:ext uri="{0D108BD9-81ED-4DB2-BD59-A6C34878D82A}">
                    <a16:rowId xmlns:a16="http://schemas.microsoft.com/office/drawing/2014/main" val="3896908601"/>
                  </a:ext>
                </a:extLst>
              </a:tr>
            </a:tbl>
          </a:graphicData>
        </a:graphic>
      </p:graphicFrame>
      <p:sp>
        <p:nvSpPr>
          <p:cNvPr id="7" name="TextBox 6">
            <a:extLst>
              <a:ext uri="{FF2B5EF4-FFF2-40B4-BE49-F238E27FC236}">
                <a16:creationId xmlns:a16="http://schemas.microsoft.com/office/drawing/2014/main" id="{9F1D63CE-93A1-8FDD-5023-F64861239571}"/>
              </a:ext>
            </a:extLst>
          </p:cNvPr>
          <p:cNvSpPr txBox="1"/>
          <p:nvPr/>
        </p:nvSpPr>
        <p:spPr>
          <a:xfrm>
            <a:off x="494961" y="6122446"/>
            <a:ext cx="2041762" cy="246221"/>
          </a:xfrm>
          <a:prstGeom prst="rect">
            <a:avLst/>
          </a:prstGeom>
          <a:noFill/>
        </p:spPr>
        <p:txBody>
          <a:bodyPr wrap="square" rtlCol="0">
            <a:spAutoFit/>
          </a:bodyPr>
          <a:lstStyle/>
          <a:p>
            <a:r>
              <a:rPr lang="en-US" sz="1000" dirty="0"/>
              <a:t>data.nysed.gov</a:t>
            </a:r>
          </a:p>
        </p:txBody>
      </p:sp>
    </p:spTree>
    <p:extLst>
      <p:ext uri="{BB962C8B-B14F-4D97-AF65-F5344CB8AC3E}">
        <p14:creationId xmlns:p14="http://schemas.microsoft.com/office/powerpoint/2010/main" val="7141612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ACF1E1D-5C5C-1855-CD4B-0F0164757086}"/>
              </a:ext>
            </a:extLst>
          </p:cNvPr>
          <p:cNvSpPr/>
          <p:nvPr/>
        </p:nvSpPr>
        <p:spPr>
          <a:xfrm>
            <a:off x="397496" y="417136"/>
            <a:ext cx="11397007" cy="6023728"/>
          </a:xfrm>
          <a:prstGeom prst="rect">
            <a:avLst/>
          </a:prstGeom>
          <a:noFill/>
          <a:ln w="28575">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570092"/>
              </a:solidFill>
            </a:endParaRPr>
          </a:p>
        </p:txBody>
      </p:sp>
      <p:pic>
        <p:nvPicPr>
          <p:cNvPr id="15" name="Picture 14" descr="A purple letter h with yellow text&#10;&#10;Description automatically generated">
            <a:extLst>
              <a:ext uri="{FF2B5EF4-FFF2-40B4-BE49-F238E27FC236}">
                <a16:creationId xmlns:a16="http://schemas.microsoft.com/office/drawing/2014/main" id="{43397F36-5E51-028E-DBB9-B4C1C25DEF9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77537" y="4945093"/>
            <a:ext cx="1669121" cy="1613049"/>
          </a:xfrm>
          <a:prstGeom prst="rect">
            <a:avLst/>
          </a:prstGeom>
        </p:spPr>
      </p:pic>
      <p:sp>
        <p:nvSpPr>
          <p:cNvPr id="2" name="TextBox 1">
            <a:extLst>
              <a:ext uri="{FF2B5EF4-FFF2-40B4-BE49-F238E27FC236}">
                <a16:creationId xmlns:a16="http://schemas.microsoft.com/office/drawing/2014/main" id="{8EAD7CCB-15C0-B53E-E7F3-94F465FAC7F5}"/>
              </a:ext>
            </a:extLst>
          </p:cNvPr>
          <p:cNvSpPr txBox="1"/>
          <p:nvPr/>
        </p:nvSpPr>
        <p:spPr>
          <a:xfrm>
            <a:off x="821703" y="904831"/>
            <a:ext cx="10875524" cy="369332"/>
          </a:xfrm>
          <a:prstGeom prst="rect">
            <a:avLst/>
          </a:prstGeom>
          <a:noFill/>
        </p:spPr>
        <p:txBody>
          <a:bodyPr wrap="square" rtlCol="0">
            <a:spAutoFit/>
          </a:bodyPr>
          <a:lstStyle/>
          <a:p>
            <a:r>
              <a:rPr lang="en-US" dirty="0"/>
              <a:t>PRESENTATION OVERVIEW</a:t>
            </a:r>
          </a:p>
        </p:txBody>
      </p:sp>
      <p:sp>
        <p:nvSpPr>
          <p:cNvPr id="3" name="Rectangle: Single Corner Snipped 2">
            <a:extLst>
              <a:ext uri="{FF2B5EF4-FFF2-40B4-BE49-F238E27FC236}">
                <a16:creationId xmlns:a16="http://schemas.microsoft.com/office/drawing/2014/main" id="{F22B3D24-9003-5CA4-744C-D0CF8E00D478}"/>
              </a:ext>
            </a:extLst>
          </p:cNvPr>
          <p:cNvSpPr/>
          <p:nvPr/>
        </p:nvSpPr>
        <p:spPr>
          <a:xfrm>
            <a:off x="603115" y="564204"/>
            <a:ext cx="6974732" cy="1050587"/>
          </a:xfrm>
          <a:prstGeom prst="snip1Rect">
            <a:avLst/>
          </a:prstGeom>
          <a:solidFill>
            <a:srgbClr val="480767"/>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50C8FF4F-8027-06A4-52FA-523BD76D11CA}"/>
              </a:ext>
            </a:extLst>
          </p:cNvPr>
          <p:cNvSpPr txBox="1"/>
          <p:nvPr/>
        </p:nvSpPr>
        <p:spPr>
          <a:xfrm>
            <a:off x="724427" y="735554"/>
            <a:ext cx="6396220" cy="707886"/>
          </a:xfrm>
          <a:prstGeom prst="rect">
            <a:avLst/>
          </a:prstGeom>
          <a:noFill/>
        </p:spPr>
        <p:txBody>
          <a:bodyPr wrap="square" rtlCol="0">
            <a:spAutoFit/>
          </a:bodyPr>
          <a:lstStyle/>
          <a:p>
            <a:r>
              <a:rPr lang="en-US" sz="4000" b="1" dirty="0">
                <a:solidFill>
                  <a:schemeClr val="bg1"/>
                </a:solidFill>
              </a:rPr>
              <a:t>2024-2025 Revenues</a:t>
            </a:r>
          </a:p>
        </p:txBody>
      </p:sp>
      <p:graphicFrame>
        <p:nvGraphicFramePr>
          <p:cNvPr id="11" name="Table 10">
            <a:extLst>
              <a:ext uri="{FF2B5EF4-FFF2-40B4-BE49-F238E27FC236}">
                <a16:creationId xmlns:a16="http://schemas.microsoft.com/office/drawing/2014/main" id="{028D738C-0B85-7624-F8C6-58D4EFA9B285}"/>
              </a:ext>
            </a:extLst>
          </p:cNvPr>
          <p:cNvGraphicFramePr>
            <a:graphicFrameLocks noGrp="1"/>
          </p:cNvGraphicFramePr>
          <p:nvPr/>
        </p:nvGraphicFramePr>
        <p:xfrm>
          <a:off x="1687287" y="1990985"/>
          <a:ext cx="8318306" cy="3886704"/>
        </p:xfrm>
        <a:graphic>
          <a:graphicData uri="http://schemas.openxmlformats.org/drawingml/2006/table">
            <a:tbl>
              <a:tblPr/>
              <a:tblGrid>
                <a:gridCol w="1709056">
                  <a:extLst>
                    <a:ext uri="{9D8B030D-6E8A-4147-A177-3AD203B41FA5}">
                      <a16:colId xmlns:a16="http://schemas.microsoft.com/office/drawing/2014/main" val="214693865"/>
                    </a:ext>
                  </a:extLst>
                </a:gridCol>
                <a:gridCol w="1397989">
                  <a:extLst>
                    <a:ext uri="{9D8B030D-6E8A-4147-A177-3AD203B41FA5}">
                      <a16:colId xmlns:a16="http://schemas.microsoft.com/office/drawing/2014/main" val="702334703"/>
                    </a:ext>
                  </a:extLst>
                </a:gridCol>
                <a:gridCol w="1713925">
                  <a:extLst>
                    <a:ext uri="{9D8B030D-6E8A-4147-A177-3AD203B41FA5}">
                      <a16:colId xmlns:a16="http://schemas.microsoft.com/office/drawing/2014/main" val="490813795"/>
                    </a:ext>
                  </a:extLst>
                </a:gridCol>
                <a:gridCol w="1563378">
                  <a:extLst>
                    <a:ext uri="{9D8B030D-6E8A-4147-A177-3AD203B41FA5}">
                      <a16:colId xmlns:a16="http://schemas.microsoft.com/office/drawing/2014/main" val="3884762345"/>
                    </a:ext>
                  </a:extLst>
                </a:gridCol>
                <a:gridCol w="1933958">
                  <a:extLst>
                    <a:ext uri="{9D8B030D-6E8A-4147-A177-3AD203B41FA5}">
                      <a16:colId xmlns:a16="http://schemas.microsoft.com/office/drawing/2014/main" val="1601148293"/>
                    </a:ext>
                  </a:extLst>
                </a:gridCol>
              </a:tblGrid>
              <a:tr h="525864">
                <a:tc>
                  <a:txBody>
                    <a:bodyPr/>
                    <a:lstStyle/>
                    <a:p>
                      <a:pPr algn="l" rtl="0" fontAlgn="base"/>
                      <a:r>
                        <a:rPr lang="en-US" sz="1000" b="1" i="0" dirty="0">
                          <a:solidFill>
                            <a:srgbClr val="FFFFFF"/>
                          </a:solidFill>
                          <a:effectLst/>
                          <a:latin typeface="Calibri" panose="020F0502020204030204" pitchFamily="34" charset="0"/>
                        </a:rPr>
                        <a:t> </a:t>
                      </a: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795FAF"/>
                    </a:solidFill>
                  </a:tcPr>
                </a:tc>
                <a:tc>
                  <a:txBody>
                    <a:bodyPr/>
                    <a:lstStyle/>
                    <a:p>
                      <a:pPr algn="ctr" rtl="0" fontAlgn="base"/>
                      <a:r>
                        <a:rPr lang="en-US" sz="1400" b="1" i="0" dirty="0">
                          <a:solidFill>
                            <a:srgbClr val="FFFFFF"/>
                          </a:solidFill>
                          <a:effectLst/>
                          <a:latin typeface="Calibri" panose="020F0502020204030204" pitchFamily="34" charset="0"/>
                        </a:rPr>
                        <a:t>2023-2024</a:t>
                      </a:r>
                      <a:endParaRPr lang="en-US" sz="1400" b="1" i="0" dirty="0">
                        <a:solidFill>
                          <a:srgbClr val="FFFFFF"/>
                        </a:solidFill>
                        <a:effectLst/>
                      </a:endParaRP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795FAF"/>
                    </a:solidFill>
                  </a:tcPr>
                </a:tc>
                <a:tc>
                  <a:txBody>
                    <a:bodyPr/>
                    <a:lstStyle/>
                    <a:p>
                      <a:pPr algn="ctr" rtl="0" fontAlgn="base"/>
                      <a:r>
                        <a:rPr lang="en-US" sz="1400" b="1" i="0" dirty="0">
                          <a:solidFill>
                            <a:srgbClr val="FFFFFF"/>
                          </a:solidFill>
                          <a:effectLst/>
                          <a:latin typeface="Calibri" panose="020F0502020204030204" pitchFamily="34" charset="0"/>
                        </a:rPr>
                        <a:t>2024-2025 </a:t>
                      </a:r>
                      <a:endParaRPr lang="en-US" sz="1400" b="1" i="0" dirty="0">
                        <a:solidFill>
                          <a:srgbClr val="FFFFFF"/>
                        </a:solidFill>
                        <a:effectLst/>
                      </a:endParaRP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795FAF"/>
                    </a:solidFill>
                  </a:tcPr>
                </a:tc>
                <a:tc>
                  <a:txBody>
                    <a:bodyPr/>
                    <a:lstStyle/>
                    <a:p>
                      <a:pPr algn="ctr" rtl="0" fontAlgn="base"/>
                      <a:r>
                        <a:rPr lang="en-US" sz="1400" b="1" i="0" dirty="0">
                          <a:solidFill>
                            <a:srgbClr val="FFFFFF"/>
                          </a:solidFill>
                          <a:effectLst/>
                          <a:latin typeface="Calibri" panose="020F0502020204030204" pitchFamily="34" charset="0"/>
                        </a:rPr>
                        <a:t>$ Change </a:t>
                      </a:r>
                      <a:endParaRPr lang="en-US" sz="1400" b="1" i="0" dirty="0">
                        <a:solidFill>
                          <a:srgbClr val="FFFFFF"/>
                        </a:solidFill>
                        <a:effectLst/>
                      </a:endParaRP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795FAF"/>
                    </a:solidFill>
                  </a:tcPr>
                </a:tc>
                <a:tc>
                  <a:txBody>
                    <a:bodyPr/>
                    <a:lstStyle/>
                    <a:p>
                      <a:pPr marL="0" marR="0" algn="ctr">
                        <a:spcBef>
                          <a:spcPts val="0"/>
                        </a:spcBef>
                        <a:spcAft>
                          <a:spcPts val="0"/>
                        </a:spcAft>
                      </a:pPr>
                      <a:r>
                        <a:rPr lang="en-US" sz="1400" b="1" dirty="0">
                          <a:solidFill>
                            <a:schemeClr val="bg1"/>
                          </a:solidFill>
                          <a:effectLst/>
                          <a:highlight>
                            <a:srgbClr val="795FAF"/>
                          </a:highlight>
                          <a:latin typeface="+mn-lt"/>
                          <a:ea typeface="Aptos" panose="020B0004020202020204" pitchFamily="34" charset="0"/>
                          <a:cs typeface="Aptos" panose="020B0004020202020204" pitchFamily="34" charset="0"/>
                        </a:rPr>
                        <a:t>% Change</a:t>
                      </a:r>
                    </a:p>
                  </a:txBody>
                  <a:tcPr marL="0" marR="0" marT="0" marB="0">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795FAF"/>
                    </a:solidFill>
                  </a:tcPr>
                </a:tc>
                <a:extLst>
                  <a:ext uri="{0D108BD9-81ED-4DB2-BD59-A6C34878D82A}">
                    <a16:rowId xmlns:a16="http://schemas.microsoft.com/office/drawing/2014/main" val="2065336040"/>
                  </a:ext>
                </a:extLst>
              </a:tr>
              <a:tr h="577872">
                <a:tc>
                  <a:txBody>
                    <a:bodyPr/>
                    <a:lstStyle/>
                    <a:p>
                      <a:pPr algn="l" rtl="0" fontAlgn="base"/>
                      <a:r>
                        <a:rPr lang="en-US" sz="1400" b="1" i="0" dirty="0">
                          <a:solidFill>
                            <a:srgbClr val="FFFFFF"/>
                          </a:solidFill>
                          <a:effectLst/>
                          <a:latin typeface="Calibri" panose="020F0502020204030204" pitchFamily="34" charset="0"/>
                        </a:rPr>
                        <a:t>Interfund Transfers &amp; Appropriated Fund Balance</a:t>
                      </a:r>
                      <a:endParaRPr lang="en-US" sz="1400" b="1" i="0" dirty="0">
                        <a:solidFill>
                          <a:srgbClr val="FFFFFF"/>
                        </a:solidFill>
                        <a:effectLst/>
                      </a:endParaRP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795FAF"/>
                    </a:solidFill>
                  </a:tcPr>
                </a:tc>
                <a:tc>
                  <a:txBody>
                    <a:bodyPr/>
                    <a:lstStyle/>
                    <a:p>
                      <a:pPr algn="ctr" rtl="0" fontAlgn="base"/>
                      <a:r>
                        <a:rPr lang="en-US" sz="1200" b="0" i="0" dirty="0">
                          <a:effectLst/>
                        </a:rPr>
                        <a:t>$1,149,032</a:t>
                      </a: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C9BFDF"/>
                    </a:solidFill>
                  </a:tcPr>
                </a:tc>
                <a:tc>
                  <a:txBody>
                    <a:bodyPr/>
                    <a:lstStyle/>
                    <a:p>
                      <a:pPr algn="ctr" rtl="0" fontAlgn="base"/>
                      <a:r>
                        <a:rPr lang="en-US" sz="1200" b="0" i="0" dirty="0">
                          <a:effectLst/>
                          <a:latin typeface="+mn-lt"/>
                        </a:rPr>
                        <a:t>$663,296</a:t>
                      </a: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C9BFDF"/>
                    </a:solidFill>
                  </a:tcPr>
                </a:tc>
                <a:tc>
                  <a:txBody>
                    <a:bodyPr/>
                    <a:lstStyle/>
                    <a:p>
                      <a:pPr algn="ctr" rtl="0" fontAlgn="base"/>
                      <a:r>
                        <a:rPr lang="en-US" sz="1200" b="0" i="0" dirty="0">
                          <a:effectLst/>
                          <a:latin typeface="+mn-lt"/>
                        </a:rPr>
                        <a:t>($485,736)</a:t>
                      </a: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C9BFDF"/>
                    </a:solidFill>
                  </a:tcPr>
                </a:tc>
                <a:tc>
                  <a:txBody>
                    <a:bodyPr/>
                    <a:lstStyle/>
                    <a:p>
                      <a:pPr marL="0" marR="0" algn="ctr">
                        <a:spcBef>
                          <a:spcPts val="0"/>
                        </a:spcBef>
                        <a:spcAft>
                          <a:spcPts val="0"/>
                        </a:spcAft>
                      </a:pPr>
                      <a:r>
                        <a:rPr lang="en-US" sz="1200" dirty="0">
                          <a:effectLst/>
                          <a:highlight>
                            <a:srgbClr val="C9BFDF"/>
                          </a:highlight>
                          <a:latin typeface="Calibri (body)"/>
                          <a:ea typeface="Aptos" panose="020B0004020202020204" pitchFamily="34" charset="0"/>
                          <a:cs typeface="Aptos" panose="020B0004020202020204" pitchFamily="34" charset="0"/>
                        </a:rPr>
                        <a:t>(42.27)</a:t>
                      </a:r>
                    </a:p>
                  </a:txBody>
                  <a:tcPr marL="0" marR="0" marT="0" marB="0">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C9BFDF"/>
                    </a:solidFill>
                  </a:tcPr>
                </a:tc>
                <a:extLst>
                  <a:ext uri="{0D108BD9-81ED-4DB2-BD59-A6C34878D82A}">
                    <a16:rowId xmlns:a16="http://schemas.microsoft.com/office/drawing/2014/main" val="449642145"/>
                  </a:ext>
                </a:extLst>
              </a:tr>
              <a:tr h="525864">
                <a:tc>
                  <a:txBody>
                    <a:bodyPr/>
                    <a:lstStyle/>
                    <a:p>
                      <a:pPr algn="l" rtl="0" fontAlgn="base"/>
                      <a:r>
                        <a:rPr lang="en-US" sz="1400" b="1" i="0" dirty="0">
                          <a:solidFill>
                            <a:srgbClr val="FFFFFF"/>
                          </a:solidFill>
                          <a:effectLst/>
                          <a:latin typeface="Calibri" panose="020F0502020204030204" pitchFamily="34" charset="0"/>
                        </a:rPr>
                        <a:t>Misc. Revenues</a:t>
                      </a:r>
                      <a:endParaRPr lang="en-US" sz="1400" b="1" i="0" dirty="0">
                        <a:solidFill>
                          <a:srgbClr val="FFFFFF"/>
                        </a:solidFill>
                        <a:effectLst/>
                      </a:endParaRP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795FAF"/>
                    </a:solidFill>
                  </a:tcPr>
                </a:tc>
                <a:tc>
                  <a:txBody>
                    <a:bodyPr/>
                    <a:lstStyle/>
                    <a:p>
                      <a:pPr algn="ctr" rtl="0" fontAlgn="base"/>
                      <a:r>
                        <a:rPr lang="en-US" sz="1200" b="0" i="0" dirty="0">
                          <a:effectLst/>
                        </a:rPr>
                        <a:t>$457,036</a:t>
                      </a: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E4DFEF"/>
                    </a:solidFill>
                  </a:tcPr>
                </a:tc>
                <a:tc>
                  <a:txBody>
                    <a:bodyPr/>
                    <a:lstStyle/>
                    <a:p>
                      <a:pPr algn="ctr" rtl="0" fontAlgn="base"/>
                      <a:r>
                        <a:rPr lang="en-US" sz="1200" b="0" i="0" dirty="0">
                          <a:effectLst/>
                          <a:latin typeface="+mn-lt"/>
                        </a:rPr>
                        <a:t>$465,240</a:t>
                      </a: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E4DFEF"/>
                    </a:solidFill>
                  </a:tcPr>
                </a:tc>
                <a:tc>
                  <a:txBody>
                    <a:bodyPr/>
                    <a:lstStyle/>
                    <a:p>
                      <a:pPr algn="ctr" rtl="0" fontAlgn="base"/>
                      <a:r>
                        <a:rPr lang="en-US" sz="1200" b="0" i="0" dirty="0">
                          <a:effectLst/>
                          <a:latin typeface="+mn-lt"/>
                        </a:rPr>
                        <a:t>$8,204</a:t>
                      </a: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E4DFEF"/>
                    </a:solidFill>
                  </a:tcPr>
                </a:tc>
                <a:tc>
                  <a:txBody>
                    <a:bodyPr/>
                    <a:lstStyle/>
                    <a:p>
                      <a:pPr marL="0" marR="0" algn="ctr">
                        <a:spcBef>
                          <a:spcPts val="0"/>
                        </a:spcBef>
                        <a:spcAft>
                          <a:spcPts val="0"/>
                        </a:spcAft>
                      </a:pPr>
                      <a:r>
                        <a:rPr lang="en-US" sz="1200" dirty="0">
                          <a:effectLst/>
                          <a:highlight>
                            <a:srgbClr val="E4DFEF"/>
                          </a:highlight>
                          <a:latin typeface="Calibri (body)"/>
                          <a:ea typeface="Aptos" panose="020B0004020202020204" pitchFamily="34" charset="0"/>
                          <a:cs typeface="Aptos" panose="020B0004020202020204" pitchFamily="34" charset="0"/>
                        </a:rPr>
                        <a:t>1.80</a:t>
                      </a:r>
                    </a:p>
                  </a:txBody>
                  <a:tcPr marL="0" marR="0" marT="0" marB="0">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E4DFEF"/>
                    </a:solidFill>
                  </a:tcPr>
                </a:tc>
                <a:extLst>
                  <a:ext uri="{0D108BD9-81ED-4DB2-BD59-A6C34878D82A}">
                    <a16:rowId xmlns:a16="http://schemas.microsoft.com/office/drawing/2014/main" val="420707134"/>
                  </a:ext>
                </a:extLst>
              </a:tr>
              <a:tr h="525864">
                <a:tc>
                  <a:txBody>
                    <a:bodyPr/>
                    <a:lstStyle/>
                    <a:p>
                      <a:pPr algn="l" rtl="0" fontAlgn="base"/>
                      <a:r>
                        <a:rPr lang="en-US" sz="1400" b="1" i="0" dirty="0">
                          <a:solidFill>
                            <a:srgbClr val="FFFFFF"/>
                          </a:solidFill>
                          <a:effectLst/>
                          <a:latin typeface="Calibri" panose="020F0502020204030204" pitchFamily="34" charset="0"/>
                        </a:rPr>
                        <a:t>Property Tax Levy</a:t>
                      </a:r>
                      <a:endParaRPr lang="en-US" sz="1400" b="1" i="0" dirty="0">
                        <a:solidFill>
                          <a:srgbClr val="FFFFFF"/>
                        </a:solidFill>
                        <a:effectLst/>
                      </a:endParaRP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795FAF"/>
                    </a:solidFill>
                  </a:tcPr>
                </a:tc>
                <a:tc>
                  <a:txBody>
                    <a:bodyPr/>
                    <a:lstStyle/>
                    <a:p>
                      <a:pPr algn="ctr" rtl="0" fontAlgn="base"/>
                      <a:r>
                        <a:rPr lang="en-US" sz="1200" b="0" i="0" dirty="0">
                          <a:effectLst/>
                        </a:rPr>
                        <a:t>$8,424,381</a:t>
                      </a: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C9BFDF"/>
                    </a:solidFill>
                  </a:tcPr>
                </a:tc>
                <a:tc>
                  <a:txBody>
                    <a:bodyPr/>
                    <a:lstStyle/>
                    <a:p>
                      <a:pPr algn="ctr" rtl="0" fontAlgn="base"/>
                      <a:r>
                        <a:rPr lang="en-US" sz="1200" b="0" i="0" dirty="0">
                          <a:effectLst/>
                          <a:latin typeface="+mn-lt"/>
                        </a:rPr>
                        <a:t>$8,759,346</a:t>
                      </a: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C9BFDF"/>
                    </a:solidFill>
                  </a:tcPr>
                </a:tc>
                <a:tc>
                  <a:txBody>
                    <a:bodyPr/>
                    <a:lstStyle/>
                    <a:p>
                      <a:pPr algn="ctr" rtl="0" fontAlgn="base"/>
                      <a:r>
                        <a:rPr lang="en-US" sz="1200" b="0" i="0" dirty="0">
                          <a:effectLst/>
                          <a:latin typeface="+mn-lt"/>
                        </a:rPr>
                        <a:t>$334,965</a:t>
                      </a: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C9BFDF"/>
                    </a:solidFill>
                  </a:tcPr>
                </a:tc>
                <a:tc>
                  <a:txBody>
                    <a:bodyPr/>
                    <a:lstStyle/>
                    <a:p>
                      <a:pPr marL="0" marR="0" algn="ctr">
                        <a:spcBef>
                          <a:spcPts val="0"/>
                        </a:spcBef>
                        <a:spcAft>
                          <a:spcPts val="0"/>
                        </a:spcAft>
                      </a:pPr>
                      <a:r>
                        <a:rPr lang="en-US" sz="1200" dirty="0">
                          <a:effectLst/>
                          <a:highlight>
                            <a:srgbClr val="C9BFDF"/>
                          </a:highlight>
                          <a:latin typeface="Calibri (body)"/>
                          <a:ea typeface="Aptos" panose="020B0004020202020204" pitchFamily="34" charset="0"/>
                          <a:cs typeface="Aptos" panose="020B0004020202020204" pitchFamily="34" charset="0"/>
                        </a:rPr>
                        <a:t>3.98</a:t>
                      </a:r>
                    </a:p>
                  </a:txBody>
                  <a:tcPr marL="0" marR="0" marT="0" marB="0">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C9BFDF"/>
                    </a:solidFill>
                  </a:tcPr>
                </a:tc>
                <a:extLst>
                  <a:ext uri="{0D108BD9-81ED-4DB2-BD59-A6C34878D82A}">
                    <a16:rowId xmlns:a16="http://schemas.microsoft.com/office/drawing/2014/main" val="2643119046"/>
                  </a:ext>
                </a:extLst>
              </a:tr>
              <a:tr h="525864">
                <a:tc>
                  <a:txBody>
                    <a:bodyPr/>
                    <a:lstStyle/>
                    <a:p>
                      <a:pPr algn="l" rtl="0" fontAlgn="base"/>
                      <a:r>
                        <a:rPr lang="en-US" sz="1400" b="1" i="0" dirty="0">
                          <a:solidFill>
                            <a:srgbClr val="FFFFFF"/>
                          </a:solidFill>
                          <a:effectLst/>
                          <a:latin typeface="Calibri" panose="020F0502020204030204" pitchFamily="34" charset="0"/>
                        </a:rPr>
                        <a:t>Sales Tax</a:t>
                      </a:r>
                      <a:endParaRPr lang="en-US" sz="1400" b="1" i="0" dirty="0">
                        <a:solidFill>
                          <a:srgbClr val="FFFFFF"/>
                        </a:solidFill>
                        <a:effectLst/>
                      </a:endParaRP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795FAF"/>
                    </a:solidFill>
                  </a:tcPr>
                </a:tc>
                <a:tc>
                  <a:txBody>
                    <a:bodyPr/>
                    <a:lstStyle/>
                    <a:p>
                      <a:pPr algn="ctr" rtl="0" fontAlgn="base"/>
                      <a:r>
                        <a:rPr lang="en-US" sz="1200" b="0" i="0" dirty="0">
                          <a:effectLst/>
                        </a:rPr>
                        <a:t>$1,250,000</a:t>
                      </a: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E4DFEF"/>
                    </a:solidFill>
                  </a:tcPr>
                </a:tc>
                <a:tc>
                  <a:txBody>
                    <a:bodyPr/>
                    <a:lstStyle/>
                    <a:p>
                      <a:pPr algn="ctr" rtl="0" fontAlgn="base"/>
                      <a:r>
                        <a:rPr lang="en-US" sz="1200" b="0" i="0" dirty="0">
                          <a:effectLst/>
                          <a:latin typeface="+mn-lt"/>
                        </a:rPr>
                        <a:t>$1,150,000</a:t>
                      </a: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E4DFEF"/>
                    </a:solidFill>
                  </a:tcPr>
                </a:tc>
                <a:tc>
                  <a:txBody>
                    <a:bodyPr/>
                    <a:lstStyle/>
                    <a:p>
                      <a:pPr algn="ctr" rtl="0" fontAlgn="base"/>
                      <a:r>
                        <a:rPr lang="en-US" sz="1200" b="0" i="0" dirty="0">
                          <a:effectLst/>
                          <a:latin typeface="+mn-lt"/>
                        </a:rPr>
                        <a:t>($100,000)</a:t>
                      </a: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E4DFEF"/>
                    </a:solidFill>
                  </a:tcPr>
                </a:tc>
                <a:tc>
                  <a:txBody>
                    <a:bodyPr/>
                    <a:lstStyle/>
                    <a:p>
                      <a:pPr marL="0" marR="0" algn="ctr">
                        <a:spcBef>
                          <a:spcPts val="0"/>
                        </a:spcBef>
                        <a:spcAft>
                          <a:spcPts val="0"/>
                        </a:spcAft>
                      </a:pPr>
                      <a:r>
                        <a:rPr lang="en-US" sz="1200" dirty="0">
                          <a:effectLst/>
                          <a:highlight>
                            <a:srgbClr val="E4DFEF"/>
                          </a:highlight>
                          <a:latin typeface="Calibri (body)"/>
                          <a:ea typeface="Aptos" panose="020B0004020202020204" pitchFamily="34" charset="0"/>
                          <a:cs typeface="Aptos" panose="020B0004020202020204" pitchFamily="34" charset="0"/>
                        </a:rPr>
                        <a:t>(8.00)</a:t>
                      </a:r>
                    </a:p>
                  </a:txBody>
                  <a:tcPr marL="0" marR="0" marT="0" marB="0">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E4DFEF"/>
                    </a:solidFill>
                  </a:tcPr>
                </a:tc>
                <a:extLst>
                  <a:ext uri="{0D108BD9-81ED-4DB2-BD59-A6C34878D82A}">
                    <a16:rowId xmlns:a16="http://schemas.microsoft.com/office/drawing/2014/main" val="3169923186"/>
                  </a:ext>
                </a:extLst>
              </a:tr>
              <a:tr h="525864">
                <a:tc>
                  <a:txBody>
                    <a:bodyPr/>
                    <a:lstStyle/>
                    <a:p>
                      <a:pPr algn="l" rtl="0" fontAlgn="base"/>
                      <a:r>
                        <a:rPr lang="en-US" sz="1400" b="1" i="0" dirty="0">
                          <a:solidFill>
                            <a:srgbClr val="FFFFFF"/>
                          </a:solidFill>
                          <a:effectLst/>
                          <a:latin typeface="Calibri" panose="020F0502020204030204" pitchFamily="34" charset="0"/>
                        </a:rPr>
                        <a:t>State Aid</a:t>
                      </a:r>
                      <a:endParaRPr lang="en-US" sz="1400" b="1" i="0" dirty="0">
                        <a:solidFill>
                          <a:srgbClr val="FFFFFF"/>
                        </a:solidFill>
                        <a:effectLst/>
                      </a:endParaRP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795FAF"/>
                    </a:solidFill>
                  </a:tcPr>
                </a:tc>
                <a:tc>
                  <a:txBody>
                    <a:bodyPr/>
                    <a:lstStyle/>
                    <a:p>
                      <a:pPr algn="ctr" rtl="0" fontAlgn="base"/>
                      <a:r>
                        <a:rPr lang="en-US" sz="1200" b="0" i="0" dirty="0">
                          <a:effectLst/>
                        </a:rPr>
                        <a:t>$11,269,576</a:t>
                      </a: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C9BFDF"/>
                    </a:solidFill>
                  </a:tcPr>
                </a:tc>
                <a:tc>
                  <a:txBody>
                    <a:bodyPr/>
                    <a:lstStyle/>
                    <a:p>
                      <a:pPr algn="ctr" rtl="0" fontAlgn="base"/>
                      <a:r>
                        <a:rPr lang="en-US" sz="1200" b="0" i="0" dirty="0">
                          <a:effectLst/>
                          <a:latin typeface="+mn-lt"/>
                        </a:rPr>
                        <a:t>$11,614,565</a:t>
                      </a: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C9BFDF"/>
                    </a:solidFill>
                  </a:tcPr>
                </a:tc>
                <a:tc>
                  <a:txBody>
                    <a:bodyPr/>
                    <a:lstStyle/>
                    <a:p>
                      <a:pPr algn="ctr" rtl="0" fontAlgn="base"/>
                      <a:r>
                        <a:rPr lang="en-US" sz="1200" b="0" i="0" dirty="0">
                          <a:effectLst/>
                          <a:latin typeface="+mn-lt"/>
                        </a:rPr>
                        <a:t>$344,989</a:t>
                      </a: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C9BFDF"/>
                    </a:solidFill>
                  </a:tcPr>
                </a:tc>
                <a:tc>
                  <a:txBody>
                    <a:bodyPr/>
                    <a:lstStyle/>
                    <a:p>
                      <a:pPr marL="0" marR="0" algn="ctr">
                        <a:spcBef>
                          <a:spcPts val="0"/>
                        </a:spcBef>
                        <a:spcAft>
                          <a:spcPts val="0"/>
                        </a:spcAft>
                      </a:pPr>
                      <a:r>
                        <a:rPr lang="en-US" sz="1200" dirty="0">
                          <a:effectLst/>
                          <a:highlight>
                            <a:srgbClr val="C9BFDF"/>
                          </a:highlight>
                          <a:latin typeface="Calibri (body)"/>
                          <a:ea typeface="Aptos" panose="020B0004020202020204" pitchFamily="34" charset="0"/>
                          <a:cs typeface="Aptos" panose="020B0004020202020204" pitchFamily="34" charset="0"/>
                        </a:rPr>
                        <a:t>3.06</a:t>
                      </a:r>
                    </a:p>
                  </a:txBody>
                  <a:tcPr marL="0" marR="0" marT="0" marB="0">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C9BFDF"/>
                    </a:solidFill>
                  </a:tcPr>
                </a:tc>
                <a:extLst>
                  <a:ext uri="{0D108BD9-81ED-4DB2-BD59-A6C34878D82A}">
                    <a16:rowId xmlns:a16="http://schemas.microsoft.com/office/drawing/2014/main" val="1645027958"/>
                  </a:ext>
                </a:extLst>
              </a:tr>
              <a:tr h="525864">
                <a:tc>
                  <a:txBody>
                    <a:bodyPr/>
                    <a:lstStyle/>
                    <a:p>
                      <a:pPr algn="l" rtl="0" fontAlgn="base"/>
                      <a:r>
                        <a:rPr lang="en-US" sz="1400" b="1" i="0" dirty="0">
                          <a:solidFill>
                            <a:srgbClr val="FFFFFF"/>
                          </a:solidFill>
                          <a:effectLst/>
                          <a:latin typeface="Calibri" panose="020F0502020204030204" pitchFamily="34" charset="0"/>
                        </a:rPr>
                        <a:t>Total </a:t>
                      </a:r>
                      <a:endParaRPr lang="en-US" sz="1400" b="1" i="0" dirty="0">
                        <a:solidFill>
                          <a:srgbClr val="FFFFFF"/>
                        </a:solidFill>
                        <a:effectLst/>
                      </a:endParaRP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795FAF"/>
                    </a:solidFill>
                  </a:tcPr>
                </a:tc>
                <a:tc>
                  <a:txBody>
                    <a:bodyPr/>
                    <a:lstStyle/>
                    <a:p>
                      <a:pPr algn="ctr" rtl="0" fontAlgn="base"/>
                      <a:r>
                        <a:rPr lang="en-US" sz="1200" b="1" i="0" dirty="0">
                          <a:effectLst/>
                        </a:rPr>
                        <a:t>$22,550,025</a:t>
                      </a: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E4DFEF"/>
                    </a:solidFill>
                  </a:tcPr>
                </a:tc>
                <a:tc>
                  <a:txBody>
                    <a:bodyPr/>
                    <a:lstStyle/>
                    <a:p>
                      <a:pPr algn="ctr" rtl="0" fontAlgn="base"/>
                      <a:r>
                        <a:rPr lang="en-US" sz="1200" b="1" i="0" dirty="0">
                          <a:effectLst/>
                          <a:latin typeface="+mn-lt"/>
                        </a:rPr>
                        <a:t>$22,652,447</a:t>
                      </a: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E4DFEF"/>
                    </a:solidFill>
                  </a:tcPr>
                </a:tc>
                <a:tc>
                  <a:txBody>
                    <a:bodyPr/>
                    <a:lstStyle/>
                    <a:p>
                      <a:pPr algn="ctr" rtl="0" fontAlgn="base"/>
                      <a:r>
                        <a:rPr lang="en-US" sz="1200" b="1" i="0" dirty="0">
                          <a:effectLst/>
                          <a:latin typeface="+mn-lt"/>
                        </a:rPr>
                        <a:t>$102,422</a:t>
                      </a: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E4DFEF"/>
                    </a:solidFill>
                  </a:tcPr>
                </a:tc>
                <a:tc>
                  <a:txBody>
                    <a:bodyPr/>
                    <a:lstStyle/>
                    <a:p>
                      <a:pPr marL="0" marR="0" algn="ctr">
                        <a:spcBef>
                          <a:spcPts val="0"/>
                        </a:spcBef>
                        <a:spcAft>
                          <a:spcPts val="0"/>
                        </a:spcAft>
                      </a:pPr>
                      <a:r>
                        <a:rPr lang="en-US" sz="1200" b="1" dirty="0">
                          <a:effectLst/>
                          <a:highlight>
                            <a:srgbClr val="E4DFEF"/>
                          </a:highlight>
                          <a:latin typeface="Calibri (body)"/>
                          <a:ea typeface="Aptos" panose="020B0004020202020204" pitchFamily="34" charset="0"/>
                          <a:cs typeface="Aptos" panose="020B0004020202020204" pitchFamily="34" charset="0"/>
                        </a:rPr>
                        <a:t>0.45</a:t>
                      </a:r>
                    </a:p>
                  </a:txBody>
                  <a:tcPr marL="0" marR="0" marT="0" marB="0">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E4DFEF"/>
                    </a:solidFill>
                  </a:tcPr>
                </a:tc>
                <a:extLst>
                  <a:ext uri="{0D108BD9-81ED-4DB2-BD59-A6C34878D82A}">
                    <a16:rowId xmlns:a16="http://schemas.microsoft.com/office/drawing/2014/main" val="644030066"/>
                  </a:ext>
                </a:extLst>
              </a:tr>
            </a:tbl>
          </a:graphicData>
        </a:graphic>
      </p:graphicFrame>
    </p:spTree>
    <p:extLst>
      <p:ext uri="{BB962C8B-B14F-4D97-AF65-F5344CB8AC3E}">
        <p14:creationId xmlns:p14="http://schemas.microsoft.com/office/powerpoint/2010/main" val="12366148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ACF1E1D-5C5C-1855-CD4B-0F0164757086}"/>
              </a:ext>
            </a:extLst>
          </p:cNvPr>
          <p:cNvSpPr/>
          <p:nvPr/>
        </p:nvSpPr>
        <p:spPr>
          <a:xfrm>
            <a:off x="397496" y="417136"/>
            <a:ext cx="11397007" cy="6023728"/>
          </a:xfrm>
          <a:prstGeom prst="rect">
            <a:avLst/>
          </a:prstGeom>
          <a:noFill/>
          <a:ln w="28575">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570092"/>
              </a:solidFill>
            </a:endParaRPr>
          </a:p>
        </p:txBody>
      </p:sp>
      <p:pic>
        <p:nvPicPr>
          <p:cNvPr id="15" name="Picture 14" descr="A purple letter h with yellow text&#10;&#10;Description automatically generated">
            <a:extLst>
              <a:ext uri="{FF2B5EF4-FFF2-40B4-BE49-F238E27FC236}">
                <a16:creationId xmlns:a16="http://schemas.microsoft.com/office/drawing/2014/main" id="{43397F36-5E51-028E-DBB9-B4C1C25DEF9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77537" y="4945093"/>
            <a:ext cx="1669121" cy="1613049"/>
          </a:xfrm>
          <a:prstGeom prst="rect">
            <a:avLst/>
          </a:prstGeom>
        </p:spPr>
      </p:pic>
      <p:sp>
        <p:nvSpPr>
          <p:cNvPr id="2" name="TextBox 1">
            <a:extLst>
              <a:ext uri="{FF2B5EF4-FFF2-40B4-BE49-F238E27FC236}">
                <a16:creationId xmlns:a16="http://schemas.microsoft.com/office/drawing/2014/main" id="{8EAD7CCB-15C0-B53E-E7F3-94F465FAC7F5}"/>
              </a:ext>
            </a:extLst>
          </p:cNvPr>
          <p:cNvSpPr txBox="1"/>
          <p:nvPr/>
        </p:nvSpPr>
        <p:spPr>
          <a:xfrm>
            <a:off x="821703" y="904831"/>
            <a:ext cx="10875524" cy="369332"/>
          </a:xfrm>
          <a:prstGeom prst="rect">
            <a:avLst/>
          </a:prstGeom>
          <a:noFill/>
        </p:spPr>
        <p:txBody>
          <a:bodyPr wrap="square" rtlCol="0">
            <a:spAutoFit/>
          </a:bodyPr>
          <a:lstStyle/>
          <a:p>
            <a:r>
              <a:rPr lang="en-US" dirty="0"/>
              <a:t>PRESENTATION OVERVIEW</a:t>
            </a:r>
          </a:p>
        </p:txBody>
      </p:sp>
      <p:sp>
        <p:nvSpPr>
          <p:cNvPr id="3" name="Rectangle: Single Corner Snipped 2">
            <a:extLst>
              <a:ext uri="{FF2B5EF4-FFF2-40B4-BE49-F238E27FC236}">
                <a16:creationId xmlns:a16="http://schemas.microsoft.com/office/drawing/2014/main" id="{F22B3D24-9003-5CA4-744C-D0CF8E00D478}"/>
              </a:ext>
            </a:extLst>
          </p:cNvPr>
          <p:cNvSpPr/>
          <p:nvPr/>
        </p:nvSpPr>
        <p:spPr>
          <a:xfrm>
            <a:off x="603115" y="564204"/>
            <a:ext cx="6517532" cy="707887"/>
          </a:xfrm>
          <a:prstGeom prst="snip1Rect">
            <a:avLst/>
          </a:prstGeom>
          <a:solidFill>
            <a:srgbClr val="480767"/>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50C8FF4F-8027-06A4-52FA-523BD76D11CA}"/>
              </a:ext>
            </a:extLst>
          </p:cNvPr>
          <p:cNvSpPr txBox="1"/>
          <p:nvPr/>
        </p:nvSpPr>
        <p:spPr>
          <a:xfrm>
            <a:off x="724427" y="564205"/>
            <a:ext cx="6396220" cy="707886"/>
          </a:xfrm>
          <a:prstGeom prst="rect">
            <a:avLst/>
          </a:prstGeom>
          <a:noFill/>
        </p:spPr>
        <p:txBody>
          <a:bodyPr wrap="square" rtlCol="0">
            <a:spAutoFit/>
          </a:bodyPr>
          <a:lstStyle/>
          <a:p>
            <a:r>
              <a:rPr lang="en-US" sz="4000" b="1" dirty="0">
                <a:solidFill>
                  <a:schemeClr val="bg1"/>
                </a:solidFill>
              </a:rPr>
              <a:t>Three Part Budget </a:t>
            </a:r>
          </a:p>
        </p:txBody>
      </p:sp>
      <p:graphicFrame>
        <p:nvGraphicFramePr>
          <p:cNvPr id="5" name="Table 4">
            <a:extLst>
              <a:ext uri="{FF2B5EF4-FFF2-40B4-BE49-F238E27FC236}">
                <a16:creationId xmlns:a16="http://schemas.microsoft.com/office/drawing/2014/main" id="{3D8B164E-697D-2482-9D26-0C8657B9D9E6}"/>
              </a:ext>
            </a:extLst>
          </p:cNvPr>
          <p:cNvGraphicFramePr>
            <a:graphicFrameLocks noGrp="1"/>
          </p:cNvGraphicFramePr>
          <p:nvPr>
            <p:extLst>
              <p:ext uri="{D42A27DB-BD31-4B8C-83A1-F6EECF244321}">
                <p14:modId xmlns:p14="http://schemas.microsoft.com/office/powerpoint/2010/main" val="495414511"/>
              </p:ext>
            </p:extLst>
          </p:nvPr>
        </p:nvGraphicFramePr>
        <p:xfrm>
          <a:off x="2525301" y="1531638"/>
          <a:ext cx="7141397" cy="1956582"/>
        </p:xfrm>
        <a:graphic>
          <a:graphicData uri="http://schemas.openxmlformats.org/drawingml/2006/table">
            <a:tbl>
              <a:tblPr/>
              <a:tblGrid>
                <a:gridCol w="1931109">
                  <a:extLst>
                    <a:ext uri="{9D8B030D-6E8A-4147-A177-3AD203B41FA5}">
                      <a16:colId xmlns:a16="http://schemas.microsoft.com/office/drawing/2014/main" val="2676681532"/>
                    </a:ext>
                  </a:extLst>
                </a:gridCol>
                <a:gridCol w="1240224">
                  <a:extLst>
                    <a:ext uri="{9D8B030D-6E8A-4147-A177-3AD203B41FA5}">
                      <a16:colId xmlns:a16="http://schemas.microsoft.com/office/drawing/2014/main" val="2346184496"/>
                    </a:ext>
                  </a:extLst>
                </a:gridCol>
                <a:gridCol w="1401992">
                  <a:extLst>
                    <a:ext uri="{9D8B030D-6E8A-4147-A177-3AD203B41FA5}">
                      <a16:colId xmlns:a16="http://schemas.microsoft.com/office/drawing/2014/main" val="517112232"/>
                    </a:ext>
                  </a:extLst>
                </a:gridCol>
                <a:gridCol w="1284036">
                  <a:extLst>
                    <a:ext uri="{9D8B030D-6E8A-4147-A177-3AD203B41FA5}">
                      <a16:colId xmlns:a16="http://schemas.microsoft.com/office/drawing/2014/main" val="3254277912"/>
                    </a:ext>
                  </a:extLst>
                </a:gridCol>
                <a:gridCol w="1284036">
                  <a:extLst>
                    <a:ext uri="{9D8B030D-6E8A-4147-A177-3AD203B41FA5}">
                      <a16:colId xmlns:a16="http://schemas.microsoft.com/office/drawing/2014/main" val="2829687721"/>
                    </a:ext>
                  </a:extLst>
                </a:gridCol>
              </a:tblGrid>
              <a:tr h="369614">
                <a:tc>
                  <a:txBody>
                    <a:bodyPr/>
                    <a:lstStyle/>
                    <a:p>
                      <a:pPr algn="l" fontAlgn="ctr"/>
                      <a:endParaRPr lang="en-US" sz="1000" b="1" i="0" u="none" strike="noStrike" dirty="0">
                        <a:solidFill>
                          <a:srgbClr val="FFFFFF"/>
                        </a:solidFill>
                        <a:effectLst/>
                        <a:highlight>
                          <a:srgbClr val="795FAF"/>
                        </a:highlight>
                        <a:latin typeface="Calibri" panose="020F0502020204030204" pitchFamily="34" charset="0"/>
                      </a:endParaRPr>
                    </a:p>
                  </a:txBody>
                  <a:tcPr marL="9525" marR="9525" marT="9525" anchor="ctr">
                    <a:lnL w="6350" cap="flat" cmpd="sng" algn="ctr">
                      <a:solidFill>
                        <a:srgbClr val="000000"/>
                      </a:solidFill>
                      <a:prstDash val="solid"/>
                      <a:round/>
                      <a:headEnd type="none" w="med" len="med"/>
                      <a:tailEnd type="none" w="med" len="med"/>
                    </a:lnL>
                    <a:lnR w="12700" cap="flat" cmpd="sng" algn="ctr">
                      <a:solidFill>
                        <a:srgbClr val="999999"/>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795FAF"/>
                    </a:solidFill>
                  </a:tcPr>
                </a:tc>
                <a:tc>
                  <a:txBody>
                    <a:bodyPr/>
                    <a:lstStyle/>
                    <a:p>
                      <a:pPr algn="ctr" fontAlgn="ctr"/>
                      <a:r>
                        <a:rPr lang="en-US" sz="2000" b="1" i="0" u="none" strike="noStrike" dirty="0">
                          <a:solidFill>
                            <a:srgbClr val="FFFFFF"/>
                          </a:solidFill>
                          <a:effectLst/>
                          <a:highlight>
                            <a:srgbClr val="795FAF"/>
                          </a:highlight>
                          <a:latin typeface="Calibri" panose="020F0502020204030204" pitchFamily="34" charset="0"/>
                        </a:rPr>
                        <a:t>2023-2024</a:t>
                      </a:r>
                    </a:p>
                  </a:txBody>
                  <a:tcPr marL="9525" marR="9525" marT="9525"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795FAF"/>
                    </a:solidFill>
                  </a:tcPr>
                </a:tc>
                <a:tc>
                  <a:txBody>
                    <a:bodyPr/>
                    <a:lstStyle/>
                    <a:p>
                      <a:pPr algn="ctr" fontAlgn="ctr"/>
                      <a:r>
                        <a:rPr lang="en-US" sz="2000" b="1" i="0" u="none" strike="noStrike" dirty="0">
                          <a:solidFill>
                            <a:srgbClr val="FFFFFF"/>
                          </a:solidFill>
                          <a:effectLst/>
                          <a:highlight>
                            <a:srgbClr val="795FAF"/>
                          </a:highlight>
                          <a:latin typeface="Calibri" panose="020F0502020204030204" pitchFamily="34" charset="0"/>
                        </a:rPr>
                        <a:t>2024-2025 </a:t>
                      </a:r>
                    </a:p>
                  </a:txBody>
                  <a:tcPr marL="9525" marR="9525" marT="9525"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795FAF"/>
                    </a:solidFill>
                  </a:tcPr>
                </a:tc>
                <a:tc>
                  <a:txBody>
                    <a:bodyPr/>
                    <a:lstStyle/>
                    <a:p>
                      <a:pPr algn="ctr" fontAlgn="ctr"/>
                      <a:r>
                        <a:rPr lang="en-US" sz="2000" b="1" i="0" u="none" strike="noStrike" dirty="0">
                          <a:solidFill>
                            <a:srgbClr val="FFFFFF"/>
                          </a:solidFill>
                          <a:effectLst/>
                          <a:highlight>
                            <a:srgbClr val="795FAF"/>
                          </a:highlight>
                          <a:latin typeface="Calibri" panose="020F0502020204030204" pitchFamily="34" charset="0"/>
                        </a:rPr>
                        <a:t>$ Change </a:t>
                      </a:r>
                    </a:p>
                  </a:txBody>
                  <a:tcPr marL="9525" marR="9525" marT="9525"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795FAF"/>
                    </a:solidFill>
                  </a:tcPr>
                </a:tc>
                <a:tc>
                  <a:txBody>
                    <a:bodyPr/>
                    <a:lstStyle/>
                    <a:p>
                      <a:pPr algn="ctr" fontAlgn="ctr"/>
                      <a:r>
                        <a:rPr lang="en-US" sz="2000" b="1" i="0" u="none" strike="noStrike" dirty="0">
                          <a:solidFill>
                            <a:srgbClr val="FFFFFF"/>
                          </a:solidFill>
                          <a:effectLst/>
                          <a:highlight>
                            <a:srgbClr val="795FAF"/>
                          </a:highlight>
                          <a:latin typeface="Calibri" panose="020F0502020204030204" pitchFamily="34" charset="0"/>
                        </a:rPr>
                        <a:t>% Change </a:t>
                      </a:r>
                    </a:p>
                  </a:txBody>
                  <a:tcPr marL="9525" marR="9525" marT="9525" anchor="ctr">
                    <a:lnL w="12700" cap="flat" cmpd="sng" algn="ctr">
                      <a:solidFill>
                        <a:srgbClr val="999999"/>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795FAF"/>
                    </a:solidFill>
                  </a:tcPr>
                </a:tc>
                <a:extLst>
                  <a:ext uri="{0D108BD9-81ED-4DB2-BD59-A6C34878D82A}">
                    <a16:rowId xmlns:a16="http://schemas.microsoft.com/office/drawing/2014/main" val="808913678"/>
                  </a:ext>
                </a:extLst>
              </a:tr>
              <a:tr h="396742">
                <a:tc>
                  <a:txBody>
                    <a:bodyPr/>
                    <a:lstStyle/>
                    <a:p>
                      <a:pPr algn="l" fontAlgn="ctr"/>
                      <a:r>
                        <a:rPr lang="en-US" sz="2000" b="0" i="0" u="none" strike="noStrike" dirty="0">
                          <a:solidFill>
                            <a:srgbClr val="000000"/>
                          </a:solidFill>
                          <a:effectLst/>
                          <a:highlight>
                            <a:srgbClr val="795FAF"/>
                          </a:highlight>
                          <a:latin typeface="Calibri"/>
                        </a:rPr>
                        <a:t>Program </a:t>
                      </a:r>
                    </a:p>
                  </a:txBody>
                  <a:tcPr marL="9525" marR="9525" marT="9525" anchor="ctr">
                    <a:lnL w="6350" cap="flat" cmpd="sng" algn="ctr">
                      <a:solidFill>
                        <a:srgbClr val="000000"/>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795FAF"/>
                    </a:solidFill>
                  </a:tcPr>
                </a:tc>
                <a:tc>
                  <a:txBody>
                    <a:bodyPr/>
                    <a:lstStyle/>
                    <a:p>
                      <a:pPr algn="ctr" fontAlgn="ctr"/>
                      <a:r>
                        <a:rPr lang="en-US" sz="1600" b="0" i="0" u="none" strike="noStrike" dirty="0">
                          <a:solidFill>
                            <a:srgbClr val="000000"/>
                          </a:solidFill>
                          <a:effectLst/>
                          <a:highlight>
                            <a:srgbClr val="C9BFDF"/>
                          </a:highlight>
                          <a:latin typeface="Calibri" panose="020F0502020204030204" pitchFamily="34" charset="0"/>
                        </a:rPr>
                        <a:t>$16,990,143</a:t>
                      </a:r>
                    </a:p>
                  </a:txBody>
                  <a:tcPr marL="9525" marR="9525" marT="9525"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C9BFDF"/>
                    </a:solidFill>
                  </a:tcPr>
                </a:tc>
                <a:tc>
                  <a:txBody>
                    <a:bodyPr/>
                    <a:lstStyle/>
                    <a:p>
                      <a:pPr algn="ctr" fontAlgn="ctr"/>
                      <a:r>
                        <a:rPr lang="en-US" sz="1600" b="0" i="0" u="none" strike="noStrike" dirty="0">
                          <a:solidFill>
                            <a:srgbClr val="000000"/>
                          </a:solidFill>
                          <a:effectLst/>
                          <a:highlight>
                            <a:srgbClr val="C9BFDF"/>
                          </a:highlight>
                          <a:latin typeface="Calibri"/>
                        </a:rPr>
                        <a:t>$16,878,136</a:t>
                      </a:r>
                    </a:p>
                  </a:txBody>
                  <a:tcPr marL="9525" marR="9525" marT="9525"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C9BFDF"/>
                    </a:solidFill>
                  </a:tcPr>
                </a:tc>
                <a:tc>
                  <a:txBody>
                    <a:bodyPr/>
                    <a:lstStyle/>
                    <a:p>
                      <a:pPr algn="ctr" fontAlgn="ctr"/>
                      <a:r>
                        <a:rPr lang="en-US" sz="1600" b="0" i="0" u="none" strike="noStrike" dirty="0">
                          <a:solidFill>
                            <a:srgbClr val="000000"/>
                          </a:solidFill>
                          <a:effectLst/>
                          <a:highlight>
                            <a:srgbClr val="C9BFDF"/>
                          </a:highlight>
                          <a:latin typeface="Calibri"/>
                        </a:rPr>
                        <a:t>($112,007)</a:t>
                      </a:r>
                    </a:p>
                  </a:txBody>
                  <a:tcPr marL="9525" marR="9525" marT="9525"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C9BFDF"/>
                    </a:solidFill>
                  </a:tcPr>
                </a:tc>
                <a:tc>
                  <a:txBody>
                    <a:bodyPr/>
                    <a:lstStyle/>
                    <a:p>
                      <a:pPr algn="ctr" fontAlgn="ctr"/>
                      <a:r>
                        <a:rPr lang="en-US" sz="1600" b="0" i="0" u="none" strike="noStrike" dirty="0">
                          <a:solidFill>
                            <a:srgbClr val="000000"/>
                          </a:solidFill>
                          <a:effectLst/>
                          <a:highlight>
                            <a:srgbClr val="C9BFDF"/>
                          </a:highlight>
                          <a:latin typeface="Calibri"/>
                        </a:rPr>
                        <a:t>(-0.66)%</a:t>
                      </a:r>
                    </a:p>
                  </a:txBody>
                  <a:tcPr marL="9525" marR="9525" marT="9525" anchor="ctr">
                    <a:lnL w="12700" cap="flat" cmpd="sng" algn="ctr">
                      <a:solidFill>
                        <a:srgbClr val="999999"/>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C9BFDF"/>
                    </a:solidFill>
                  </a:tcPr>
                </a:tc>
                <a:extLst>
                  <a:ext uri="{0D108BD9-81ED-4DB2-BD59-A6C34878D82A}">
                    <a16:rowId xmlns:a16="http://schemas.microsoft.com/office/drawing/2014/main" val="3991349946"/>
                  </a:ext>
                </a:extLst>
              </a:tr>
              <a:tr h="396742">
                <a:tc>
                  <a:txBody>
                    <a:bodyPr/>
                    <a:lstStyle/>
                    <a:p>
                      <a:pPr algn="l" fontAlgn="ctr"/>
                      <a:r>
                        <a:rPr lang="en-US" sz="2000" b="0" i="0" u="none" strike="noStrike" dirty="0">
                          <a:solidFill>
                            <a:srgbClr val="000000"/>
                          </a:solidFill>
                          <a:effectLst/>
                          <a:highlight>
                            <a:srgbClr val="795FAF"/>
                          </a:highlight>
                          <a:latin typeface="Calibri" panose="020F0502020204030204" pitchFamily="34" charset="0"/>
                        </a:rPr>
                        <a:t>Capital </a:t>
                      </a:r>
                    </a:p>
                  </a:txBody>
                  <a:tcPr marL="9525" marR="9525" marT="9525" anchor="ctr">
                    <a:lnL w="6350" cap="flat" cmpd="sng" algn="ctr">
                      <a:solidFill>
                        <a:srgbClr val="000000"/>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795FAF"/>
                    </a:solidFill>
                  </a:tcPr>
                </a:tc>
                <a:tc>
                  <a:txBody>
                    <a:bodyPr/>
                    <a:lstStyle/>
                    <a:p>
                      <a:pPr algn="ctr" fontAlgn="ctr"/>
                      <a:r>
                        <a:rPr lang="en-US" sz="1600" b="0" i="0" u="none" strike="noStrike" dirty="0">
                          <a:solidFill>
                            <a:srgbClr val="000000"/>
                          </a:solidFill>
                          <a:effectLst/>
                          <a:highlight>
                            <a:srgbClr val="E4DFEF"/>
                          </a:highlight>
                          <a:latin typeface="Calibri" panose="020F0502020204030204" pitchFamily="34" charset="0"/>
                        </a:rPr>
                        <a:t>$3,449,919</a:t>
                      </a:r>
                    </a:p>
                  </a:txBody>
                  <a:tcPr marL="9525" marR="9525" marT="9525"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E4DFEF"/>
                    </a:solidFill>
                  </a:tcPr>
                </a:tc>
                <a:tc>
                  <a:txBody>
                    <a:bodyPr/>
                    <a:lstStyle/>
                    <a:p>
                      <a:pPr algn="ctr" fontAlgn="ctr"/>
                      <a:r>
                        <a:rPr lang="en-US" sz="1600" b="0" i="0" u="none" strike="noStrike" dirty="0">
                          <a:solidFill>
                            <a:srgbClr val="000000"/>
                          </a:solidFill>
                          <a:effectLst/>
                          <a:highlight>
                            <a:srgbClr val="E4DFEF"/>
                          </a:highlight>
                          <a:latin typeface="Calibri"/>
                        </a:rPr>
                        <a:t>$4,257,317</a:t>
                      </a:r>
                    </a:p>
                  </a:txBody>
                  <a:tcPr marL="9525" marR="9525" marT="9525"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E4DFEF"/>
                    </a:solidFill>
                  </a:tcPr>
                </a:tc>
                <a:tc>
                  <a:txBody>
                    <a:bodyPr/>
                    <a:lstStyle/>
                    <a:p>
                      <a:pPr algn="ctr" fontAlgn="ctr"/>
                      <a:r>
                        <a:rPr lang="en-US" sz="1600" b="0" i="0" u="none" strike="noStrike" dirty="0">
                          <a:solidFill>
                            <a:srgbClr val="000000"/>
                          </a:solidFill>
                          <a:effectLst/>
                          <a:highlight>
                            <a:srgbClr val="C9BFDF"/>
                          </a:highlight>
                          <a:latin typeface="Calibri" panose="020F0502020204030204" pitchFamily="34" charset="0"/>
                        </a:rPr>
                        <a:t>$807,398 </a:t>
                      </a:r>
                    </a:p>
                  </a:txBody>
                  <a:tcPr marL="9525" marR="9525" marT="9525"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C9BFDF"/>
                    </a:solidFill>
                  </a:tcPr>
                </a:tc>
                <a:tc>
                  <a:txBody>
                    <a:bodyPr/>
                    <a:lstStyle/>
                    <a:p>
                      <a:pPr algn="ctr" fontAlgn="ctr"/>
                      <a:r>
                        <a:rPr lang="en-US" sz="1600" b="0" i="0" u="none" strike="noStrike" dirty="0">
                          <a:solidFill>
                            <a:srgbClr val="000000"/>
                          </a:solidFill>
                          <a:effectLst/>
                          <a:highlight>
                            <a:srgbClr val="E4DFEF"/>
                          </a:highlight>
                          <a:latin typeface="Calibri"/>
                        </a:rPr>
                        <a:t>23.40%</a:t>
                      </a:r>
                    </a:p>
                  </a:txBody>
                  <a:tcPr marL="9525" marR="9525" marT="9525" anchor="ctr">
                    <a:lnL w="12700" cap="flat" cmpd="sng" algn="ctr">
                      <a:solidFill>
                        <a:srgbClr val="999999"/>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E4DFEF"/>
                    </a:solidFill>
                  </a:tcPr>
                </a:tc>
                <a:extLst>
                  <a:ext uri="{0D108BD9-81ED-4DB2-BD59-A6C34878D82A}">
                    <a16:rowId xmlns:a16="http://schemas.microsoft.com/office/drawing/2014/main" val="293013578"/>
                  </a:ext>
                </a:extLst>
              </a:tr>
              <a:tr h="396742">
                <a:tc>
                  <a:txBody>
                    <a:bodyPr/>
                    <a:lstStyle/>
                    <a:p>
                      <a:pPr algn="l" fontAlgn="ctr"/>
                      <a:r>
                        <a:rPr lang="en-US" sz="2000" b="0" i="0" u="none" strike="noStrike" dirty="0">
                          <a:solidFill>
                            <a:srgbClr val="000000"/>
                          </a:solidFill>
                          <a:effectLst/>
                          <a:highlight>
                            <a:srgbClr val="795FAF"/>
                          </a:highlight>
                          <a:latin typeface="Calibri" panose="020F0502020204030204" pitchFamily="34" charset="0"/>
                        </a:rPr>
                        <a:t>Administration </a:t>
                      </a:r>
                    </a:p>
                  </a:txBody>
                  <a:tcPr marL="9525" marR="9525" marT="9525" anchor="ctr">
                    <a:lnL w="6350" cap="flat" cmpd="sng" algn="ctr">
                      <a:solidFill>
                        <a:srgbClr val="000000"/>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795FAF"/>
                    </a:solidFill>
                  </a:tcPr>
                </a:tc>
                <a:tc>
                  <a:txBody>
                    <a:bodyPr/>
                    <a:lstStyle/>
                    <a:p>
                      <a:pPr algn="ctr" fontAlgn="ctr"/>
                      <a:r>
                        <a:rPr lang="en-US" sz="1600" b="0" i="0" u="none" strike="noStrike" dirty="0">
                          <a:solidFill>
                            <a:srgbClr val="000000"/>
                          </a:solidFill>
                          <a:effectLst/>
                          <a:highlight>
                            <a:srgbClr val="C9BFDF"/>
                          </a:highlight>
                          <a:latin typeface="Calibri" panose="020F0502020204030204" pitchFamily="34" charset="0"/>
                        </a:rPr>
                        <a:t>$2,109,963</a:t>
                      </a:r>
                    </a:p>
                  </a:txBody>
                  <a:tcPr marL="9525" marR="9525" marT="9525"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C9BFDF"/>
                    </a:solidFill>
                  </a:tcPr>
                </a:tc>
                <a:tc>
                  <a:txBody>
                    <a:bodyPr/>
                    <a:lstStyle/>
                    <a:p>
                      <a:pPr algn="ctr" fontAlgn="ctr"/>
                      <a:r>
                        <a:rPr lang="en-US" sz="1600" b="0" i="0" u="none" strike="noStrike" dirty="0">
                          <a:solidFill>
                            <a:srgbClr val="000000"/>
                          </a:solidFill>
                          <a:effectLst/>
                          <a:highlight>
                            <a:srgbClr val="C9BFDF"/>
                          </a:highlight>
                          <a:latin typeface="Calibri" panose="020F0502020204030204" pitchFamily="34" charset="0"/>
                        </a:rPr>
                        <a:t>$1,516,994</a:t>
                      </a:r>
                    </a:p>
                  </a:txBody>
                  <a:tcPr marL="9525" marR="9525" marT="9525"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C9BFDF"/>
                    </a:solidFill>
                  </a:tcPr>
                </a:tc>
                <a:tc>
                  <a:txBody>
                    <a:bodyPr/>
                    <a:lstStyle/>
                    <a:p>
                      <a:pPr algn="ctr" fontAlgn="ctr"/>
                      <a:r>
                        <a:rPr lang="en-US" sz="1600" b="0" i="0" u="none" strike="noStrike" dirty="0">
                          <a:solidFill>
                            <a:srgbClr val="000000"/>
                          </a:solidFill>
                          <a:effectLst/>
                          <a:highlight>
                            <a:srgbClr val="C9BFDF"/>
                          </a:highlight>
                          <a:latin typeface="Calibri"/>
                        </a:rPr>
                        <a:t>($592,969)</a:t>
                      </a:r>
                    </a:p>
                  </a:txBody>
                  <a:tcPr marL="9525" marR="9525" marT="9525"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C9BFDF"/>
                    </a:solidFill>
                  </a:tcPr>
                </a:tc>
                <a:tc>
                  <a:txBody>
                    <a:bodyPr/>
                    <a:lstStyle/>
                    <a:p>
                      <a:pPr algn="ctr" fontAlgn="ctr"/>
                      <a:r>
                        <a:rPr lang="en-US" sz="1600" b="0" i="0" u="none" strike="noStrike" dirty="0">
                          <a:solidFill>
                            <a:srgbClr val="000000"/>
                          </a:solidFill>
                          <a:effectLst/>
                          <a:highlight>
                            <a:srgbClr val="C9BFDF"/>
                          </a:highlight>
                          <a:latin typeface="Calibri"/>
                        </a:rPr>
                        <a:t>(-28.1)%</a:t>
                      </a:r>
                    </a:p>
                  </a:txBody>
                  <a:tcPr marL="9525" marR="9525" marT="9525" anchor="ctr">
                    <a:lnL w="12700" cap="flat" cmpd="sng" algn="ctr">
                      <a:solidFill>
                        <a:srgbClr val="999999"/>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C9BFDF"/>
                    </a:solidFill>
                  </a:tcPr>
                </a:tc>
                <a:extLst>
                  <a:ext uri="{0D108BD9-81ED-4DB2-BD59-A6C34878D82A}">
                    <a16:rowId xmlns:a16="http://schemas.microsoft.com/office/drawing/2014/main" val="3447340963"/>
                  </a:ext>
                </a:extLst>
              </a:tr>
              <a:tr h="396742">
                <a:tc>
                  <a:txBody>
                    <a:bodyPr/>
                    <a:lstStyle/>
                    <a:p>
                      <a:pPr algn="r" fontAlgn="ctr"/>
                      <a:r>
                        <a:rPr lang="en-US" sz="2000" b="1" i="0" u="none" strike="noStrike" dirty="0">
                          <a:solidFill>
                            <a:srgbClr val="000000"/>
                          </a:solidFill>
                          <a:effectLst/>
                          <a:highlight>
                            <a:srgbClr val="795FAF"/>
                          </a:highlight>
                          <a:latin typeface="Calibri" panose="020F0502020204030204" pitchFamily="34" charset="0"/>
                        </a:rPr>
                        <a:t>Total </a:t>
                      </a:r>
                    </a:p>
                  </a:txBody>
                  <a:tcPr marL="9525" marR="9525" marT="9525" anchor="ctr">
                    <a:lnL w="6350" cap="flat" cmpd="sng" algn="ctr">
                      <a:solidFill>
                        <a:srgbClr val="000000"/>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95FAF"/>
                    </a:solidFill>
                  </a:tcPr>
                </a:tc>
                <a:tc>
                  <a:txBody>
                    <a:bodyPr/>
                    <a:lstStyle/>
                    <a:p>
                      <a:pPr algn="ctr" fontAlgn="ctr"/>
                      <a:r>
                        <a:rPr lang="en-US" sz="1600" b="1" i="0" u="none" strike="noStrike" dirty="0">
                          <a:solidFill>
                            <a:srgbClr val="000000"/>
                          </a:solidFill>
                          <a:effectLst/>
                          <a:highlight>
                            <a:srgbClr val="E4DFEF"/>
                          </a:highlight>
                          <a:latin typeface="Calibri" panose="020F0502020204030204" pitchFamily="34" charset="0"/>
                        </a:rPr>
                        <a:t>$22,550,025</a:t>
                      </a:r>
                    </a:p>
                  </a:txBody>
                  <a:tcPr marL="9525" marR="9525" marT="9525"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F"/>
                    </a:solidFill>
                  </a:tcPr>
                </a:tc>
                <a:tc>
                  <a:txBody>
                    <a:bodyPr/>
                    <a:lstStyle/>
                    <a:p>
                      <a:pPr algn="ctr" fontAlgn="ctr"/>
                      <a:r>
                        <a:rPr lang="en-US" sz="1600" b="1" i="0" u="none" strike="noStrike" dirty="0">
                          <a:solidFill>
                            <a:srgbClr val="000000"/>
                          </a:solidFill>
                          <a:effectLst/>
                          <a:highlight>
                            <a:srgbClr val="E4DFEF"/>
                          </a:highlight>
                          <a:latin typeface="Calibri" panose="020F0502020204030204" pitchFamily="34" charset="0"/>
                        </a:rPr>
                        <a:t>$22,652,447</a:t>
                      </a:r>
                    </a:p>
                  </a:txBody>
                  <a:tcPr marL="9525" marR="9525" marT="9525"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F"/>
                    </a:solidFill>
                  </a:tcPr>
                </a:tc>
                <a:tc>
                  <a:txBody>
                    <a:bodyPr/>
                    <a:lstStyle/>
                    <a:p>
                      <a:pPr algn="ctr" fontAlgn="ctr"/>
                      <a:r>
                        <a:rPr lang="en-US" sz="1600" b="1" i="0" u="none" strike="noStrike" dirty="0">
                          <a:solidFill>
                            <a:srgbClr val="000000"/>
                          </a:solidFill>
                          <a:effectLst/>
                          <a:highlight>
                            <a:srgbClr val="C9BFDF"/>
                          </a:highlight>
                          <a:latin typeface="Calibri" panose="020F0502020204030204" pitchFamily="34" charset="0"/>
                        </a:rPr>
                        <a:t>$102,422 </a:t>
                      </a:r>
                    </a:p>
                  </a:txBody>
                  <a:tcPr marL="9525" marR="9525" marT="9525"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C9BFDF"/>
                    </a:solidFill>
                  </a:tcPr>
                </a:tc>
                <a:tc>
                  <a:txBody>
                    <a:bodyPr/>
                    <a:lstStyle/>
                    <a:p>
                      <a:pPr algn="ctr" fontAlgn="ctr"/>
                      <a:r>
                        <a:rPr lang="en-US" sz="1600" b="1" i="0" u="none" strike="noStrike" dirty="0">
                          <a:solidFill>
                            <a:srgbClr val="000000"/>
                          </a:solidFill>
                          <a:effectLst/>
                          <a:highlight>
                            <a:srgbClr val="E4DFEF"/>
                          </a:highlight>
                          <a:latin typeface="Calibri"/>
                        </a:rPr>
                        <a:t>0.45%</a:t>
                      </a:r>
                    </a:p>
                  </a:txBody>
                  <a:tcPr marL="9525" marR="9525" marT="9525" anchor="ctr">
                    <a:lnL w="12700" cap="flat" cmpd="sng" algn="ctr">
                      <a:solidFill>
                        <a:srgbClr val="999999"/>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999999"/>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F"/>
                    </a:solidFill>
                  </a:tcPr>
                </a:tc>
                <a:extLst>
                  <a:ext uri="{0D108BD9-81ED-4DB2-BD59-A6C34878D82A}">
                    <a16:rowId xmlns:a16="http://schemas.microsoft.com/office/drawing/2014/main" val="4091600187"/>
                  </a:ext>
                </a:extLst>
              </a:tr>
            </a:tbl>
          </a:graphicData>
        </a:graphic>
      </p:graphicFrame>
      <p:pic>
        <p:nvPicPr>
          <p:cNvPr id="1025" name="Picture 1">
            <a:extLst>
              <a:ext uri="{FF2B5EF4-FFF2-40B4-BE49-F238E27FC236}">
                <a16:creationId xmlns:a16="http://schemas.microsoft.com/office/drawing/2014/main" id="{81432350-8CDA-1313-3C89-F2DBC0F9810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69839" y="3896030"/>
            <a:ext cx="4379251" cy="23977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12202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ACF1E1D-5C5C-1855-CD4B-0F0164757086}"/>
              </a:ext>
            </a:extLst>
          </p:cNvPr>
          <p:cNvSpPr/>
          <p:nvPr/>
        </p:nvSpPr>
        <p:spPr>
          <a:xfrm>
            <a:off x="397496" y="417136"/>
            <a:ext cx="11397007" cy="6023728"/>
          </a:xfrm>
          <a:prstGeom prst="rect">
            <a:avLst/>
          </a:prstGeom>
          <a:noFill/>
          <a:ln w="28575">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570092"/>
              </a:solidFill>
            </a:endParaRPr>
          </a:p>
        </p:txBody>
      </p:sp>
      <p:pic>
        <p:nvPicPr>
          <p:cNvPr id="15" name="Picture 14" descr="A purple letter h with yellow text&#10;&#10;Description automatically generated">
            <a:extLst>
              <a:ext uri="{FF2B5EF4-FFF2-40B4-BE49-F238E27FC236}">
                <a16:creationId xmlns:a16="http://schemas.microsoft.com/office/drawing/2014/main" id="{43397F36-5E51-028E-DBB9-B4C1C25DEF9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77537" y="4945093"/>
            <a:ext cx="1669121" cy="1613049"/>
          </a:xfrm>
          <a:prstGeom prst="rect">
            <a:avLst/>
          </a:prstGeom>
        </p:spPr>
      </p:pic>
      <p:sp>
        <p:nvSpPr>
          <p:cNvPr id="2" name="TextBox 1">
            <a:extLst>
              <a:ext uri="{FF2B5EF4-FFF2-40B4-BE49-F238E27FC236}">
                <a16:creationId xmlns:a16="http://schemas.microsoft.com/office/drawing/2014/main" id="{8EAD7CCB-15C0-B53E-E7F3-94F465FAC7F5}"/>
              </a:ext>
            </a:extLst>
          </p:cNvPr>
          <p:cNvSpPr txBox="1"/>
          <p:nvPr/>
        </p:nvSpPr>
        <p:spPr>
          <a:xfrm>
            <a:off x="821703" y="904831"/>
            <a:ext cx="10875524" cy="369332"/>
          </a:xfrm>
          <a:prstGeom prst="rect">
            <a:avLst/>
          </a:prstGeom>
          <a:noFill/>
        </p:spPr>
        <p:txBody>
          <a:bodyPr wrap="square" rtlCol="0">
            <a:spAutoFit/>
          </a:bodyPr>
          <a:lstStyle/>
          <a:p>
            <a:r>
              <a:rPr lang="en-US" dirty="0"/>
              <a:t>PRESENTATION OVERVIEW</a:t>
            </a:r>
          </a:p>
        </p:txBody>
      </p:sp>
      <p:sp>
        <p:nvSpPr>
          <p:cNvPr id="3" name="Rectangle: Single Corner Snipped 2">
            <a:extLst>
              <a:ext uri="{FF2B5EF4-FFF2-40B4-BE49-F238E27FC236}">
                <a16:creationId xmlns:a16="http://schemas.microsoft.com/office/drawing/2014/main" id="{F22B3D24-9003-5CA4-744C-D0CF8E00D478}"/>
              </a:ext>
            </a:extLst>
          </p:cNvPr>
          <p:cNvSpPr/>
          <p:nvPr/>
        </p:nvSpPr>
        <p:spPr>
          <a:xfrm>
            <a:off x="603115" y="564204"/>
            <a:ext cx="6517532" cy="707887"/>
          </a:xfrm>
          <a:prstGeom prst="snip1Rect">
            <a:avLst/>
          </a:prstGeom>
          <a:solidFill>
            <a:srgbClr val="480767"/>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50C8FF4F-8027-06A4-52FA-523BD76D11CA}"/>
              </a:ext>
            </a:extLst>
          </p:cNvPr>
          <p:cNvSpPr txBox="1"/>
          <p:nvPr/>
        </p:nvSpPr>
        <p:spPr>
          <a:xfrm>
            <a:off x="724427" y="564205"/>
            <a:ext cx="6396220" cy="707886"/>
          </a:xfrm>
          <a:prstGeom prst="rect">
            <a:avLst/>
          </a:prstGeom>
          <a:noFill/>
        </p:spPr>
        <p:txBody>
          <a:bodyPr wrap="square" rtlCol="0">
            <a:spAutoFit/>
          </a:bodyPr>
          <a:lstStyle/>
          <a:p>
            <a:r>
              <a:rPr lang="en-US" sz="4000" b="1" dirty="0">
                <a:solidFill>
                  <a:schemeClr val="bg1"/>
                </a:solidFill>
              </a:rPr>
              <a:t>Component Budget </a:t>
            </a:r>
          </a:p>
        </p:txBody>
      </p:sp>
      <p:graphicFrame>
        <p:nvGraphicFramePr>
          <p:cNvPr id="6" name="Table 5">
            <a:extLst>
              <a:ext uri="{FF2B5EF4-FFF2-40B4-BE49-F238E27FC236}">
                <a16:creationId xmlns:a16="http://schemas.microsoft.com/office/drawing/2014/main" id="{81AE37FC-C3E4-05FD-A2A7-56F02C7D4F6E}"/>
              </a:ext>
            </a:extLst>
          </p:cNvPr>
          <p:cNvGraphicFramePr>
            <a:graphicFrameLocks noGrp="1"/>
          </p:cNvGraphicFramePr>
          <p:nvPr>
            <p:extLst>
              <p:ext uri="{D42A27DB-BD31-4B8C-83A1-F6EECF244321}">
                <p14:modId xmlns:p14="http://schemas.microsoft.com/office/powerpoint/2010/main" val="839346072"/>
              </p:ext>
            </p:extLst>
          </p:nvPr>
        </p:nvGraphicFramePr>
        <p:xfrm>
          <a:off x="2871171" y="1756777"/>
          <a:ext cx="6449655" cy="3956234"/>
        </p:xfrm>
        <a:graphic>
          <a:graphicData uri="http://schemas.openxmlformats.org/drawingml/2006/table">
            <a:tbl>
              <a:tblPr/>
              <a:tblGrid>
                <a:gridCol w="1626600">
                  <a:extLst>
                    <a:ext uri="{9D8B030D-6E8A-4147-A177-3AD203B41FA5}">
                      <a16:colId xmlns:a16="http://schemas.microsoft.com/office/drawing/2014/main" val="3128228880"/>
                    </a:ext>
                  </a:extLst>
                </a:gridCol>
                <a:gridCol w="1445666">
                  <a:extLst>
                    <a:ext uri="{9D8B030D-6E8A-4147-A177-3AD203B41FA5}">
                      <a16:colId xmlns:a16="http://schemas.microsoft.com/office/drawing/2014/main" val="4074040809"/>
                    </a:ext>
                  </a:extLst>
                </a:gridCol>
                <a:gridCol w="1333179">
                  <a:extLst>
                    <a:ext uri="{9D8B030D-6E8A-4147-A177-3AD203B41FA5}">
                      <a16:colId xmlns:a16="http://schemas.microsoft.com/office/drawing/2014/main" val="3421698549"/>
                    </a:ext>
                  </a:extLst>
                </a:gridCol>
                <a:gridCol w="1282392">
                  <a:extLst>
                    <a:ext uri="{9D8B030D-6E8A-4147-A177-3AD203B41FA5}">
                      <a16:colId xmlns:a16="http://schemas.microsoft.com/office/drawing/2014/main" val="3012627559"/>
                    </a:ext>
                  </a:extLst>
                </a:gridCol>
                <a:gridCol w="761818">
                  <a:extLst>
                    <a:ext uri="{9D8B030D-6E8A-4147-A177-3AD203B41FA5}">
                      <a16:colId xmlns:a16="http://schemas.microsoft.com/office/drawing/2014/main" val="1917705620"/>
                    </a:ext>
                  </a:extLst>
                </a:gridCol>
              </a:tblGrid>
              <a:tr h="760986">
                <a:tc>
                  <a:txBody>
                    <a:bodyPr/>
                    <a:lstStyle/>
                    <a:p>
                      <a:pPr algn="l" fontAlgn="ctr"/>
                      <a:endParaRPr lang="en-US" sz="1100" b="1" i="0" u="none" strike="noStrike">
                        <a:solidFill>
                          <a:srgbClr val="FFFFFF"/>
                        </a:solidFill>
                        <a:effectLst/>
                        <a:highlight>
                          <a:srgbClr val="795FAF"/>
                        </a:highlight>
                        <a:latin typeface="Calibri" panose="020F0502020204030204" pitchFamily="34" charset="0"/>
                      </a:endParaRPr>
                    </a:p>
                  </a:txBody>
                  <a:tcPr marL="85725" marR="9525" marT="9525"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795FAF"/>
                    </a:solidFill>
                  </a:tcPr>
                </a:tc>
                <a:tc>
                  <a:txBody>
                    <a:bodyPr/>
                    <a:lstStyle/>
                    <a:p>
                      <a:pPr algn="ctr" fontAlgn="ctr"/>
                      <a:r>
                        <a:rPr lang="en-US" sz="1800" b="1" i="0" u="none" strike="noStrike" dirty="0">
                          <a:solidFill>
                            <a:srgbClr val="FFFFFF"/>
                          </a:solidFill>
                          <a:effectLst/>
                          <a:highlight>
                            <a:srgbClr val="795FAF"/>
                          </a:highlight>
                          <a:latin typeface="Calibri" panose="020F0502020204030204" pitchFamily="34" charset="0"/>
                        </a:rPr>
                        <a:t>2023-2024</a:t>
                      </a:r>
                    </a:p>
                  </a:txBody>
                  <a:tcPr marL="9525" marR="9525" marT="9525"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795FAF"/>
                    </a:solidFill>
                  </a:tcPr>
                </a:tc>
                <a:tc>
                  <a:txBody>
                    <a:bodyPr/>
                    <a:lstStyle/>
                    <a:p>
                      <a:pPr algn="ctr" fontAlgn="ctr"/>
                      <a:r>
                        <a:rPr lang="en-US" sz="1800" b="1" i="0" u="none" strike="noStrike" dirty="0">
                          <a:solidFill>
                            <a:srgbClr val="FFFFFF"/>
                          </a:solidFill>
                          <a:effectLst/>
                          <a:highlight>
                            <a:srgbClr val="795FAF"/>
                          </a:highlight>
                          <a:latin typeface="Calibri" panose="020F0502020204030204" pitchFamily="34" charset="0"/>
                        </a:rPr>
                        <a:t>2024-2025</a:t>
                      </a:r>
                    </a:p>
                  </a:txBody>
                  <a:tcPr marL="9525" marR="9525" marT="9525"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795FAF"/>
                    </a:solidFill>
                  </a:tcPr>
                </a:tc>
                <a:tc>
                  <a:txBody>
                    <a:bodyPr/>
                    <a:lstStyle/>
                    <a:p>
                      <a:pPr algn="ctr" fontAlgn="ctr"/>
                      <a:r>
                        <a:rPr lang="en-US" sz="1800" b="1" i="0" u="none" strike="noStrike" dirty="0">
                          <a:solidFill>
                            <a:srgbClr val="FFFFFF"/>
                          </a:solidFill>
                          <a:effectLst/>
                          <a:highlight>
                            <a:srgbClr val="795FAF"/>
                          </a:highlight>
                          <a:latin typeface="Calibri" panose="020F0502020204030204" pitchFamily="34" charset="0"/>
                        </a:rPr>
                        <a:t>$ Change</a:t>
                      </a:r>
                    </a:p>
                  </a:txBody>
                  <a:tcPr marL="9525" marR="9525" marT="9525"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795FAF"/>
                    </a:solidFill>
                  </a:tcPr>
                </a:tc>
                <a:tc>
                  <a:txBody>
                    <a:bodyPr/>
                    <a:lstStyle/>
                    <a:p>
                      <a:pPr algn="ctr" fontAlgn="ctr"/>
                      <a:r>
                        <a:rPr lang="en-US" sz="1800" b="1" i="0" u="none" strike="noStrike" dirty="0">
                          <a:solidFill>
                            <a:srgbClr val="FFFFFF"/>
                          </a:solidFill>
                          <a:effectLst/>
                          <a:highlight>
                            <a:srgbClr val="795FAF"/>
                          </a:highlight>
                          <a:latin typeface="Calibri" panose="020F0502020204030204" pitchFamily="34" charset="0"/>
                        </a:rPr>
                        <a:t>% Change</a:t>
                      </a:r>
                    </a:p>
                  </a:txBody>
                  <a:tcPr marL="9525" marR="9525" marT="9525"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795FAF"/>
                    </a:solidFill>
                  </a:tcPr>
                </a:tc>
                <a:extLst>
                  <a:ext uri="{0D108BD9-81ED-4DB2-BD59-A6C34878D82A}">
                    <a16:rowId xmlns:a16="http://schemas.microsoft.com/office/drawing/2014/main" val="746643491"/>
                  </a:ext>
                </a:extLst>
              </a:tr>
              <a:tr h="523281">
                <a:tc>
                  <a:txBody>
                    <a:bodyPr/>
                    <a:lstStyle/>
                    <a:p>
                      <a:pPr algn="l" fontAlgn="ctr"/>
                      <a:r>
                        <a:rPr lang="en-US" sz="1800" b="1" i="0" u="none" strike="noStrike" dirty="0">
                          <a:solidFill>
                            <a:srgbClr val="FFFFFF"/>
                          </a:solidFill>
                          <a:effectLst/>
                          <a:highlight>
                            <a:srgbClr val="795FAF"/>
                          </a:highlight>
                          <a:latin typeface="Calibri" panose="020F0502020204030204" pitchFamily="34" charset="0"/>
                        </a:rPr>
                        <a:t>General Support</a:t>
                      </a:r>
                    </a:p>
                  </a:txBody>
                  <a:tcPr marL="85725" marR="9525" marT="9525"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795FAF"/>
                    </a:solidFill>
                  </a:tcPr>
                </a:tc>
                <a:tc>
                  <a:txBody>
                    <a:bodyPr/>
                    <a:lstStyle/>
                    <a:p>
                      <a:pPr algn="ctr" fontAlgn="ctr"/>
                      <a:r>
                        <a:rPr lang="en-US" sz="1600" b="0" i="0" u="none" strike="noStrike" dirty="0">
                          <a:solidFill>
                            <a:srgbClr val="000000"/>
                          </a:solidFill>
                          <a:effectLst/>
                          <a:highlight>
                            <a:srgbClr val="C9BFDF"/>
                          </a:highlight>
                          <a:latin typeface="Calibri" panose="020F0502020204030204" pitchFamily="34" charset="0"/>
                        </a:rPr>
                        <a:t>$ 2,755,179</a:t>
                      </a:r>
                    </a:p>
                  </a:txBody>
                  <a:tcPr marL="9525" marR="9525" marT="9525"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C9BFDF"/>
                    </a:solidFill>
                  </a:tcPr>
                </a:tc>
                <a:tc>
                  <a:txBody>
                    <a:bodyPr/>
                    <a:lstStyle/>
                    <a:p>
                      <a:pPr algn="ctr" fontAlgn="ctr"/>
                      <a:r>
                        <a:rPr lang="en-US" sz="1600" b="0" i="0" u="none" strike="noStrike">
                          <a:solidFill>
                            <a:srgbClr val="000000"/>
                          </a:solidFill>
                          <a:effectLst/>
                          <a:highlight>
                            <a:srgbClr val="C9BFDF"/>
                          </a:highlight>
                          <a:latin typeface="Calibri" panose="020F0502020204030204" pitchFamily="34" charset="0"/>
                        </a:rPr>
                        <a:t>$2,960,696 </a:t>
                      </a:r>
                    </a:p>
                  </a:txBody>
                  <a:tcPr marL="9525" marR="9525" marT="9525"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C9BFDF"/>
                    </a:solidFill>
                  </a:tcPr>
                </a:tc>
                <a:tc>
                  <a:txBody>
                    <a:bodyPr/>
                    <a:lstStyle/>
                    <a:p>
                      <a:pPr algn="ctr" fontAlgn="ctr"/>
                      <a:r>
                        <a:rPr lang="en-US" sz="1600" b="0" i="0" u="none" strike="noStrike">
                          <a:solidFill>
                            <a:srgbClr val="000000"/>
                          </a:solidFill>
                          <a:effectLst/>
                          <a:highlight>
                            <a:srgbClr val="C9BFDF"/>
                          </a:highlight>
                          <a:latin typeface="Calibri" panose="020F0502020204030204" pitchFamily="34" charset="0"/>
                        </a:rPr>
                        <a:t>$205,517 </a:t>
                      </a:r>
                    </a:p>
                  </a:txBody>
                  <a:tcPr marL="9525" marR="9525" marT="9525"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C9BFDF"/>
                    </a:solidFill>
                  </a:tcPr>
                </a:tc>
                <a:tc>
                  <a:txBody>
                    <a:bodyPr/>
                    <a:lstStyle/>
                    <a:p>
                      <a:pPr algn="ctr" fontAlgn="ctr"/>
                      <a:r>
                        <a:rPr lang="en-US" sz="1600" b="0" i="0" u="none" strike="noStrike">
                          <a:solidFill>
                            <a:srgbClr val="000000"/>
                          </a:solidFill>
                          <a:effectLst/>
                          <a:highlight>
                            <a:srgbClr val="C9BFDF"/>
                          </a:highlight>
                          <a:latin typeface="Calibri" panose="020F0502020204030204" pitchFamily="34" charset="0"/>
                        </a:rPr>
                        <a:t>7.46%</a:t>
                      </a:r>
                    </a:p>
                  </a:txBody>
                  <a:tcPr marL="9525" marR="9525" marT="9525"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C9BFDF"/>
                    </a:solidFill>
                  </a:tcPr>
                </a:tc>
                <a:extLst>
                  <a:ext uri="{0D108BD9-81ED-4DB2-BD59-A6C34878D82A}">
                    <a16:rowId xmlns:a16="http://schemas.microsoft.com/office/drawing/2014/main" val="4017343163"/>
                  </a:ext>
                </a:extLst>
              </a:tr>
              <a:tr h="470458">
                <a:tc>
                  <a:txBody>
                    <a:bodyPr/>
                    <a:lstStyle/>
                    <a:p>
                      <a:pPr algn="l" fontAlgn="ctr"/>
                      <a:r>
                        <a:rPr lang="en-US" sz="1800" b="1" i="0" u="none" strike="noStrike" dirty="0">
                          <a:solidFill>
                            <a:srgbClr val="FFFFFF"/>
                          </a:solidFill>
                          <a:effectLst/>
                          <a:highlight>
                            <a:srgbClr val="795FAF"/>
                          </a:highlight>
                          <a:latin typeface="Calibri" panose="020F0502020204030204" pitchFamily="34" charset="0"/>
                        </a:rPr>
                        <a:t>Instruction</a:t>
                      </a:r>
                    </a:p>
                  </a:txBody>
                  <a:tcPr marL="85725" marR="9525" marT="9525"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795FAF"/>
                    </a:solidFill>
                  </a:tcPr>
                </a:tc>
                <a:tc>
                  <a:txBody>
                    <a:bodyPr/>
                    <a:lstStyle/>
                    <a:p>
                      <a:pPr algn="ctr" fontAlgn="ctr"/>
                      <a:r>
                        <a:rPr lang="en-US" sz="1600" b="0" i="0" u="none" strike="noStrike" dirty="0">
                          <a:solidFill>
                            <a:srgbClr val="000000"/>
                          </a:solidFill>
                          <a:effectLst/>
                          <a:highlight>
                            <a:srgbClr val="E4DFEF"/>
                          </a:highlight>
                          <a:latin typeface="Calibri" panose="020F0502020204030204" pitchFamily="34" charset="0"/>
                        </a:rPr>
                        <a:t>$12,106,324 </a:t>
                      </a:r>
                    </a:p>
                  </a:txBody>
                  <a:tcPr marL="9525" marR="9525" marT="9525"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E4DFEF"/>
                    </a:solidFill>
                  </a:tcPr>
                </a:tc>
                <a:tc>
                  <a:txBody>
                    <a:bodyPr/>
                    <a:lstStyle/>
                    <a:p>
                      <a:pPr algn="ctr" fontAlgn="ctr"/>
                      <a:r>
                        <a:rPr lang="en-US" sz="1600" b="0" i="0" u="none" strike="noStrike">
                          <a:solidFill>
                            <a:srgbClr val="000000"/>
                          </a:solidFill>
                          <a:effectLst/>
                          <a:highlight>
                            <a:srgbClr val="E4DFEF"/>
                          </a:highlight>
                          <a:latin typeface="Calibri" panose="020F0502020204030204" pitchFamily="34" charset="0"/>
                        </a:rPr>
                        <a:t>$11,730,080 </a:t>
                      </a:r>
                    </a:p>
                  </a:txBody>
                  <a:tcPr marL="9525" marR="9525" marT="9525"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E4DFEF"/>
                    </a:solidFill>
                  </a:tcPr>
                </a:tc>
                <a:tc>
                  <a:txBody>
                    <a:bodyPr/>
                    <a:lstStyle/>
                    <a:p>
                      <a:pPr algn="ctr" fontAlgn="ctr"/>
                      <a:r>
                        <a:rPr lang="en-US" sz="1600" b="0" i="0" u="none" strike="noStrike">
                          <a:solidFill>
                            <a:srgbClr val="000000"/>
                          </a:solidFill>
                          <a:effectLst/>
                          <a:highlight>
                            <a:srgbClr val="E4DFEF"/>
                          </a:highlight>
                          <a:latin typeface="Calibri" panose="020F0502020204030204" pitchFamily="34" charset="0"/>
                        </a:rPr>
                        <a:t>($376,244)</a:t>
                      </a:r>
                    </a:p>
                  </a:txBody>
                  <a:tcPr marL="9525" marR="9525" marT="9525"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E4DFEF"/>
                    </a:solidFill>
                  </a:tcPr>
                </a:tc>
                <a:tc>
                  <a:txBody>
                    <a:bodyPr/>
                    <a:lstStyle/>
                    <a:p>
                      <a:pPr algn="ctr" fontAlgn="ctr"/>
                      <a:r>
                        <a:rPr lang="en-US" sz="1600" b="0" i="0" u="none" strike="noStrike" dirty="0">
                          <a:solidFill>
                            <a:srgbClr val="000000"/>
                          </a:solidFill>
                          <a:effectLst/>
                          <a:highlight>
                            <a:srgbClr val="E4DFEF"/>
                          </a:highlight>
                          <a:latin typeface="Calibri" panose="020F0502020204030204" pitchFamily="34" charset="0"/>
                        </a:rPr>
                        <a:t>-3.10%</a:t>
                      </a:r>
                    </a:p>
                  </a:txBody>
                  <a:tcPr marL="9525" marR="9525" marT="9525"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E4DFEF"/>
                    </a:solidFill>
                  </a:tcPr>
                </a:tc>
                <a:extLst>
                  <a:ext uri="{0D108BD9-81ED-4DB2-BD59-A6C34878D82A}">
                    <a16:rowId xmlns:a16="http://schemas.microsoft.com/office/drawing/2014/main" val="1396443053"/>
                  </a:ext>
                </a:extLst>
              </a:tr>
              <a:tr h="523281">
                <a:tc>
                  <a:txBody>
                    <a:bodyPr/>
                    <a:lstStyle/>
                    <a:p>
                      <a:pPr algn="l" fontAlgn="ctr"/>
                      <a:r>
                        <a:rPr lang="en-US" sz="1800" b="1" i="0" u="none" strike="noStrike" dirty="0">
                          <a:solidFill>
                            <a:srgbClr val="FFFFFF"/>
                          </a:solidFill>
                          <a:effectLst/>
                          <a:highlight>
                            <a:srgbClr val="795FAF"/>
                          </a:highlight>
                          <a:latin typeface="Calibri" panose="020F0502020204030204" pitchFamily="34" charset="0"/>
                        </a:rPr>
                        <a:t>Transportation</a:t>
                      </a:r>
                    </a:p>
                  </a:txBody>
                  <a:tcPr marL="85725" marR="9525" marT="9525"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795FAF"/>
                    </a:solidFill>
                  </a:tcPr>
                </a:tc>
                <a:tc>
                  <a:txBody>
                    <a:bodyPr/>
                    <a:lstStyle/>
                    <a:p>
                      <a:pPr algn="ctr" fontAlgn="ctr"/>
                      <a:r>
                        <a:rPr lang="en-US" sz="1600" b="0" i="0" u="none" strike="noStrike" dirty="0">
                          <a:solidFill>
                            <a:srgbClr val="000000"/>
                          </a:solidFill>
                          <a:effectLst/>
                          <a:highlight>
                            <a:srgbClr val="C9BFDF"/>
                          </a:highlight>
                          <a:latin typeface="Calibri" panose="020F0502020204030204" pitchFamily="34" charset="0"/>
                        </a:rPr>
                        <a:t>$ 1,140,057</a:t>
                      </a:r>
                    </a:p>
                  </a:txBody>
                  <a:tcPr marL="9525" marR="9525" marT="9525"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C9BFDF"/>
                    </a:solidFill>
                  </a:tcPr>
                </a:tc>
                <a:tc>
                  <a:txBody>
                    <a:bodyPr/>
                    <a:lstStyle/>
                    <a:p>
                      <a:pPr algn="ctr" fontAlgn="ctr"/>
                      <a:r>
                        <a:rPr lang="en-US" sz="1600" b="0" i="0" u="none" strike="noStrike" dirty="0">
                          <a:solidFill>
                            <a:srgbClr val="000000"/>
                          </a:solidFill>
                          <a:effectLst/>
                          <a:highlight>
                            <a:srgbClr val="C9BFDF"/>
                          </a:highlight>
                          <a:latin typeface="Calibri" panose="020F0502020204030204" pitchFamily="34" charset="0"/>
                        </a:rPr>
                        <a:t>$1,119,849 </a:t>
                      </a:r>
                    </a:p>
                  </a:txBody>
                  <a:tcPr marL="9525" marR="9525" marT="9525"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C9BFDF"/>
                    </a:solidFill>
                  </a:tcPr>
                </a:tc>
                <a:tc>
                  <a:txBody>
                    <a:bodyPr/>
                    <a:lstStyle/>
                    <a:p>
                      <a:pPr algn="ctr" fontAlgn="ctr"/>
                      <a:r>
                        <a:rPr lang="en-US" sz="1600" b="0" i="0" u="none" strike="noStrike">
                          <a:solidFill>
                            <a:srgbClr val="000000"/>
                          </a:solidFill>
                          <a:effectLst/>
                          <a:highlight>
                            <a:srgbClr val="C9BFDF"/>
                          </a:highlight>
                          <a:latin typeface="Calibri" panose="020F0502020204030204" pitchFamily="34" charset="0"/>
                        </a:rPr>
                        <a:t>($20,208)</a:t>
                      </a:r>
                    </a:p>
                  </a:txBody>
                  <a:tcPr marL="9525" marR="9525" marT="9525"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C9BFDF"/>
                    </a:solidFill>
                  </a:tcPr>
                </a:tc>
                <a:tc>
                  <a:txBody>
                    <a:bodyPr/>
                    <a:lstStyle/>
                    <a:p>
                      <a:pPr algn="ctr" fontAlgn="ctr"/>
                      <a:r>
                        <a:rPr lang="en-US" sz="1600" b="0" i="0" u="none" strike="noStrike">
                          <a:solidFill>
                            <a:srgbClr val="000000"/>
                          </a:solidFill>
                          <a:effectLst/>
                          <a:highlight>
                            <a:srgbClr val="C9BFDF"/>
                          </a:highlight>
                          <a:latin typeface="Calibri" panose="020F0502020204030204" pitchFamily="34" charset="0"/>
                        </a:rPr>
                        <a:t>-1.77%</a:t>
                      </a:r>
                    </a:p>
                  </a:txBody>
                  <a:tcPr marL="9525" marR="9525" marT="9525"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C9BFDF"/>
                    </a:solidFill>
                  </a:tcPr>
                </a:tc>
                <a:extLst>
                  <a:ext uri="{0D108BD9-81ED-4DB2-BD59-A6C34878D82A}">
                    <a16:rowId xmlns:a16="http://schemas.microsoft.com/office/drawing/2014/main" val="761442301"/>
                  </a:ext>
                </a:extLst>
              </a:tr>
              <a:tr h="523281">
                <a:tc>
                  <a:txBody>
                    <a:bodyPr/>
                    <a:lstStyle/>
                    <a:p>
                      <a:pPr algn="l" fontAlgn="ctr"/>
                      <a:r>
                        <a:rPr lang="en-US" sz="1800" b="1" i="0" u="none" strike="noStrike" dirty="0">
                          <a:solidFill>
                            <a:srgbClr val="FFFFFF"/>
                          </a:solidFill>
                          <a:effectLst/>
                          <a:highlight>
                            <a:srgbClr val="795FAF"/>
                          </a:highlight>
                          <a:latin typeface="Calibri" panose="020F0502020204030204" pitchFamily="34" charset="0"/>
                        </a:rPr>
                        <a:t>Employee Benefits </a:t>
                      </a:r>
                    </a:p>
                  </a:txBody>
                  <a:tcPr marL="85725" marR="9525" marT="9525"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795FAF"/>
                    </a:solidFill>
                  </a:tcPr>
                </a:tc>
                <a:tc>
                  <a:txBody>
                    <a:bodyPr/>
                    <a:lstStyle/>
                    <a:p>
                      <a:pPr algn="ctr" fontAlgn="ctr"/>
                      <a:r>
                        <a:rPr lang="en-US" sz="1600" b="0" i="0" u="none" strike="noStrike">
                          <a:solidFill>
                            <a:srgbClr val="000000"/>
                          </a:solidFill>
                          <a:effectLst/>
                          <a:highlight>
                            <a:srgbClr val="E4DFEF"/>
                          </a:highlight>
                          <a:latin typeface="Calibri" panose="020F0502020204030204" pitchFamily="34" charset="0"/>
                        </a:rPr>
                        <a:t>$ 4,482,380</a:t>
                      </a:r>
                    </a:p>
                  </a:txBody>
                  <a:tcPr marL="9525" marR="9525" marT="9525"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E4DFEF"/>
                    </a:solidFill>
                  </a:tcPr>
                </a:tc>
                <a:tc>
                  <a:txBody>
                    <a:bodyPr/>
                    <a:lstStyle/>
                    <a:p>
                      <a:pPr algn="ctr" fontAlgn="ctr"/>
                      <a:r>
                        <a:rPr lang="en-US" sz="1600" b="0" i="0" u="none" strike="noStrike" dirty="0">
                          <a:solidFill>
                            <a:srgbClr val="000000"/>
                          </a:solidFill>
                          <a:effectLst/>
                          <a:highlight>
                            <a:srgbClr val="E4DFEF"/>
                          </a:highlight>
                          <a:latin typeface="Calibri" panose="020F0502020204030204" pitchFamily="34" charset="0"/>
                        </a:rPr>
                        <a:t>$4,596,100 </a:t>
                      </a:r>
                    </a:p>
                  </a:txBody>
                  <a:tcPr marL="9525" marR="9525" marT="9525"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E4DFEF"/>
                    </a:solidFill>
                  </a:tcPr>
                </a:tc>
                <a:tc>
                  <a:txBody>
                    <a:bodyPr/>
                    <a:lstStyle/>
                    <a:p>
                      <a:pPr algn="ctr" fontAlgn="ctr"/>
                      <a:r>
                        <a:rPr lang="en-US" sz="1600" b="0" i="0" u="none" strike="noStrike">
                          <a:solidFill>
                            <a:srgbClr val="000000"/>
                          </a:solidFill>
                          <a:effectLst/>
                          <a:highlight>
                            <a:srgbClr val="E4DFEF"/>
                          </a:highlight>
                          <a:latin typeface="Calibri" panose="020F0502020204030204" pitchFamily="34" charset="0"/>
                        </a:rPr>
                        <a:t>$113,720 </a:t>
                      </a:r>
                    </a:p>
                  </a:txBody>
                  <a:tcPr marL="9525" marR="9525" marT="9525"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E4DFEF"/>
                    </a:solidFill>
                  </a:tcPr>
                </a:tc>
                <a:tc>
                  <a:txBody>
                    <a:bodyPr/>
                    <a:lstStyle/>
                    <a:p>
                      <a:pPr algn="ctr" fontAlgn="ctr"/>
                      <a:r>
                        <a:rPr lang="en-US" sz="1600" b="0" i="0" u="none" strike="noStrike">
                          <a:solidFill>
                            <a:srgbClr val="000000"/>
                          </a:solidFill>
                          <a:effectLst/>
                          <a:highlight>
                            <a:srgbClr val="E4DFEF"/>
                          </a:highlight>
                          <a:latin typeface="Calibri" panose="020F0502020204030204" pitchFamily="34" charset="0"/>
                        </a:rPr>
                        <a:t>2.54%</a:t>
                      </a:r>
                    </a:p>
                  </a:txBody>
                  <a:tcPr marL="9525" marR="9525" marT="9525"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E4DFEF"/>
                    </a:solidFill>
                  </a:tcPr>
                </a:tc>
                <a:extLst>
                  <a:ext uri="{0D108BD9-81ED-4DB2-BD59-A6C34878D82A}">
                    <a16:rowId xmlns:a16="http://schemas.microsoft.com/office/drawing/2014/main" val="1202168689"/>
                  </a:ext>
                </a:extLst>
              </a:tr>
              <a:tr h="523281">
                <a:tc>
                  <a:txBody>
                    <a:bodyPr/>
                    <a:lstStyle/>
                    <a:p>
                      <a:pPr algn="l" fontAlgn="ctr"/>
                      <a:r>
                        <a:rPr lang="en-US" sz="1800" b="1" i="0" u="none" strike="noStrike" dirty="0">
                          <a:solidFill>
                            <a:srgbClr val="FFFFFF"/>
                          </a:solidFill>
                          <a:effectLst/>
                          <a:highlight>
                            <a:srgbClr val="795FAF"/>
                          </a:highlight>
                          <a:latin typeface="Calibri" panose="020F0502020204030204" pitchFamily="34" charset="0"/>
                        </a:rPr>
                        <a:t>Debt Service</a:t>
                      </a:r>
                    </a:p>
                  </a:txBody>
                  <a:tcPr marL="85725" marR="9525" marT="9525"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795FAF"/>
                    </a:solidFill>
                  </a:tcPr>
                </a:tc>
                <a:tc>
                  <a:txBody>
                    <a:bodyPr/>
                    <a:lstStyle/>
                    <a:p>
                      <a:pPr algn="ctr" fontAlgn="ctr"/>
                      <a:r>
                        <a:rPr lang="en-US" sz="1600" b="0" i="0" u="none" strike="noStrike">
                          <a:solidFill>
                            <a:srgbClr val="000000"/>
                          </a:solidFill>
                          <a:effectLst/>
                          <a:highlight>
                            <a:srgbClr val="C9BFDF"/>
                          </a:highlight>
                          <a:latin typeface="Calibri" panose="020F0502020204030204" pitchFamily="34" charset="0"/>
                        </a:rPr>
                        <a:t>$ 2,066,085</a:t>
                      </a:r>
                    </a:p>
                  </a:txBody>
                  <a:tcPr marL="9525" marR="9525" marT="9525"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C9BFDF"/>
                    </a:solidFill>
                  </a:tcPr>
                </a:tc>
                <a:tc>
                  <a:txBody>
                    <a:bodyPr/>
                    <a:lstStyle/>
                    <a:p>
                      <a:pPr algn="ctr" fontAlgn="ctr"/>
                      <a:r>
                        <a:rPr lang="en-US" sz="1600" b="0" i="0" u="none" strike="noStrike" dirty="0">
                          <a:solidFill>
                            <a:srgbClr val="000000"/>
                          </a:solidFill>
                          <a:effectLst/>
                          <a:highlight>
                            <a:srgbClr val="C9BFDF"/>
                          </a:highlight>
                          <a:latin typeface="Calibri" panose="020F0502020204030204" pitchFamily="34" charset="0"/>
                        </a:rPr>
                        <a:t>$2,245,722 </a:t>
                      </a:r>
                    </a:p>
                  </a:txBody>
                  <a:tcPr marL="9525" marR="9525" marT="9525"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C9BFDF"/>
                    </a:solidFill>
                  </a:tcPr>
                </a:tc>
                <a:tc>
                  <a:txBody>
                    <a:bodyPr/>
                    <a:lstStyle/>
                    <a:p>
                      <a:pPr algn="ctr" fontAlgn="ctr"/>
                      <a:r>
                        <a:rPr lang="en-US" sz="1600" b="0" i="0" u="none" strike="noStrike" dirty="0">
                          <a:solidFill>
                            <a:srgbClr val="000000"/>
                          </a:solidFill>
                          <a:effectLst/>
                          <a:highlight>
                            <a:srgbClr val="C9BFDF"/>
                          </a:highlight>
                          <a:latin typeface="Calibri" panose="020F0502020204030204" pitchFamily="34" charset="0"/>
                        </a:rPr>
                        <a:t>$179,637 </a:t>
                      </a:r>
                    </a:p>
                  </a:txBody>
                  <a:tcPr marL="9525" marR="9525" marT="9525"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C9BFDF"/>
                    </a:solidFill>
                  </a:tcPr>
                </a:tc>
                <a:tc>
                  <a:txBody>
                    <a:bodyPr/>
                    <a:lstStyle/>
                    <a:p>
                      <a:pPr algn="ctr" fontAlgn="ctr"/>
                      <a:r>
                        <a:rPr lang="en-US" sz="1600" b="0" i="0" u="none" strike="noStrike">
                          <a:solidFill>
                            <a:srgbClr val="000000"/>
                          </a:solidFill>
                          <a:effectLst/>
                          <a:highlight>
                            <a:srgbClr val="C9BFDF"/>
                          </a:highlight>
                          <a:latin typeface="Calibri" panose="020F0502020204030204" pitchFamily="34" charset="0"/>
                        </a:rPr>
                        <a:t>8.69%</a:t>
                      </a:r>
                    </a:p>
                  </a:txBody>
                  <a:tcPr marL="9525" marR="9525" marT="9525"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C9BFDF"/>
                    </a:solidFill>
                  </a:tcPr>
                </a:tc>
                <a:extLst>
                  <a:ext uri="{0D108BD9-81ED-4DB2-BD59-A6C34878D82A}">
                    <a16:rowId xmlns:a16="http://schemas.microsoft.com/office/drawing/2014/main" val="358577676"/>
                  </a:ext>
                </a:extLst>
              </a:tr>
              <a:tr h="470458">
                <a:tc>
                  <a:txBody>
                    <a:bodyPr/>
                    <a:lstStyle/>
                    <a:p>
                      <a:pPr algn="l" fontAlgn="ctr"/>
                      <a:r>
                        <a:rPr lang="en-US" sz="1800" b="1" i="0" u="none" strike="noStrike" dirty="0">
                          <a:solidFill>
                            <a:srgbClr val="FFFFFF"/>
                          </a:solidFill>
                          <a:effectLst/>
                          <a:highlight>
                            <a:srgbClr val="795FAF"/>
                          </a:highlight>
                          <a:latin typeface="Calibri" panose="020F0502020204030204" pitchFamily="34" charset="0"/>
                        </a:rPr>
                        <a:t>Total </a:t>
                      </a:r>
                    </a:p>
                  </a:txBody>
                  <a:tcPr marL="85725" marR="9525" marT="9525"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795FAF"/>
                    </a:solidFill>
                  </a:tcPr>
                </a:tc>
                <a:tc>
                  <a:txBody>
                    <a:bodyPr/>
                    <a:lstStyle/>
                    <a:p>
                      <a:pPr algn="ctr" fontAlgn="ctr"/>
                      <a:r>
                        <a:rPr lang="en-US" sz="1600" b="1" i="0" u="none" strike="noStrike">
                          <a:solidFill>
                            <a:srgbClr val="000000"/>
                          </a:solidFill>
                          <a:effectLst/>
                          <a:highlight>
                            <a:srgbClr val="E4DFEF"/>
                          </a:highlight>
                          <a:latin typeface="Calibri" panose="020F0502020204030204" pitchFamily="34" charset="0"/>
                        </a:rPr>
                        <a:t>$22,550,025 </a:t>
                      </a:r>
                    </a:p>
                  </a:txBody>
                  <a:tcPr marL="9525" marR="9525" marT="9525"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E4DFEF"/>
                    </a:solidFill>
                  </a:tcPr>
                </a:tc>
                <a:tc>
                  <a:txBody>
                    <a:bodyPr/>
                    <a:lstStyle/>
                    <a:p>
                      <a:pPr algn="ctr" fontAlgn="ctr"/>
                      <a:r>
                        <a:rPr lang="en-US" sz="1600" b="1" i="0" u="none" strike="noStrike">
                          <a:solidFill>
                            <a:srgbClr val="000000"/>
                          </a:solidFill>
                          <a:effectLst/>
                          <a:highlight>
                            <a:srgbClr val="E4DFEF"/>
                          </a:highlight>
                          <a:latin typeface="Calibri" panose="020F0502020204030204" pitchFamily="34" charset="0"/>
                        </a:rPr>
                        <a:t>$22,652,447 </a:t>
                      </a:r>
                    </a:p>
                  </a:txBody>
                  <a:tcPr marL="9525" marR="9525" marT="9525"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E4DFEF"/>
                    </a:solidFill>
                  </a:tcPr>
                </a:tc>
                <a:tc>
                  <a:txBody>
                    <a:bodyPr/>
                    <a:lstStyle/>
                    <a:p>
                      <a:pPr algn="ctr" fontAlgn="ctr"/>
                      <a:r>
                        <a:rPr lang="en-US" sz="1600" b="1" i="0" u="none" strike="noStrike" dirty="0">
                          <a:solidFill>
                            <a:srgbClr val="000000"/>
                          </a:solidFill>
                          <a:effectLst/>
                          <a:highlight>
                            <a:srgbClr val="E4DFEF"/>
                          </a:highlight>
                          <a:latin typeface="Calibri" panose="020F0502020204030204" pitchFamily="34" charset="0"/>
                        </a:rPr>
                        <a:t>$102,422 </a:t>
                      </a:r>
                    </a:p>
                  </a:txBody>
                  <a:tcPr marL="9525" marR="9525" marT="9525"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E4DFEF"/>
                    </a:solidFill>
                  </a:tcPr>
                </a:tc>
                <a:tc>
                  <a:txBody>
                    <a:bodyPr/>
                    <a:lstStyle/>
                    <a:p>
                      <a:pPr algn="ctr" fontAlgn="ctr"/>
                      <a:r>
                        <a:rPr lang="en-US" sz="1600" b="1" i="0" u="none" strike="noStrike" dirty="0">
                          <a:solidFill>
                            <a:srgbClr val="000000"/>
                          </a:solidFill>
                          <a:effectLst/>
                          <a:highlight>
                            <a:srgbClr val="E4DFEF"/>
                          </a:highlight>
                          <a:latin typeface="Calibri" panose="020F0502020204030204" pitchFamily="34" charset="0"/>
                        </a:rPr>
                        <a:t>0.45%</a:t>
                      </a:r>
                    </a:p>
                  </a:txBody>
                  <a:tcPr marL="9525" marR="9525" marT="9525"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solidFill>
                      <a:srgbClr val="E4DFEF"/>
                    </a:solidFill>
                  </a:tcPr>
                </a:tc>
                <a:extLst>
                  <a:ext uri="{0D108BD9-81ED-4DB2-BD59-A6C34878D82A}">
                    <a16:rowId xmlns:a16="http://schemas.microsoft.com/office/drawing/2014/main" val="4262794638"/>
                  </a:ext>
                </a:extLst>
              </a:tr>
            </a:tbl>
          </a:graphicData>
        </a:graphic>
      </p:graphicFrame>
    </p:spTree>
    <p:extLst>
      <p:ext uri="{BB962C8B-B14F-4D97-AF65-F5344CB8AC3E}">
        <p14:creationId xmlns:p14="http://schemas.microsoft.com/office/powerpoint/2010/main" val="33265292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ACF1E1D-5C5C-1855-CD4B-0F0164757086}"/>
              </a:ext>
            </a:extLst>
          </p:cNvPr>
          <p:cNvSpPr/>
          <p:nvPr/>
        </p:nvSpPr>
        <p:spPr>
          <a:xfrm>
            <a:off x="397496" y="417136"/>
            <a:ext cx="11397007" cy="6023728"/>
          </a:xfrm>
          <a:prstGeom prst="rect">
            <a:avLst/>
          </a:prstGeom>
          <a:noFill/>
          <a:ln w="28575">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570092"/>
              </a:solidFill>
            </a:endParaRPr>
          </a:p>
        </p:txBody>
      </p:sp>
      <p:pic>
        <p:nvPicPr>
          <p:cNvPr id="15" name="Picture 14" descr="A purple letter h with yellow text&#10;&#10;Description automatically generated">
            <a:extLst>
              <a:ext uri="{FF2B5EF4-FFF2-40B4-BE49-F238E27FC236}">
                <a16:creationId xmlns:a16="http://schemas.microsoft.com/office/drawing/2014/main" id="{43397F36-5E51-028E-DBB9-B4C1C25DEF9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77537" y="4945093"/>
            <a:ext cx="1669121" cy="1613049"/>
          </a:xfrm>
          <a:prstGeom prst="rect">
            <a:avLst/>
          </a:prstGeom>
        </p:spPr>
      </p:pic>
      <p:sp>
        <p:nvSpPr>
          <p:cNvPr id="2" name="TextBox 1">
            <a:extLst>
              <a:ext uri="{FF2B5EF4-FFF2-40B4-BE49-F238E27FC236}">
                <a16:creationId xmlns:a16="http://schemas.microsoft.com/office/drawing/2014/main" id="{8EAD7CCB-15C0-B53E-E7F3-94F465FAC7F5}"/>
              </a:ext>
            </a:extLst>
          </p:cNvPr>
          <p:cNvSpPr txBox="1"/>
          <p:nvPr/>
        </p:nvSpPr>
        <p:spPr>
          <a:xfrm>
            <a:off x="821703" y="904831"/>
            <a:ext cx="10875524" cy="369332"/>
          </a:xfrm>
          <a:prstGeom prst="rect">
            <a:avLst/>
          </a:prstGeom>
          <a:noFill/>
        </p:spPr>
        <p:txBody>
          <a:bodyPr wrap="square" rtlCol="0">
            <a:spAutoFit/>
          </a:bodyPr>
          <a:lstStyle/>
          <a:p>
            <a:r>
              <a:rPr lang="en-US" dirty="0"/>
              <a:t>PRESENTATION OVERVIEW</a:t>
            </a:r>
          </a:p>
        </p:txBody>
      </p:sp>
      <p:sp>
        <p:nvSpPr>
          <p:cNvPr id="3" name="Rectangle: Single Corner Snipped 2">
            <a:extLst>
              <a:ext uri="{FF2B5EF4-FFF2-40B4-BE49-F238E27FC236}">
                <a16:creationId xmlns:a16="http://schemas.microsoft.com/office/drawing/2014/main" id="{F22B3D24-9003-5CA4-744C-D0CF8E00D478}"/>
              </a:ext>
            </a:extLst>
          </p:cNvPr>
          <p:cNvSpPr/>
          <p:nvPr/>
        </p:nvSpPr>
        <p:spPr>
          <a:xfrm>
            <a:off x="603115" y="564204"/>
            <a:ext cx="6517532" cy="707887"/>
          </a:xfrm>
          <a:prstGeom prst="snip1Rect">
            <a:avLst/>
          </a:prstGeom>
          <a:solidFill>
            <a:srgbClr val="480767"/>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50C8FF4F-8027-06A4-52FA-523BD76D11CA}"/>
              </a:ext>
            </a:extLst>
          </p:cNvPr>
          <p:cNvSpPr txBox="1"/>
          <p:nvPr/>
        </p:nvSpPr>
        <p:spPr>
          <a:xfrm>
            <a:off x="724427" y="564205"/>
            <a:ext cx="6396220" cy="707886"/>
          </a:xfrm>
          <a:prstGeom prst="rect">
            <a:avLst/>
          </a:prstGeom>
          <a:noFill/>
        </p:spPr>
        <p:txBody>
          <a:bodyPr wrap="square" rtlCol="0">
            <a:spAutoFit/>
          </a:bodyPr>
          <a:lstStyle/>
          <a:p>
            <a:r>
              <a:rPr lang="en-US" sz="4000" b="1" dirty="0">
                <a:solidFill>
                  <a:schemeClr val="bg1"/>
                </a:solidFill>
              </a:rPr>
              <a:t>Component Budget </a:t>
            </a:r>
          </a:p>
        </p:txBody>
      </p:sp>
      <p:pic>
        <p:nvPicPr>
          <p:cNvPr id="5123" name="Picture 3">
            <a:extLst>
              <a:ext uri="{FF2B5EF4-FFF2-40B4-BE49-F238E27FC236}">
                <a16:creationId xmlns:a16="http://schemas.microsoft.com/office/drawing/2014/main" id="{98129626-3587-B5E6-F20D-FFEA1F84F1A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35932" y="1877961"/>
            <a:ext cx="6520135" cy="37362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717048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ACF1E1D-5C5C-1855-CD4B-0F0164757086}"/>
              </a:ext>
            </a:extLst>
          </p:cNvPr>
          <p:cNvSpPr/>
          <p:nvPr/>
        </p:nvSpPr>
        <p:spPr>
          <a:xfrm>
            <a:off x="397496" y="417136"/>
            <a:ext cx="11397007" cy="6023728"/>
          </a:xfrm>
          <a:prstGeom prst="rect">
            <a:avLst/>
          </a:prstGeom>
          <a:noFill/>
          <a:ln w="28575">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570092"/>
              </a:solidFill>
            </a:endParaRPr>
          </a:p>
        </p:txBody>
      </p:sp>
      <p:pic>
        <p:nvPicPr>
          <p:cNvPr id="15" name="Picture 14" descr="A purple letter h with yellow text&#10;&#10;Description automatically generated">
            <a:extLst>
              <a:ext uri="{FF2B5EF4-FFF2-40B4-BE49-F238E27FC236}">
                <a16:creationId xmlns:a16="http://schemas.microsoft.com/office/drawing/2014/main" id="{43397F36-5E51-028E-DBB9-B4C1C25DEF9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77537" y="4945093"/>
            <a:ext cx="1669121" cy="1613049"/>
          </a:xfrm>
          <a:prstGeom prst="rect">
            <a:avLst/>
          </a:prstGeom>
        </p:spPr>
      </p:pic>
      <p:sp>
        <p:nvSpPr>
          <p:cNvPr id="2" name="TextBox 1">
            <a:extLst>
              <a:ext uri="{FF2B5EF4-FFF2-40B4-BE49-F238E27FC236}">
                <a16:creationId xmlns:a16="http://schemas.microsoft.com/office/drawing/2014/main" id="{8EAD7CCB-15C0-B53E-E7F3-94F465FAC7F5}"/>
              </a:ext>
            </a:extLst>
          </p:cNvPr>
          <p:cNvSpPr txBox="1"/>
          <p:nvPr/>
        </p:nvSpPr>
        <p:spPr>
          <a:xfrm>
            <a:off x="821703" y="904831"/>
            <a:ext cx="10875524" cy="369332"/>
          </a:xfrm>
          <a:prstGeom prst="rect">
            <a:avLst/>
          </a:prstGeom>
          <a:noFill/>
        </p:spPr>
        <p:txBody>
          <a:bodyPr wrap="square" rtlCol="0">
            <a:spAutoFit/>
          </a:bodyPr>
          <a:lstStyle/>
          <a:p>
            <a:r>
              <a:rPr lang="en-US" dirty="0"/>
              <a:t>PRESENTATION OVERVIEW</a:t>
            </a:r>
          </a:p>
        </p:txBody>
      </p:sp>
      <p:sp>
        <p:nvSpPr>
          <p:cNvPr id="3" name="Rectangle: Single Corner Snipped 2">
            <a:extLst>
              <a:ext uri="{FF2B5EF4-FFF2-40B4-BE49-F238E27FC236}">
                <a16:creationId xmlns:a16="http://schemas.microsoft.com/office/drawing/2014/main" id="{F22B3D24-9003-5CA4-744C-D0CF8E00D478}"/>
              </a:ext>
            </a:extLst>
          </p:cNvPr>
          <p:cNvSpPr/>
          <p:nvPr/>
        </p:nvSpPr>
        <p:spPr>
          <a:xfrm>
            <a:off x="603115" y="564204"/>
            <a:ext cx="6517532" cy="707887"/>
          </a:xfrm>
          <a:prstGeom prst="snip1Rect">
            <a:avLst/>
          </a:prstGeom>
          <a:solidFill>
            <a:srgbClr val="480767"/>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50C8FF4F-8027-06A4-52FA-523BD76D11CA}"/>
              </a:ext>
            </a:extLst>
          </p:cNvPr>
          <p:cNvSpPr txBox="1"/>
          <p:nvPr/>
        </p:nvSpPr>
        <p:spPr>
          <a:xfrm>
            <a:off x="724427" y="564205"/>
            <a:ext cx="6396220" cy="707886"/>
          </a:xfrm>
          <a:prstGeom prst="rect">
            <a:avLst/>
          </a:prstGeom>
          <a:noFill/>
        </p:spPr>
        <p:txBody>
          <a:bodyPr wrap="square" rtlCol="0">
            <a:spAutoFit/>
          </a:bodyPr>
          <a:lstStyle/>
          <a:p>
            <a:r>
              <a:rPr lang="en-US" sz="4000" b="1" dirty="0">
                <a:solidFill>
                  <a:schemeClr val="bg1"/>
                </a:solidFill>
              </a:rPr>
              <a:t>Ten-Year Tax Levy History </a:t>
            </a:r>
          </a:p>
        </p:txBody>
      </p:sp>
      <p:graphicFrame>
        <p:nvGraphicFramePr>
          <p:cNvPr id="5" name="Table 4">
            <a:extLst>
              <a:ext uri="{FF2B5EF4-FFF2-40B4-BE49-F238E27FC236}">
                <a16:creationId xmlns:a16="http://schemas.microsoft.com/office/drawing/2014/main" id="{9A048981-6944-3572-C1A9-0551FD2DD866}"/>
              </a:ext>
            </a:extLst>
          </p:cNvPr>
          <p:cNvGraphicFramePr>
            <a:graphicFrameLocks noGrp="1"/>
          </p:cNvGraphicFramePr>
          <p:nvPr>
            <p:extLst>
              <p:ext uri="{D42A27DB-BD31-4B8C-83A1-F6EECF244321}">
                <p14:modId xmlns:p14="http://schemas.microsoft.com/office/powerpoint/2010/main" val="493958061"/>
              </p:ext>
            </p:extLst>
          </p:nvPr>
        </p:nvGraphicFramePr>
        <p:xfrm>
          <a:off x="3397045" y="1612717"/>
          <a:ext cx="5397910" cy="4355880"/>
        </p:xfrm>
        <a:graphic>
          <a:graphicData uri="http://schemas.openxmlformats.org/drawingml/2006/table">
            <a:tbl>
              <a:tblPr/>
              <a:tblGrid>
                <a:gridCol w="2607041">
                  <a:extLst>
                    <a:ext uri="{9D8B030D-6E8A-4147-A177-3AD203B41FA5}">
                      <a16:colId xmlns:a16="http://schemas.microsoft.com/office/drawing/2014/main" val="175996932"/>
                    </a:ext>
                  </a:extLst>
                </a:gridCol>
                <a:gridCol w="2790869">
                  <a:extLst>
                    <a:ext uri="{9D8B030D-6E8A-4147-A177-3AD203B41FA5}">
                      <a16:colId xmlns:a16="http://schemas.microsoft.com/office/drawing/2014/main" val="1550234261"/>
                    </a:ext>
                  </a:extLst>
                </a:gridCol>
              </a:tblGrid>
              <a:tr h="435588">
                <a:tc>
                  <a:txBody>
                    <a:bodyPr/>
                    <a:lstStyle/>
                    <a:p>
                      <a:pPr algn="ctr" fontAlgn="ctr"/>
                      <a:r>
                        <a:rPr lang="en-US" sz="1600" b="0" i="0" u="none" strike="noStrike">
                          <a:solidFill>
                            <a:srgbClr val="000000"/>
                          </a:solidFill>
                          <a:effectLst/>
                          <a:latin typeface="Calibri" panose="020F0502020204030204" pitchFamily="34" charset="0"/>
                        </a:rPr>
                        <a:t>2015-2016 </a:t>
                      </a:r>
                    </a:p>
                  </a:txBody>
                  <a:tcPr marL="9525" marR="9525" marT="9525"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600" b="0" i="0" u="none" strike="noStrike">
                          <a:solidFill>
                            <a:srgbClr val="000000"/>
                          </a:solidFill>
                          <a:effectLst/>
                          <a:latin typeface="Calibri" panose="020F0502020204030204" pitchFamily="34" charset="0"/>
                        </a:rPr>
                        <a:t>1.50% </a:t>
                      </a:r>
                    </a:p>
                  </a:txBody>
                  <a:tcPr marL="9525" marR="9525" marT="9525"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39244421"/>
                  </a:ext>
                </a:extLst>
              </a:tr>
              <a:tr h="435588">
                <a:tc>
                  <a:txBody>
                    <a:bodyPr/>
                    <a:lstStyle/>
                    <a:p>
                      <a:pPr algn="ctr" fontAlgn="ctr"/>
                      <a:r>
                        <a:rPr lang="en-US" sz="1600" b="0" i="0" u="none" strike="noStrike">
                          <a:solidFill>
                            <a:srgbClr val="000000"/>
                          </a:solidFill>
                          <a:effectLst/>
                          <a:latin typeface="Calibri" panose="020F0502020204030204" pitchFamily="34" charset="0"/>
                        </a:rPr>
                        <a:t>2016-2017 </a:t>
                      </a:r>
                    </a:p>
                  </a:txBody>
                  <a:tcPr marL="9525" marR="9525" marT="9525"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600" b="0" i="0" u="none" strike="noStrike">
                          <a:solidFill>
                            <a:srgbClr val="000000"/>
                          </a:solidFill>
                          <a:effectLst/>
                          <a:latin typeface="Calibri" panose="020F0502020204030204" pitchFamily="34" charset="0"/>
                        </a:rPr>
                        <a:t>0.00% </a:t>
                      </a:r>
                    </a:p>
                  </a:txBody>
                  <a:tcPr marL="9525" marR="9525" marT="9525"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88401818"/>
                  </a:ext>
                </a:extLst>
              </a:tr>
              <a:tr h="435588">
                <a:tc>
                  <a:txBody>
                    <a:bodyPr/>
                    <a:lstStyle/>
                    <a:p>
                      <a:pPr algn="ctr" fontAlgn="ctr"/>
                      <a:r>
                        <a:rPr lang="en-US" sz="1600" b="0" i="0" u="none" strike="noStrike">
                          <a:solidFill>
                            <a:srgbClr val="000000"/>
                          </a:solidFill>
                          <a:effectLst/>
                          <a:latin typeface="Calibri" panose="020F0502020204030204" pitchFamily="34" charset="0"/>
                        </a:rPr>
                        <a:t>2017-2018 </a:t>
                      </a:r>
                    </a:p>
                  </a:txBody>
                  <a:tcPr marL="9525" marR="9525" marT="9525"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600" b="0" i="0" u="none" strike="noStrike">
                          <a:solidFill>
                            <a:srgbClr val="000000"/>
                          </a:solidFill>
                          <a:effectLst/>
                          <a:latin typeface="Calibri" panose="020F0502020204030204" pitchFamily="34" charset="0"/>
                        </a:rPr>
                        <a:t>0.00% </a:t>
                      </a:r>
                    </a:p>
                  </a:txBody>
                  <a:tcPr marL="9525" marR="9525" marT="9525"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028213869"/>
                  </a:ext>
                </a:extLst>
              </a:tr>
              <a:tr h="435588">
                <a:tc>
                  <a:txBody>
                    <a:bodyPr/>
                    <a:lstStyle/>
                    <a:p>
                      <a:pPr algn="ctr" fontAlgn="ctr"/>
                      <a:r>
                        <a:rPr lang="en-US" sz="1600" b="0" i="0" u="none" strike="noStrike">
                          <a:solidFill>
                            <a:srgbClr val="000000"/>
                          </a:solidFill>
                          <a:effectLst/>
                          <a:latin typeface="Calibri" panose="020F0502020204030204" pitchFamily="34" charset="0"/>
                        </a:rPr>
                        <a:t>2018-2019 </a:t>
                      </a:r>
                    </a:p>
                  </a:txBody>
                  <a:tcPr marL="9525" marR="9525" marT="9525"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600" b="0" i="0" u="none" strike="noStrike">
                          <a:solidFill>
                            <a:srgbClr val="000000"/>
                          </a:solidFill>
                          <a:effectLst/>
                          <a:latin typeface="Calibri" panose="020F0502020204030204" pitchFamily="34" charset="0"/>
                        </a:rPr>
                        <a:t>1.98% </a:t>
                      </a:r>
                    </a:p>
                  </a:txBody>
                  <a:tcPr marL="9525" marR="9525" marT="9525"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33271152"/>
                  </a:ext>
                </a:extLst>
              </a:tr>
              <a:tr h="435588">
                <a:tc>
                  <a:txBody>
                    <a:bodyPr/>
                    <a:lstStyle/>
                    <a:p>
                      <a:pPr algn="ctr" fontAlgn="ctr"/>
                      <a:r>
                        <a:rPr lang="en-US" sz="1600" b="0" i="0" u="none" strike="noStrike">
                          <a:solidFill>
                            <a:srgbClr val="000000"/>
                          </a:solidFill>
                          <a:effectLst/>
                          <a:latin typeface="Calibri" panose="020F0502020204030204" pitchFamily="34" charset="0"/>
                        </a:rPr>
                        <a:t>2019-2020 </a:t>
                      </a:r>
                    </a:p>
                  </a:txBody>
                  <a:tcPr marL="9525" marR="9525" marT="9525"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600" b="0" i="0" u="none" strike="noStrike">
                          <a:solidFill>
                            <a:srgbClr val="000000"/>
                          </a:solidFill>
                          <a:effectLst/>
                          <a:latin typeface="Calibri" panose="020F0502020204030204" pitchFamily="34" charset="0"/>
                        </a:rPr>
                        <a:t>2.73% </a:t>
                      </a:r>
                    </a:p>
                  </a:txBody>
                  <a:tcPr marL="9525" marR="9525" marT="9525"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48353410"/>
                  </a:ext>
                </a:extLst>
              </a:tr>
              <a:tr h="435588">
                <a:tc>
                  <a:txBody>
                    <a:bodyPr/>
                    <a:lstStyle/>
                    <a:p>
                      <a:pPr algn="ctr" fontAlgn="ctr"/>
                      <a:r>
                        <a:rPr lang="en-US" sz="1600" b="0" i="0" u="none" strike="noStrike">
                          <a:solidFill>
                            <a:srgbClr val="000000"/>
                          </a:solidFill>
                          <a:effectLst/>
                          <a:latin typeface="Calibri" panose="020F0502020204030204" pitchFamily="34" charset="0"/>
                        </a:rPr>
                        <a:t>2020-2021 </a:t>
                      </a:r>
                    </a:p>
                  </a:txBody>
                  <a:tcPr marL="9525" marR="9525" marT="9525"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600" b="0" i="0" u="none" strike="noStrike">
                          <a:solidFill>
                            <a:srgbClr val="000000"/>
                          </a:solidFill>
                          <a:effectLst/>
                          <a:latin typeface="Calibri" panose="020F0502020204030204" pitchFamily="34" charset="0"/>
                        </a:rPr>
                        <a:t>3.33% </a:t>
                      </a:r>
                    </a:p>
                  </a:txBody>
                  <a:tcPr marL="9525" marR="9525" marT="9525"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745540316"/>
                  </a:ext>
                </a:extLst>
              </a:tr>
              <a:tr h="435588">
                <a:tc>
                  <a:txBody>
                    <a:bodyPr/>
                    <a:lstStyle/>
                    <a:p>
                      <a:pPr algn="ctr" fontAlgn="ctr"/>
                      <a:r>
                        <a:rPr lang="en-US" sz="1600" b="0" i="0" u="none" strike="noStrike">
                          <a:solidFill>
                            <a:srgbClr val="000000"/>
                          </a:solidFill>
                          <a:effectLst/>
                          <a:latin typeface="Calibri" panose="020F0502020204030204" pitchFamily="34" charset="0"/>
                        </a:rPr>
                        <a:t>2021-2022 </a:t>
                      </a:r>
                    </a:p>
                  </a:txBody>
                  <a:tcPr marL="9525" marR="9525" marT="9525"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600" b="0" i="0" u="none" strike="noStrike">
                          <a:solidFill>
                            <a:srgbClr val="000000"/>
                          </a:solidFill>
                          <a:effectLst/>
                          <a:latin typeface="Calibri" panose="020F0502020204030204" pitchFamily="34" charset="0"/>
                        </a:rPr>
                        <a:t>1.90% </a:t>
                      </a:r>
                    </a:p>
                  </a:txBody>
                  <a:tcPr marL="9525" marR="9525" marT="9525"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69554366"/>
                  </a:ext>
                </a:extLst>
              </a:tr>
              <a:tr h="435588">
                <a:tc>
                  <a:txBody>
                    <a:bodyPr/>
                    <a:lstStyle/>
                    <a:p>
                      <a:pPr algn="ctr" fontAlgn="ctr"/>
                      <a:r>
                        <a:rPr lang="en-US" sz="1600" b="0" i="0" u="none" strike="noStrike">
                          <a:solidFill>
                            <a:srgbClr val="000000"/>
                          </a:solidFill>
                          <a:effectLst/>
                          <a:latin typeface="Calibri" panose="020F0502020204030204" pitchFamily="34" charset="0"/>
                        </a:rPr>
                        <a:t>2022-2023 </a:t>
                      </a:r>
                    </a:p>
                  </a:txBody>
                  <a:tcPr marL="9525" marR="9525" marT="9525"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600" b="0" i="0" u="none" strike="noStrike">
                          <a:solidFill>
                            <a:srgbClr val="000000"/>
                          </a:solidFill>
                          <a:effectLst/>
                          <a:latin typeface="Calibri" panose="020F0502020204030204" pitchFamily="34" charset="0"/>
                        </a:rPr>
                        <a:t>2.99% </a:t>
                      </a:r>
                    </a:p>
                  </a:txBody>
                  <a:tcPr marL="9525" marR="9525" marT="9525"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91663609"/>
                  </a:ext>
                </a:extLst>
              </a:tr>
              <a:tr h="435588">
                <a:tc>
                  <a:txBody>
                    <a:bodyPr/>
                    <a:lstStyle/>
                    <a:p>
                      <a:pPr algn="ctr" fontAlgn="ctr"/>
                      <a:r>
                        <a:rPr lang="en-US" sz="1600" b="0" i="0" u="none" strike="noStrike">
                          <a:solidFill>
                            <a:srgbClr val="000000"/>
                          </a:solidFill>
                          <a:effectLst/>
                          <a:latin typeface="Calibri" panose="020F0502020204030204" pitchFamily="34" charset="0"/>
                        </a:rPr>
                        <a:t>2023-2024 </a:t>
                      </a:r>
                    </a:p>
                  </a:txBody>
                  <a:tcPr marL="9525" marR="9525" marT="9525"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600" b="0" i="0" u="none" strike="noStrike">
                          <a:solidFill>
                            <a:srgbClr val="000000"/>
                          </a:solidFill>
                          <a:effectLst/>
                          <a:latin typeface="Calibri" panose="020F0502020204030204" pitchFamily="34" charset="0"/>
                        </a:rPr>
                        <a:t>3.08% </a:t>
                      </a:r>
                    </a:p>
                  </a:txBody>
                  <a:tcPr marL="9525" marR="9525" marT="9525"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93359957"/>
                  </a:ext>
                </a:extLst>
              </a:tr>
              <a:tr h="435588">
                <a:tc>
                  <a:txBody>
                    <a:bodyPr/>
                    <a:lstStyle/>
                    <a:p>
                      <a:pPr algn="ctr" fontAlgn="ctr"/>
                      <a:r>
                        <a:rPr lang="en-US" sz="1600" b="1" i="0" u="none" strike="noStrike" dirty="0">
                          <a:solidFill>
                            <a:srgbClr val="000000"/>
                          </a:solidFill>
                          <a:effectLst/>
                          <a:latin typeface="Calibri" panose="020F0502020204030204" pitchFamily="34" charset="0"/>
                        </a:rPr>
                        <a:t>2024-2025 </a:t>
                      </a:r>
                    </a:p>
                  </a:txBody>
                  <a:tcPr marL="9525" marR="9525" marT="9525"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600" b="1" i="0" u="none" strike="noStrike" dirty="0">
                          <a:solidFill>
                            <a:srgbClr val="000000"/>
                          </a:solidFill>
                          <a:effectLst/>
                          <a:latin typeface="Calibri" panose="020F0502020204030204" pitchFamily="34" charset="0"/>
                        </a:rPr>
                        <a:t>3.98%</a:t>
                      </a:r>
                    </a:p>
                  </a:txBody>
                  <a:tcPr marL="9525" marR="9525" marT="9525"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87662676"/>
                  </a:ext>
                </a:extLst>
              </a:tr>
            </a:tbl>
          </a:graphicData>
        </a:graphic>
      </p:graphicFrame>
    </p:spTree>
    <p:extLst>
      <p:ext uri="{BB962C8B-B14F-4D97-AF65-F5344CB8AC3E}">
        <p14:creationId xmlns:p14="http://schemas.microsoft.com/office/powerpoint/2010/main" val="18471083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ACF1E1D-5C5C-1855-CD4B-0F0164757086}"/>
              </a:ext>
            </a:extLst>
          </p:cNvPr>
          <p:cNvSpPr/>
          <p:nvPr/>
        </p:nvSpPr>
        <p:spPr>
          <a:xfrm>
            <a:off x="397496" y="417136"/>
            <a:ext cx="11397007" cy="6023728"/>
          </a:xfrm>
          <a:prstGeom prst="rect">
            <a:avLst/>
          </a:prstGeom>
          <a:noFill/>
          <a:ln w="28575">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570092"/>
              </a:solidFill>
            </a:endParaRPr>
          </a:p>
        </p:txBody>
      </p:sp>
      <p:sp>
        <p:nvSpPr>
          <p:cNvPr id="2" name="TextBox 1">
            <a:extLst>
              <a:ext uri="{FF2B5EF4-FFF2-40B4-BE49-F238E27FC236}">
                <a16:creationId xmlns:a16="http://schemas.microsoft.com/office/drawing/2014/main" id="{8EAD7CCB-15C0-B53E-E7F3-94F465FAC7F5}"/>
              </a:ext>
            </a:extLst>
          </p:cNvPr>
          <p:cNvSpPr txBox="1"/>
          <p:nvPr/>
        </p:nvSpPr>
        <p:spPr>
          <a:xfrm>
            <a:off x="821703" y="904831"/>
            <a:ext cx="10875524" cy="369332"/>
          </a:xfrm>
          <a:prstGeom prst="rect">
            <a:avLst/>
          </a:prstGeom>
          <a:noFill/>
        </p:spPr>
        <p:txBody>
          <a:bodyPr wrap="square" rtlCol="0">
            <a:spAutoFit/>
          </a:bodyPr>
          <a:lstStyle/>
          <a:p>
            <a:r>
              <a:rPr lang="en-US" dirty="0"/>
              <a:t>PRESENTATION OVERVIEW</a:t>
            </a:r>
          </a:p>
        </p:txBody>
      </p:sp>
      <p:sp>
        <p:nvSpPr>
          <p:cNvPr id="3" name="Rectangle: Single Corner Snipped 2">
            <a:extLst>
              <a:ext uri="{FF2B5EF4-FFF2-40B4-BE49-F238E27FC236}">
                <a16:creationId xmlns:a16="http://schemas.microsoft.com/office/drawing/2014/main" id="{F22B3D24-9003-5CA4-744C-D0CF8E00D478}"/>
              </a:ext>
            </a:extLst>
          </p:cNvPr>
          <p:cNvSpPr/>
          <p:nvPr/>
        </p:nvSpPr>
        <p:spPr>
          <a:xfrm>
            <a:off x="603115" y="564204"/>
            <a:ext cx="7431932" cy="593387"/>
          </a:xfrm>
          <a:prstGeom prst="snip1Rect">
            <a:avLst/>
          </a:prstGeom>
          <a:solidFill>
            <a:srgbClr val="480767"/>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50C8FF4F-8027-06A4-52FA-523BD76D11CA}"/>
              </a:ext>
            </a:extLst>
          </p:cNvPr>
          <p:cNvSpPr txBox="1"/>
          <p:nvPr/>
        </p:nvSpPr>
        <p:spPr>
          <a:xfrm>
            <a:off x="694574" y="567563"/>
            <a:ext cx="6999335" cy="523220"/>
          </a:xfrm>
          <a:prstGeom prst="rect">
            <a:avLst/>
          </a:prstGeom>
          <a:noFill/>
        </p:spPr>
        <p:txBody>
          <a:bodyPr wrap="square" lIns="91440" tIns="45720" rIns="91440" bIns="45720" rtlCol="0" anchor="t">
            <a:spAutoFit/>
          </a:bodyPr>
          <a:lstStyle/>
          <a:p>
            <a:r>
              <a:rPr lang="en-US" sz="2800" b="1" dirty="0">
                <a:solidFill>
                  <a:schemeClr val="bg1"/>
                </a:solidFill>
              </a:rPr>
              <a:t>24-25 Tax Levy: 3.98% </a:t>
            </a:r>
          </a:p>
        </p:txBody>
      </p:sp>
      <p:sp>
        <p:nvSpPr>
          <p:cNvPr id="9" name="TextBox 8">
            <a:extLst>
              <a:ext uri="{FF2B5EF4-FFF2-40B4-BE49-F238E27FC236}">
                <a16:creationId xmlns:a16="http://schemas.microsoft.com/office/drawing/2014/main" id="{3AD3C6B2-8685-BF8C-CE59-FA64DA50E204}"/>
              </a:ext>
            </a:extLst>
          </p:cNvPr>
          <p:cNvSpPr txBox="1"/>
          <p:nvPr/>
        </p:nvSpPr>
        <p:spPr>
          <a:xfrm>
            <a:off x="494773" y="1248946"/>
            <a:ext cx="10802850" cy="461665"/>
          </a:xfrm>
          <a:prstGeom prst="rect">
            <a:avLst/>
          </a:prstGeom>
          <a:noFill/>
        </p:spPr>
        <p:txBody>
          <a:bodyPr wrap="square" rtlCol="0">
            <a:spAutoFit/>
          </a:bodyPr>
          <a:lstStyle/>
          <a:p>
            <a:pPr marL="285750" indent="-285750">
              <a:buFont typeface="Wingdings" panose="05000000000000000000" pitchFamily="2" charset="2"/>
              <a:buChar char="Ø"/>
            </a:pPr>
            <a:r>
              <a:rPr lang="en-US" sz="2400" b="1" dirty="0"/>
              <a:t>Does not exceed NYS Tax Cap or require a supermajority vote </a:t>
            </a:r>
          </a:p>
        </p:txBody>
      </p:sp>
      <p:cxnSp>
        <p:nvCxnSpPr>
          <p:cNvPr id="10" name="Straight Connector 9">
            <a:extLst>
              <a:ext uri="{FF2B5EF4-FFF2-40B4-BE49-F238E27FC236}">
                <a16:creationId xmlns:a16="http://schemas.microsoft.com/office/drawing/2014/main" id="{4E4D4F41-6AA8-D75F-AF97-FF9ACFF1CAB7}"/>
              </a:ext>
            </a:extLst>
          </p:cNvPr>
          <p:cNvCxnSpPr>
            <a:cxnSpLocks/>
          </p:cNvCxnSpPr>
          <p:nvPr/>
        </p:nvCxnSpPr>
        <p:spPr>
          <a:xfrm>
            <a:off x="603115" y="1752313"/>
            <a:ext cx="8093413" cy="0"/>
          </a:xfrm>
          <a:prstGeom prst="line">
            <a:avLst/>
          </a:prstGeom>
          <a:ln w="19050">
            <a:solidFill>
              <a:srgbClr val="FFC000"/>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54F1B930-91A1-9E75-B6A0-15243A5C6B90}"/>
              </a:ext>
            </a:extLst>
          </p:cNvPr>
          <p:cNvSpPr txBox="1"/>
          <p:nvPr/>
        </p:nvSpPr>
        <p:spPr>
          <a:xfrm>
            <a:off x="603115" y="1851697"/>
            <a:ext cx="10573966" cy="1323439"/>
          </a:xfrm>
          <a:prstGeom prst="rect">
            <a:avLst/>
          </a:prstGeom>
          <a:noFill/>
        </p:spPr>
        <p:txBody>
          <a:bodyPr wrap="square" rtlCol="0">
            <a:spAutoFit/>
          </a:bodyPr>
          <a:lstStyle/>
          <a:p>
            <a:pPr marL="285750" indent="-285750">
              <a:buBlip>
                <a:blip r:embed="rId2">
                  <a:extLst>
                    <a:ext uri="{96DAC541-7B7A-43D3-8B79-37D633B846F1}">
                      <asvg:svgBlip xmlns:asvg="http://schemas.microsoft.com/office/drawing/2016/SVG/main" r:embed="rId3"/>
                    </a:ext>
                  </a:extLst>
                </a:blip>
              </a:buBlip>
            </a:pPr>
            <a:r>
              <a:rPr lang="en-US" sz="2200" dirty="0"/>
              <a:t> Tax Levy: </a:t>
            </a:r>
            <a:r>
              <a:rPr lang="en-US" sz="2200" b="1" dirty="0"/>
              <a:t>$8,759,346</a:t>
            </a:r>
          </a:p>
          <a:p>
            <a:pPr marL="285750" indent="-285750">
              <a:buBlip>
                <a:blip r:embed="rId2">
                  <a:extLst>
                    <a:ext uri="{96DAC541-7B7A-43D3-8B79-37D633B846F1}">
                      <asvg:svgBlip xmlns:asvg="http://schemas.microsoft.com/office/drawing/2016/SVG/main" r:embed="rId3"/>
                    </a:ext>
                  </a:extLst>
                </a:blip>
              </a:buBlip>
            </a:pPr>
            <a:r>
              <a:rPr lang="en-US" sz="2200" b="1" dirty="0"/>
              <a:t> </a:t>
            </a:r>
            <a:r>
              <a:rPr lang="en-US" sz="2200" dirty="0"/>
              <a:t>Increase from 23-24: </a:t>
            </a:r>
            <a:r>
              <a:rPr lang="en-US" sz="2200" b="1" dirty="0"/>
              <a:t>$334,965</a:t>
            </a:r>
          </a:p>
          <a:p>
            <a:endParaRPr lang="en-US" dirty="0"/>
          </a:p>
          <a:p>
            <a:endParaRPr lang="en-US" dirty="0"/>
          </a:p>
        </p:txBody>
      </p:sp>
      <p:sp>
        <p:nvSpPr>
          <p:cNvPr id="17" name="Rectangle: Rounded Corners 16">
            <a:extLst>
              <a:ext uri="{FF2B5EF4-FFF2-40B4-BE49-F238E27FC236}">
                <a16:creationId xmlns:a16="http://schemas.microsoft.com/office/drawing/2014/main" id="{3B8A1EA7-F3A5-5CF0-2DAF-28D942C5C4C7}"/>
              </a:ext>
            </a:extLst>
          </p:cNvPr>
          <p:cNvSpPr/>
          <p:nvPr/>
        </p:nvSpPr>
        <p:spPr>
          <a:xfrm>
            <a:off x="136187" y="6536988"/>
            <a:ext cx="6205619" cy="247992"/>
          </a:xfrm>
          <a:prstGeom prst="roundRect">
            <a:avLst/>
          </a:prstGeom>
          <a:solidFill>
            <a:srgbClr val="FFC000"/>
          </a:solidFill>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US" sz="1100" dirty="0">
                <a:solidFill>
                  <a:schemeClr val="tx1"/>
                </a:solidFill>
              </a:rPr>
              <a:t>* Rates are </a:t>
            </a:r>
            <a:r>
              <a:rPr lang="en-US" sz="1100" b="1" dirty="0">
                <a:solidFill>
                  <a:schemeClr val="tx1"/>
                </a:solidFill>
              </a:rPr>
              <a:t>estimates</a:t>
            </a:r>
            <a:r>
              <a:rPr lang="en-US" sz="1100" dirty="0">
                <a:solidFill>
                  <a:schemeClr val="tx1"/>
                </a:solidFill>
              </a:rPr>
              <a:t> based on assessment values, equalization rates, and exemptions from 23-24</a:t>
            </a:r>
          </a:p>
        </p:txBody>
      </p:sp>
      <p:graphicFrame>
        <p:nvGraphicFramePr>
          <p:cNvPr id="18" name="Table 17">
            <a:extLst>
              <a:ext uri="{FF2B5EF4-FFF2-40B4-BE49-F238E27FC236}">
                <a16:creationId xmlns:a16="http://schemas.microsoft.com/office/drawing/2014/main" id="{BD248F31-7BE6-789A-A2D5-26335E82A612}"/>
              </a:ext>
            </a:extLst>
          </p:cNvPr>
          <p:cNvGraphicFramePr>
            <a:graphicFrameLocks noGrp="1"/>
          </p:cNvGraphicFramePr>
          <p:nvPr/>
        </p:nvGraphicFramePr>
        <p:xfrm>
          <a:off x="2638424" y="2766856"/>
          <a:ext cx="6915152" cy="3523581"/>
        </p:xfrm>
        <a:graphic>
          <a:graphicData uri="http://schemas.openxmlformats.org/drawingml/2006/table">
            <a:tbl>
              <a:tblPr/>
              <a:tblGrid>
                <a:gridCol w="1728788">
                  <a:extLst>
                    <a:ext uri="{9D8B030D-6E8A-4147-A177-3AD203B41FA5}">
                      <a16:colId xmlns:a16="http://schemas.microsoft.com/office/drawing/2014/main" val="1263636443"/>
                    </a:ext>
                  </a:extLst>
                </a:gridCol>
                <a:gridCol w="1728788">
                  <a:extLst>
                    <a:ext uri="{9D8B030D-6E8A-4147-A177-3AD203B41FA5}">
                      <a16:colId xmlns:a16="http://schemas.microsoft.com/office/drawing/2014/main" val="1099764525"/>
                    </a:ext>
                  </a:extLst>
                </a:gridCol>
                <a:gridCol w="1728788">
                  <a:extLst>
                    <a:ext uri="{9D8B030D-6E8A-4147-A177-3AD203B41FA5}">
                      <a16:colId xmlns:a16="http://schemas.microsoft.com/office/drawing/2014/main" val="2730346434"/>
                    </a:ext>
                  </a:extLst>
                </a:gridCol>
                <a:gridCol w="1728788">
                  <a:extLst>
                    <a:ext uri="{9D8B030D-6E8A-4147-A177-3AD203B41FA5}">
                      <a16:colId xmlns:a16="http://schemas.microsoft.com/office/drawing/2014/main" val="1488480217"/>
                    </a:ext>
                  </a:extLst>
                </a:gridCol>
              </a:tblGrid>
              <a:tr h="391509">
                <a:tc>
                  <a:txBody>
                    <a:bodyPr/>
                    <a:lstStyle/>
                    <a:p>
                      <a:pPr algn="ctr" rtl="0" fontAlgn="base"/>
                      <a:r>
                        <a:rPr lang="en-US" sz="1200" b="1" i="1" dirty="0">
                          <a:solidFill>
                            <a:srgbClr val="FFFFFF"/>
                          </a:solidFill>
                          <a:effectLst/>
                          <a:latin typeface="Calibri" panose="020F0502020204030204" pitchFamily="34" charset="0"/>
                        </a:rPr>
                        <a:t> </a:t>
                      </a: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795FAF"/>
                    </a:solidFill>
                  </a:tcPr>
                </a:tc>
                <a:tc>
                  <a:txBody>
                    <a:bodyPr/>
                    <a:lstStyle/>
                    <a:p>
                      <a:pPr algn="ctr" rtl="0" fontAlgn="base"/>
                      <a:r>
                        <a:rPr lang="en-US" sz="1200" b="1" i="0" dirty="0">
                          <a:solidFill>
                            <a:srgbClr val="FFFFFF"/>
                          </a:solidFill>
                          <a:effectLst/>
                          <a:latin typeface="Calibri" panose="020F0502020204030204" pitchFamily="34" charset="0"/>
                        </a:rPr>
                        <a:t>Rate in 2023-2024 </a:t>
                      </a:r>
                      <a:endParaRPr lang="en-US" b="1" i="0" dirty="0">
                        <a:solidFill>
                          <a:srgbClr val="FFFFFF"/>
                        </a:solidFill>
                        <a:effectLst/>
                      </a:endParaRP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795FAF"/>
                    </a:solidFill>
                  </a:tcPr>
                </a:tc>
                <a:tc>
                  <a:txBody>
                    <a:bodyPr/>
                    <a:lstStyle/>
                    <a:p>
                      <a:pPr algn="ctr" rtl="0" fontAlgn="base"/>
                      <a:r>
                        <a:rPr lang="en-US" sz="1200" b="1" i="0" dirty="0">
                          <a:solidFill>
                            <a:srgbClr val="FFFFFF"/>
                          </a:solidFill>
                          <a:effectLst/>
                          <a:latin typeface="Calibri" panose="020F0502020204030204" pitchFamily="34" charset="0"/>
                        </a:rPr>
                        <a:t>*Rate in 2024-2025 </a:t>
                      </a:r>
                      <a:endParaRPr lang="en-US" b="1" i="0" dirty="0">
                        <a:solidFill>
                          <a:srgbClr val="FFFFFF"/>
                        </a:solidFill>
                        <a:effectLst/>
                      </a:endParaRP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795FAF"/>
                    </a:solidFill>
                  </a:tcPr>
                </a:tc>
                <a:tc>
                  <a:txBody>
                    <a:bodyPr/>
                    <a:lstStyle/>
                    <a:p>
                      <a:pPr algn="ctr" rtl="0" fontAlgn="base"/>
                      <a:r>
                        <a:rPr lang="en-US" sz="1200" b="1" i="0">
                          <a:solidFill>
                            <a:srgbClr val="FFFFFF"/>
                          </a:solidFill>
                          <a:effectLst/>
                          <a:latin typeface="Calibri" panose="020F0502020204030204" pitchFamily="34" charset="0"/>
                        </a:rPr>
                        <a:t>Increase Per $1000 </a:t>
                      </a:r>
                      <a:endParaRPr lang="en-US" b="1" i="0">
                        <a:solidFill>
                          <a:srgbClr val="FFFFFF"/>
                        </a:solidFill>
                        <a:effectLst/>
                      </a:endParaRP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795FAF"/>
                    </a:solidFill>
                  </a:tcPr>
                </a:tc>
                <a:extLst>
                  <a:ext uri="{0D108BD9-81ED-4DB2-BD59-A6C34878D82A}">
                    <a16:rowId xmlns:a16="http://schemas.microsoft.com/office/drawing/2014/main" val="2919975907"/>
                  </a:ext>
                </a:extLst>
              </a:tr>
              <a:tr h="391509">
                <a:tc>
                  <a:txBody>
                    <a:bodyPr/>
                    <a:lstStyle/>
                    <a:p>
                      <a:pPr algn="ctr" rtl="0" fontAlgn="base"/>
                      <a:r>
                        <a:rPr lang="en-US" sz="1200" b="1" i="0">
                          <a:solidFill>
                            <a:srgbClr val="FFFFFF"/>
                          </a:solidFill>
                          <a:effectLst/>
                          <a:latin typeface="Calibri" panose="020F0502020204030204" pitchFamily="34" charset="0"/>
                        </a:rPr>
                        <a:t>Aurora </a:t>
                      </a:r>
                      <a:endParaRPr lang="en-US" b="1" i="0">
                        <a:solidFill>
                          <a:srgbClr val="FFFFFF"/>
                        </a:solidFill>
                        <a:effectLst/>
                      </a:endParaRP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795FAF"/>
                    </a:solidFill>
                  </a:tcPr>
                </a:tc>
                <a:tc>
                  <a:txBody>
                    <a:bodyPr/>
                    <a:lstStyle/>
                    <a:p>
                      <a:pPr algn="ctr"/>
                      <a:r>
                        <a:rPr lang="en-US" sz="1200" b="1" dirty="0">
                          <a:solidFill>
                            <a:schemeClr val="tx1"/>
                          </a:solidFill>
                        </a:rPr>
                        <a:t>$42.16</a:t>
                      </a: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C9BFDF"/>
                    </a:solidFill>
                  </a:tcPr>
                </a:tc>
                <a:tc>
                  <a:txBody>
                    <a:bodyPr/>
                    <a:lstStyle/>
                    <a:p>
                      <a:pPr algn="ctr" rtl="0" fontAlgn="base"/>
                      <a:r>
                        <a:rPr lang="en-US" sz="1200" b="1" i="0" dirty="0">
                          <a:effectLst/>
                          <a:latin typeface="Calibri" panose="020F0502020204030204" pitchFamily="34" charset="0"/>
                        </a:rPr>
                        <a:t>$43.84</a:t>
                      </a:r>
                      <a:r>
                        <a:rPr lang="en-US" sz="1200" b="0" i="0" dirty="0">
                          <a:effectLst/>
                          <a:latin typeface="Calibri" panose="020F0502020204030204" pitchFamily="34" charset="0"/>
                        </a:rPr>
                        <a:t> </a:t>
                      </a:r>
                      <a:endParaRPr lang="en-US" b="0" i="0" dirty="0">
                        <a:effectLst/>
                      </a:endParaRP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C9BFDF"/>
                    </a:solidFill>
                  </a:tcPr>
                </a:tc>
                <a:tc>
                  <a:txBody>
                    <a:bodyPr/>
                    <a:lstStyle/>
                    <a:p>
                      <a:pPr algn="ctr" rtl="0" fontAlgn="base"/>
                      <a:r>
                        <a:rPr lang="en-US" sz="1200" b="1" i="0" dirty="0">
                          <a:effectLst/>
                          <a:latin typeface="Calibri" panose="020F0502020204030204" pitchFamily="34" charset="0"/>
                        </a:rPr>
                        <a:t>$1.68</a:t>
                      </a:r>
                      <a:endParaRPr lang="en-US" b="0" i="0" dirty="0">
                        <a:effectLst/>
                      </a:endParaRP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C9BFDF"/>
                    </a:solidFill>
                  </a:tcPr>
                </a:tc>
                <a:extLst>
                  <a:ext uri="{0D108BD9-81ED-4DB2-BD59-A6C34878D82A}">
                    <a16:rowId xmlns:a16="http://schemas.microsoft.com/office/drawing/2014/main" val="4026285898"/>
                  </a:ext>
                </a:extLst>
              </a:tr>
              <a:tr h="391509">
                <a:tc>
                  <a:txBody>
                    <a:bodyPr/>
                    <a:lstStyle/>
                    <a:p>
                      <a:pPr algn="ctr" rtl="0" fontAlgn="base"/>
                      <a:r>
                        <a:rPr lang="en-US" sz="1200" b="1" i="0">
                          <a:solidFill>
                            <a:srgbClr val="FFFFFF"/>
                          </a:solidFill>
                          <a:effectLst/>
                          <a:latin typeface="Calibri" panose="020F0502020204030204" pitchFamily="34" charset="0"/>
                        </a:rPr>
                        <a:t>Colden </a:t>
                      </a:r>
                      <a:endParaRPr lang="en-US" b="1" i="0">
                        <a:solidFill>
                          <a:srgbClr val="FFFFFF"/>
                        </a:solidFill>
                        <a:effectLst/>
                      </a:endParaRP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795FAF"/>
                    </a:solidFill>
                  </a:tcPr>
                </a:tc>
                <a:tc>
                  <a:txBody>
                    <a:bodyPr/>
                    <a:lstStyle/>
                    <a:p>
                      <a:pPr algn="ctr"/>
                      <a:r>
                        <a:rPr lang="en-US" sz="1200" b="1" dirty="0">
                          <a:solidFill>
                            <a:schemeClr val="tx1"/>
                          </a:solidFill>
                        </a:rPr>
                        <a:t>$36.12</a:t>
                      </a: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E4DFEF"/>
                    </a:solidFill>
                  </a:tcPr>
                </a:tc>
                <a:tc>
                  <a:txBody>
                    <a:bodyPr/>
                    <a:lstStyle/>
                    <a:p>
                      <a:pPr algn="ctr" rtl="0" fontAlgn="base"/>
                      <a:r>
                        <a:rPr lang="en-US" sz="1200" b="1" i="0" dirty="0">
                          <a:effectLst/>
                          <a:latin typeface="Calibri" panose="020F0502020204030204" pitchFamily="34" charset="0"/>
                        </a:rPr>
                        <a:t>$37.56</a:t>
                      </a:r>
                      <a:endParaRPr lang="en-US" b="0" i="0" dirty="0">
                        <a:effectLst/>
                      </a:endParaRP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E4DFEF"/>
                    </a:solidFill>
                  </a:tcPr>
                </a:tc>
                <a:tc>
                  <a:txBody>
                    <a:bodyPr/>
                    <a:lstStyle/>
                    <a:p>
                      <a:pPr algn="ctr" rtl="0" fontAlgn="base"/>
                      <a:r>
                        <a:rPr lang="en-US" sz="1200" b="1" i="0" dirty="0">
                          <a:effectLst/>
                          <a:latin typeface="Calibri" panose="020F0502020204030204" pitchFamily="34" charset="0"/>
                        </a:rPr>
                        <a:t>$1.44</a:t>
                      </a:r>
                      <a:endParaRPr lang="en-US" b="0" i="0" dirty="0">
                        <a:effectLst/>
                      </a:endParaRP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E4DFEF"/>
                    </a:solidFill>
                  </a:tcPr>
                </a:tc>
                <a:extLst>
                  <a:ext uri="{0D108BD9-81ED-4DB2-BD59-A6C34878D82A}">
                    <a16:rowId xmlns:a16="http://schemas.microsoft.com/office/drawing/2014/main" val="1501100002"/>
                  </a:ext>
                </a:extLst>
              </a:tr>
              <a:tr h="391509">
                <a:tc>
                  <a:txBody>
                    <a:bodyPr/>
                    <a:lstStyle/>
                    <a:p>
                      <a:pPr algn="ctr" rtl="0" fontAlgn="base"/>
                      <a:r>
                        <a:rPr lang="en-US" sz="1200" b="1" i="0">
                          <a:solidFill>
                            <a:srgbClr val="FFFFFF"/>
                          </a:solidFill>
                          <a:effectLst/>
                          <a:latin typeface="Calibri" panose="020F0502020204030204" pitchFamily="34" charset="0"/>
                        </a:rPr>
                        <a:t>Concord </a:t>
                      </a:r>
                      <a:endParaRPr lang="en-US" b="1" i="0">
                        <a:solidFill>
                          <a:srgbClr val="FFFFFF"/>
                        </a:solidFill>
                        <a:effectLst/>
                      </a:endParaRP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795FAF"/>
                    </a:solidFill>
                  </a:tcPr>
                </a:tc>
                <a:tc>
                  <a:txBody>
                    <a:bodyPr/>
                    <a:lstStyle/>
                    <a:p>
                      <a:pPr algn="ctr"/>
                      <a:r>
                        <a:rPr lang="en-US" sz="1200" b="1" dirty="0">
                          <a:solidFill>
                            <a:schemeClr val="tx1"/>
                          </a:solidFill>
                        </a:rPr>
                        <a:t>$31.61</a:t>
                      </a: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C9BFDF"/>
                    </a:solidFill>
                  </a:tcPr>
                </a:tc>
                <a:tc>
                  <a:txBody>
                    <a:bodyPr/>
                    <a:lstStyle/>
                    <a:p>
                      <a:pPr algn="ctr" rtl="0" fontAlgn="base"/>
                      <a:r>
                        <a:rPr lang="en-US" sz="1200" b="1" i="0" dirty="0">
                          <a:effectLst/>
                          <a:latin typeface="Calibri" panose="020F0502020204030204" pitchFamily="34" charset="0"/>
                        </a:rPr>
                        <a:t>$32.87</a:t>
                      </a:r>
                      <a:endParaRPr lang="en-US" b="0" i="0" dirty="0">
                        <a:effectLst/>
                      </a:endParaRP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C9BFDF"/>
                    </a:solidFill>
                  </a:tcPr>
                </a:tc>
                <a:tc>
                  <a:txBody>
                    <a:bodyPr/>
                    <a:lstStyle/>
                    <a:p>
                      <a:pPr algn="ctr" rtl="0" fontAlgn="base"/>
                      <a:r>
                        <a:rPr lang="en-US" sz="1200" b="1" i="0" dirty="0">
                          <a:effectLst/>
                          <a:latin typeface="Calibri" panose="020F0502020204030204" pitchFamily="34" charset="0"/>
                        </a:rPr>
                        <a:t>$1.26</a:t>
                      </a:r>
                      <a:endParaRPr lang="en-US" b="0" i="0" dirty="0">
                        <a:effectLst/>
                      </a:endParaRP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C9BFDF"/>
                    </a:solidFill>
                  </a:tcPr>
                </a:tc>
                <a:extLst>
                  <a:ext uri="{0D108BD9-81ED-4DB2-BD59-A6C34878D82A}">
                    <a16:rowId xmlns:a16="http://schemas.microsoft.com/office/drawing/2014/main" val="695692889"/>
                  </a:ext>
                </a:extLst>
              </a:tr>
              <a:tr h="391509">
                <a:tc>
                  <a:txBody>
                    <a:bodyPr/>
                    <a:lstStyle/>
                    <a:p>
                      <a:pPr algn="ctr" rtl="0" fontAlgn="base"/>
                      <a:r>
                        <a:rPr lang="en-US" sz="1200" b="1" i="0">
                          <a:solidFill>
                            <a:srgbClr val="FFFFFF"/>
                          </a:solidFill>
                          <a:effectLst/>
                          <a:latin typeface="Calibri" panose="020F0502020204030204" pitchFamily="34" charset="0"/>
                        </a:rPr>
                        <a:t>Holland </a:t>
                      </a:r>
                      <a:endParaRPr lang="en-US" b="1" i="0">
                        <a:solidFill>
                          <a:srgbClr val="FFFFFF"/>
                        </a:solidFill>
                        <a:effectLst/>
                      </a:endParaRP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795FAF"/>
                    </a:solidFill>
                  </a:tcPr>
                </a:tc>
                <a:tc>
                  <a:txBody>
                    <a:bodyPr/>
                    <a:lstStyle/>
                    <a:p>
                      <a:pPr algn="ctr"/>
                      <a:r>
                        <a:rPr lang="en-US" sz="1200" b="1" dirty="0">
                          <a:solidFill>
                            <a:schemeClr val="tx1"/>
                          </a:solidFill>
                        </a:rPr>
                        <a:t>$16.86</a:t>
                      </a: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E4DFEF"/>
                    </a:solidFill>
                  </a:tcPr>
                </a:tc>
                <a:tc>
                  <a:txBody>
                    <a:bodyPr/>
                    <a:lstStyle/>
                    <a:p>
                      <a:pPr algn="ctr" rtl="0" fontAlgn="base"/>
                      <a:r>
                        <a:rPr lang="en-US" sz="1200" b="1" i="0" dirty="0">
                          <a:effectLst/>
                          <a:latin typeface="Calibri" panose="020F0502020204030204" pitchFamily="34" charset="0"/>
                        </a:rPr>
                        <a:t>$17.53</a:t>
                      </a:r>
                      <a:endParaRPr lang="en-US" b="0" i="0" dirty="0">
                        <a:effectLst/>
                      </a:endParaRP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E4DFEF"/>
                    </a:solidFill>
                  </a:tcPr>
                </a:tc>
                <a:tc>
                  <a:txBody>
                    <a:bodyPr/>
                    <a:lstStyle/>
                    <a:p>
                      <a:pPr algn="ctr" rtl="0" fontAlgn="base"/>
                      <a:r>
                        <a:rPr lang="en-US" sz="1200" b="1" i="0" dirty="0">
                          <a:effectLst/>
                          <a:latin typeface="Calibri" panose="020F0502020204030204" pitchFamily="34" charset="0"/>
                        </a:rPr>
                        <a:t>$0.67</a:t>
                      </a:r>
                      <a:endParaRPr lang="en-US" b="0" i="0" dirty="0">
                        <a:effectLst/>
                      </a:endParaRP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E4DFEF"/>
                    </a:solidFill>
                  </a:tcPr>
                </a:tc>
                <a:extLst>
                  <a:ext uri="{0D108BD9-81ED-4DB2-BD59-A6C34878D82A}">
                    <a16:rowId xmlns:a16="http://schemas.microsoft.com/office/drawing/2014/main" val="1310290072"/>
                  </a:ext>
                </a:extLst>
              </a:tr>
              <a:tr h="391509">
                <a:tc>
                  <a:txBody>
                    <a:bodyPr/>
                    <a:lstStyle/>
                    <a:p>
                      <a:pPr algn="ctr" rtl="0" fontAlgn="base"/>
                      <a:r>
                        <a:rPr lang="en-US" sz="1200" b="1" i="0">
                          <a:solidFill>
                            <a:srgbClr val="FFFFFF"/>
                          </a:solidFill>
                          <a:effectLst/>
                          <a:latin typeface="Calibri" panose="020F0502020204030204" pitchFamily="34" charset="0"/>
                        </a:rPr>
                        <a:t>Sardinia </a:t>
                      </a:r>
                      <a:endParaRPr lang="en-US" b="1" i="0">
                        <a:solidFill>
                          <a:srgbClr val="FFFFFF"/>
                        </a:solidFill>
                        <a:effectLst/>
                      </a:endParaRP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795FAF"/>
                    </a:solidFill>
                  </a:tcPr>
                </a:tc>
                <a:tc>
                  <a:txBody>
                    <a:bodyPr/>
                    <a:lstStyle/>
                    <a:p>
                      <a:pPr algn="ctr"/>
                      <a:r>
                        <a:rPr lang="en-US" sz="1200" b="1" dirty="0">
                          <a:solidFill>
                            <a:schemeClr val="tx1"/>
                          </a:solidFill>
                        </a:rPr>
                        <a:t>$25.94</a:t>
                      </a: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C9BFDF"/>
                    </a:solidFill>
                  </a:tcPr>
                </a:tc>
                <a:tc>
                  <a:txBody>
                    <a:bodyPr/>
                    <a:lstStyle/>
                    <a:p>
                      <a:pPr algn="ctr" rtl="0" fontAlgn="base"/>
                      <a:r>
                        <a:rPr lang="en-US" sz="1200" b="1" i="0" dirty="0">
                          <a:effectLst/>
                          <a:latin typeface="Calibri" panose="020F0502020204030204" pitchFamily="34" charset="0"/>
                        </a:rPr>
                        <a:t>$26.97</a:t>
                      </a:r>
                      <a:endParaRPr lang="en-US" b="0" i="0" dirty="0">
                        <a:effectLst/>
                      </a:endParaRP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C9BFDF"/>
                    </a:solidFill>
                  </a:tcPr>
                </a:tc>
                <a:tc>
                  <a:txBody>
                    <a:bodyPr/>
                    <a:lstStyle/>
                    <a:p>
                      <a:pPr algn="ctr" rtl="0" fontAlgn="base"/>
                      <a:r>
                        <a:rPr lang="en-US" sz="1200" b="1" i="0" dirty="0">
                          <a:effectLst/>
                          <a:latin typeface="Calibri" panose="020F0502020204030204" pitchFamily="34" charset="0"/>
                        </a:rPr>
                        <a:t>$1.03</a:t>
                      </a:r>
                      <a:endParaRPr lang="en-US" b="0" i="0" dirty="0">
                        <a:effectLst/>
                      </a:endParaRP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C9BFDF"/>
                    </a:solidFill>
                  </a:tcPr>
                </a:tc>
                <a:extLst>
                  <a:ext uri="{0D108BD9-81ED-4DB2-BD59-A6C34878D82A}">
                    <a16:rowId xmlns:a16="http://schemas.microsoft.com/office/drawing/2014/main" val="1971487454"/>
                  </a:ext>
                </a:extLst>
              </a:tr>
              <a:tr h="391509">
                <a:tc>
                  <a:txBody>
                    <a:bodyPr/>
                    <a:lstStyle/>
                    <a:p>
                      <a:pPr algn="ctr" rtl="0" fontAlgn="base"/>
                      <a:r>
                        <a:rPr lang="en-US" sz="1200" b="1" i="0">
                          <a:solidFill>
                            <a:srgbClr val="FFFFFF"/>
                          </a:solidFill>
                          <a:effectLst/>
                          <a:latin typeface="Calibri" panose="020F0502020204030204" pitchFamily="34" charset="0"/>
                        </a:rPr>
                        <a:t>Wales  </a:t>
                      </a:r>
                      <a:endParaRPr lang="en-US" b="1" i="0">
                        <a:solidFill>
                          <a:srgbClr val="FFFFFF"/>
                        </a:solidFill>
                        <a:effectLst/>
                      </a:endParaRP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795FAF"/>
                    </a:solidFill>
                  </a:tcPr>
                </a:tc>
                <a:tc>
                  <a:txBody>
                    <a:bodyPr/>
                    <a:lstStyle/>
                    <a:p>
                      <a:pPr algn="ctr"/>
                      <a:r>
                        <a:rPr lang="en-US" sz="1200" b="1" dirty="0">
                          <a:solidFill>
                            <a:schemeClr val="tx1"/>
                          </a:solidFill>
                        </a:rPr>
                        <a:t>$36.12</a:t>
                      </a: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E4DFEF"/>
                    </a:solidFill>
                  </a:tcPr>
                </a:tc>
                <a:tc>
                  <a:txBody>
                    <a:bodyPr/>
                    <a:lstStyle/>
                    <a:p>
                      <a:pPr algn="ctr" rtl="0" fontAlgn="base"/>
                      <a:r>
                        <a:rPr lang="en-US" sz="1200" b="1" i="0" dirty="0">
                          <a:effectLst/>
                          <a:latin typeface="Calibri" panose="020F0502020204030204" pitchFamily="34" charset="0"/>
                        </a:rPr>
                        <a:t>$37.56</a:t>
                      </a:r>
                      <a:endParaRPr lang="en-US" b="0" i="0" dirty="0">
                        <a:effectLst/>
                      </a:endParaRP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E4DFEF"/>
                    </a:solidFill>
                  </a:tcPr>
                </a:tc>
                <a:tc>
                  <a:txBody>
                    <a:bodyPr/>
                    <a:lstStyle/>
                    <a:p>
                      <a:pPr algn="ctr" rtl="0" fontAlgn="base"/>
                      <a:r>
                        <a:rPr lang="en-US" sz="1200" b="1" i="0" dirty="0">
                          <a:effectLst/>
                          <a:latin typeface="Calibri" panose="020F0502020204030204" pitchFamily="34" charset="0"/>
                        </a:rPr>
                        <a:t>$1.44</a:t>
                      </a:r>
                      <a:endParaRPr lang="en-US" b="0" i="0" dirty="0">
                        <a:effectLst/>
                      </a:endParaRP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E4DFEF"/>
                    </a:solidFill>
                  </a:tcPr>
                </a:tc>
                <a:extLst>
                  <a:ext uri="{0D108BD9-81ED-4DB2-BD59-A6C34878D82A}">
                    <a16:rowId xmlns:a16="http://schemas.microsoft.com/office/drawing/2014/main" val="3533691851"/>
                  </a:ext>
                </a:extLst>
              </a:tr>
              <a:tr h="391509">
                <a:tc>
                  <a:txBody>
                    <a:bodyPr/>
                    <a:lstStyle/>
                    <a:p>
                      <a:pPr algn="ctr" rtl="0" fontAlgn="base"/>
                      <a:r>
                        <a:rPr lang="en-US" sz="1200" b="1" i="0">
                          <a:solidFill>
                            <a:srgbClr val="FFFFFF"/>
                          </a:solidFill>
                          <a:effectLst/>
                          <a:latin typeface="Calibri" panose="020F0502020204030204" pitchFamily="34" charset="0"/>
                        </a:rPr>
                        <a:t>Java </a:t>
                      </a:r>
                      <a:endParaRPr lang="en-US" b="1" i="0">
                        <a:solidFill>
                          <a:srgbClr val="FFFFFF"/>
                        </a:solidFill>
                        <a:effectLst/>
                      </a:endParaRP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795FAF"/>
                    </a:solidFill>
                  </a:tcPr>
                </a:tc>
                <a:tc>
                  <a:txBody>
                    <a:bodyPr/>
                    <a:lstStyle/>
                    <a:p>
                      <a:pPr algn="ctr"/>
                      <a:r>
                        <a:rPr lang="en-US" sz="1200" b="1" dirty="0">
                          <a:solidFill>
                            <a:schemeClr val="tx1"/>
                          </a:solidFill>
                        </a:rPr>
                        <a:t>$12.62</a:t>
                      </a: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C9BFDF"/>
                    </a:solidFill>
                  </a:tcPr>
                </a:tc>
                <a:tc>
                  <a:txBody>
                    <a:bodyPr/>
                    <a:lstStyle/>
                    <a:p>
                      <a:pPr algn="ctr" rtl="0" fontAlgn="base"/>
                      <a:r>
                        <a:rPr lang="en-US" sz="1200" b="1" i="0" dirty="0">
                          <a:effectLst/>
                          <a:latin typeface="Calibri" panose="020F0502020204030204" pitchFamily="34" charset="0"/>
                        </a:rPr>
                        <a:t>$13.12</a:t>
                      </a:r>
                      <a:endParaRPr lang="en-US" b="0" i="0" dirty="0">
                        <a:effectLst/>
                      </a:endParaRP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C9BFDF"/>
                    </a:solidFill>
                  </a:tcPr>
                </a:tc>
                <a:tc>
                  <a:txBody>
                    <a:bodyPr/>
                    <a:lstStyle/>
                    <a:p>
                      <a:pPr algn="ctr" rtl="0" fontAlgn="base"/>
                      <a:r>
                        <a:rPr lang="en-US" sz="1200" b="1" i="0" dirty="0">
                          <a:effectLst/>
                          <a:latin typeface="Calibri" panose="020F0502020204030204" pitchFamily="34" charset="0"/>
                        </a:rPr>
                        <a:t>$0.50</a:t>
                      </a:r>
                      <a:endParaRPr lang="en-US" b="0" i="0" dirty="0">
                        <a:effectLst/>
                      </a:endParaRP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C9BFDF"/>
                    </a:solidFill>
                  </a:tcPr>
                </a:tc>
                <a:extLst>
                  <a:ext uri="{0D108BD9-81ED-4DB2-BD59-A6C34878D82A}">
                    <a16:rowId xmlns:a16="http://schemas.microsoft.com/office/drawing/2014/main" val="1620110992"/>
                  </a:ext>
                </a:extLst>
              </a:tr>
              <a:tr h="391509">
                <a:tc>
                  <a:txBody>
                    <a:bodyPr/>
                    <a:lstStyle/>
                    <a:p>
                      <a:pPr algn="ctr" rtl="0" fontAlgn="base"/>
                      <a:r>
                        <a:rPr lang="en-US" sz="1200" b="1" i="0">
                          <a:solidFill>
                            <a:srgbClr val="FFFFFF"/>
                          </a:solidFill>
                          <a:effectLst/>
                          <a:latin typeface="Calibri" panose="020F0502020204030204" pitchFamily="34" charset="0"/>
                        </a:rPr>
                        <a:t>Sheldon </a:t>
                      </a:r>
                      <a:endParaRPr lang="en-US" b="1" i="0">
                        <a:solidFill>
                          <a:srgbClr val="FFFFFF"/>
                        </a:solidFill>
                        <a:effectLst/>
                      </a:endParaRP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795FAF"/>
                    </a:solidFill>
                  </a:tcPr>
                </a:tc>
                <a:tc>
                  <a:txBody>
                    <a:bodyPr/>
                    <a:lstStyle/>
                    <a:p>
                      <a:pPr algn="ctr"/>
                      <a:r>
                        <a:rPr lang="en-US" sz="1200" b="1" dirty="0">
                          <a:solidFill>
                            <a:schemeClr val="tx1"/>
                          </a:solidFill>
                        </a:rPr>
                        <a:t>$13.49</a:t>
                      </a: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E4DFEF"/>
                    </a:solidFill>
                  </a:tcPr>
                </a:tc>
                <a:tc>
                  <a:txBody>
                    <a:bodyPr/>
                    <a:lstStyle/>
                    <a:p>
                      <a:pPr algn="ctr" rtl="0" fontAlgn="base"/>
                      <a:r>
                        <a:rPr lang="en-US" sz="1200" b="1" i="0" dirty="0">
                          <a:effectLst/>
                          <a:latin typeface="Calibri" panose="020F0502020204030204" pitchFamily="34" charset="0"/>
                        </a:rPr>
                        <a:t>$14.03</a:t>
                      </a:r>
                      <a:endParaRPr lang="en-US" b="0" i="0" dirty="0">
                        <a:effectLst/>
                      </a:endParaRP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E4DFEF"/>
                    </a:solidFill>
                  </a:tcPr>
                </a:tc>
                <a:tc>
                  <a:txBody>
                    <a:bodyPr/>
                    <a:lstStyle/>
                    <a:p>
                      <a:pPr algn="ctr" rtl="0" fontAlgn="base"/>
                      <a:r>
                        <a:rPr lang="en-US" sz="1200" b="1" i="0" dirty="0">
                          <a:effectLst/>
                          <a:latin typeface="Calibri" panose="020F0502020204030204" pitchFamily="34" charset="0"/>
                        </a:rPr>
                        <a:t>$0.54</a:t>
                      </a:r>
                      <a:endParaRPr lang="en-US" b="0" i="0" dirty="0">
                        <a:effectLst/>
                      </a:endParaRPr>
                    </a:p>
                  </a:txBody>
                  <a:tcPr>
                    <a:lnL w="9525" cap="flat" cmpd="sng" algn="ctr">
                      <a:solidFill>
                        <a:srgbClr val="999999"/>
                      </a:solidFill>
                      <a:prstDash val="solid"/>
                      <a:round/>
                      <a:headEnd type="none" w="med" len="med"/>
                      <a:tailEnd type="none" w="med" len="med"/>
                    </a:lnL>
                    <a:lnR w="9525" cap="flat" cmpd="sng" algn="ctr">
                      <a:solidFill>
                        <a:srgbClr val="999999"/>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E4DFEF"/>
                    </a:solidFill>
                  </a:tcPr>
                </a:tc>
                <a:extLst>
                  <a:ext uri="{0D108BD9-81ED-4DB2-BD59-A6C34878D82A}">
                    <a16:rowId xmlns:a16="http://schemas.microsoft.com/office/drawing/2014/main" val="3293338555"/>
                  </a:ext>
                </a:extLst>
              </a:tr>
            </a:tbl>
          </a:graphicData>
        </a:graphic>
      </p:graphicFrame>
    </p:spTree>
    <p:extLst>
      <p:ext uri="{BB962C8B-B14F-4D97-AF65-F5344CB8AC3E}">
        <p14:creationId xmlns:p14="http://schemas.microsoft.com/office/powerpoint/2010/main" val="16069050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CSD PPT" id="{56B963A3-A17A-48B3-986E-1B4F5F5E1C7C}" vid="{D188B0CE-B32B-4FB4-9EF8-BDC471BAEBC8}"/>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229</TotalTime>
  <Words>662</Words>
  <Application>Microsoft Office PowerPoint</Application>
  <PresentationFormat>Widescreen</PresentationFormat>
  <Paragraphs>237</Paragraphs>
  <Slides>12</Slides>
  <Notes>7</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12</vt:i4>
      </vt:variant>
    </vt:vector>
  </HeadingPairs>
  <TitlesOfParts>
    <vt:vector size="22" baseType="lpstr">
      <vt:lpstr>Aptos</vt:lpstr>
      <vt:lpstr>Aptos Display</vt:lpstr>
      <vt:lpstr>Arial</vt:lpstr>
      <vt:lpstr>Calibri</vt:lpstr>
      <vt:lpstr>Calibri (body)</vt:lpstr>
      <vt:lpstr>Calibri Light</vt:lpstr>
      <vt:lpstr>Century Gothic</vt:lpstr>
      <vt:lpstr>Wingdings</vt:lpstr>
      <vt:lpstr>Office Theme</vt:lpstr>
      <vt:lpstr>Office 2013 - 2022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Brittany</dc:creator>
  <cp:lastModifiedBy>Carey, Brittany</cp:lastModifiedBy>
  <cp:revision>3</cp:revision>
  <dcterms:created xsi:type="dcterms:W3CDTF">2024-04-11T18:03:44Z</dcterms:created>
  <dcterms:modified xsi:type="dcterms:W3CDTF">2024-05-06T14:59:30Z</dcterms:modified>
</cp:coreProperties>
</file>