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7" r:id="rId3"/>
    <p:sldId id="261" r:id="rId4"/>
    <p:sldId id="262" r:id="rId5"/>
    <p:sldId id="264" r:id="rId6"/>
    <p:sldId id="266" r:id="rId7"/>
    <p:sldId id="267" r:id="rId8"/>
    <p:sldId id="268" r:id="rId9"/>
    <p:sldId id="269" r:id="rId10"/>
    <p:sldId id="263" r:id="rId11"/>
    <p:sldId id="270" r:id="rId12"/>
    <p:sldId id="274"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0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snapToGrid="0">
      <p:cViewPr varScale="1">
        <p:scale>
          <a:sx n="97" d="100"/>
          <a:sy n="97" d="100"/>
        </p:scale>
        <p:origin x="1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ttany" userId="f09da5c4-bdb9-4966-ac43-d3a72716d183" providerId="ADAL" clId="{1C4D094E-11A3-43F7-8485-FD54E00A4BB0}"/>
    <pc:docChg chg="undo custSel addSld delSld modSld modMainMaster">
      <pc:chgData name="Brittany" userId="f09da5c4-bdb9-4966-ac43-d3a72716d183" providerId="ADAL" clId="{1C4D094E-11A3-43F7-8485-FD54E00A4BB0}" dt="2024-04-11T19:18:29.652" v="1152"/>
      <pc:docMkLst>
        <pc:docMk/>
      </pc:docMkLst>
      <pc:sldChg chg="addSp modSp mod setBg">
        <pc:chgData name="Brittany" userId="f09da5c4-bdb9-4966-ac43-d3a72716d183" providerId="ADAL" clId="{1C4D094E-11A3-43F7-8485-FD54E00A4BB0}" dt="2024-04-11T19:18:29.652" v="1152"/>
        <pc:sldMkLst>
          <pc:docMk/>
          <pc:sldMk cId="3044490504" sldId="257"/>
        </pc:sldMkLst>
        <pc:spChg chg="add mod">
          <ac:chgData name="Brittany" userId="f09da5c4-bdb9-4966-ac43-d3a72716d183" providerId="ADAL" clId="{1C4D094E-11A3-43F7-8485-FD54E00A4BB0}" dt="2024-04-11T19:16:24.544" v="1142" actId="1076"/>
          <ac:spMkLst>
            <pc:docMk/>
            <pc:sldMk cId="3044490504" sldId="257"/>
            <ac:spMk id="2" creationId="{FF4C5CD4-7D4D-524C-282B-035C40FA9A0F}"/>
          </ac:spMkLst>
        </pc:spChg>
        <pc:spChg chg="mod">
          <ac:chgData name="Brittany" userId="f09da5c4-bdb9-4966-ac43-d3a72716d183" providerId="ADAL" clId="{1C4D094E-11A3-43F7-8485-FD54E00A4BB0}" dt="2024-04-11T19:16:27.758" v="1143" actId="1076"/>
          <ac:spMkLst>
            <pc:docMk/>
            <pc:sldMk cId="3044490504" sldId="257"/>
            <ac:spMk id="13" creationId="{1940C2D8-104D-43BF-A798-DA3DD5F0F844}"/>
          </ac:spMkLst>
        </pc:spChg>
        <pc:spChg chg="mod">
          <ac:chgData name="Brittany" userId="f09da5c4-bdb9-4966-ac43-d3a72716d183" providerId="ADAL" clId="{1C4D094E-11A3-43F7-8485-FD54E00A4BB0}" dt="2024-04-11T19:16:36.447" v="1146" actId="1076"/>
          <ac:spMkLst>
            <pc:docMk/>
            <pc:sldMk cId="3044490504" sldId="257"/>
            <ac:spMk id="14" creationId="{7EE90992-2A7B-2E0E-FB2A-032D518C8792}"/>
          </ac:spMkLst>
        </pc:spChg>
        <pc:cxnChg chg="mod">
          <ac:chgData name="Brittany" userId="f09da5c4-bdb9-4966-ac43-d3a72716d183" providerId="ADAL" clId="{1C4D094E-11A3-43F7-8485-FD54E00A4BB0}" dt="2024-04-11T19:16:35.908" v="1145" actId="1076"/>
          <ac:cxnSpMkLst>
            <pc:docMk/>
            <pc:sldMk cId="3044490504" sldId="257"/>
            <ac:cxnSpMk id="9" creationId="{892545C8-2AC6-F3B6-E103-6EB8B4488940}"/>
          </ac:cxnSpMkLst>
        </pc:cxnChg>
      </pc:sldChg>
      <pc:sldChg chg="addSp delSp modSp add del mod">
        <pc:chgData name="Brittany" userId="f09da5c4-bdb9-4966-ac43-d3a72716d183" providerId="ADAL" clId="{1C4D094E-11A3-43F7-8485-FD54E00A4BB0}" dt="2024-04-11T19:15:19.247" v="1076" actId="2696"/>
        <pc:sldMkLst>
          <pc:docMk/>
          <pc:sldMk cId="2638490325" sldId="260"/>
        </pc:sldMkLst>
        <pc:spChg chg="del">
          <ac:chgData name="Brittany" userId="f09da5c4-bdb9-4966-ac43-d3a72716d183" providerId="ADAL" clId="{1C4D094E-11A3-43F7-8485-FD54E00A4BB0}" dt="2024-04-11T18:06:27.609" v="6" actId="478"/>
          <ac:spMkLst>
            <pc:docMk/>
            <pc:sldMk cId="2638490325" sldId="260"/>
            <ac:spMk id="2" creationId="{8EAD7CCB-15C0-B53E-E7F3-94F465FAC7F5}"/>
          </ac:spMkLst>
        </pc:spChg>
        <pc:spChg chg="del">
          <ac:chgData name="Brittany" userId="f09da5c4-bdb9-4966-ac43-d3a72716d183" providerId="ADAL" clId="{1C4D094E-11A3-43F7-8485-FD54E00A4BB0}" dt="2024-04-11T18:06:08.208" v="2" actId="478"/>
          <ac:spMkLst>
            <pc:docMk/>
            <pc:sldMk cId="2638490325" sldId="260"/>
            <ac:spMk id="3" creationId="{F22B3D24-9003-5CA4-744C-D0CF8E00D478}"/>
          </ac:spMkLst>
        </pc:spChg>
        <pc:spChg chg="del">
          <ac:chgData name="Brittany" userId="f09da5c4-bdb9-4966-ac43-d3a72716d183" providerId="ADAL" clId="{1C4D094E-11A3-43F7-8485-FD54E00A4BB0}" dt="2024-04-11T18:06:10.050" v="5" actId="478"/>
          <ac:spMkLst>
            <pc:docMk/>
            <pc:sldMk cId="2638490325" sldId="260"/>
            <ac:spMk id="4" creationId="{50C8FF4F-8027-06A4-52FA-523BD76D11CA}"/>
          </ac:spMkLst>
        </pc:spChg>
        <pc:spChg chg="del mod">
          <ac:chgData name="Brittany" userId="f09da5c4-bdb9-4966-ac43-d3a72716d183" providerId="ADAL" clId="{1C4D094E-11A3-43F7-8485-FD54E00A4BB0}" dt="2024-04-11T18:06:08.220" v="4"/>
          <ac:spMkLst>
            <pc:docMk/>
            <pc:sldMk cId="2638490325" sldId="260"/>
            <ac:spMk id="5" creationId="{95B07340-7E3E-4538-E5C9-63EA8C1934C2}"/>
          </ac:spMkLst>
        </pc:spChg>
        <pc:spChg chg="add mod">
          <ac:chgData name="Brittany" userId="f09da5c4-bdb9-4966-ac43-d3a72716d183" providerId="ADAL" clId="{1C4D094E-11A3-43F7-8485-FD54E00A4BB0}" dt="2024-04-11T18:06:41.503" v="11" actId="1076"/>
          <ac:spMkLst>
            <pc:docMk/>
            <pc:sldMk cId="2638490325" sldId="260"/>
            <ac:spMk id="6" creationId="{4AD99D10-7C55-C73F-5103-11B8DA20651B}"/>
          </ac:spMkLst>
        </pc:spChg>
        <pc:spChg chg="add mod">
          <ac:chgData name="Brittany" userId="f09da5c4-bdb9-4966-ac43-d3a72716d183" providerId="ADAL" clId="{1C4D094E-11A3-43F7-8485-FD54E00A4BB0}" dt="2024-04-11T18:06:49.585" v="13" actId="1076"/>
          <ac:spMkLst>
            <pc:docMk/>
            <pc:sldMk cId="2638490325" sldId="260"/>
            <ac:spMk id="7" creationId="{7E4DA1A8-D12F-35C8-28E5-1C8DFFB0FBBE}"/>
          </ac:spMkLst>
        </pc:spChg>
        <pc:spChg chg="add mod">
          <ac:chgData name="Brittany" userId="f09da5c4-bdb9-4966-ac43-d3a72716d183" providerId="ADAL" clId="{1C4D094E-11A3-43F7-8485-FD54E00A4BB0}" dt="2024-04-11T18:07:45.258" v="31" actId="2711"/>
          <ac:spMkLst>
            <pc:docMk/>
            <pc:sldMk cId="2638490325" sldId="260"/>
            <ac:spMk id="9" creationId="{4DDDCF6E-2ECA-B034-3AC5-F4C8495A5C54}"/>
          </ac:spMkLst>
        </pc:spChg>
      </pc:sldChg>
      <pc:sldChg chg="modSp add mod">
        <pc:chgData name="Brittany" userId="f09da5c4-bdb9-4966-ac43-d3a72716d183" providerId="ADAL" clId="{1C4D094E-11A3-43F7-8485-FD54E00A4BB0}" dt="2024-04-11T18:13:19.226" v="556" actId="255"/>
        <pc:sldMkLst>
          <pc:docMk/>
          <pc:sldMk cId="2202928247" sldId="261"/>
        </pc:sldMkLst>
        <pc:spChg chg="mod">
          <ac:chgData name="Brittany" userId="f09da5c4-bdb9-4966-ac43-d3a72716d183" providerId="ADAL" clId="{1C4D094E-11A3-43F7-8485-FD54E00A4BB0}" dt="2024-04-11T18:08:23.577" v="46" actId="20577"/>
          <ac:spMkLst>
            <pc:docMk/>
            <pc:sldMk cId="2202928247" sldId="261"/>
            <ac:spMk id="4" creationId="{50C8FF4F-8027-06A4-52FA-523BD76D11CA}"/>
          </ac:spMkLst>
        </pc:spChg>
        <pc:spChg chg="mod">
          <ac:chgData name="Brittany" userId="f09da5c4-bdb9-4966-ac43-d3a72716d183" providerId="ADAL" clId="{1C4D094E-11A3-43F7-8485-FD54E00A4BB0}" dt="2024-04-11T18:13:19.226" v="556" actId="255"/>
          <ac:spMkLst>
            <pc:docMk/>
            <pc:sldMk cId="2202928247" sldId="261"/>
            <ac:spMk id="5" creationId="{95B07340-7E3E-4538-E5C9-63EA8C1934C2}"/>
          </ac:spMkLst>
        </pc:spChg>
      </pc:sldChg>
      <pc:sldChg chg="addSp delSp modSp add mod">
        <pc:chgData name="Brittany" userId="f09da5c4-bdb9-4966-ac43-d3a72716d183" providerId="ADAL" clId="{1C4D094E-11A3-43F7-8485-FD54E00A4BB0}" dt="2024-04-11T18:40:31.944" v="793" actId="1076"/>
        <pc:sldMkLst>
          <pc:docMk/>
          <pc:sldMk cId="714161212" sldId="262"/>
        </pc:sldMkLst>
        <pc:spChg chg="mod">
          <ac:chgData name="Brittany" userId="f09da5c4-bdb9-4966-ac43-d3a72716d183" providerId="ADAL" clId="{1C4D094E-11A3-43F7-8485-FD54E00A4BB0}" dt="2024-04-11T18:14:03.278" v="573" actId="20577"/>
          <ac:spMkLst>
            <pc:docMk/>
            <pc:sldMk cId="714161212" sldId="262"/>
            <ac:spMk id="4" creationId="{50C8FF4F-8027-06A4-52FA-523BD76D11CA}"/>
          </ac:spMkLst>
        </pc:spChg>
        <pc:spChg chg="del mod">
          <ac:chgData name="Brittany" userId="f09da5c4-bdb9-4966-ac43-d3a72716d183" providerId="ADAL" clId="{1C4D094E-11A3-43F7-8485-FD54E00A4BB0}" dt="2024-04-11T18:24:31.692" v="695"/>
          <ac:spMkLst>
            <pc:docMk/>
            <pc:sldMk cId="714161212" sldId="262"/>
            <ac:spMk id="5" creationId="{95B07340-7E3E-4538-E5C9-63EA8C1934C2}"/>
          </ac:spMkLst>
        </pc:spChg>
        <pc:spChg chg="add mod">
          <ac:chgData name="Brittany" userId="f09da5c4-bdb9-4966-ac43-d3a72716d183" providerId="ADAL" clId="{1C4D094E-11A3-43F7-8485-FD54E00A4BB0}" dt="2024-04-11T18:34:03.268" v="760" actId="1076"/>
          <ac:spMkLst>
            <pc:docMk/>
            <pc:sldMk cId="714161212" sldId="262"/>
            <ac:spMk id="7" creationId="{9F1D63CE-93A1-8FDD-5023-F64861239571}"/>
          </ac:spMkLst>
        </pc:spChg>
        <pc:graphicFrameChg chg="add mod modGraphic">
          <ac:chgData name="Brittany" userId="f09da5c4-bdb9-4966-ac43-d3a72716d183" providerId="ADAL" clId="{1C4D094E-11A3-43F7-8485-FD54E00A4BB0}" dt="2024-04-11T18:40:31.944" v="793" actId="1076"/>
          <ac:graphicFrameMkLst>
            <pc:docMk/>
            <pc:sldMk cId="714161212" sldId="262"/>
            <ac:graphicFrameMk id="6" creationId="{44D4B07F-27EE-5415-3959-AA8312A837DE}"/>
          </ac:graphicFrameMkLst>
        </pc:graphicFrameChg>
      </pc:sldChg>
      <pc:sldChg chg="modSp add mod setBg">
        <pc:chgData name="Brittany" userId="f09da5c4-bdb9-4966-ac43-d3a72716d183" providerId="ADAL" clId="{1C4D094E-11A3-43F7-8485-FD54E00A4BB0}" dt="2024-04-11T19:18:07.674" v="1148"/>
        <pc:sldMkLst>
          <pc:docMk/>
          <pc:sldMk cId="1606905012" sldId="263"/>
        </pc:sldMkLst>
        <pc:spChg chg="mod">
          <ac:chgData name="Brittany" userId="f09da5c4-bdb9-4966-ac43-d3a72716d183" providerId="ADAL" clId="{1C4D094E-11A3-43F7-8485-FD54E00A4BB0}" dt="2024-04-11T19:10:14.817" v="927" actId="14100"/>
          <ac:spMkLst>
            <pc:docMk/>
            <pc:sldMk cId="1606905012" sldId="263"/>
            <ac:spMk id="17" creationId="{3B8A1EA7-F3A5-5CF0-2DAF-28D942C5C4C7}"/>
          </ac:spMkLst>
        </pc:spChg>
        <pc:cxnChg chg="mod">
          <ac:chgData name="Brittany" userId="f09da5c4-bdb9-4966-ac43-d3a72716d183" providerId="ADAL" clId="{1C4D094E-11A3-43F7-8485-FD54E00A4BB0}" dt="2024-04-11T19:10:03.669" v="925" actId="208"/>
          <ac:cxnSpMkLst>
            <pc:docMk/>
            <pc:sldMk cId="1606905012" sldId="263"/>
            <ac:cxnSpMk id="10" creationId="{4E4D4F41-6AA8-D75F-AF97-FF9ACFF1CAB7}"/>
          </ac:cxnSpMkLst>
        </pc:cxnChg>
      </pc:sldChg>
      <pc:sldChg chg="add modNotesTx">
        <pc:chgData name="Brittany" userId="f09da5c4-bdb9-4966-ac43-d3a72716d183" providerId="ADAL" clId="{1C4D094E-11A3-43F7-8485-FD54E00A4BB0}" dt="2024-04-11T18:41:06.190" v="796" actId="5793"/>
        <pc:sldMkLst>
          <pc:docMk/>
          <pc:sldMk cId="1236614893" sldId="264"/>
        </pc:sldMkLst>
      </pc:sldChg>
      <pc:sldChg chg="modSp add del mod">
        <pc:chgData name="Brittany" userId="f09da5c4-bdb9-4966-ac43-d3a72716d183" providerId="ADAL" clId="{1C4D094E-11A3-43F7-8485-FD54E00A4BB0}" dt="2024-04-11T18:50:18.848" v="821" actId="2696"/>
        <pc:sldMkLst>
          <pc:docMk/>
          <pc:sldMk cId="2718212573" sldId="265"/>
        </pc:sldMkLst>
        <pc:spChg chg="mod">
          <ac:chgData name="Brittany" userId="f09da5c4-bdb9-4966-ac43-d3a72716d183" providerId="ADAL" clId="{1C4D094E-11A3-43F7-8485-FD54E00A4BB0}" dt="2024-04-11T18:41:32.212" v="815" actId="20577"/>
          <ac:spMkLst>
            <pc:docMk/>
            <pc:sldMk cId="2718212573" sldId="265"/>
            <ac:spMk id="4" creationId="{50C8FF4F-8027-06A4-52FA-523BD76D11CA}"/>
          </ac:spMkLst>
        </pc:spChg>
      </pc:sldChg>
      <pc:sldChg chg="addSp delSp modSp add mod">
        <pc:chgData name="Brittany" userId="f09da5c4-bdb9-4966-ac43-d3a72716d183" providerId="ADAL" clId="{1C4D094E-11A3-43F7-8485-FD54E00A4BB0}" dt="2024-04-11T18:52:16.572" v="842" actId="1076"/>
        <pc:sldMkLst>
          <pc:docMk/>
          <pc:sldMk cId="1631220207" sldId="266"/>
        </pc:sldMkLst>
        <pc:spChg chg="mod">
          <ac:chgData name="Brittany" userId="f09da5c4-bdb9-4966-ac43-d3a72716d183" providerId="ADAL" clId="{1C4D094E-11A3-43F7-8485-FD54E00A4BB0}" dt="2024-04-11T18:51:40.740" v="833" actId="14100"/>
          <ac:spMkLst>
            <pc:docMk/>
            <pc:sldMk cId="1631220207" sldId="266"/>
            <ac:spMk id="3" creationId="{F22B3D24-9003-5CA4-744C-D0CF8E00D478}"/>
          </ac:spMkLst>
        </pc:spChg>
        <pc:spChg chg="mod">
          <ac:chgData name="Brittany" userId="f09da5c4-bdb9-4966-ac43-d3a72716d183" providerId="ADAL" clId="{1C4D094E-11A3-43F7-8485-FD54E00A4BB0}" dt="2024-04-11T18:51:46.002" v="834" actId="1076"/>
          <ac:spMkLst>
            <pc:docMk/>
            <pc:sldMk cId="1631220207" sldId="266"/>
            <ac:spMk id="4" creationId="{50C8FF4F-8027-06A4-52FA-523BD76D11CA}"/>
          </ac:spMkLst>
        </pc:spChg>
        <pc:graphicFrameChg chg="add mod modGraphic">
          <ac:chgData name="Brittany" userId="f09da5c4-bdb9-4966-ac43-d3a72716d183" providerId="ADAL" clId="{1C4D094E-11A3-43F7-8485-FD54E00A4BB0}" dt="2024-04-11T18:52:13.816" v="841" actId="1076"/>
          <ac:graphicFrameMkLst>
            <pc:docMk/>
            <pc:sldMk cId="1631220207" sldId="266"/>
            <ac:graphicFrameMk id="5" creationId="{3D8B164E-697D-2482-9D26-0C8657B9D9E6}"/>
          </ac:graphicFrameMkLst>
        </pc:graphicFrameChg>
        <pc:graphicFrameChg chg="del modGraphic">
          <ac:chgData name="Brittany" userId="f09da5c4-bdb9-4966-ac43-d3a72716d183" providerId="ADAL" clId="{1C4D094E-11A3-43F7-8485-FD54E00A4BB0}" dt="2024-04-11T18:50:09.722" v="819" actId="478"/>
          <ac:graphicFrameMkLst>
            <pc:docMk/>
            <pc:sldMk cId="1631220207" sldId="266"/>
            <ac:graphicFrameMk id="11" creationId="{028D738C-0B85-7624-F8C6-58D4EFA9B285}"/>
          </ac:graphicFrameMkLst>
        </pc:graphicFrameChg>
        <pc:picChg chg="add mod">
          <ac:chgData name="Brittany" userId="f09da5c4-bdb9-4966-ac43-d3a72716d183" providerId="ADAL" clId="{1C4D094E-11A3-43F7-8485-FD54E00A4BB0}" dt="2024-04-11T18:52:16.572" v="842" actId="1076"/>
          <ac:picMkLst>
            <pc:docMk/>
            <pc:sldMk cId="1631220207" sldId="266"/>
            <ac:picMk id="1025" creationId="{81432350-8CDA-1313-3C89-F2DBC0F9810C}"/>
          </ac:picMkLst>
        </pc:picChg>
      </pc:sldChg>
      <pc:sldChg chg="addSp delSp modSp add mod">
        <pc:chgData name="Brittany" userId="f09da5c4-bdb9-4966-ac43-d3a72716d183" providerId="ADAL" clId="{1C4D094E-11A3-43F7-8485-FD54E00A4BB0}" dt="2024-04-11T18:56:32.687" v="879" actId="1076"/>
        <pc:sldMkLst>
          <pc:docMk/>
          <pc:sldMk cId="3326529203" sldId="267"/>
        </pc:sldMkLst>
        <pc:spChg chg="mod">
          <ac:chgData name="Brittany" userId="f09da5c4-bdb9-4966-ac43-d3a72716d183" providerId="ADAL" clId="{1C4D094E-11A3-43F7-8485-FD54E00A4BB0}" dt="2024-04-11T18:52:33.139" v="854" actId="20577"/>
          <ac:spMkLst>
            <pc:docMk/>
            <pc:sldMk cId="3326529203" sldId="267"/>
            <ac:spMk id="4" creationId="{50C8FF4F-8027-06A4-52FA-523BD76D11CA}"/>
          </ac:spMkLst>
        </pc:spChg>
        <pc:graphicFrameChg chg="del">
          <ac:chgData name="Brittany" userId="f09da5c4-bdb9-4966-ac43-d3a72716d183" providerId="ADAL" clId="{1C4D094E-11A3-43F7-8485-FD54E00A4BB0}" dt="2024-04-11T18:52:36.378" v="855" actId="478"/>
          <ac:graphicFrameMkLst>
            <pc:docMk/>
            <pc:sldMk cId="3326529203" sldId="267"/>
            <ac:graphicFrameMk id="5" creationId="{3D8B164E-697D-2482-9D26-0C8657B9D9E6}"/>
          </ac:graphicFrameMkLst>
        </pc:graphicFrameChg>
        <pc:graphicFrameChg chg="add mod modGraphic">
          <ac:chgData name="Brittany" userId="f09da5c4-bdb9-4966-ac43-d3a72716d183" providerId="ADAL" clId="{1C4D094E-11A3-43F7-8485-FD54E00A4BB0}" dt="2024-04-11T18:56:32.687" v="879" actId="1076"/>
          <ac:graphicFrameMkLst>
            <pc:docMk/>
            <pc:sldMk cId="3326529203" sldId="267"/>
            <ac:graphicFrameMk id="6" creationId="{81AE37FC-C3E4-05FD-A2A7-56F02C7D4F6E}"/>
          </ac:graphicFrameMkLst>
        </pc:graphicFrameChg>
        <pc:picChg chg="del">
          <ac:chgData name="Brittany" userId="f09da5c4-bdb9-4966-ac43-d3a72716d183" providerId="ADAL" clId="{1C4D094E-11A3-43F7-8485-FD54E00A4BB0}" dt="2024-04-11T18:52:25.531" v="844" actId="478"/>
          <ac:picMkLst>
            <pc:docMk/>
            <pc:sldMk cId="3326529203" sldId="267"/>
            <ac:picMk id="1025" creationId="{81432350-8CDA-1313-3C89-F2DBC0F9810C}"/>
          </ac:picMkLst>
        </pc:picChg>
        <pc:picChg chg="add mod">
          <ac:chgData name="Brittany" userId="f09da5c4-bdb9-4966-ac43-d3a72716d183" providerId="ADAL" clId="{1C4D094E-11A3-43F7-8485-FD54E00A4BB0}" dt="2024-04-11T18:55:22.365" v="866" actId="14100"/>
          <ac:picMkLst>
            <pc:docMk/>
            <pc:sldMk cId="3326529203" sldId="267"/>
            <ac:picMk id="3073" creationId="{1B1F882B-FEAB-86F1-E01D-4D1EE4E3200D}"/>
          </ac:picMkLst>
        </pc:picChg>
      </pc:sldChg>
      <pc:sldChg chg="addSp delSp modSp add mod setBg">
        <pc:chgData name="Brittany" userId="f09da5c4-bdb9-4966-ac43-d3a72716d183" providerId="ADAL" clId="{1C4D094E-11A3-43F7-8485-FD54E00A4BB0}" dt="2024-04-11T19:18:16.250" v="1150"/>
        <pc:sldMkLst>
          <pc:docMk/>
          <pc:sldMk cId="571704883" sldId="268"/>
        </pc:sldMkLst>
        <pc:graphicFrameChg chg="del">
          <ac:chgData name="Brittany" userId="f09da5c4-bdb9-4966-ac43-d3a72716d183" providerId="ADAL" clId="{1C4D094E-11A3-43F7-8485-FD54E00A4BB0}" dt="2024-04-11T19:07:49.057" v="884" actId="478"/>
          <ac:graphicFrameMkLst>
            <pc:docMk/>
            <pc:sldMk cId="571704883" sldId="268"/>
            <ac:graphicFrameMk id="6" creationId="{81AE37FC-C3E4-05FD-A2A7-56F02C7D4F6E}"/>
          </ac:graphicFrameMkLst>
        </pc:graphicFrameChg>
        <pc:picChg chg="del">
          <ac:chgData name="Brittany" userId="f09da5c4-bdb9-4966-ac43-d3a72716d183" providerId="ADAL" clId="{1C4D094E-11A3-43F7-8485-FD54E00A4BB0}" dt="2024-04-11T19:07:47.770" v="883" actId="478"/>
          <ac:picMkLst>
            <pc:docMk/>
            <pc:sldMk cId="571704883" sldId="268"/>
            <ac:picMk id="5122" creationId="{9952CCE4-D913-7223-5208-E8308A62F34D}"/>
          </ac:picMkLst>
        </pc:picChg>
        <pc:picChg chg="add mod">
          <ac:chgData name="Brittany" userId="f09da5c4-bdb9-4966-ac43-d3a72716d183" providerId="ADAL" clId="{1C4D094E-11A3-43F7-8485-FD54E00A4BB0}" dt="2024-04-11T19:08:02.962" v="888" actId="1076"/>
          <ac:picMkLst>
            <pc:docMk/>
            <pc:sldMk cId="571704883" sldId="268"/>
            <ac:picMk id="5123" creationId="{98129626-3587-B5E6-F20D-FFEA1F84F1A0}"/>
          </ac:picMkLst>
        </pc:picChg>
      </pc:sldChg>
      <pc:sldChg chg="add del">
        <pc:chgData name="Brittany" userId="f09da5c4-bdb9-4966-ac43-d3a72716d183" providerId="ADAL" clId="{1C4D094E-11A3-43F7-8485-FD54E00A4BB0}" dt="2024-04-11T19:07:39.468" v="881" actId="2890"/>
        <pc:sldMkLst>
          <pc:docMk/>
          <pc:sldMk cId="3423715768" sldId="268"/>
        </pc:sldMkLst>
      </pc:sldChg>
      <pc:sldChg chg="addSp delSp modSp add mod">
        <pc:chgData name="Brittany" userId="f09da5c4-bdb9-4966-ac43-d3a72716d183" providerId="ADAL" clId="{1C4D094E-11A3-43F7-8485-FD54E00A4BB0}" dt="2024-04-11T19:09:32.700" v="923" actId="113"/>
        <pc:sldMkLst>
          <pc:docMk/>
          <pc:sldMk cId="1847108379" sldId="269"/>
        </pc:sldMkLst>
        <pc:spChg chg="mod">
          <ac:chgData name="Brittany" userId="f09da5c4-bdb9-4966-ac43-d3a72716d183" providerId="ADAL" clId="{1C4D094E-11A3-43F7-8485-FD54E00A4BB0}" dt="2024-04-11T19:08:43.116" v="916" actId="20577"/>
          <ac:spMkLst>
            <pc:docMk/>
            <pc:sldMk cId="1847108379" sldId="269"/>
            <ac:spMk id="4" creationId="{50C8FF4F-8027-06A4-52FA-523BD76D11CA}"/>
          </ac:spMkLst>
        </pc:spChg>
        <pc:graphicFrameChg chg="add mod modGraphic">
          <ac:chgData name="Brittany" userId="f09da5c4-bdb9-4966-ac43-d3a72716d183" providerId="ADAL" clId="{1C4D094E-11A3-43F7-8485-FD54E00A4BB0}" dt="2024-04-11T19:09:32.700" v="923" actId="113"/>
          <ac:graphicFrameMkLst>
            <pc:docMk/>
            <pc:sldMk cId="1847108379" sldId="269"/>
            <ac:graphicFrameMk id="5" creationId="{9A048981-6944-3572-C1A9-0551FD2DD866}"/>
          </ac:graphicFrameMkLst>
        </pc:graphicFrameChg>
        <pc:picChg chg="del">
          <ac:chgData name="Brittany" userId="f09da5c4-bdb9-4966-ac43-d3a72716d183" providerId="ADAL" clId="{1C4D094E-11A3-43F7-8485-FD54E00A4BB0}" dt="2024-04-11T19:08:31.267" v="890" actId="478"/>
          <ac:picMkLst>
            <pc:docMk/>
            <pc:sldMk cId="1847108379" sldId="269"/>
            <ac:picMk id="5123" creationId="{98129626-3587-B5E6-F20D-FFEA1F84F1A0}"/>
          </ac:picMkLst>
        </pc:picChg>
      </pc:sldChg>
      <pc:sldChg chg="delSp modSp add del mod">
        <pc:chgData name="Brittany" userId="f09da5c4-bdb9-4966-ac43-d3a72716d183" providerId="ADAL" clId="{1C4D094E-11A3-43F7-8485-FD54E00A4BB0}" dt="2024-04-11T19:13:01.032" v="1066" actId="2696"/>
        <pc:sldMkLst>
          <pc:docMk/>
          <pc:sldMk cId="604428900" sldId="270"/>
        </pc:sldMkLst>
        <pc:spChg chg="mod">
          <ac:chgData name="Brittany" userId="f09da5c4-bdb9-4966-ac43-d3a72716d183" providerId="ADAL" clId="{1C4D094E-11A3-43F7-8485-FD54E00A4BB0}" dt="2024-04-11T19:11:10.044" v="935" actId="20577"/>
          <ac:spMkLst>
            <pc:docMk/>
            <pc:sldMk cId="604428900" sldId="270"/>
            <ac:spMk id="4" creationId="{50C8FF4F-8027-06A4-52FA-523BD76D11CA}"/>
          </ac:spMkLst>
        </pc:spChg>
        <pc:spChg chg="mod">
          <ac:chgData name="Brittany" userId="f09da5c4-bdb9-4966-ac43-d3a72716d183" providerId="ADAL" clId="{1C4D094E-11A3-43F7-8485-FD54E00A4BB0}" dt="2024-04-11T19:12:46.090" v="1065" actId="20577"/>
          <ac:spMkLst>
            <pc:docMk/>
            <pc:sldMk cId="604428900" sldId="270"/>
            <ac:spMk id="9" creationId="{3AD3C6B2-8685-BF8C-CE59-FA64DA50E204}"/>
          </ac:spMkLst>
        </pc:spChg>
        <pc:spChg chg="del">
          <ac:chgData name="Brittany" userId="f09da5c4-bdb9-4966-ac43-d3a72716d183" providerId="ADAL" clId="{1C4D094E-11A3-43F7-8485-FD54E00A4BB0}" dt="2024-04-11T19:11:21.235" v="939" actId="478"/>
          <ac:spMkLst>
            <pc:docMk/>
            <pc:sldMk cId="604428900" sldId="270"/>
            <ac:spMk id="12" creationId="{54F1B930-91A1-9E75-B6A0-15243A5C6B90}"/>
          </ac:spMkLst>
        </pc:spChg>
        <pc:spChg chg="del">
          <ac:chgData name="Brittany" userId="f09da5c4-bdb9-4966-ac43-d3a72716d183" providerId="ADAL" clId="{1C4D094E-11A3-43F7-8485-FD54E00A4BB0}" dt="2024-04-11T19:11:13.881" v="936" actId="478"/>
          <ac:spMkLst>
            <pc:docMk/>
            <pc:sldMk cId="604428900" sldId="270"/>
            <ac:spMk id="17" creationId="{3B8A1EA7-F3A5-5CF0-2DAF-28D942C5C4C7}"/>
          </ac:spMkLst>
        </pc:spChg>
        <pc:graphicFrameChg chg="del modGraphic">
          <ac:chgData name="Brittany" userId="f09da5c4-bdb9-4966-ac43-d3a72716d183" providerId="ADAL" clId="{1C4D094E-11A3-43F7-8485-FD54E00A4BB0}" dt="2024-04-11T19:11:17.597" v="938" actId="478"/>
          <ac:graphicFrameMkLst>
            <pc:docMk/>
            <pc:sldMk cId="604428900" sldId="270"/>
            <ac:graphicFrameMk id="18" creationId="{BD248F31-7BE6-789A-A2D5-26335E82A612}"/>
          </ac:graphicFrameMkLst>
        </pc:graphicFrameChg>
        <pc:cxnChg chg="del mod">
          <ac:chgData name="Brittany" userId="f09da5c4-bdb9-4966-ac43-d3a72716d183" providerId="ADAL" clId="{1C4D094E-11A3-43F7-8485-FD54E00A4BB0}" dt="2024-04-11T19:11:26.634" v="941" actId="478"/>
          <ac:cxnSpMkLst>
            <pc:docMk/>
            <pc:sldMk cId="604428900" sldId="270"/>
            <ac:cxnSpMk id="10" creationId="{4E4D4F41-6AA8-D75F-AF97-FF9ACFF1CAB7}"/>
          </ac:cxnSpMkLst>
        </pc:cxnChg>
      </pc:sldChg>
      <pc:sldChg chg="add del">
        <pc:chgData name="Brittany" userId="f09da5c4-bdb9-4966-ac43-d3a72716d183" providerId="ADAL" clId="{1C4D094E-11A3-43F7-8485-FD54E00A4BB0}" dt="2024-04-11T19:13:18.050" v="1069"/>
        <pc:sldMkLst>
          <pc:docMk/>
          <pc:sldMk cId="1802235600" sldId="270"/>
        </pc:sldMkLst>
      </pc:sldChg>
      <pc:sldMasterChg chg="setBg modSldLayout">
        <pc:chgData name="Brittany" userId="f09da5c4-bdb9-4966-ac43-d3a72716d183" providerId="ADAL" clId="{1C4D094E-11A3-43F7-8485-FD54E00A4BB0}" dt="2024-04-11T19:18:29.652" v="1152"/>
        <pc:sldMasterMkLst>
          <pc:docMk/>
          <pc:sldMasterMk cId="1549577258" sldId="2147483648"/>
        </pc:sldMasterMkLst>
        <pc:sldLayoutChg chg="setBg">
          <pc:chgData name="Brittany" userId="f09da5c4-bdb9-4966-ac43-d3a72716d183" providerId="ADAL" clId="{1C4D094E-11A3-43F7-8485-FD54E00A4BB0}" dt="2024-04-11T19:18:29.652" v="1152"/>
          <pc:sldLayoutMkLst>
            <pc:docMk/>
            <pc:sldMasterMk cId="1549577258" sldId="2147483648"/>
            <pc:sldLayoutMk cId="1506918771" sldId="2147483649"/>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1603084647" sldId="2147483650"/>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172221085" sldId="2147483651"/>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2002615855" sldId="2147483652"/>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954500183" sldId="2147483653"/>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3176877839" sldId="2147483654"/>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3262590365" sldId="2147483655"/>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214079326" sldId="2147483656"/>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1345073001" sldId="2147483657"/>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1652914374" sldId="2147483658"/>
          </pc:sldLayoutMkLst>
        </pc:sldLayoutChg>
        <pc:sldLayoutChg chg="setBg">
          <pc:chgData name="Brittany" userId="f09da5c4-bdb9-4966-ac43-d3a72716d183" providerId="ADAL" clId="{1C4D094E-11A3-43F7-8485-FD54E00A4BB0}" dt="2024-04-11T19:18:29.652" v="1152"/>
          <pc:sldLayoutMkLst>
            <pc:docMk/>
            <pc:sldMasterMk cId="1549577258" sldId="2147483648"/>
            <pc:sldLayoutMk cId="523535791" sldId="2147483659"/>
          </pc:sldLayoutMkLst>
        </pc:sldLayoutChg>
      </pc:sldMasterChg>
      <pc:sldMasterChg chg="setBg modSldLayout">
        <pc:chgData name="Brittany" userId="f09da5c4-bdb9-4966-ac43-d3a72716d183" providerId="ADAL" clId="{1C4D094E-11A3-43F7-8485-FD54E00A4BB0}" dt="2024-04-11T19:18:29.652" v="1152"/>
        <pc:sldMasterMkLst>
          <pc:docMk/>
          <pc:sldMasterMk cId="408566561" sldId="2147483660"/>
        </pc:sldMasterMkLst>
        <pc:sldLayoutChg chg="setBg">
          <pc:chgData name="Brittany" userId="f09da5c4-bdb9-4966-ac43-d3a72716d183" providerId="ADAL" clId="{1C4D094E-11A3-43F7-8485-FD54E00A4BB0}" dt="2024-04-11T19:18:29.652" v="1152"/>
          <pc:sldLayoutMkLst>
            <pc:docMk/>
            <pc:sldMasterMk cId="408566561" sldId="2147483660"/>
            <pc:sldLayoutMk cId="1852307963" sldId="2147483661"/>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202085470" sldId="2147483662"/>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3559464565" sldId="2147483663"/>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2950951644" sldId="2147483664"/>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2629176326" sldId="2147483665"/>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1237836109" sldId="2147483666"/>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2271161309" sldId="2147483667"/>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1375334811" sldId="2147483668"/>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2582634144" sldId="2147483669"/>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717332755" sldId="2147483670"/>
          </pc:sldLayoutMkLst>
        </pc:sldLayoutChg>
        <pc:sldLayoutChg chg="setBg">
          <pc:chgData name="Brittany" userId="f09da5c4-bdb9-4966-ac43-d3a72716d183" providerId="ADAL" clId="{1C4D094E-11A3-43F7-8485-FD54E00A4BB0}" dt="2024-04-11T19:18:29.652" v="1152"/>
          <pc:sldLayoutMkLst>
            <pc:docMk/>
            <pc:sldMasterMk cId="408566561" sldId="2147483660"/>
            <pc:sldLayoutMk cId="1758574718" sldId="2147483671"/>
          </pc:sldLayoutMkLst>
        </pc:sldLayoutChg>
      </pc:sldMasterChg>
    </pc:docChg>
  </pc:docChgLst>
  <pc:docChgLst>
    <pc:chgData name="Carey, Brittany" userId="f09da5c4-bdb9-4966-ac43-d3a72716d183" providerId="ADAL" clId="{1C4D094E-11A3-43F7-8485-FD54E00A4BB0}"/>
    <pc:docChg chg="custSel modSld">
      <pc:chgData name="Carey, Brittany" userId="f09da5c4-bdb9-4966-ac43-d3a72716d183" providerId="ADAL" clId="{1C4D094E-11A3-43F7-8485-FD54E00A4BB0}" dt="2024-05-06T14:59:27.976" v="1" actId="33524"/>
      <pc:docMkLst>
        <pc:docMk/>
      </pc:docMkLst>
      <pc:sldChg chg="modSp mod">
        <pc:chgData name="Carey, Brittany" userId="f09da5c4-bdb9-4966-ac43-d3a72716d183" providerId="ADAL" clId="{1C4D094E-11A3-43F7-8485-FD54E00A4BB0}" dt="2024-05-03T13:18:46.135" v="0" actId="1076"/>
        <pc:sldMkLst>
          <pc:docMk/>
          <pc:sldMk cId="2114757903" sldId="273"/>
        </pc:sldMkLst>
        <pc:spChg chg="mod">
          <ac:chgData name="Carey, Brittany" userId="f09da5c4-bdb9-4966-ac43-d3a72716d183" providerId="ADAL" clId="{1C4D094E-11A3-43F7-8485-FD54E00A4BB0}" dt="2024-05-03T13:18:46.135" v="0" actId="1076"/>
          <ac:spMkLst>
            <pc:docMk/>
            <pc:sldMk cId="2114757903" sldId="273"/>
            <ac:spMk id="7" creationId="{95B07340-7E3E-4538-E5C9-63EA8C1934C2}"/>
          </ac:spMkLst>
        </pc:spChg>
      </pc:sldChg>
      <pc:sldChg chg="modSp mod">
        <pc:chgData name="Carey, Brittany" userId="f09da5c4-bdb9-4966-ac43-d3a72716d183" providerId="ADAL" clId="{1C4D094E-11A3-43F7-8485-FD54E00A4BB0}" dt="2024-05-06T14:59:27.976" v="1" actId="33524"/>
        <pc:sldMkLst>
          <pc:docMk/>
          <pc:sldMk cId="3396509412" sldId="274"/>
        </pc:sldMkLst>
        <pc:spChg chg="mod">
          <ac:chgData name="Carey, Brittany" userId="f09da5c4-bdb9-4966-ac43-d3a72716d183" providerId="ADAL" clId="{1C4D094E-11A3-43F7-8485-FD54E00A4BB0}" dt="2024-05-06T14:59:27.976" v="1" actId="33524"/>
          <ac:spMkLst>
            <pc:docMk/>
            <pc:sldMk cId="3396509412" sldId="274"/>
            <ac:spMk id="5" creationId="{B48C1237-E641-67F2-9E09-22CFFE694102}"/>
          </ac:spMkLst>
        </pc:spChg>
      </pc:sldChg>
    </pc:docChg>
  </pc:docChgLst>
  <pc:docChgLst>
    <pc:chgData name="Carey, Brittany" userId="S::1810bcare22@hollandcsd.org::f09da5c4-bdb9-4966-ac43-d3a72716d183" providerId="AD" clId="Web-{7701E6CC-9484-8664-56D4-552D0530A4DA}"/>
    <pc:docChg chg="modSld">
      <pc:chgData name="Carey, Brittany" userId="S::1810bcare22@hollandcsd.org::f09da5c4-bdb9-4966-ac43-d3a72716d183" providerId="AD" clId="Web-{7701E6CC-9484-8664-56D4-552D0530A4DA}" dt="2024-04-18T15:47:56.240" v="1"/>
      <pc:docMkLst>
        <pc:docMk/>
      </pc:docMkLst>
      <pc:sldChg chg="modSp">
        <pc:chgData name="Carey, Brittany" userId="S::1810bcare22@hollandcsd.org::f09da5c4-bdb9-4966-ac43-d3a72716d183" providerId="AD" clId="Web-{7701E6CC-9484-8664-56D4-552D0530A4DA}" dt="2024-04-18T15:47:56.240" v="1"/>
        <pc:sldMkLst>
          <pc:docMk/>
          <pc:sldMk cId="1631220207" sldId="266"/>
        </pc:sldMkLst>
        <pc:graphicFrameChg chg="mod modGraphic">
          <ac:chgData name="Carey, Brittany" userId="S::1810bcare22@hollandcsd.org::f09da5c4-bdb9-4966-ac43-d3a72716d183" providerId="AD" clId="Web-{7701E6CC-9484-8664-56D4-552D0530A4DA}" dt="2024-04-18T15:47:56.240" v="1"/>
          <ac:graphicFrameMkLst>
            <pc:docMk/>
            <pc:sldMk cId="1631220207" sldId="266"/>
            <ac:graphicFrameMk id="5" creationId="{3D8B164E-697D-2482-9D26-0C8657B9D9E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E88C7-0839-4AD2-AB10-87DF115F1C34}" type="datetimeFigureOut">
              <a:rPr lang="en-US" smtClean="0"/>
              <a:t>5/6/2024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F8D6B-C43B-4F26-8DF9-0131DCAA9107}" type="slidenum">
              <a:rPr lang="en-US" smtClean="0"/>
              <a:t>‹#›</a:t>
            </a:fld>
            <a:endParaRPr lang="en-US"/>
          </a:p>
        </p:txBody>
      </p:sp>
    </p:spTree>
    <p:extLst>
      <p:ext uri="{BB962C8B-B14F-4D97-AF65-F5344CB8AC3E}">
        <p14:creationId xmlns:p14="http://schemas.microsoft.com/office/powerpoint/2010/main" val="308770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4</a:t>
            </a:fld>
            <a:endParaRPr lang="en-US"/>
          </a:p>
        </p:txBody>
      </p:sp>
    </p:spTree>
    <p:extLst>
      <p:ext uri="{BB962C8B-B14F-4D97-AF65-F5344CB8AC3E}">
        <p14:creationId xmlns:p14="http://schemas.microsoft.com/office/powerpoint/2010/main" val="3361066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5</a:t>
            </a:fld>
            <a:endParaRPr lang="en-US"/>
          </a:p>
        </p:txBody>
      </p:sp>
    </p:spTree>
    <p:extLst>
      <p:ext uri="{BB962C8B-B14F-4D97-AF65-F5344CB8AC3E}">
        <p14:creationId xmlns:p14="http://schemas.microsoft.com/office/powerpoint/2010/main" val="65839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6</a:t>
            </a:fld>
            <a:endParaRPr lang="en-US"/>
          </a:p>
        </p:txBody>
      </p:sp>
    </p:spTree>
    <p:extLst>
      <p:ext uri="{BB962C8B-B14F-4D97-AF65-F5344CB8AC3E}">
        <p14:creationId xmlns:p14="http://schemas.microsoft.com/office/powerpoint/2010/main" val="2556483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7</a:t>
            </a:fld>
            <a:endParaRPr lang="en-US"/>
          </a:p>
        </p:txBody>
      </p:sp>
    </p:spTree>
    <p:extLst>
      <p:ext uri="{BB962C8B-B14F-4D97-AF65-F5344CB8AC3E}">
        <p14:creationId xmlns:p14="http://schemas.microsoft.com/office/powerpoint/2010/main" val="3778903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399715EB-CD8A-4035-8021-1F37FE376FDC}" type="slidenum">
              <a:rPr lang="en-US" smtClean="0"/>
              <a:t>8</a:t>
            </a:fld>
            <a:endParaRPr lang="en-US"/>
          </a:p>
        </p:txBody>
      </p:sp>
    </p:spTree>
    <p:extLst>
      <p:ext uri="{BB962C8B-B14F-4D97-AF65-F5344CB8AC3E}">
        <p14:creationId xmlns:p14="http://schemas.microsoft.com/office/powerpoint/2010/main" val="26358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99715EB-CD8A-4035-8021-1F37FE376FD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506772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99715EB-CD8A-4035-8021-1F37FE376FDC}"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55486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94D7A-365E-5944-5A45-176F7A5170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CC1C4C-1578-6246-AEBF-7A6A2AB8CB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C5D6DD-DDF8-26C9-53B2-3D0CBF494F5D}"/>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5" name="Footer Placeholder 4">
            <a:extLst>
              <a:ext uri="{FF2B5EF4-FFF2-40B4-BE49-F238E27FC236}">
                <a16:creationId xmlns:a16="http://schemas.microsoft.com/office/drawing/2014/main" id="{AA13AA46-83AC-924B-BF21-5908BA3E0B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7B8BFA-BAD9-B827-464B-BD9C42B39E14}"/>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150691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5F433-245F-6A9D-AAD2-7B1763A7A9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367E18-A3BC-0A1E-FA97-9645637E3B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F03D4-9360-6F0C-7E7D-54ED113384C8}"/>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5" name="Footer Placeholder 4">
            <a:extLst>
              <a:ext uri="{FF2B5EF4-FFF2-40B4-BE49-F238E27FC236}">
                <a16:creationId xmlns:a16="http://schemas.microsoft.com/office/drawing/2014/main" id="{1D8E6783-B4FF-254B-8423-FAC0EF324D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2CAFD-FDB8-ABA8-179E-F670D91001C4}"/>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165291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569A68-73C2-5EF7-8A79-66863164F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6A20C1-8AD4-FFB4-E514-CD67F61D86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0DEB4-9B2B-F29D-2BD2-6D4A2D1472D2}"/>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5" name="Footer Placeholder 4">
            <a:extLst>
              <a:ext uri="{FF2B5EF4-FFF2-40B4-BE49-F238E27FC236}">
                <a16:creationId xmlns:a16="http://schemas.microsoft.com/office/drawing/2014/main" id="{9D982F9E-F8D6-2792-CCDE-46D63CDE8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A86BF-B001-BFE5-C66F-73A61062043C}"/>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523535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852307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02085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8FEEA6-535A-4ED8-9FFA-B4D8DAA615C7}"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3559464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8FEEA6-535A-4ED8-9FFA-B4D8DAA615C7}"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950951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8FEEA6-535A-4ED8-9FFA-B4D8DAA615C7}" type="datetimeFigureOut">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629176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FEEA6-535A-4ED8-9FFA-B4D8DAA615C7}" type="datetimeFigureOut">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237836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FEEA6-535A-4ED8-9FFA-B4D8DAA615C7}" type="datetimeFigureOut">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271161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FEEA6-535A-4ED8-9FFA-B4D8DAA615C7}"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37533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A8E7D-F686-1F79-B75F-FE382E07FE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CD7CB9-F061-0FAD-2CE5-36CD9AE2DF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36506-D154-4841-1D56-466069549556}"/>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5" name="Footer Placeholder 4">
            <a:extLst>
              <a:ext uri="{FF2B5EF4-FFF2-40B4-BE49-F238E27FC236}">
                <a16:creationId xmlns:a16="http://schemas.microsoft.com/office/drawing/2014/main" id="{A2299E68-7315-2511-E37D-FCEC80A1D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28EAD-4661-8763-54B4-5CD23CA3E7BB}"/>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1603084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8FEEA6-535A-4ED8-9FFA-B4D8DAA615C7}" type="datetimeFigureOut">
              <a:rPr lang="en-US" smtClean="0"/>
              <a:t>5/6/2024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2582634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717332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8FEEA6-535A-4ED8-9FFA-B4D8DAA615C7}" type="datetimeFigureOut">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9020A-C3F2-4674-ADBE-CB79E8A58609}" type="slidenum">
              <a:rPr lang="en-US" smtClean="0"/>
              <a:t>‹#›</a:t>
            </a:fld>
            <a:endParaRPr lang="en-US"/>
          </a:p>
        </p:txBody>
      </p:sp>
    </p:spTree>
    <p:extLst>
      <p:ext uri="{BB962C8B-B14F-4D97-AF65-F5344CB8AC3E}">
        <p14:creationId xmlns:p14="http://schemas.microsoft.com/office/powerpoint/2010/main" val="175857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F9CF-3E39-B1CD-4013-202F85F2BA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43BF25-0E87-1C93-8BE9-DD3950129A1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9D98D7-F935-BA4A-C3E0-BA56E35B0411}"/>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5" name="Footer Placeholder 4">
            <a:extLst>
              <a:ext uri="{FF2B5EF4-FFF2-40B4-BE49-F238E27FC236}">
                <a16:creationId xmlns:a16="http://schemas.microsoft.com/office/drawing/2014/main" id="{C4A9882C-9AFB-B1FE-D21E-D88F27760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400D4-4667-3D3F-1371-C37CCDF7F9DD}"/>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17222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9F72C-047F-1BC7-2205-C7A448A9C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86803-19BA-3CA4-5811-5444381486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3E7615-7B02-8E10-3CAF-756AD2235C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E5953C-8537-8386-4C31-7BA41F4CAEDD}"/>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6" name="Footer Placeholder 5">
            <a:extLst>
              <a:ext uri="{FF2B5EF4-FFF2-40B4-BE49-F238E27FC236}">
                <a16:creationId xmlns:a16="http://schemas.microsoft.com/office/drawing/2014/main" id="{D0007C9D-A94C-D077-BC21-B993BE6A5A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79E25-89D6-A490-A593-37F9644F94AC}"/>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200261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6613-DDD6-C637-E6E7-C077D4B5E6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D70A47-8458-B11E-5EFD-B04FA3E5A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9E539-D4EE-7D6F-3BBE-F01C609FFA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FDE9A9-6912-6403-591C-5876A7A42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3ADCFB-BFE3-E6E5-ED12-CA4E7CC1DF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F4B7DE-C8C2-7B53-B134-638EDD869990}"/>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8" name="Footer Placeholder 7">
            <a:extLst>
              <a:ext uri="{FF2B5EF4-FFF2-40B4-BE49-F238E27FC236}">
                <a16:creationId xmlns:a16="http://schemas.microsoft.com/office/drawing/2014/main" id="{07B92641-B378-5F9A-1A48-1B8B3D1FB2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48F55-5F56-6BEF-705A-C0C691D95B34}"/>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95450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5CD66-D39F-5F64-4728-C438A7CB9B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09DABF-136F-F3FB-D550-FC51C079D74A}"/>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4" name="Footer Placeholder 3">
            <a:extLst>
              <a:ext uri="{FF2B5EF4-FFF2-40B4-BE49-F238E27FC236}">
                <a16:creationId xmlns:a16="http://schemas.microsoft.com/office/drawing/2014/main" id="{270B8536-DBA5-2D30-DDE7-A31F31C8ED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870991-67D3-1520-FC4A-BEAEC21B0E53}"/>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317687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FBEB1D-969F-8199-4A1A-1BFCE77D91F7}"/>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3" name="Footer Placeholder 2">
            <a:extLst>
              <a:ext uri="{FF2B5EF4-FFF2-40B4-BE49-F238E27FC236}">
                <a16:creationId xmlns:a16="http://schemas.microsoft.com/office/drawing/2014/main" id="{05461303-B320-E7D9-D7C8-C5CA102E6E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9DFD52-09CC-B689-3B08-FA457FAE228F}"/>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3262590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50B1-0E63-534D-FD14-3D8A8BD9E2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D0BA21-448F-D058-7D41-0E537CD917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1263E2-87AA-B8D0-3467-86AA709AFD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AD9395-3F8B-C8B2-34D7-2E1012B5DA24}"/>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6" name="Footer Placeholder 5">
            <a:extLst>
              <a:ext uri="{FF2B5EF4-FFF2-40B4-BE49-F238E27FC236}">
                <a16:creationId xmlns:a16="http://schemas.microsoft.com/office/drawing/2014/main" id="{85435FC0-756D-039E-96AA-E4235605C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C7C9B3-DD9F-972D-915D-49DB90415CC3}"/>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214079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96F32-A63D-D11D-27F4-D287D9250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D52775-5A0F-A012-6E79-6F7676FF5A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297050-5BC8-C648-6C69-1986A2705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218D2B-DF2A-3A37-E7F7-CAAD9DD760A2}"/>
              </a:ext>
            </a:extLst>
          </p:cNvPr>
          <p:cNvSpPr>
            <a:spLocks noGrp="1"/>
          </p:cNvSpPr>
          <p:nvPr>
            <p:ph type="dt" sz="half" idx="10"/>
          </p:nvPr>
        </p:nvSpPr>
        <p:spPr/>
        <p:txBody>
          <a:bodyPr/>
          <a:lstStyle/>
          <a:p>
            <a:fld id="{1D53C604-9DB6-4BB9-A025-EC9F36317E8B}" type="datetimeFigureOut">
              <a:rPr lang="en-US" smtClean="0"/>
              <a:t>5/6/2024</a:t>
            </a:fld>
            <a:endParaRPr lang="en-US"/>
          </a:p>
        </p:txBody>
      </p:sp>
      <p:sp>
        <p:nvSpPr>
          <p:cNvPr id="6" name="Footer Placeholder 5">
            <a:extLst>
              <a:ext uri="{FF2B5EF4-FFF2-40B4-BE49-F238E27FC236}">
                <a16:creationId xmlns:a16="http://schemas.microsoft.com/office/drawing/2014/main" id="{E77231B6-9246-D270-E3BF-92A6E4BC92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904FC0-7D30-5053-98B6-4C40ACDF80E5}"/>
              </a:ext>
            </a:extLst>
          </p:cNvPr>
          <p:cNvSpPr>
            <a:spLocks noGrp="1"/>
          </p:cNvSpPr>
          <p:nvPr>
            <p:ph type="sldNum" sz="quarter" idx="12"/>
          </p:nvPr>
        </p:nvSpPr>
        <p:spPr/>
        <p:txBody>
          <a:bodyPr/>
          <a:lstStyle/>
          <a:p>
            <a:fld id="{F49A93CA-E203-4E6B-A05C-FCE421AA5A9B}" type="slidenum">
              <a:rPr lang="en-US" smtClean="0"/>
              <a:t>‹#›</a:t>
            </a:fld>
            <a:endParaRPr lang="en-US"/>
          </a:p>
        </p:txBody>
      </p:sp>
    </p:spTree>
    <p:extLst>
      <p:ext uri="{BB962C8B-B14F-4D97-AF65-F5344CB8AC3E}">
        <p14:creationId xmlns:p14="http://schemas.microsoft.com/office/powerpoint/2010/main" val="134507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E7490-EAC0-7B23-BBBD-054C472825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A9B3CD-88C5-BB8A-9BD0-CEC87EA46B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4E11-9D57-6C1B-02CA-52BFC70D4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D53C604-9DB6-4BB9-A025-EC9F36317E8B}" type="datetimeFigureOut">
              <a:rPr lang="en-US" smtClean="0"/>
              <a:t>5/6/2024</a:t>
            </a:fld>
            <a:endParaRPr lang="en-US"/>
          </a:p>
        </p:txBody>
      </p:sp>
      <p:sp>
        <p:nvSpPr>
          <p:cNvPr id="5" name="Footer Placeholder 4">
            <a:extLst>
              <a:ext uri="{FF2B5EF4-FFF2-40B4-BE49-F238E27FC236}">
                <a16:creationId xmlns:a16="http://schemas.microsoft.com/office/drawing/2014/main" id="{D5213A41-E5C7-9925-4BDB-9723773C27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5A63D03-DFB8-EDA8-9D6A-16CF44ED9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49A93CA-E203-4E6B-A05C-FCE421AA5A9B}" type="slidenum">
              <a:rPr lang="en-US" smtClean="0"/>
              <a:t>‹#›</a:t>
            </a:fld>
            <a:endParaRPr lang="en-US"/>
          </a:p>
        </p:txBody>
      </p:sp>
    </p:spTree>
    <p:extLst>
      <p:ext uri="{BB962C8B-B14F-4D97-AF65-F5344CB8AC3E}">
        <p14:creationId xmlns:p14="http://schemas.microsoft.com/office/powerpoint/2010/main" val="1549577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FEEA6-535A-4ED8-9FFA-B4D8DAA615C7}" type="datetimeFigureOut">
              <a:rPr lang="en-US" smtClean="0"/>
              <a:t>5/6/2024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9020A-C3F2-4674-ADBE-CB79E8A58609}" type="slidenum">
              <a:rPr lang="en-US" smtClean="0"/>
              <a:t>‹#›</a:t>
            </a:fld>
            <a:endParaRPr lang="en-US"/>
          </a:p>
        </p:txBody>
      </p:sp>
    </p:spTree>
    <p:extLst>
      <p:ext uri="{BB962C8B-B14F-4D97-AF65-F5344CB8AC3E}">
        <p14:creationId xmlns:p14="http://schemas.microsoft.com/office/powerpoint/2010/main" val="408566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940C2D8-104D-43BF-A798-DA3DD5F0F844}"/>
              </a:ext>
            </a:extLst>
          </p:cNvPr>
          <p:cNvSpPr txBox="1"/>
          <p:nvPr/>
        </p:nvSpPr>
        <p:spPr>
          <a:xfrm>
            <a:off x="1203487" y="613007"/>
            <a:ext cx="9785023" cy="1754326"/>
          </a:xfrm>
          <a:prstGeom prst="rect">
            <a:avLst/>
          </a:prstGeom>
          <a:noFill/>
        </p:spPr>
        <p:txBody>
          <a:bodyPr wrap="square" rtlCol="0">
            <a:spAutoFit/>
          </a:bodyPr>
          <a:lstStyle/>
          <a:p>
            <a:pPr algn="ctr"/>
            <a:r>
              <a:rPr lang="en-US" sz="5400" dirty="0">
                <a:latin typeface="Century Gothic" panose="020B0502020202020204" pitchFamily="34" charset="0"/>
              </a:rPr>
              <a:t>Holland Central </a:t>
            </a:r>
          </a:p>
          <a:p>
            <a:pPr algn="ctr"/>
            <a:r>
              <a:rPr lang="en-US" sz="5400" dirty="0">
                <a:latin typeface="Century Gothic" panose="020B0502020202020204" pitchFamily="34" charset="0"/>
              </a:rPr>
              <a:t>School District</a:t>
            </a:r>
          </a:p>
        </p:txBody>
      </p:sp>
      <p:sp>
        <p:nvSpPr>
          <p:cNvPr id="14" name="TextBox 13">
            <a:extLst>
              <a:ext uri="{FF2B5EF4-FFF2-40B4-BE49-F238E27FC236}">
                <a16:creationId xmlns:a16="http://schemas.microsoft.com/office/drawing/2014/main" id="{7EE90992-2A7B-2E0E-FB2A-032D518C8792}"/>
              </a:ext>
            </a:extLst>
          </p:cNvPr>
          <p:cNvSpPr txBox="1"/>
          <p:nvPr/>
        </p:nvSpPr>
        <p:spPr>
          <a:xfrm>
            <a:off x="2655316" y="2427763"/>
            <a:ext cx="7038679" cy="461665"/>
          </a:xfrm>
          <a:prstGeom prst="rect">
            <a:avLst/>
          </a:prstGeom>
          <a:noFill/>
        </p:spPr>
        <p:txBody>
          <a:bodyPr wrap="square" rtlCol="0">
            <a:spAutoFit/>
          </a:bodyPr>
          <a:lstStyle/>
          <a:p>
            <a:pPr algn="ctr"/>
            <a:r>
              <a:rPr lang="en-US" sz="2400" dirty="0">
                <a:latin typeface="Century Gothic" panose="020B0502020202020204" pitchFamily="34" charset="0"/>
              </a:rPr>
              <a:t>2024-2025 BUDGET HEARING</a:t>
            </a: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cxnSp>
        <p:nvCxnSpPr>
          <p:cNvPr id="9" name="Straight Connector 8">
            <a:extLst>
              <a:ext uri="{FF2B5EF4-FFF2-40B4-BE49-F238E27FC236}">
                <a16:creationId xmlns:a16="http://schemas.microsoft.com/office/drawing/2014/main" id="{892545C8-2AC6-F3B6-E103-6EB8B4488940}"/>
              </a:ext>
            </a:extLst>
          </p:cNvPr>
          <p:cNvCxnSpPr>
            <a:cxnSpLocks/>
          </p:cNvCxnSpPr>
          <p:nvPr/>
        </p:nvCxnSpPr>
        <p:spPr>
          <a:xfrm>
            <a:off x="3719247" y="3182834"/>
            <a:ext cx="5087792"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22C459C-B941-1D76-A8F3-DEB905F4B273}"/>
              </a:ext>
            </a:extLst>
          </p:cNvPr>
          <p:cNvSpPr txBox="1"/>
          <p:nvPr/>
        </p:nvSpPr>
        <p:spPr>
          <a:xfrm>
            <a:off x="-1734864" y="5976418"/>
            <a:ext cx="6094378" cy="369332"/>
          </a:xfrm>
          <a:prstGeom prst="rect">
            <a:avLst/>
          </a:prstGeom>
          <a:noFill/>
        </p:spPr>
        <p:txBody>
          <a:bodyPr wrap="square">
            <a:spAutoFit/>
          </a:bodyPr>
          <a:lstStyle/>
          <a:p>
            <a:pPr algn="ctr"/>
            <a:r>
              <a:rPr lang="en-US" sz="1800" dirty="0">
                <a:latin typeface="Century Gothic" panose="020B0502020202020204" pitchFamily="34" charset="0"/>
              </a:rPr>
              <a:t>MAY 7, 2024</a:t>
            </a:r>
          </a:p>
        </p:txBody>
      </p:sp>
      <p:sp>
        <p:nvSpPr>
          <p:cNvPr id="2" name="Rectangle 3">
            <a:extLst>
              <a:ext uri="{FF2B5EF4-FFF2-40B4-BE49-F238E27FC236}">
                <a16:creationId xmlns:a16="http://schemas.microsoft.com/office/drawing/2014/main" id="{FF4C5CD4-7D4D-524C-282B-035C40FA9A0F}"/>
              </a:ext>
            </a:extLst>
          </p:cNvPr>
          <p:cNvSpPr txBox="1">
            <a:spLocks noChangeArrowheads="1"/>
          </p:cNvSpPr>
          <p:nvPr/>
        </p:nvSpPr>
        <p:spPr>
          <a:xfrm>
            <a:off x="1602656" y="3654392"/>
            <a:ext cx="9144000" cy="249306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Font typeface="Wingdings" panose="05000000000000000000" pitchFamily="2" charset="2"/>
              <a:buNone/>
            </a:pPr>
            <a:r>
              <a:rPr lang="en-US" altLang="en-US" sz="2800" dirty="0">
                <a:latin typeface="Century Gothic" panose="020B0502020202020204" pitchFamily="34" charset="0"/>
              </a:rPr>
              <a:t>Eric Lawton</a:t>
            </a:r>
          </a:p>
          <a:p>
            <a:pPr>
              <a:buFont typeface="Wingdings" panose="05000000000000000000" pitchFamily="2" charset="2"/>
              <a:buNone/>
            </a:pPr>
            <a:r>
              <a:rPr lang="en-US" altLang="en-US" sz="2800" dirty="0">
                <a:latin typeface="Century Gothic" panose="020B0502020202020204" pitchFamily="34" charset="0"/>
              </a:rPr>
              <a:t>Superintendent of Schools</a:t>
            </a:r>
          </a:p>
          <a:p>
            <a:pPr>
              <a:buFont typeface="Wingdings" panose="05000000000000000000" pitchFamily="2" charset="2"/>
              <a:buNone/>
            </a:pPr>
            <a:endParaRPr lang="en-US" altLang="en-US" sz="2800" dirty="0">
              <a:latin typeface="Century Gothic" panose="020B0502020202020204" pitchFamily="34" charset="0"/>
            </a:endParaRPr>
          </a:p>
          <a:p>
            <a:pPr>
              <a:buFont typeface="Wingdings" panose="05000000000000000000" pitchFamily="2" charset="2"/>
              <a:buNone/>
            </a:pPr>
            <a:r>
              <a:rPr lang="en-US" altLang="en-US" sz="2000" dirty="0">
                <a:latin typeface="Century Gothic" panose="020B0502020202020204" pitchFamily="34" charset="0"/>
              </a:rPr>
              <a:t>Brittany Carey</a:t>
            </a:r>
          </a:p>
          <a:p>
            <a:pPr>
              <a:buFont typeface="Wingdings" panose="05000000000000000000" pitchFamily="2" charset="2"/>
              <a:buNone/>
            </a:pPr>
            <a:r>
              <a:rPr lang="en-US" altLang="en-US" sz="2000" dirty="0">
                <a:latin typeface="Century Gothic" panose="020B0502020202020204" pitchFamily="34" charset="0"/>
              </a:rPr>
              <a:t>School Business Administrator </a:t>
            </a:r>
          </a:p>
        </p:txBody>
      </p:sp>
    </p:spTree>
    <p:extLst>
      <p:ext uri="{BB962C8B-B14F-4D97-AF65-F5344CB8AC3E}">
        <p14:creationId xmlns:p14="http://schemas.microsoft.com/office/powerpoint/2010/main" val="3044490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70092"/>
              </a:solidFill>
              <a:effectLst/>
              <a:uLnTx/>
              <a:uFillTx/>
              <a:latin typeface="Calibri" panose="020F0502020204030204"/>
              <a:ea typeface="+mn-ea"/>
              <a:cs typeface="+mn-cs"/>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4" y="564204"/>
            <a:ext cx="8073957"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7787275"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Vehicle Proposition - $264,774</a:t>
            </a:r>
          </a:p>
        </p:txBody>
      </p:sp>
      <p:sp>
        <p:nvSpPr>
          <p:cNvPr id="5" name="TextBox 4">
            <a:extLst>
              <a:ext uri="{FF2B5EF4-FFF2-40B4-BE49-F238E27FC236}">
                <a16:creationId xmlns:a16="http://schemas.microsoft.com/office/drawing/2014/main" id="{B48C1237-E641-67F2-9E09-22CFFE694102}"/>
              </a:ext>
            </a:extLst>
          </p:cNvPr>
          <p:cNvSpPr txBox="1"/>
          <p:nvPr/>
        </p:nvSpPr>
        <p:spPr>
          <a:xfrm>
            <a:off x="724426" y="1974715"/>
            <a:ext cx="9653111" cy="3234732"/>
          </a:xfrm>
          <a:prstGeom prst="rect">
            <a:avLst/>
          </a:prstGeom>
          <a:noFill/>
        </p:spPr>
        <p:txBody>
          <a:bodyPr wrap="square" rtlCol="0">
            <a:spAutoFit/>
          </a:bodyPr>
          <a:lstStyle/>
          <a:p>
            <a:pPr marL="285750" marR="0" lvl="0" indent="-285750" algn="l" defTabSz="457200" rtl="0" eaLnBrk="1" fontAlgn="auto" latinLnBrk="0" hangingPunct="1">
              <a:lnSpc>
                <a:spcPct val="2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One Collins DH516 34 Passenger School Bus				$99,433</a:t>
            </a:r>
          </a:p>
          <a:p>
            <a:pPr marL="285750" marR="0" lvl="0" indent="-285750" algn="l" defTabSz="457200" rtl="0" eaLnBrk="1" fontAlgn="auto" latinLnBrk="0" hangingPunct="1">
              <a:lnSpc>
                <a:spcPct val="2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One Collins DE516WR Wheelchair Bus					$117,341</a:t>
            </a:r>
          </a:p>
          <a:p>
            <a:pPr marL="285750" marR="0" lvl="0" indent="-285750" algn="l" defTabSz="457200" rtl="0" eaLnBrk="1" fontAlgn="auto" latinLnBrk="0" hangingPunct="1">
              <a:lnSpc>
                <a:spcPct val="2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Ford Explorer												$48,000</a:t>
            </a:r>
          </a:p>
          <a:p>
            <a:pPr marL="0" marR="0" lvl="0" indent="0" algn="ctr" defTabSz="457200" rtl="0" eaLnBrk="1" fontAlgn="auto" latinLnBrk="0" hangingPunct="1">
              <a:lnSpc>
                <a:spcPct val="2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500" b="1" i="0" u="none" strike="noStrike" kern="1200" cap="none" spc="0" normalizeH="0" baseline="0" noProof="0" dirty="0">
                <a:ln>
                  <a:noFill/>
                </a:ln>
                <a:solidFill>
                  <a:prstClr val="black"/>
                </a:solidFill>
                <a:effectLst/>
                <a:uLnTx/>
                <a:uFillTx/>
                <a:latin typeface="Calibri" panose="020F0502020204030204"/>
                <a:ea typeface="+mn-ea"/>
                <a:cs typeface="+mn-cs"/>
              </a:rPr>
              <a:t>Total Vehicle Proposition			$264,774</a:t>
            </a:r>
          </a:p>
        </p:txBody>
      </p:sp>
    </p:spTree>
    <p:extLst>
      <p:ext uri="{BB962C8B-B14F-4D97-AF65-F5344CB8AC3E}">
        <p14:creationId xmlns:p14="http://schemas.microsoft.com/office/powerpoint/2010/main" val="180223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70092"/>
              </a:solidFill>
              <a:effectLst/>
              <a:uLnTx/>
              <a:uFillTx/>
              <a:latin typeface="Calibri" panose="020F0502020204030204"/>
              <a:ea typeface="+mn-ea"/>
              <a:cs typeface="+mn-cs"/>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4" y="564204"/>
            <a:ext cx="8073957"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7787275"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Board of Education Seats</a:t>
            </a:r>
          </a:p>
        </p:txBody>
      </p:sp>
      <p:sp>
        <p:nvSpPr>
          <p:cNvPr id="5" name="TextBox 4">
            <a:extLst>
              <a:ext uri="{FF2B5EF4-FFF2-40B4-BE49-F238E27FC236}">
                <a16:creationId xmlns:a16="http://schemas.microsoft.com/office/drawing/2014/main" id="{B48C1237-E641-67F2-9E09-22CFFE694102}"/>
              </a:ext>
            </a:extLst>
          </p:cNvPr>
          <p:cNvSpPr txBox="1"/>
          <p:nvPr/>
        </p:nvSpPr>
        <p:spPr>
          <a:xfrm>
            <a:off x="724426" y="1912907"/>
            <a:ext cx="9653111" cy="38515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An election for members of the Board shall be held to fill one (1) at-large position on the Board resulting from the expiration, on June 30, 2024, of the term of Mary Jo Szucs.  The candidate receiving the highest vote total will be elected to a five (5) year term commencing July 1, 2024, and ending on June 30, 2029.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Candidates:</a:t>
            </a:r>
            <a:r>
              <a:rPr kumimoji="0" lang="en-US" sz="35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Mary Jo Szucs</a:t>
            </a:r>
          </a:p>
          <a:p>
            <a:pPr marL="0" marR="0" lvl="0" indent="0" algn="l" defTabSz="457200" rtl="0" eaLnBrk="1" fontAlgn="auto" latinLnBrk="0" hangingPunct="1">
              <a:lnSpc>
                <a:spcPct val="2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509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70092"/>
              </a:solidFill>
              <a:effectLst/>
              <a:uLnTx/>
              <a:uFillTx/>
              <a:latin typeface="Calibri" panose="020F0502020204030204"/>
              <a:ea typeface="+mn-ea"/>
              <a:cs typeface="+mn-cs"/>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0C8FF4F-8027-06A4-52FA-523BD76D11CA}"/>
              </a:ext>
            </a:extLst>
          </p:cNvPr>
          <p:cNvSpPr txBox="1"/>
          <p:nvPr/>
        </p:nvSpPr>
        <p:spPr>
          <a:xfrm>
            <a:off x="724426" y="735554"/>
            <a:ext cx="6677859"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panose="020F0502020204030204"/>
                <a:ea typeface="+mn-ea"/>
                <a:cs typeface="+mn-cs"/>
              </a:rPr>
              <a:t>2024-2025 Proposed Budget</a:t>
            </a:r>
          </a:p>
        </p:txBody>
      </p:sp>
      <p:sp>
        <p:nvSpPr>
          <p:cNvPr id="6" name="TextBox 5">
            <a:extLst>
              <a:ext uri="{FF2B5EF4-FFF2-40B4-BE49-F238E27FC236}">
                <a16:creationId xmlns:a16="http://schemas.microsoft.com/office/drawing/2014/main" id="{0FABC4D1-D71F-E1DF-F2B2-43DDE818D4CC}"/>
              </a:ext>
            </a:extLst>
          </p:cNvPr>
          <p:cNvSpPr txBox="1"/>
          <p:nvPr/>
        </p:nvSpPr>
        <p:spPr>
          <a:xfrm>
            <a:off x="3622310" y="1761858"/>
            <a:ext cx="4947378" cy="1477328"/>
          </a:xfrm>
          <a:prstGeom prst="rect">
            <a:avLst/>
          </a:prstGeom>
          <a:noFill/>
        </p:spPr>
        <p:txBody>
          <a:bodyPr wrap="square">
            <a:spAutoFit/>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black"/>
                </a:solidFill>
                <a:effectLst/>
                <a:uLnTx/>
                <a:uFillTx/>
                <a:latin typeface="Calibri" panose="020F0502020204030204"/>
                <a:ea typeface="+mn-ea"/>
                <a:cs typeface="+mn-cs"/>
              </a:rPr>
              <a:t>$22,652,447</a:t>
            </a:r>
          </a:p>
          <a:p>
            <a:pPr marL="0" marR="0" lvl="0" indent="0" algn="ctr" defTabSz="457200" rtl="0" eaLnBrk="1" fontAlgn="base"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Overall Increase: $102,422 or 0.45%</a:t>
            </a:r>
          </a:p>
        </p:txBody>
      </p:sp>
      <p:sp>
        <p:nvSpPr>
          <p:cNvPr id="7" name="TextBox 6">
            <a:extLst>
              <a:ext uri="{FF2B5EF4-FFF2-40B4-BE49-F238E27FC236}">
                <a16:creationId xmlns:a16="http://schemas.microsoft.com/office/drawing/2014/main" id="{95B07340-7E3E-4538-E5C9-63EA8C1934C2}"/>
              </a:ext>
            </a:extLst>
          </p:cNvPr>
          <p:cNvSpPr txBox="1"/>
          <p:nvPr/>
        </p:nvSpPr>
        <p:spPr>
          <a:xfrm>
            <a:off x="3148136" y="3675678"/>
            <a:ext cx="5895726" cy="267765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Budget Vote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May 21, 2024</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7am – 8pm</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Holland Community Center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3 Legion Drive, Holland NY</a:t>
            </a:r>
          </a:p>
        </p:txBody>
      </p:sp>
    </p:spTree>
    <p:extLst>
      <p:ext uri="{BB962C8B-B14F-4D97-AF65-F5344CB8AC3E}">
        <p14:creationId xmlns:p14="http://schemas.microsoft.com/office/powerpoint/2010/main" val="211475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District Goals</a:t>
            </a:r>
          </a:p>
        </p:txBody>
      </p:sp>
      <p:sp>
        <p:nvSpPr>
          <p:cNvPr id="5" name="TextBox 4">
            <a:extLst>
              <a:ext uri="{FF2B5EF4-FFF2-40B4-BE49-F238E27FC236}">
                <a16:creationId xmlns:a16="http://schemas.microsoft.com/office/drawing/2014/main" id="{95B07340-7E3E-4538-E5C9-63EA8C1934C2}"/>
              </a:ext>
            </a:extLst>
          </p:cNvPr>
          <p:cNvSpPr txBox="1"/>
          <p:nvPr/>
        </p:nvSpPr>
        <p:spPr>
          <a:xfrm>
            <a:off x="603115" y="1819072"/>
            <a:ext cx="9774422" cy="3363037"/>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Ø"/>
            </a:pPr>
            <a:r>
              <a:rPr lang="en-US" sz="2400" dirty="0"/>
              <a:t>We are unwavering in our commitment to meeting the needs and interests of our students.</a:t>
            </a:r>
          </a:p>
          <a:p>
            <a:pPr marL="285750" indent="-285750">
              <a:lnSpc>
                <a:spcPct val="150000"/>
              </a:lnSpc>
              <a:buFont typeface="Wingdings" panose="05000000000000000000" pitchFamily="2" charset="2"/>
              <a:buChar char="Ø"/>
            </a:pPr>
            <a:r>
              <a:rPr lang="en-US" sz="2400" dirty="0"/>
              <a:t>We are committed to exercising care and good judgement in managing the resources with which we are entrusted by our community.</a:t>
            </a:r>
          </a:p>
          <a:p>
            <a:pPr marL="285750" indent="-285750">
              <a:lnSpc>
                <a:spcPct val="150000"/>
              </a:lnSpc>
              <a:buFont typeface="Wingdings" panose="05000000000000000000" pitchFamily="2" charset="2"/>
              <a:buChar char="Ø"/>
            </a:pPr>
            <a:r>
              <a:rPr lang="en-US" sz="2400" dirty="0"/>
              <a:t>We are committed to conducting our business in an objective, professional, and transparent manner.</a:t>
            </a:r>
          </a:p>
        </p:txBody>
      </p:sp>
    </p:spTree>
    <p:extLst>
      <p:ext uri="{BB962C8B-B14F-4D97-AF65-F5344CB8AC3E}">
        <p14:creationId xmlns:p14="http://schemas.microsoft.com/office/powerpoint/2010/main" val="220292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Enrollment Data </a:t>
            </a:r>
          </a:p>
        </p:txBody>
      </p:sp>
      <p:graphicFrame>
        <p:nvGraphicFramePr>
          <p:cNvPr id="6" name="Table 5">
            <a:extLst>
              <a:ext uri="{FF2B5EF4-FFF2-40B4-BE49-F238E27FC236}">
                <a16:creationId xmlns:a16="http://schemas.microsoft.com/office/drawing/2014/main" id="{44D4B07F-27EE-5415-3959-AA8312A837DE}"/>
              </a:ext>
            </a:extLst>
          </p:cNvPr>
          <p:cNvGraphicFramePr>
            <a:graphicFrameLocks noGrp="1"/>
          </p:cNvGraphicFramePr>
          <p:nvPr>
            <p:extLst>
              <p:ext uri="{D42A27DB-BD31-4B8C-83A1-F6EECF244321}">
                <p14:modId xmlns:p14="http://schemas.microsoft.com/office/powerpoint/2010/main" val="1270656725"/>
              </p:ext>
            </p:extLst>
          </p:nvPr>
        </p:nvGraphicFramePr>
        <p:xfrm>
          <a:off x="1880084" y="2359881"/>
          <a:ext cx="8431829" cy="2180750"/>
        </p:xfrm>
        <a:graphic>
          <a:graphicData uri="http://schemas.openxmlformats.org/drawingml/2006/table">
            <a:tbl>
              <a:tblPr firstRow="1" bandRow="1">
                <a:tableStyleId>{7DF18680-E054-41AD-8BC1-D1AEF772440D}</a:tableStyleId>
              </a:tblPr>
              <a:tblGrid>
                <a:gridCol w="1344084">
                  <a:extLst>
                    <a:ext uri="{9D8B030D-6E8A-4147-A177-3AD203B41FA5}">
                      <a16:colId xmlns:a16="http://schemas.microsoft.com/office/drawing/2014/main" val="369493347"/>
                    </a:ext>
                  </a:extLst>
                </a:gridCol>
                <a:gridCol w="717874">
                  <a:extLst>
                    <a:ext uri="{9D8B030D-6E8A-4147-A177-3AD203B41FA5}">
                      <a16:colId xmlns:a16="http://schemas.microsoft.com/office/drawing/2014/main" val="307741821"/>
                    </a:ext>
                  </a:extLst>
                </a:gridCol>
                <a:gridCol w="738096">
                  <a:extLst>
                    <a:ext uri="{9D8B030D-6E8A-4147-A177-3AD203B41FA5}">
                      <a16:colId xmlns:a16="http://schemas.microsoft.com/office/drawing/2014/main" val="1135146737"/>
                    </a:ext>
                  </a:extLst>
                </a:gridCol>
                <a:gridCol w="717874">
                  <a:extLst>
                    <a:ext uri="{9D8B030D-6E8A-4147-A177-3AD203B41FA5}">
                      <a16:colId xmlns:a16="http://schemas.microsoft.com/office/drawing/2014/main" val="4249815425"/>
                    </a:ext>
                  </a:extLst>
                </a:gridCol>
                <a:gridCol w="748207">
                  <a:extLst>
                    <a:ext uri="{9D8B030D-6E8A-4147-A177-3AD203B41FA5}">
                      <a16:colId xmlns:a16="http://schemas.microsoft.com/office/drawing/2014/main" val="2151236055"/>
                    </a:ext>
                  </a:extLst>
                </a:gridCol>
                <a:gridCol w="748874">
                  <a:extLst>
                    <a:ext uri="{9D8B030D-6E8A-4147-A177-3AD203B41FA5}">
                      <a16:colId xmlns:a16="http://schemas.microsoft.com/office/drawing/2014/main" val="3768174839"/>
                    </a:ext>
                  </a:extLst>
                </a:gridCol>
                <a:gridCol w="703116">
                  <a:extLst>
                    <a:ext uri="{9D8B030D-6E8A-4147-A177-3AD203B41FA5}">
                      <a16:colId xmlns:a16="http://schemas.microsoft.com/office/drawing/2014/main" val="3835782983"/>
                    </a:ext>
                  </a:extLst>
                </a:gridCol>
                <a:gridCol w="737419">
                  <a:extLst>
                    <a:ext uri="{9D8B030D-6E8A-4147-A177-3AD203B41FA5}">
                      <a16:colId xmlns:a16="http://schemas.microsoft.com/office/drawing/2014/main" val="4027200022"/>
                    </a:ext>
                  </a:extLst>
                </a:gridCol>
                <a:gridCol w="710049">
                  <a:extLst>
                    <a:ext uri="{9D8B030D-6E8A-4147-A177-3AD203B41FA5}">
                      <a16:colId xmlns:a16="http://schemas.microsoft.com/office/drawing/2014/main" val="1692720612"/>
                    </a:ext>
                  </a:extLst>
                </a:gridCol>
                <a:gridCol w="1266236">
                  <a:extLst>
                    <a:ext uri="{9D8B030D-6E8A-4147-A177-3AD203B41FA5}">
                      <a16:colId xmlns:a16="http://schemas.microsoft.com/office/drawing/2014/main" val="3562723739"/>
                    </a:ext>
                  </a:extLst>
                </a:gridCol>
              </a:tblGrid>
              <a:tr h="661857">
                <a:tc>
                  <a:txBody>
                    <a:bodyPr/>
                    <a:lstStyle/>
                    <a:p>
                      <a:endParaRPr lang="en-US" dirty="0"/>
                    </a:p>
                  </a:txBody>
                  <a:tcPr>
                    <a:solidFill>
                      <a:srgbClr val="480767"/>
                    </a:solidFill>
                  </a:tcPr>
                </a:tc>
                <a:tc>
                  <a:txBody>
                    <a:bodyPr/>
                    <a:lstStyle/>
                    <a:p>
                      <a:r>
                        <a:rPr lang="en-US" sz="1600" dirty="0"/>
                        <a:t>16-17</a:t>
                      </a:r>
                    </a:p>
                  </a:txBody>
                  <a:tcPr>
                    <a:solidFill>
                      <a:srgbClr val="480767"/>
                    </a:solidFill>
                  </a:tcPr>
                </a:tc>
                <a:tc>
                  <a:txBody>
                    <a:bodyPr/>
                    <a:lstStyle/>
                    <a:p>
                      <a:r>
                        <a:rPr lang="en-US" sz="1600" dirty="0"/>
                        <a:t>17-18</a:t>
                      </a:r>
                    </a:p>
                  </a:txBody>
                  <a:tcPr>
                    <a:solidFill>
                      <a:srgbClr val="480767"/>
                    </a:solidFill>
                  </a:tcPr>
                </a:tc>
                <a:tc>
                  <a:txBody>
                    <a:bodyPr/>
                    <a:lstStyle/>
                    <a:p>
                      <a:r>
                        <a:rPr lang="en-US" sz="1600" dirty="0"/>
                        <a:t>18-19</a:t>
                      </a:r>
                    </a:p>
                  </a:txBody>
                  <a:tcPr>
                    <a:solidFill>
                      <a:srgbClr val="480767"/>
                    </a:solidFill>
                  </a:tcPr>
                </a:tc>
                <a:tc>
                  <a:txBody>
                    <a:bodyPr/>
                    <a:lstStyle/>
                    <a:p>
                      <a:r>
                        <a:rPr lang="en-US" sz="1600" dirty="0"/>
                        <a:t>19-20</a:t>
                      </a:r>
                    </a:p>
                  </a:txBody>
                  <a:tcPr>
                    <a:solidFill>
                      <a:srgbClr val="480767"/>
                    </a:solidFill>
                  </a:tcPr>
                </a:tc>
                <a:tc>
                  <a:txBody>
                    <a:bodyPr/>
                    <a:lstStyle/>
                    <a:p>
                      <a:r>
                        <a:rPr lang="en-US" sz="1600" dirty="0"/>
                        <a:t>20-21</a:t>
                      </a:r>
                    </a:p>
                  </a:txBody>
                  <a:tcPr>
                    <a:solidFill>
                      <a:srgbClr val="480767"/>
                    </a:solidFill>
                  </a:tcPr>
                </a:tc>
                <a:tc>
                  <a:txBody>
                    <a:bodyPr/>
                    <a:lstStyle/>
                    <a:p>
                      <a:r>
                        <a:rPr lang="en-US" sz="1600" dirty="0"/>
                        <a:t>21-22</a:t>
                      </a:r>
                    </a:p>
                  </a:txBody>
                  <a:tcPr>
                    <a:solidFill>
                      <a:srgbClr val="480767"/>
                    </a:solidFill>
                  </a:tcPr>
                </a:tc>
                <a:tc>
                  <a:txBody>
                    <a:bodyPr/>
                    <a:lstStyle/>
                    <a:p>
                      <a:r>
                        <a:rPr lang="en-US" sz="1600" dirty="0"/>
                        <a:t>22-23</a:t>
                      </a:r>
                    </a:p>
                  </a:txBody>
                  <a:tcPr>
                    <a:solidFill>
                      <a:srgbClr val="480767"/>
                    </a:solidFill>
                  </a:tcPr>
                </a:tc>
                <a:tc>
                  <a:txBody>
                    <a:bodyPr/>
                    <a:lstStyle/>
                    <a:p>
                      <a:r>
                        <a:rPr lang="en-US" sz="1600" dirty="0"/>
                        <a:t>23-24</a:t>
                      </a:r>
                    </a:p>
                  </a:txBody>
                  <a:tcPr>
                    <a:solidFill>
                      <a:srgbClr val="480767"/>
                    </a:solidFill>
                  </a:tcPr>
                </a:tc>
                <a:tc>
                  <a:txBody>
                    <a:bodyPr/>
                    <a:lstStyle/>
                    <a:p>
                      <a:r>
                        <a:rPr lang="en-US" sz="1600" dirty="0"/>
                        <a:t>24-25</a:t>
                      </a:r>
                    </a:p>
                  </a:txBody>
                  <a:tcPr>
                    <a:solidFill>
                      <a:srgbClr val="480767"/>
                    </a:solidFill>
                  </a:tcPr>
                </a:tc>
                <a:extLst>
                  <a:ext uri="{0D108BD9-81ED-4DB2-BD59-A6C34878D82A}">
                    <a16:rowId xmlns:a16="http://schemas.microsoft.com/office/drawing/2014/main" val="4291958621"/>
                  </a:ext>
                </a:extLst>
              </a:tr>
              <a:tr h="857036">
                <a:tc>
                  <a:txBody>
                    <a:bodyPr/>
                    <a:lstStyle/>
                    <a:p>
                      <a:r>
                        <a:rPr lang="en-US" sz="1400" dirty="0"/>
                        <a:t>Actual Enrollment </a:t>
                      </a:r>
                    </a:p>
                  </a:txBody>
                  <a:tcPr/>
                </a:tc>
                <a:tc>
                  <a:txBody>
                    <a:bodyPr/>
                    <a:lstStyle/>
                    <a:p>
                      <a:pPr algn="r"/>
                      <a:r>
                        <a:rPr lang="en-US" dirty="0"/>
                        <a:t>870</a:t>
                      </a:r>
                    </a:p>
                  </a:txBody>
                  <a:tcPr/>
                </a:tc>
                <a:tc>
                  <a:txBody>
                    <a:bodyPr/>
                    <a:lstStyle/>
                    <a:p>
                      <a:pPr algn="r"/>
                      <a:r>
                        <a:rPr lang="en-US" dirty="0"/>
                        <a:t>881</a:t>
                      </a:r>
                    </a:p>
                  </a:txBody>
                  <a:tcPr/>
                </a:tc>
                <a:tc>
                  <a:txBody>
                    <a:bodyPr/>
                    <a:lstStyle/>
                    <a:p>
                      <a:pPr algn="r"/>
                      <a:r>
                        <a:rPr lang="en-US" dirty="0"/>
                        <a:t>864</a:t>
                      </a:r>
                    </a:p>
                  </a:txBody>
                  <a:tcPr/>
                </a:tc>
                <a:tc>
                  <a:txBody>
                    <a:bodyPr/>
                    <a:lstStyle/>
                    <a:p>
                      <a:pPr algn="r"/>
                      <a:r>
                        <a:rPr lang="en-US" dirty="0"/>
                        <a:t>829</a:t>
                      </a:r>
                    </a:p>
                  </a:txBody>
                  <a:tcPr/>
                </a:tc>
                <a:tc>
                  <a:txBody>
                    <a:bodyPr/>
                    <a:lstStyle/>
                    <a:p>
                      <a:pPr algn="r"/>
                      <a:r>
                        <a:rPr lang="en-US" dirty="0"/>
                        <a:t>758</a:t>
                      </a:r>
                    </a:p>
                  </a:txBody>
                  <a:tcPr/>
                </a:tc>
                <a:tc>
                  <a:txBody>
                    <a:bodyPr/>
                    <a:lstStyle/>
                    <a:p>
                      <a:pPr algn="r"/>
                      <a:r>
                        <a:rPr lang="en-US" dirty="0"/>
                        <a:t>727</a:t>
                      </a:r>
                    </a:p>
                  </a:txBody>
                  <a:tcPr/>
                </a:tc>
                <a:tc>
                  <a:txBody>
                    <a:bodyPr/>
                    <a:lstStyle/>
                    <a:p>
                      <a:pPr algn="r"/>
                      <a:r>
                        <a:rPr lang="en-US" dirty="0"/>
                        <a:t>732</a:t>
                      </a:r>
                    </a:p>
                  </a:txBody>
                  <a:tcPr/>
                </a:tc>
                <a:tc>
                  <a:txBody>
                    <a:bodyPr/>
                    <a:lstStyle/>
                    <a:p>
                      <a:pPr algn="r"/>
                      <a:r>
                        <a:rPr lang="en-US" sz="1600" dirty="0"/>
                        <a:t>703</a:t>
                      </a:r>
                    </a:p>
                  </a:txBody>
                  <a:tcPr/>
                </a:tc>
                <a:tc>
                  <a:txBody>
                    <a:bodyPr/>
                    <a:lstStyle/>
                    <a:p>
                      <a:pPr algn="ctr"/>
                      <a:r>
                        <a:rPr lang="en-US" sz="1600" b="1" dirty="0"/>
                        <a:t>cumulative</a:t>
                      </a:r>
                    </a:p>
                  </a:txBody>
                  <a:tcPr/>
                </a:tc>
                <a:extLst>
                  <a:ext uri="{0D108BD9-81ED-4DB2-BD59-A6C34878D82A}">
                    <a16:rowId xmlns:a16="http://schemas.microsoft.com/office/drawing/2014/main" val="1393713929"/>
                  </a:ext>
                </a:extLst>
              </a:tr>
              <a:tr h="661857">
                <a:tc>
                  <a:txBody>
                    <a:bodyPr/>
                    <a:lstStyle/>
                    <a:p>
                      <a:endParaRPr lang="en-US"/>
                    </a:p>
                  </a:txBody>
                  <a:tcPr/>
                </a:tc>
                <a:tc>
                  <a:txBody>
                    <a:bodyPr/>
                    <a:lstStyle/>
                    <a:p>
                      <a:pPr algn="r"/>
                      <a:endParaRPr lang="en-US"/>
                    </a:p>
                  </a:txBody>
                  <a:tcPr/>
                </a:tc>
                <a:tc>
                  <a:txBody>
                    <a:bodyPr/>
                    <a:lstStyle/>
                    <a:p>
                      <a:pPr algn="r"/>
                      <a:r>
                        <a:rPr lang="en-US" dirty="0"/>
                        <a:t>+11</a:t>
                      </a:r>
                    </a:p>
                  </a:txBody>
                  <a:tcPr/>
                </a:tc>
                <a:tc>
                  <a:txBody>
                    <a:bodyPr/>
                    <a:lstStyle/>
                    <a:p>
                      <a:pPr algn="r"/>
                      <a:r>
                        <a:rPr lang="en-US" dirty="0"/>
                        <a:t>-17</a:t>
                      </a:r>
                    </a:p>
                  </a:txBody>
                  <a:tcPr/>
                </a:tc>
                <a:tc>
                  <a:txBody>
                    <a:bodyPr/>
                    <a:lstStyle/>
                    <a:p>
                      <a:pPr algn="r"/>
                      <a:r>
                        <a:rPr lang="en-US" dirty="0"/>
                        <a:t>-35</a:t>
                      </a:r>
                    </a:p>
                  </a:txBody>
                  <a:tcPr/>
                </a:tc>
                <a:tc>
                  <a:txBody>
                    <a:bodyPr/>
                    <a:lstStyle/>
                    <a:p>
                      <a:pPr algn="r"/>
                      <a:r>
                        <a:rPr lang="en-US" dirty="0"/>
                        <a:t>-71</a:t>
                      </a:r>
                    </a:p>
                  </a:txBody>
                  <a:tcPr/>
                </a:tc>
                <a:tc>
                  <a:txBody>
                    <a:bodyPr/>
                    <a:lstStyle/>
                    <a:p>
                      <a:pPr algn="r"/>
                      <a:r>
                        <a:rPr lang="en-US" dirty="0"/>
                        <a:t>-31</a:t>
                      </a:r>
                    </a:p>
                  </a:txBody>
                  <a:tcPr/>
                </a:tc>
                <a:tc>
                  <a:txBody>
                    <a:bodyPr/>
                    <a:lstStyle/>
                    <a:p>
                      <a:pPr algn="r"/>
                      <a:r>
                        <a:rPr lang="en-US" dirty="0"/>
                        <a:t>+5</a:t>
                      </a:r>
                    </a:p>
                  </a:txBody>
                  <a:tcPr/>
                </a:tc>
                <a:tc>
                  <a:txBody>
                    <a:bodyPr/>
                    <a:lstStyle/>
                    <a:p>
                      <a:pPr algn="r"/>
                      <a:r>
                        <a:rPr lang="en-US" dirty="0"/>
                        <a:t>-29</a:t>
                      </a:r>
                    </a:p>
                  </a:txBody>
                  <a:tcPr/>
                </a:tc>
                <a:tc>
                  <a:txBody>
                    <a:bodyPr/>
                    <a:lstStyle/>
                    <a:p>
                      <a:pPr algn="ctr"/>
                      <a:r>
                        <a:rPr lang="en-US" b="1" dirty="0"/>
                        <a:t>-167</a:t>
                      </a:r>
                    </a:p>
                  </a:txBody>
                  <a:tcPr/>
                </a:tc>
                <a:extLst>
                  <a:ext uri="{0D108BD9-81ED-4DB2-BD59-A6C34878D82A}">
                    <a16:rowId xmlns:a16="http://schemas.microsoft.com/office/drawing/2014/main" val="3896908601"/>
                  </a:ext>
                </a:extLst>
              </a:tr>
            </a:tbl>
          </a:graphicData>
        </a:graphic>
      </p:graphicFrame>
      <p:sp>
        <p:nvSpPr>
          <p:cNvPr id="7" name="TextBox 6">
            <a:extLst>
              <a:ext uri="{FF2B5EF4-FFF2-40B4-BE49-F238E27FC236}">
                <a16:creationId xmlns:a16="http://schemas.microsoft.com/office/drawing/2014/main" id="{9F1D63CE-93A1-8FDD-5023-F64861239571}"/>
              </a:ext>
            </a:extLst>
          </p:cNvPr>
          <p:cNvSpPr txBox="1"/>
          <p:nvPr/>
        </p:nvSpPr>
        <p:spPr>
          <a:xfrm>
            <a:off x="494961" y="6122446"/>
            <a:ext cx="2041762" cy="246221"/>
          </a:xfrm>
          <a:prstGeom prst="rect">
            <a:avLst/>
          </a:prstGeom>
          <a:noFill/>
        </p:spPr>
        <p:txBody>
          <a:bodyPr wrap="square" rtlCol="0">
            <a:spAutoFit/>
          </a:bodyPr>
          <a:lstStyle/>
          <a:p>
            <a:r>
              <a:rPr lang="en-US" sz="1000" dirty="0"/>
              <a:t>data.nysed.gov</a:t>
            </a:r>
          </a:p>
        </p:txBody>
      </p:sp>
    </p:spTree>
    <p:extLst>
      <p:ext uri="{BB962C8B-B14F-4D97-AF65-F5344CB8AC3E}">
        <p14:creationId xmlns:p14="http://schemas.microsoft.com/office/powerpoint/2010/main" val="71416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974732" cy="10505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735554"/>
            <a:ext cx="6396220" cy="707886"/>
          </a:xfrm>
          <a:prstGeom prst="rect">
            <a:avLst/>
          </a:prstGeom>
          <a:noFill/>
        </p:spPr>
        <p:txBody>
          <a:bodyPr wrap="square" rtlCol="0">
            <a:spAutoFit/>
          </a:bodyPr>
          <a:lstStyle/>
          <a:p>
            <a:r>
              <a:rPr lang="en-US" sz="4000" b="1" dirty="0">
                <a:solidFill>
                  <a:schemeClr val="bg1"/>
                </a:solidFill>
              </a:rPr>
              <a:t>2024-2025 Revenues</a:t>
            </a:r>
          </a:p>
        </p:txBody>
      </p:sp>
      <p:graphicFrame>
        <p:nvGraphicFramePr>
          <p:cNvPr id="11" name="Table 10">
            <a:extLst>
              <a:ext uri="{FF2B5EF4-FFF2-40B4-BE49-F238E27FC236}">
                <a16:creationId xmlns:a16="http://schemas.microsoft.com/office/drawing/2014/main" id="{028D738C-0B85-7624-F8C6-58D4EFA9B285}"/>
              </a:ext>
            </a:extLst>
          </p:cNvPr>
          <p:cNvGraphicFramePr>
            <a:graphicFrameLocks noGrp="1"/>
          </p:cNvGraphicFramePr>
          <p:nvPr/>
        </p:nvGraphicFramePr>
        <p:xfrm>
          <a:off x="1687287" y="1990985"/>
          <a:ext cx="8318306" cy="3886704"/>
        </p:xfrm>
        <a:graphic>
          <a:graphicData uri="http://schemas.openxmlformats.org/drawingml/2006/table">
            <a:tbl>
              <a:tblPr/>
              <a:tblGrid>
                <a:gridCol w="1709056">
                  <a:extLst>
                    <a:ext uri="{9D8B030D-6E8A-4147-A177-3AD203B41FA5}">
                      <a16:colId xmlns:a16="http://schemas.microsoft.com/office/drawing/2014/main" val="214693865"/>
                    </a:ext>
                  </a:extLst>
                </a:gridCol>
                <a:gridCol w="1397989">
                  <a:extLst>
                    <a:ext uri="{9D8B030D-6E8A-4147-A177-3AD203B41FA5}">
                      <a16:colId xmlns:a16="http://schemas.microsoft.com/office/drawing/2014/main" val="702334703"/>
                    </a:ext>
                  </a:extLst>
                </a:gridCol>
                <a:gridCol w="1713925">
                  <a:extLst>
                    <a:ext uri="{9D8B030D-6E8A-4147-A177-3AD203B41FA5}">
                      <a16:colId xmlns:a16="http://schemas.microsoft.com/office/drawing/2014/main" val="490813795"/>
                    </a:ext>
                  </a:extLst>
                </a:gridCol>
                <a:gridCol w="1563378">
                  <a:extLst>
                    <a:ext uri="{9D8B030D-6E8A-4147-A177-3AD203B41FA5}">
                      <a16:colId xmlns:a16="http://schemas.microsoft.com/office/drawing/2014/main" val="3884762345"/>
                    </a:ext>
                  </a:extLst>
                </a:gridCol>
                <a:gridCol w="1933958">
                  <a:extLst>
                    <a:ext uri="{9D8B030D-6E8A-4147-A177-3AD203B41FA5}">
                      <a16:colId xmlns:a16="http://schemas.microsoft.com/office/drawing/2014/main" val="1601148293"/>
                    </a:ext>
                  </a:extLst>
                </a:gridCol>
              </a:tblGrid>
              <a:tr h="525864">
                <a:tc>
                  <a:txBody>
                    <a:bodyPr/>
                    <a:lstStyle/>
                    <a:p>
                      <a:pPr algn="l" rtl="0" fontAlgn="base"/>
                      <a:r>
                        <a:rPr lang="en-US" sz="1000" b="1" i="0" dirty="0">
                          <a:solidFill>
                            <a:srgbClr val="FFFFFF"/>
                          </a:solidFill>
                          <a:effectLst/>
                          <a:latin typeface="Calibri" panose="020F0502020204030204" pitchFamily="34" charset="0"/>
                        </a:rPr>
                        <a:t> </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2023-2024</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2024-2025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400" b="1" i="0" dirty="0">
                          <a:solidFill>
                            <a:srgbClr val="FFFFFF"/>
                          </a:solidFill>
                          <a:effectLst/>
                          <a:latin typeface="Calibri" panose="020F0502020204030204" pitchFamily="34" charset="0"/>
                        </a:rPr>
                        <a:t>$ Change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marL="0" marR="0" algn="ctr">
                        <a:spcBef>
                          <a:spcPts val="0"/>
                        </a:spcBef>
                        <a:spcAft>
                          <a:spcPts val="0"/>
                        </a:spcAft>
                      </a:pPr>
                      <a:r>
                        <a:rPr lang="en-US" sz="1400" b="1" dirty="0">
                          <a:solidFill>
                            <a:schemeClr val="bg1"/>
                          </a:solidFill>
                          <a:effectLst/>
                          <a:highlight>
                            <a:srgbClr val="795FAF"/>
                          </a:highlight>
                          <a:latin typeface="+mn-lt"/>
                          <a:ea typeface="Aptos" panose="020B0004020202020204" pitchFamily="34" charset="0"/>
                          <a:cs typeface="Aptos" panose="020B0004020202020204" pitchFamily="34" charset="0"/>
                        </a:rPr>
                        <a:t>% Change</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2065336040"/>
                  </a:ext>
                </a:extLst>
              </a:tr>
              <a:tr h="577872">
                <a:tc>
                  <a:txBody>
                    <a:bodyPr/>
                    <a:lstStyle/>
                    <a:p>
                      <a:pPr algn="l" rtl="0" fontAlgn="base"/>
                      <a:r>
                        <a:rPr lang="en-US" sz="1400" b="1" i="0" dirty="0">
                          <a:solidFill>
                            <a:srgbClr val="FFFFFF"/>
                          </a:solidFill>
                          <a:effectLst/>
                          <a:latin typeface="Calibri" panose="020F0502020204030204" pitchFamily="34" charset="0"/>
                        </a:rPr>
                        <a:t>Interfund Transfers &amp; Appropriated Fund Balance</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$1,149,032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$663,296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($485,736)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effectLst/>
                          <a:highlight>
                            <a:srgbClr val="C9BFDF"/>
                          </a:highlight>
                          <a:latin typeface="Calibri (body)"/>
                          <a:ea typeface="Aptos" panose="020B0004020202020204" pitchFamily="34" charset="0"/>
                          <a:cs typeface="Aptos" panose="020B0004020202020204" pitchFamily="34" charset="0"/>
                        </a:rPr>
                        <a:t>(42.27)</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449642145"/>
                  </a:ext>
                </a:extLst>
              </a:tr>
              <a:tr h="525864">
                <a:tc>
                  <a:txBody>
                    <a:bodyPr/>
                    <a:lstStyle/>
                    <a:p>
                      <a:pPr algn="l" rtl="0" fontAlgn="base"/>
                      <a:r>
                        <a:rPr lang="en-US" sz="1400" b="1" i="0" dirty="0">
                          <a:solidFill>
                            <a:srgbClr val="FFFFFF"/>
                          </a:solidFill>
                          <a:effectLst/>
                          <a:latin typeface="Calibri" panose="020F0502020204030204" pitchFamily="34" charset="0"/>
                        </a:rPr>
                        <a:t>Misc. Revenues</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$457,036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$465,240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$8,204</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dirty="0">
                          <a:effectLst/>
                          <a:highlight>
                            <a:srgbClr val="E4DFEF"/>
                          </a:highlight>
                          <a:latin typeface="Calibri (body)"/>
                          <a:ea typeface="Aptos" panose="020B0004020202020204" pitchFamily="34" charset="0"/>
                          <a:cs typeface="Aptos" panose="020B0004020202020204" pitchFamily="34" charset="0"/>
                        </a:rPr>
                        <a:t>1.80</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420707134"/>
                  </a:ext>
                </a:extLst>
              </a:tr>
              <a:tr h="525864">
                <a:tc>
                  <a:txBody>
                    <a:bodyPr/>
                    <a:lstStyle/>
                    <a:p>
                      <a:pPr algn="l" rtl="0" fontAlgn="base"/>
                      <a:r>
                        <a:rPr lang="en-US" sz="1400" b="1" i="0" dirty="0">
                          <a:solidFill>
                            <a:srgbClr val="FFFFFF"/>
                          </a:solidFill>
                          <a:effectLst/>
                          <a:latin typeface="Calibri" panose="020F0502020204030204" pitchFamily="34" charset="0"/>
                        </a:rPr>
                        <a:t>Property Tax Levy</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$8,424,381</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$8,759,346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$334,965</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effectLst/>
                          <a:highlight>
                            <a:srgbClr val="C9BFDF"/>
                          </a:highlight>
                          <a:latin typeface="Calibri (body)"/>
                          <a:ea typeface="Aptos" panose="020B0004020202020204" pitchFamily="34" charset="0"/>
                          <a:cs typeface="Aptos" panose="020B0004020202020204" pitchFamily="34" charset="0"/>
                        </a:rPr>
                        <a:t>3.98</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2643119046"/>
                  </a:ext>
                </a:extLst>
              </a:tr>
              <a:tr h="525864">
                <a:tc>
                  <a:txBody>
                    <a:bodyPr/>
                    <a:lstStyle/>
                    <a:p>
                      <a:pPr algn="l" rtl="0" fontAlgn="base"/>
                      <a:r>
                        <a:rPr lang="en-US" sz="1400" b="1" i="0" dirty="0">
                          <a:solidFill>
                            <a:srgbClr val="FFFFFF"/>
                          </a:solidFill>
                          <a:effectLst/>
                          <a:latin typeface="Calibri" panose="020F0502020204030204" pitchFamily="34" charset="0"/>
                        </a:rPr>
                        <a:t>Sales Tax</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$1,250,000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$1,150,000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0" i="0" dirty="0">
                          <a:effectLst/>
                          <a:latin typeface="+mn-lt"/>
                        </a:rPr>
                        <a:t>($100,000)</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dirty="0">
                          <a:effectLst/>
                          <a:highlight>
                            <a:srgbClr val="E4DFEF"/>
                          </a:highlight>
                          <a:latin typeface="Calibri (body)"/>
                          <a:ea typeface="Aptos" panose="020B0004020202020204" pitchFamily="34" charset="0"/>
                          <a:cs typeface="Aptos" panose="020B0004020202020204" pitchFamily="34" charset="0"/>
                        </a:rPr>
                        <a:t>(8.00)</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169923186"/>
                  </a:ext>
                </a:extLst>
              </a:tr>
              <a:tr h="525864">
                <a:tc>
                  <a:txBody>
                    <a:bodyPr/>
                    <a:lstStyle/>
                    <a:p>
                      <a:pPr algn="l" rtl="0" fontAlgn="base"/>
                      <a:r>
                        <a:rPr lang="en-US" sz="1400" b="1" i="0" dirty="0">
                          <a:solidFill>
                            <a:srgbClr val="FFFFFF"/>
                          </a:solidFill>
                          <a:effectLst/>
                          <a:latin typeface="Calibri" panose="020F0502020204030204" pitchFamily="34" charset="0"/>
                        </a:rPr>
                        <a:t>State Aid</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0" i="0" dirty="0">
                          <a:effectLst/>
                        </a:rPr>
                        <a:t>$11,269,576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$11,614,565</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0" i="0" dirty="0">
                          <a:effectLst/>
                          <a:latin typeface="+mn-lt"/>
                        </a:rPr>
                        <a:t>$344,989</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marL="0" marR="0" algn="ctr">
                        <a:spcBef>
                          <a:spcPts val="0"/>
                        </a:spcBef>
                        <a:spcAft>
                          <a:spcPts val="0"/>
                        </a:spcAft>
                      </a:pPr>
                      <a:r>
                        <a:rPr lang="en-US" sz="1200" dirty="0">
                          <a:effectLst/>
                          <a:highlight>
                            <a:srgbClr val="C9BFDF"/>
                          </a:highlight>
                          <a:latin typeface="Calibri (body)"/>
                          <a:ea typeface="Aptos" panose="020B0004020202020204" pitchFamily="34" charset="0"/>
                          <a:cs typeface="Aptos" panose="020B0004020202020204" pitchFamily="34" charset="0"/>
                        </a:rPr>
                        <a:t>3.06</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645027958"/>
                  </a:ext>
                </a:extLst>
              </a:tr>
              <a:tr h="525864">
                <a:tc>
                  <a:txBody>
                    <a:bodyPr/>
                    <a:lstStyle/>
                    <a:p>
                      <a:pPr algn="l" rtl="0" fontAlgn="base"/>
                      <a:r>
                        <a:rPr lang="en-US" sz="1400" b="1" i="0" dirty="0">
                          <a:solidFill>
                            <a:srgbClr val="FFFFFF"/>
                          </a:solidFill>
                          <a:effectLst/>
                          <a:latin typeface="Calibri" panose="020F0502020204030204" pitchFamily="34" charset="0"/>
                        </a:rPr>
                        <a:t>Total </a:t>
                      </a:r>
                      <a:endParaRPr lang="en-US" sz="1400"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effectLst/>
                        </a:rPr>
                        <a:t>$22,550,025</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mn-lt"/>
                        </a:rPr>
                        <a:t>$22,652,447</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mn-lt"/>
                        </a:rPr>
                        <a:t>$102,422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marL="0" marR="0" algn="ctr">
                        <a:spcBef>
                          <a:spcPts val="0"/>
                        </a:spcBef>
                        <a:spcAft>
                          <a:spcPts val="0"/>
                        </a:spcAft>
                      </a:pPr>
                      <a:r>
                        <a:rPr lang="en-US" sz="1200" b="1" dirty="0">
                          <a:effectLst/>
                          <a:highlight>
                            <a:srgbClr val="E4DFEF"/>
                          </a:highlight>
                          <a:latin typeface="Calibri (body)"/>
                          <a:ea typeface="Aptos" panose="020B0004020202020204" pitchFamily="34" charset="0"/>
                          <a:cs typeface="Aptos" panose="020B0004020202020204" pitchFamily="34" charset="0"/>
                        </a:rPr>
                        <a:t>0.45</a:t>
                      </a:r>
                    </a:p>
                  </a:txBody>
                  <a:tcPr marL="0" marR="0" marT="0" marB="0">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644030066"/>
                  </a:ext>
                </a:extLst>
              </a:tr>
            </a:tbl>
          </a:graphicData>
        </a:graphic>
      </p:graphicFrame>
    </p:spTree>
    <p:extLst>
      <p:ext uri="{BB962C8B-B14F-4D97-AF65-F5344CB8AC3E}">
        <p14:creationId xmlns:p14="http://schemas.microsoft.com/office/powerpoint/2010/main" val="123661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517532" cy="7078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564205"/>
            <a:ext cx="6396220" cy="707886"/>
          </a:xfrm>
          <a:prstGeom prst="rect">
            <a:avLst/>
          </a:prstGeom>
          <a:noFill/>
        </p:spPr>
        <p:txBody>
          <a:bodyPr wrap="square" rtlCol="0">
            <a:spAutoFit/>
          </a:bodyPr>
          <a:lstStyle/>
          <a:p>
            <a:r>
              <a:rPr lang="en-US" sz="4000" b="1" dirty="0">
                <a:solidFill>
                  <a:schemeClr val="bg1"/>
                </a:solidFill>
              </a:rPr>
              <a:t>Three Part Budget </a:t>
            </a:r>
          </a:p>
        </p:txBody>
      </p:sp>
      <p:graphicFrame>
        <p:nvGraphicFramePr>
          <p:cNvPr id="5" name="Table 4">
            <a:extLst>
              <a:ext uri="{FF2B5EF4-FFF2-40B4-BE49-F238E27FC236}">
                <a16:creationId xmlns:a16="http://schemas.microsoft.com/office/drawing/2014/main" id="{3D8B164E-697D-2482-9D26-0C8657B9D9E6}"/>
              </a:ext>
            </a:extLst>
          </p:cNvPr>
          <p:cNvGraphicFramePr>
            <a:graphicFrameLocks noGrp="1"/>
          </p:cNvGraphicFramePr>
          <p:nvPr>
            <p:extLst>
              <p:ext uri="{D42A27DB-BD31-4B8C-83A1-F6EECF244321}">
                <p14:modId xmlns:p14="http://schemas.microsoft.com/office/powerpoint/2010/main" val="495414511"/>
              </p:ext>
            </p:extLst>
          </p:nvPr>
        </p:nvGraphicFramePr>
        <p:xfrm>
          <a:off x="2525301" y="1531638"/>
          <a:ext cx="7141397" cy="1956582"/>
        </p:xfrm>
        <a:graphic>
          <a:graphicData uri="http://schemas.openxmlformats.org/drawingml/2006/table">
            <a:tbl>
              <a:tblPr/>
              <a:tblGrid>
                <a:gridCol w="1931109">
                  <a:extLst>
                    <a:ext uri="{9D8B030D-6E8A-4147-A177-3AD203B41FA5}">
                      <a16:colId xmlns:a16="http://schemas.microsoft.com/office/drawing/2014/main" val="2676681532"/>
                    </a:ext>
                  </a:extLst>
                </a:gridCol>
                <a:gridCol w="1240224">
                  <a:extLst>
                    <a:ext uri="{9D8B030D-6E8A-4147-A177-3AD203B41FA5}">
                      <a16:colId xmlns:a16="http://schemas.microsoft.com/office/drawing/2014/main" val="2346184496"/>
                    </a:ext>
                  </a:extLst>
                </a:gridCol>
                <a:gridCol w="1401992">
                  <a:extLst>
                    <a:ext uri="{9D8B030D-6E8A-4147-A177-3AD203B41FA5}">
                      <a16:colId xmlns:a16="http://schemas.microsoft.com/office/drawing/2014/main" val="517112232"/>
                    </a:ext>
                  </a:extLst>
                </a:gridCol>
                <a:gridCol w="1284036">
                  <a:extLst>
                    <a:ext uri="{9D8B030D-6E8A-4147-A177-3AD203B41FA5}">
                      <a16:colId xmlns:a16="http://schemas.microsoft.com/office/drawing/2014/main" val="3254277912"/>
                    </a:ext>
                  </a:extLst>
                </a:gridCol>
                <a:gridCol w="1284036">
                  <a:extLst>
                    <a:ext uri="{9D8B030D-6E8A-4147-A177-3AD203B41FA5}">
                      <a16:colId xmlns:a16="http://schemas.microsoft.com/office/drawing/2014/main" val="2829687721"/>
                    </a:ext>
                  </a:extLst>
                </a:gridCol>
              </a:tblGrid>
              <a:tr h="369614">
                <a:tc>
                  <a:txBody>
                    <a:bodyPr/>
                    <a:lstStyle/>
                    <a:p>
                      <a:pPr algn="l" fontAlgn="ctr"/>
                      <a:endParaRPr lang="en-US" sz="1000" b="1" i="0" u="none" strike="noStrike" dirty="0">
                        <a:solidFill>
                          <a:srgbClr val="FFFFFF"/>
                        </a:solidFill>
                        <a:effectLst/>
                        <a:highlight>
                          <a:srgbClr val="795FAF"/>
                        </a:highlight>
                        <a:latin typeface="Calibri" panose="020F0502020204030204" pitchFamily="34" charset="0"/>
                      </a:endParaRP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2000" b="1" i="0" u="none" strike="noStrike" dirty="0">
                          <a:solidFill>
                            <a:srgbClr val="FFFFFF"/>
                          </a:solidFill>
                          <a:effectLst/>
                          <a:highlight>
                            <a:srgbClr val="795FAF"/>
                          </a:highlight>
                          <a:latin typeface="Calibri" panose="020F0502020204030204" pitchFamily="34" charset="0"/>
                        </a:rPr>
                        <a:t>2023-2024</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2000" b="1" i="0" u="none" strike="noStrike" dirty="0">
                          <a:solidFill>
                            <a:srgbClr val="FFFFFF"/>
                          </a:solidFill>
                          <a:effectLst/>
                          <a:highlight>
                            <a:srgbClr val="795FAF"/>
                          </a:highlight>
                          <a:latin typeface="Calibri" panose="020F0502020204030204" pitchFamily="34" charset="0"/>
                        </a:rPr>
                        <a:t>2024-2025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2000" b="1" i="0" u="none" strike="noStrike" dirty="0">
                          <a:solidFill>
                            <a:srgbClr val="FFFFFF"/>
                          </a:solidFill>
                          <a:effectLst/>
                          <a:highlight>
                            <a:srgbClr val="795FAF"/>
                          </a:highlight>
                          <a:latin typeface="Calibri" panose="020F0502020204030204" pitchFamily="34" charset="0"/>
                        </a:rPr>
                        <a:t>$ Change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2000" b="1" i="0" u="none" strike="noStrike" dirty="0">
                          <a:solidFill>
                            <a:srgbClr val="FFFFFF"/>
                          </a:solidFill>
                          <a:effectLst/>
                          <a:highlight>
                            <a:srgbClr val="795FAF"/>
                          </a:highlight>
                          <a:latin typeface="Calibri" panose="020F0502020204030204" pitchFamily="34" charset="0"/>
                        </a:rPr>
                        <a:t>% Change </a:t>
                      </a:r>
                    </a:p>
                  </a:txBody>
                  <a:tcPr marL="9525" marR="9525" marT="9525" anchor="ctr">
                    <a:lnL w="12700" cap="flat" cmpd="sng" algn="ctr">
                      <a:solidFill>
                        <a:srgbClr val="999999"/>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808913678"/>
                  </a:ext>
                </a:extLst>
              </a:tr>
              <a:tr h="396742">
                <a:tc>
                  <a:txBody>
                    <a:bodyPr/>
                    <a:lstStyle/>
                    <a:p>
                      <a:pPr algn="l" fontAlgn="ctr"/>
                      <a:r>
                        <a:rPr lang="en-US" sz="2000" b="0" i="0" u="none" strike="noStrike" dirty="0">
                          <a:solidFill>
                            <a:srgbClr val="000000"/>
                          </a:solidFill>
                          <a:effectLst/>
                          <a:highlight>
                            <a:srgbClr val="795FAF"/>
                          </a:highlight>
                          <a:latin typeface="Calibri"/>
                        </a:rPr>
                        <a:t>Program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$16,990,143</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a:rPr>
                        <a:t>$16,878,136</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a:rPr>
                        <a:t>($112,007)</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a:rPr>
                        <a:t>(-0.66)%</a:t>
                      </a:r>
                    </a:p>
                  </a:txBody>
                  <a:tcPr marL="9525" marR="9525" marT="9525" anchor="ctr">
                    <a:lnL w="12700" cap="flat" cmpd="sng" algn="ctr">
                      <a:solidFill>
                        <a:srgbClr val="999999"/>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3991349946"/>
                  </a:ext>
                </a:extLst>
              </a:tr>
              <a:tr h="396742">
                <a:tc>
                  <a:txBody>
                    <a:bodyPr/>
                    <a:lstStyle/>
                    <a:p>
                      <a:pPr algn="l" fontAlgn="ctr"/>
                      <a:r>
                        <a:rPr lang="en-US" sz="2000" b="0" i="0" u="none" strike="noStrike" dirty="0">
                          <a:solidFill>
                            <a:srgbClr val="000000"/>
                          </a:solidFill>
                          <a:effectLst/>
                          <a:highlight>
                            <a:srgbClr val="795FAF"/>
                          </a:highlight>
                          <a:latin typeface="Calibri" panose="020F0502020204030204" pitchFamily="34" charset="0"/>
                        </a:rPr>
                        <a:t>Capital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dirty="0">
                          <a:solidFill>
                            <a:srgbClr val="000000"/>
                          </a:solidFill>
                          <a:effectLst/>
                          <a:highlight>
                            <a:srgbClr val="E4DFEF"/>
                          </a:highlight>
                          <a:latin typeface="Calibri" panose="020F0502020204030204" pitchFamily="34" charset="0"/>
                        </a:rPr>
                        <a:t>$3,449,919</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dirty="0">
                          <a:solidFill>
                            <a:srgbClr val="000000"/>
                          </a:solidFill>
                          <a:effectLst/>
                          <a:highlight>
                            <a:srgbClr val="E4DFEF"/>
                          </a:highlight>
                          <a:latin typeface="Calibri"/>
                        </a:rPr>
                        <a:t>$4,257,317</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$807,398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E4DFEF"/>
                          </a:highlight>
                          <a:latin typeface="Calibri"/>
                        </a:rPr>
                        <a:t>23.40%</a:t>
                      </a:r>
                    </a:p>
                  </a:txBody>
                  <a:tcPr marL="9525" marR="9525" marT="9525" anchor="ctr">
                    <a:lnL w="12700" cap="flat" cmpd="sng" algn="ctr">
                      <a:solidFill>
                        <a:srgbClr val="999999"/>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293013578"/>
                  </a:ext>
                </a:extLst>
              </a:tr>
              <a:tr h="396742">
                <a:tc>
                  <a:txBody>
                    <a:bodyPr/>
                    <a:lstStyle/>
                    <a:p>
                      <a:pPr algn="l" fontAlgn="ctr"/>
                      <a:r>
                        <a:rPr lang="en-US" sz="2000" b="0" i="0" u="none" strike="noStrike" dirty="0">
                          <a:solidFill>
                            <a:srgbClr val="000000"/>
                          </a:solidFill>
                          <a:effectLst/>
                          <a:highlight>
                            <a:srgbClr val="795FAF"/>
                          </a:highlight>
                          <a:latin typeface="Calibri" panose="020F0502020204030204" pitchFamily="34" charset="0"/>
                        </a:rPr>
                        <a:t>Administration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$2,109,963</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$1,516,994</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a:rPr>
                        <a:t>($592,969)</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a:rPr>
                        <a:t>(-28.1)%</a:t>
                      </a:r>
                    </a:p>
                  </a:txBody>
                  <a:tcPr marL="9525" marR="9525" marT="9525" anchor="ctr">
                    <a:lnL w="12700" cap="flat" cmpd="sng" algn="ctr">
                      <a:solidFill>
                        <a:srgbClr val="999999"/>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3447340963"/>
                  </a:ext>
                </a:extLst>
              </a:tr>
              <a:tr h="396742">
                <a:tc>
                  <a:txBody>
                    <a:bodyPr/>
                    <a:lstStyle/>
                    <a:p>
                      <a:pPr algn="r" fontAlgn="ctr"/>
                      <a:r>
                        <a:rPr lang="en-US" sz="2000" b="1" i="0" u="none" strike="noStrike" dirty="0">
                          <a:solidFill>
                            <a:srgbClr val="000000"/>
                          </a:solidFill>
                          <a:effectLst/>
                          <a:highlight>
                            <a:srgbClr val="795FAF"/>
                          </a:highlight>
                          <a:latin typeface="Calibri" panose="020F0502020204030204" pitchFamily="34" charset="0"/>
                        </a:rPr>
                        <a:t>Total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95FAF"/>
                    </a:solidFill>
                  </a:tcPr>
                </a:tc>
                <a:tc>
                  <a:txBody>
                    <a:bodyPr/>
                    <a:lstStyle/>
                    <a:p>
                      <a:pPr algn="ctr" fontAlgn="ctr"/>
                      <a:r>
                        <a:rPr lang="en-US" sz="1600" b="1" i="0" u="none" strike="noStrike" dirty="0">
                          <a:solidFill>
                            <a:srgbClr val="000000"/>
                          </a:solidFill>
                          <a:effectLst/>
                          <a:highlight>
                            <a:srgbClr val="E4DFEF"/>
                          </a:highlight>
                          <a:latin typeface="Calibri" panose="020F0502020204030204" pitchFamily="34" charset="0"/>
                        </a:rPr>
                        <a:t>$22,550,025</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F"/>
                    </a:solidFill>
                  </a:tcPr>
                </a:tc>
                <a:tc>
                  <a:txBody>
                    <a:bodyPr/>
                    <a:lstStyle/>
                    <a:p>
                      <a:pPr algn="ctr" fontAlgn="ctr"/>
                      <a:r>
                        <a:rPr lang="en-US" sz="1600" b="1" i="0" u="none" strike="noStrike" dirty="0">
                          <a:solidFill>
                            <a:srgbClr val="000000"/>
                          </a:solidFill>
                          <a:effectLst/>
                          <a:highlight>
                            <a:srgbClr val="E4DFEF"/>
                          </a:highlight>
                          <a:latin typeface="Calibri" panose="020F0502020204030204" pitchFamily="34" charset="0"/>
                        </a:rPr>
                        <a:t>$22,652,447</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F"/>
                    </a:solidFill>
                  </a:tcPr>
                </a:tc>
                <a:tc>
                  <a:txBody>
                    <a:bodyPr/>
                    <a:lstStyle/>
                    <a:p>
                      <a:pPr algn="ctr" fontAlgn="ctr"/>
                      <a:r>
                        <a:rPr lang="en-US" sz="1600" b="1" i="0" u="none" strike="noStrike" dirty="0">
                          <a:solidFill>
                            <a:srgbClr val="000000"/>
                          </a:solidFill>
                          <a:effectLst/>
                          <a:highlight>
                            <a:srgbClr val="C9BFDF"/>
                          </a:highlight>
                          <a:latin typeface="Calibri" panose="020F0502020204030204" pitchFamily="34" charset="0"/>
                        </a:rPr>
                        <a:t>$102,422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1" i="0" u="none" strike="noStrike" dirty="0">
                          <a:solidFill>
                            <a:srgbClr val="000000"/>
                          </a:solidFill>
                          <a:effectLst/>
                          <a:highlight>
                            <a:srgbClr val="E4DFEF"/>
                          </a:highlight>
                          <a:latin typeface="Calibri"/>
                        </a:rPr>
                        <a:t>0.45%</a:t>
                      </a:r>
                    </a:p>
                  </a:txBody>
                  <a:tcPr marL="9525" marR="9525" marT="9525" anchor="ctr">
                    <a:lnL w="12700" cap="flat" cmpd="sng" algn="ctr">
                      <a:solidFill>
                        <a:srgbClr val="999999"/>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999999"/>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F"/>
                    </a:solidFill>
                  </a:tcPr>
                </a:tc>
                <a:extLst>
                  <a:ext uri="{0D108BD9-81ED-4DB2-BD59-A6C34878D82A}">
                    <a16:rowId xmlns:a16="http://schemas.microsoft.com/office/drawing/2014/main" val="4091600187"/>
                  </a:ext>
                </a:extLst>
              </a:tr>
            </a:tbl>
          </a:graphicData>
        </a:graphic>
      </p:graphicFrame>
      <p:pic>
        <p:nvPicPr>
          <p:cNvPr id="1025" name="Picture 1">
            <a:extLst>
              <a:ext uri="{FF2B5EF4-FFF2-40B4-BE49-F238E27FC236}">
                <a16:creationId xmlns:a16="http://schemas.microsoft.com/office/drawing/2014/main" id="{81432350-8CDA-1313-3C89-F2DBC0F981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9839" y="3896030"/>
            <a:ext cx="4379251" cy="2397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22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517532" cy="7078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564205"/>
            <a:ext cx="6396220" cy="707886"/>
          </a:xfrm>
          <a:prstGeom prst="rect">
            <a:avLst/>
          </a:prstGeom>
          <a:noFill/>
        </p:spPr>
        <p:txBody>
          <a:bodyPr wrap="square" rtlCol="0">
            <a:spAutoFit/>
          </a:bodyPr>
          <a:lstStyle/>
          <a:p>
            <a:r>
              <a:rPr lang="en-US" sz="4000" b="1" dirty="0">
                <a:solidFill>
                  <a:schemeClr val="bg1"/>
                </a:solidFill>
              </a:rPr>
              <a:t>Component Budget </a:t>
            </a:r>
          </a:p>
        </p:txBody>
      </p:sp>
      <p:graphicFrame>
        <p:nvGraphicFramePr>
          <p:cNvPr id="6" name="Table 5">
            <a:extLst>
              <a:ext uri="{FF2B5EF4-FFF2-40B4-BE49-F238E27FC236}">
                <a16:creationId xmlns:a16="http://schemas.microsoft.com/office/drawing/2014/main" id="{81AE37FC-C3E4-05FD-A2A7-56F02C7D4F6E}"/>
              </a:ext>
            </a:extLst>
          </p:cNvPr>
          <p:cNvGraphicFramePr>
            <a:graphicFrameLocks noGrp="1"/>
          </p:cNvGraphicFramePr>
          <p:nvPr>
            <p:extLst>
              <p:ext uri="{D42A27DB-BD31-4B8C-83A1-F6EECF244321}">
                <p14:modId xmlns:p14="http://schemas.microsoft.com/office/powerpoint/2010/main" val="839346072"/>
              </p:ext>
            </p:extLst>
          </p:nvPr>
        </p:nvGraphicFramePr>
        <p:xfrm>
          <a:off x="2871171" y="1756777"/>
          <a:ext cx="6449655" cy="3956234"/>
        </p:xfrm>
        <a:graphic>
          <a:graphicData uri="http://schemas.openxmlformats.org/drawingml/2006/table">
            <a:tbl>
              <a:tblPr/>
              <a:tblGrid>
                <a:gridCol w="1626600">
                  <a:extLst>
                    <a:ext uri="{9D8B030D-6E8A-4147-A177-3AD203B41FA5}">
                      <a16:colId xmlns:a16="http://schemas.microsoft.com/office/drawing/2014/main" val="3128228880"/>
                    </a:ext>
                  </a:extLst>
                </a:gridCol>
                <a:gridCol w="1445666">
                  <a:extLst>
                    <a:ext uri="{9D8B030D-6E8A-4147-A177-3AD203B41FA5}">
                      <a16:colId xmlns:a16="http://schemas.microsoft.com/office/drawing/2014/main" val="4074040809"/>
                    </a:ext>
                  </a:extLst>
                </a:gridCol>
                <a:gridCol w="1333179">
                  <a:extLst>
                    <a:ext uri="{9D8B030D-6E8A-4147-A177-3AD203B41FA5}">
                      <a16:colId xmlns:a16="http://schemas.microsoft.com/office/drawing/2014/main" val="3421698549"/>
                    </a:ext>
                  </a:extLst>
                </a:gridCol>
                <a:gridCol w="1282392">
                  <a:extLst>
                    <a:ext uri="{9D8B030D-6E8A-4147-A177-3AD203B41FA5}">
                      <a16:colId xmlns:a16="http://schemas.microsoft.com/office/drawing/2014/main" val="3012627559"/>
                    </a:ext>
                  </a:extLst>
                </a:gridCol>
                <a:gridCol w="761818">
                  <a:extLst>
                    <a:ext uri="{9D8B030D-6E8A-4147-A177-3AD203B41FA5}">
                      <a16:colId xmlns:a16="http://schemas.microsoft.com/office/drawing/2014/main" val="1917705620"/>
                    </a:ext>
                  </a:extLst>
                </a:gridCol>
              </a:tblGrid>
              <a:tr h="760986">
                <a:tc>
                  <a:txBody>
                    <a:bodyPr/>
                    <a:lstStyle/>
                    <a:p>
                      <a:pPr algn="l" fontAlgn="ctr"/>
                      <a:endParaRPr lang="en-US" sz="1100" b="1" i="0" u="none" strike="noStrike">
                        <a:solidFill>
                          <a:srgbClr val="FFFFFF"/>
                        </a:solidFill>
                        <a:effectLst/>
                        <a:highlight>
                          <a:srgbClr val="795FAF"/>
                        </a:highlight>
                        <a:latin typeface="Calibri" panose="020F0502020204030204" pitchFamily="34" charset="0"/>
                      </a:endParaRP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800" b="1" i="0" u="none" strike="noStrike" dirty="0">
                          <a:solidFill>
                            <a:srgbClr val="FFFFFF"/>
                          </a:solidFill>
                          <a:effectLst/>
                          <a:highlight>
                            <a:srgbClr val="795FAF"/>
                          </a:highlight>
                          <a:latin typeface="Calibri" panose="020F0502020204030204" pitchFamily="34" charset="0"/>
                        </a:rPr>
                        <a:t>2023-2024</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800" b="1" i="0" u="none" strike="noStrike" dirty="0">
                          <a:solidFill>
                            <a:srgbClr val="FFFFFF"/>
                          </a:solidFill>
                          <a:effectLst/>
                          <a:highlight>
                            <a:srgbClr val="795FAF"/>
                          </a:highlight>
                          <a:latin typeface="Calibri" panose="020F0502020204030204" pitchFamily="34" charset="0"/>
                        </a:rPr>
                        <a:t>2024-2025</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800" b="1" i="0" u="none" strike="noStrike" dirty="0">
                          <a:solidFill>
                            <a:srgbClr val="FFFFFF"/>
                          </a:solidFill>
                          <a:effectLst/>
                          <a:highlight>
                            <a:srgbClr val="795FAF"/>
                          </a:highlight>
                          <a:latin typeface="Calibri" panose="020F0502020204030204" pitchFamily="34" charset="0"/>
                        </a:rPr>
                        <a:t>$ Change</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800" b="1" i="0" u="none" strike="noStrike" dirty="0">
                          <a:solidFill>
                            <a:srgbClr val="FFFFFF"/>
                          </a:solidFill>
                          <a:effectLst/>
                          <a:highlight>
                            <a:srgbClr val="795FAF"/>
                          </a:highlight>
                          <a:latin typeface="Calibri" panose="020F0502020204030204" pitchFamily="34" charset="0"/>
                        </a:rPr>
                        <a:t>% Change</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746643491"/>
                  </a:ext>
                </a:extLst>
              </a:tr>
              <a:tr h="523281">
                <a:tc>
                  <a:txBody>
                    <a:bodyPr/>
                    <a:lstStyle/>
                    <a:p>
                      <a:pPr algn="l" fontAlgn="ctr"/>
                      <a:r>
                        <a:rPr lang="en-US" sz="1800" b="1" i="0" u="none" strike="noStrike" dirty="0">
                          <a:solidFill>
                            <a:srgbClr val="FFFFFF"/>
                          </a:solidFill>
                          <a:effectLst/>
                          <a:highlight>
                            <a:srgbClr val="795FAF"/>
                          </a:highlight>
                          <a:latin typeface="Calibri" panose="020F0502020204030204" pitchFamily="34" charset="0"/>
                        </a:rPr>
                        <a:t>General Support</a:t>
                      </a: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$ 2,755,179</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$2,960,696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$205,517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7.46%</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4017343163"/>
                  </a:ext>
                </a:extLst>
              </a:tr>
              <a:tr h="470458">
                <a:tc>
                  <a:txBody>
                    <a:bodyPr/>
                    <a:lstStyle/>
                    <a:p>
                      <a:pPr algn="l" fontAlgn="ctr"/>
                      <a:r>
                        <a:rPr lang="en-US" sz="1800" b="1" i="0" u="none" strike="noStrike" dirty="0">
                          <a:solidFill>
                            <a:srgbClr val="FFFFFF"/>
                          </a:solidFill>
                          <a:effectLst/>
                          <a:highlight>
                            <a:srgbClr val="795FAF"/>
                          </a:highlight>
                          <a:latin typeface="Calibri" panose="020F0502020204030204" pitchFamily="34" charset="0"/>
                        </a:rPr>
                        <a:t>Instruction</a:t>
                      </a: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dirty="0">
                          <a:solidFill>
                            <a:srgbClr val="000000"/>
                          </a:solidFill>
                          <a:effectLst/>
                          <a:highlight>
                            <a:srgbClr val="E4DFEF"/>
                          </a:highlight>
                          <a:latin typeface="Calibri" panose="020F0502020204030204" pitchFamily="34" charset="0"/>
                        </a:rPr>
                        <a:t>$12,106,324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a:solidFill>
                            <a:srgbClr val="000000"/>
                          </a:solidFill>
                          <a:effectLst/>
                          <a:highlight>
                            <a:srgbClr val="E4DFEF"/>
                          </a:highlight>
                          <a:latin typeface="Calibri" panose="020F0502020204030204" pitchFamily="34" charset="0"/>
                        </a:rPr>
                        <a:t>$11,730,080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a:solidFill>
                            <a:srgbClr val="000000"/>
                          </a:solidFill>
                          <a:effectLst/>
                          <a:highlight>
                            <a:srgbClr val="E4DFEF"/>
                          </a:highlight>
                          <a:latin typeface="Calibri" panose="020F0502020204030204" pitchFamily="34" charset="0"/>
                        </a:rPr>
                        <a:t>($376,244)</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dirty="0">
                          <a:solidFill>
                            <a:srgbClr val="000000"/>
                          </a:solidFill>
                          <a:effectLst/>
                          <a:highlight>
                            <a:srgbClr val="E4DFEF"/>
                          </a:highlight>
                          <a:latin typeface="Calibri" panose="020F0502020204030204" pitchFamily="34" charset="0"/>
                        </a:rPr>
                        <a:t>-3.10%</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1396443053"/>
                  </a:ext>
                </a:extLst>
              </a:tr>
              <a:tr h="523281">
                <a:tc>
                  <a:txBody>
                    <a:bodyPr/>
                    <a:lstStyle/>
                    <a:p>
                      <a:pPr algn="l" fontAlgn="ctr"/>
                      <a:r>
                        <a:rPr lang="en-US" sz="1800" b="1" i="0" u="none" strike="noStrike" dirty="0">
                          <a:solidFill>
                            <a:srgbClr val="FFFFFF"/>
                          </a:solidFill>
                          <a:effectLst/>
                          <a:highlight>
                            <a:srgbClr val="795FAF"/>
                          </a:highlight>
                          <a:latin typeface="Calibri" panose="020F0502020204030204" pitchFamily="34" charset="0"/>
                        </a:rPr>
                        <a:t>Transportation</a:t>
                      </a: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$ 1,140,057</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$1,119,849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($20,208)</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-1.77%</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761442301"/>
                  </a:ext>
                </a:extLst>
              </a:tr>
              <a:tr h="523281">
                <a:tc>
                  <a:txBody>
                    <a:bodyPr/>
                    <a:lstStyle/>
                    <a:p>
                      <a:pPr algn="l" fontAlgn="ctr"/>
                      <a:r>
                        <a:rPr lang="en-US" sz="1800" b="1" i="0" u="none" strike="noStrike" dirty="0">
                          <a:solidFill>
                            <a:srgbClr val="FFFFFF"/>
                          </a:solidFill>
                          <a:effectLst/>
                          <a:highlight>
                            <a:srgbClr val="795FAF"/>
                          </a:highlight>
                          <a:latin typeface="Calibri" panose="020F0502020204030204" pitchFamily="34" charset="0"/>
                        </a:rPr>
                        <a:t>Employee Benefits </a:t>
                      </a: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a:solidFill>
                            <a:srgbClr val="000000"/>
                          </a:solidFill>
                          <a:effectLst/>
                          <a:highlight>
                            <a:srgbClr val="E4DFEF"/>
                          </a:highlight>
                          <a:latin typeface="Calibri" panose="020F0502020204030204" pitchFamily="34" charset="0"/>
                        </a:rPr>
                        <a:t>$ 4,482,380</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dirty="0">
                          <a:solidFill>
                            <a:srgbClr val="000000"/>
                          </a:solidFill>
                          <a:effectLst/>
                          <a:highlight>
                            <a:srgbClr val="E4DFEF"/>
                          </a:highlight>
                          <a:latin typeface="Calibri" panose="020F0502020204030204" pitchFamily="34" charset="0"/>
                        </a:rPr>
                        <a:t>$4,596,100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a:solidFill>
                            <a:srgbClr val="000000"/>
                          </a:solidFill>
                          <a:effectLst/>
                          <a:highlight>
                            <a:srgbClr val="E4DFEF"/>
                          </a:highlight>
                          <a:latin typeface="Calibri" panose="020F0502020204030204" pitchFamily="34" charset="0"/>
                        </a:rPr>
                        <a:t>$113,720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0" i="0" u="none" strike="noStrike">
                          <a:solidFill>
                            <a:srgbClr val="000000"/>
                          </a:solidFill>
                          <a:effectLst/>
                          <a:highlight>
                            <a:srgbClr val="E4DFEF"/>
                          </a:highlight>
                          <a:latin typeface="Calibri" panose="020F0502020204030204" pitchFamily="34" charset="0"/>
                        </a:rPr>
                        <a:t>2.54%</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1202168689"/>
                  </a:ext>
                </a:extLst>
              </a:tr>
              <a:tr h="523281">
                <a:tc>
                  <a:txBody>
                    <a:bodyPr/>
                    <a:lstStyle/>
                    <a:p>
                      <a:pPr algn="l" fontAlgn="ctr"/>
                      <a:r>
                        <a:rPr lang="en-US" sz="1800" b="1" i="0" u="none" strike="noStrike" dirty="0">
                          <a:solidFill>
                            <a:srgbClr val="FFFFFF"/>
                          </a:solidFill>
                          <a:effectLst/>
                          <a:highlight>
                            <a:srgbClr val="795FAF"/>
                          </a:highlight>
                          <a:latin typeface="Calibri" panose="020F0502020204030204" pitchFamily="34" charset="0"/>
                        </a:rPr>
                        <a:t>Debt Service</a:t>
                      </a: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$ 2,066,085</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$2,245,722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dirty="0">
                          <a:solidFill>
                            <a:srgbClr val="000000"/>
                          </a:solidFill>
                          <a:effectLst/>
                          <a:highlight>
                            <a:srgbClr val="C9BFDF"/>
                          </a:highlight>
                          <a:latin typeface="Calibri" panose="020F0502020204030204" pitchFamily="34" charset="0"/>
                        </a:rPr>
                        <a:t>$179,637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tc>
                  <a:txBody>
                    <a:bodyPr/>
                    <a:lstStyle/>
                    <a:p>
                      <a:pPr algn="ctr" fontAlgn="ctr"/>
                      <a:r>
                        <a:rPr lang="en-US" sz="1600" b="0" i="0" u="none" strike="noStrike">
                          <a:solidFill>
                            <a:srgbClr val="000000"/>
                          </a:solidFill>
                          <a:effectLst/>
                          <a:highlight>
                            <a:srgbClr val="C9BFDF"/>
                          </a:highlight>
                          <a:latin typeface="Calibri" panose="020F0502020204030204" pitchFamily="34" charset="0"/>
                        </a:rPr>
                        <a:t>8.69%</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358577676"/>
                  </a:ext>
                </a:extLst>
              </a:tr>
              <a:tr h="470458">
                <a:tc>
                  <a:txBody>
                    <a:bodyPr/>
                    <a:lstStyle/>
                    <a:p>
                      <a:pPr algn="l" fontAlgn="ctr"/>
                      <a:r>
                        <a:rPr lang="en-US" sz="1800" b="1" i="0" u="none" strike="noStrike" dirty="0">
                          <a:solidFill>
                            <a:srgbClr val="FFFFFF"/>
                          </a:solidFill>
                          <a:effectLst/>
                          <a:highlight>
                            <a:srgbClr val="795FAF"/>
                          </a:highlight>
                          <a:latin typeface="Calibri" panose="020F0502020204030204" pitchFamily="34" charset="0"/>
                        </a:rPr>
                        <a:t>Total </a:t>
                      </a:r>
                    </a:p>
                  </a:txBody>
                  <a:tcPr marL="857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795FAF"/>
                    </a:solidFill>
                  </a:tcPr>
                </a:tc>
                <a:tc>
                  <a:txBody>
                    <a:bodyPr/>
                    <a:lstStyle/>
                    <a:p>
                      <a:pPr algn="ctr" fontAlgn="ctr"/>
                      <a:r>
                        <a:rPr lang="en-US" sz="1600" b="1" i="0" u="none" strike="noStrike">
                          <a:solidFill>
                            <a:srgbClr val="000000"/>
                          </a:solidFill>
                          <a:effectLst/>
                          <a:highlight>
                            <a:srgbClr val="E4DFEF"/>
                          </a:highlight>
                          <a:latin typeface="Calibri" panose="020F0502020204030204" pitchFamily="34" charset="0"/>
                        </a:rPr>
                        <a:t>$22,550,025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1" i="0" u="none" strike="noStrike">
                          <a:solidFill>
                            <a:srgbClr val="000000"/>
                          </a:solidFill>
                          <a:effectLst/>
                          <a:highlight>
                            <a:srgbClr val="E4DFEF"/>
                          </a:highlight>
                          <a:latin typeface="Calibri" panose="020F0502020204030204" pitchFamily="34" charset="0"/>
                        </a:rPr>
                        <a:t>$22,652,447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1" i="0" u="none" strike="noStrike" dirty="0">
                          <a:solidFill>
                            <a:srgbClr val="000000"/>
                          </a:solidFill>
                          <a:effectLst/>
                          <a:highlight>
                            <a:srgbClr val="E4DFEF"/>
                          </a:highlight>
                          <a:latin typeface="Calibri" panose="020F0502020204030204" pitchFamily="34" charset="0"/>
                        </a:rPr>
                        <a:t>$102,422 </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tc>
                  <a:txBody>
                    <a:bodyPr/>
                    <a:lstStyle/>
                    <a:p>
                      <a:pPr algn="ctr" fontAlgn="ctr"/>
                      <a:r>
                        <a:rPr lang="en-US" sz="1600" b="1" i="0" u="none" strike="noStrike" dirty="0">
                          <a:solidFill>
                            <a:srgbClr val="000000"/>
                          </a:solidFill>
                          <a:effectLst/>
                          <a:highlight>
                            <a:srgbClr val="E4DFEF"/>
                          </a:highlight>
                          <a:latin typeface="Calibri" panose="020F0502020204030204" pitchFamily="34" charset="0"/>
                        </a:rPr>
                        <a:t>0.45%</a:t>
                      </a:r>
                    </a:p>
                  </a:txBody>
                  <a:tcPr marL="9525" marR="9525" marT="9525"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4262794638"/>
                  </a:ext>
                </a:extLst>
              </a:tr>
            </a:tbl>
          </a:graphicData>
        </a:graphic>
      </p:graphicFrame>
    </p:spTree>
    <p:extLst>
      <p:ext uri="{BB962C8B-B14F-4D97-AF65-F5344CB8AC3E}">
        <p14:creationId xmlns:p14="http://schemas.microsoft.com/office/powerpoint/2010/main" val="3326529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517532" cy="7078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564205"/>
            <a:ext cx="6396220" cy="707886"/>
          </a:xfrm>
          <a:prstGeom prst="rect">
            <a:avLst/>
          </a:prstGeom>
          <a:noFill/>
        </p:spPr>
        <p:txBody>
          <a:bodyPr wrap="square" rtlCol="0">
            <a:spAutoFit/>
          </a:bodyPr>
          <a:lstStyle/>
          <a:p>
            <a:r>
              <a:rPr lang="en-US" sz="4000" b="1" dirty="0">
                <a:solidFill>
                  <a:schemeClr val="bg1"/>
                </a:solidFill>
              </a:rPr>
              <a:t>Component Budget </a:t>
            </a:r>
          </a:p>
        </p:txBody>
      </p:sp>
      <p:pic>
        <p:nvPicPr>
          <p:cNvPr id="5123" name="Picture 3">
            <a:extLst>
              <a:ext uri="{FF2B5EF4-FFF2-40B4-BE49-F238E27FC236}">
                <a16:creationId xmlns:a16="http://schemas.microsoft.com/office/drawing/2014/main" id="{98129626-3587-B5E6-F20D-FFEA1F84F1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5932" y="1877961"/>
            <a:ext cx="6520135" cy="373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70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pic>
        <p:nvPicPr>
          <p:cNvPr id="15" name="Picture 14" descr="A purple letter h with yellow text&#10;&#10;Description automatically generated">
            <a:extLst>
              <a:ext uri="{FF2B5EF4-FFF2-40B4-BE49-F238E27FC236}">
                <a16:creationId xmlns:a16="http://schemas.microsoft.com/office/drawing/2014/main" id="{43397F36-5E51-028E-DBB9-B4C1C25DEF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7537" y="4945093"/>
            <a:ext cx="1669121" cy="1613049"/>
          </a:xfrm>
          <a:prstGeom prst="rect">
            <a:avLst/>
          </a:prstGeom>
        </p:spPr>
      </p:pic>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6517532" cy="7078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724427" y="564205"/>
            <a:ext cx="6396220" cy="707886"/>
          </a:xfrm>
          <a:prstGeom prst="rect">
            <a:avLst/>
          </a:prstGeom>
          <a:noFill/>
        </p:spPr>
        <p:txBody>
          <a:bodyPr wrap="square" rtlCol="0">
            <a:spAutoFit/>
          </a:bodyPr>
          <a:lstStyle/>
          <a:p>
            <a:r>
              <a:rPr lang="en-US" sz="4000" b="1" dirty="0">
                <a:solidFill>
                  <a:schemeClr val="bg1"/>
                </a:solidFill>
              </a:rPr>
              <a:t>Ten-Year Tax Levy History </a:t>
            </a:r>
          </a:p>
        </p:txBody>
      </p:sp>
      <p:graphicFrame>
        <p:nvGraphicFramePr>
          <p:cNvPr id="5" name="Table 4">
            <a:extLst>
              <a:ext uri="{FF2B5EF4-FFF2-40B4-BE49-F238E27FC236}">
                <a16:creationId xmlns:a16="http://schemas.microsoft.com/office/drawing/2014/main" id="{9A048981-6944-3572-C1A9-0551FD2DD866}"/>
              </a:ext>
            </a:extLst>
          </p:cNvPr>
          <p:cNvGraphicFramePr>
            <a:graphicFrameLocks noGrp="1"/>
          </p:cNvGraphicFramePr>
          <p:nvPr>
            <p:extLst>
              <p:ext uri="{D42A27DB-BD31-4B8C-83A1-F6EECF244321}">
                <p14:modId xmlns:p14="http://schemas.microsoft.com/office/powerpoint/2010/main" val="493958061"/>
              </p:ext>
            </p:extLst>
          </p:nvPr>
        </p:nvGraphicFramePr>
        <p:xfrm>
          <a:off x="3397045" y="1612717"/>
          <a:ext cx="5397910" cy="4355880"/>
        </p:xfrm>
        <a:graphic>
          <a:graphicData uri="http://schemas.openxmlformats.org/drawingml/2006/table">
            <a:tbl>
              <a:tblPr/>
              <a:tblGrid>
                <a:gridCol w="2607041">
                  <a:extLst>
                    <a:ext uri="{9D8B030D-6E8A-4147-A177-3AD203B41FA5}">
                      <a16:colId xmlns:a16="http://schemas.microsoft.com/office/drawing/2014/main" val="175996932"/>
                    </a:ext>
                  </a:extLst>
                </a:gridCol>
                <a:gridCol w="2790869">
                  <a:extLst>
                    <a:ext uri="{9D8B030D-6E8A-4147-A177-3AD203B41FA5}">
                      <a16:colId xmlns:a16="http://schemas.microsoft.com/office/drawing/2014/main" val="1550234261"/>
                    </a:ext>
                  </a:extLst>
                </a:gridCol>
              </a:tblGrid>
              <a:tr h="435588">
                <a:tc>
                  <a:txBody>
                    <a:bodyPr/>
                    <a:lstStyle/>
                    <a:p>
                      <a:pPr algn="ctr" fontAlgn="ctr"/>
                      <a:r>
                        <a:rPr lang="en-US" sz="1600" b="0" i="0" u="none" strike="noStrike">
                          <a:solidFill>
                            <a:srgbClr val="000000"/>
                          </a:solidFill>
                          <a:effectLst/>
                          <a:latin typeface="Calibri" panose="020F0502020204030204" pitchFamily="34" charset="0"/>
                        </a:rPr>
                        <a:t>2015-2016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1.50%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39244421"/>
                  </a:ext>
                </a:extLst>
              </a:tr>
              <a:tr h="435588">
                <a:tc>
                  <a:txBody>
                    <a:bodyPr/>
                    <a:lstStyle/>
                    <a:p>
                      <a:pPr algn="ctr" fontAlgn="ctr"/>
                      <a:r>
                        <a:rPr lang="en-US" sz="1600" b="0" i="0" u="none" strike="noStrike">
                          <a:solidFill>
                            <a:srgbClr val="000000"/>
                          </a:solidFill>
                          <a:effectLst/>
                          <a:latin typeface="Calibri" panose="020F0502020204030204" pitchFamily="34" charset="0"/>
                        </a:rPr>
                        <a:t>2016-2017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0.00%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8401818"/>
                  </a:ext>
                </a:extLst>
              </a:tr>
              <a:tr h="435588">
                <a:tc>
                  <a:txBody>
                    <a:bodyPr/>
                    <a:lstStyle/>
                    <a:p>
                      <a:pPr algn="ctr" fontAlgn="ctr"/>
                      <a:r>
                        <a:rPr lang="en-US" sz="1600" b="0" i="0" u="none" strike="noStrike">
                          <a:solidFill>
                            <a:srgbClr val="000000"/>
                          </a:solidFill>
                          <a:effectLst/>
                          <a:latin typeface="Calibri" panose="020F0502020204030204" pitchFamily="34" charset="0"/>
                        </a:rPr>
                        <a:t>2017-2018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0.00%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8213869"/>
                  </a:ext>
                </a:extLst>
              </a:tr>
              <a:tr h="435588">
                <a:tc>
                  <a:txBody>
                    <a:bodyPr/>
                    <a:lstStyle/>
                    <a:p>
                      <a:pPr algn="ctr" fontAlgn="ctr"/>
                      <a:r>
                        <a:rPr lang="en-US" sz="1600" b="0" i="0" u="none" strike="noStrike">
                          <a:solidFill>
                            <a:srgbClr val="000000"/>
                          </a:solidFill>
                          <a:effectLst/>
                          <a:latin typeface="Calibri" panose="020F0502020204030204" pitchFamily="34" charset="0"/>
                        </a:rPr>
                        <a:t>2018-2019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1.98%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3271152"/>
                  </a:ext>
                </a:extLst>
              </a:tr>
              <a:tr h="435588">
                <a:tc>
                  <a:txBody>
                    <a:bodyPr/>
                    <a:lstStyle/>
                    <a:p>
                      <a:pPr algn="ctr" fontAlgn="ctr"/>
                      <a:r>
                        <a:rPr lang="en-US" sz="1600" b="0" i="0" u="none" strike="noStrike">
                          <a:solidFill>
                            <a:srgbClr val="000000"/>
                          </a:solidFill>
                          <a:effectLst/>
                          <a:latin typeface="Calibri" panose="020F0502020204030204" pitchFamily="34" charset="0"/>
                        </a:rPr>
                        <a:t>2019-2020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2.73%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48353410"/>
                  </a:ext>
                </a:extLst>
              </a:tr>
              <a:tr h="435588">
                <a:tc>
                  <a:txBody>
                    <a:bodyPr/>
                    <a:lstStyle/>
                    <a:p>
                      <a:pPr algn="ctr" fontAlgn="ctr"/>
                      <a:r>
                        <a:rPr lang="en-US" sz="1600" b="0" i="0" u="none" strike="noStrike">
                          <a:solidFill>
                            <a:srgbClr val="000000"/>
                          </a:solidFill>
                          <a:effectLst/>
                          <a:latin typeface="Calibri" panose="020F0502020204030204" pitchFamily="34" charset="0"/>
                        </a:rPr>
                        <a:t>2020-2021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3.33%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45540316"/>
                  </a:ext>
                </a:extLst>
              </a:tr>
              <a:tr h="435588">
                <a:tc>
                  <a:txBody>
                    <a:bodyPr/>
                    <a:lstStyle/>
                    <a:p>
                      <a:pPr algn="ctr" fontAlgn="ctr"/>
                      <a:r>
                        <a:rPr lang="en-US" sz="1600" b="0" i="0" u="none" strike="noStrike">
                          <a:solidFill>
                            <a:srgbClr val="000000"/>
                          </a:solidFill>
                          <a:effectLst/>
                          <a:latin typeface="Calibri" panose="020F0502020204030204" pitchFamily="34" charset="0"/>
                        </a:rPr>
                        <a:t>2021-2022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1.90%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9554366"/>
                  </a:ext>
                </a:extLst>
              </a:tr>
              <a:tr h="435588">
                <a:tc>
                  <a:txBody>
                    <a:bodyPr/>
                    <a:lstStyle/>
                    <a:p>
                      <a:pPr algn="ctr" fontAlgn="ctr"/>
                      <a:r>
                        <a:rPr lang="en-US" sz="1600" b="0" i="0" u="none" strike="noStrike">
                          <a:solidFill>
                            <a:srgbClr val="000000"/>
                          </a:solidFill>
                          <a:effectLst/>
                          <a:latin typeface="Calibri" panose="020F0502020204030204" pitchFamily="34" charset="0"/>
                        </a:rPr>
                        <a:t>2022-2023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2.99%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1663609"/>
                  </a:ext>
                </a:extLst>
              </a:tr>
              <a:tr h="435588">
                <a:tc>
                  <a:txBody>
                    <a:bodyPr/>
                    <a:lstStyle/>
                    <a:p>
                      <a:pPr algn="ctr" fontAlgn="ctr"/>
                      <a:r>
                        <a:rPr lang="en-US" sz="1600" b="0" i="0" u="none" strike="noStrike">
                          <a:solidFill>
                            <a:srgbClr val="000000"/>
                          </a:solidFill>
                          <a:effectLst/>
                          <a:latin typeface="Calibri" panose="020F0502020204030204" pitchFamily="34" charset="0"/>
                        </a:rPr>
                        <a:t>2023-2024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Calibri" panose="020F0502020204030204" pitchFamily="34" charset="0"/>
                        </a:rPr>
                        <a:t>3.08% </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3359957"/>
                  </a:ext>
                </a:extLst>
              </a:tr>
              <a:tr h="435588">
                <a:tc>
                  <a:txBody>
                    <a:bodyPr/>
                    <a:lstStyle/>
                    <a:p>
                      <a:pPr algn="ctr" fontAlgn="ctr"/>
                      <a:r>
                        <a:rPr lang="en-US" sz="1600" b="1" i="0" u="none" strike="noStrike" dirty="0">
                          <a:solidFill>
                            <a:srgbClr val="000000"/>
                          </a:solidFill>
                          <a:effectLst/>
                          <a:latin typeface="Calibri" panose="020F0502020204030204" pitchFamily="34" charset="0"/>
                        </a:rPr>
                        <a:t>2024-2025 </a:t>
                      </a:r>
                    </a:p>
                  </a:txBody>
                  <a:tcPr marL="9525" marR="9525" marT="9525"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1" i="0" u="none" strike="noStrike" dirty="0">
                          <a:solidFill>
                            <a:srgbClr val="000000"/>
                          </a:solidFill>
                          <a:effectLst/>
                          <a:latin typeface="Calibri" panose="020F0502020204030204" pitchFamily="34" charset="0"/>
                        </a:rPr>
                        <a:t>3.98%</a:t>
                      </a:r>
                    </a:p>
                  </a:txBody>
                  <a:tcPr marL="9525" marR="9525" marT="9525"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7662676"/>
                  </a:ext>
                </a:extLst>
              </a:tr>
            </a:tbl>
          </a:graphicData>
        </a:graphic>
      </p:graphicFrame>
    </p:spTree>
    <p:extLst>
      <p:ext uri="{BB962C8B-B14F-4D97-AF65-F5344CB8AC3E}">
        <p14:creationId xmlns:p14="http://schemas.microsoft.com/office/powerpoint/2010/main" val="1847108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CF1E1D-5C5C-1855-CD4B-0F0164757086}"/>
              </a:ext>
            </a:extLst>
          </p:cNvPr>
          <p:cNvSpPr/>
          <p:nvPr/>
        </p:nvSpPr>
        <p:spPr>
          <a:xfrm>
            <a:off x="397496" y="417136"/>
            <a:ext cx="11397007" cy="6023728"/>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570092"/>
              </a:solidFill>
            </a:endParaRPr>
          </a:p>
        </p:txBody>
      </p:sp>
      <p:sp>
        <p:nvSpPr>
          <p:cNvPr id="2" name="TextBox 1">
            <a:extLst>
              <a:ext uri="{FF2B5EF4-FFF2-40B4-BE49-F238E27FC236}">
                <a16:creationId xmlns:a16="http://schemas.microsoft.com/office/drawing/2014/main" id="{8EAD7CCB-15C0-B53E-E7F3-94F465FAC7F5}"/>
              </a:ext>
            </a:extLst>
          </p:cNvPr>
          <p:cNvSpPr txBox="1"/>
          <p:nvPr/>
        </p:nvSpPr>
        <p:spPr>
          <a:xfrm>
            <a:off x="821703" y="904831"/>
            <a:ext cx="10875524" cy="369332"/>
          </a:xfrm>
          <a:prstGeom prst="rect">
            <a:avLst/>
          </a:prstGeom>
          <a:noFill/>
        </p:spPr>
        <p:txBody>
          <a:bodyPr wrap="square" rtlCol="0">
            <a:spAutoFit/>
          </a:bodyPr>
          <a:lstStyle/>
          <a:p>
            <a:r>
              <a:rPr lang="en-US" dirty="0"/>
              <a:t>PRESENTATION OVERVIEW</a:t>
            </a:r>
          </a:p>
        </p:txBody>
      </p:sp>
      <p:sp>
        <p:nvSpPr>
          <p:cNvPr id="3" name="Rectangle: Single Corner Snipped 2">
            <a:extLst>
              <a:ext uri="{FF2B5EF4-FFF2-40B4-BE49-F238E27FC236}">
                <a16:creationId xmlns:a16="http://schemas.microsoft.com/office/drawing/2014/main" id="{F22B3D24-9003-5CA4-744C-D0CF8E00D478}"/>
              </a:ext>
            </a:extLst>
          </p:cNvPr>
          <p:cNvSpPr/>
          <p:nvPr/>
        </p:nvSpPr>
        <p:spPr>
          <a:xfrm>
            <a:off x="603115" y="564204"/>
            <a:ext cx="7431932" cy="593387"/>
          </a:xfrm>
          <a:prstGeom prst="snip1Rect">
            <a:avLst/>
          </a:prstGeom>
          <a:solidFill>
            <a:srgbClr val="480767"/>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0C8FF4F-8027-06A4-52FA-523BD76D11CA}"/>
              </a:ext>
            </a:extLst>
          </p:cNvPr>
          <p:cNvSpPr txBox="1"/>
          <p:nvPr/>
        </p:nvSpPr>
        <p:spPr>
          <a:xfrm>
            <a:off x="694574" y="567563"/>
            <a:ext cx="6999335" cy="523220"/>
          </a:xfrm>
          <a:prstGeom prst="rect">
            <a:avLst/>
          </a:prstGeom>
          <a:noFill/>
        </p:spPr>
        <p:txBody>
          <a:bodyPr wrap="square" lIns="91440" tIns="45720" rIns="91440" bIns="45720" rtlCol="0" anchor="t">
            <a:spAutoFit/>
          </a:bodyPr>
          <a:lstStyle/>
          <a:p>
            <a:r>
              <a:rPr lang="en-US" sz="2800" b="1" dirty="0">
                <a:solidFill>
                  <a:schemeClr val="bg1"/>
                </a:solidFill>
              </a:rPr>
              <a:t>24-25 Tax Levy: 3.98% </a:t>
            </a:r>
          </a:p>
        </p:txBody>
      </p:sp>
      <p:sp>
        <p:nvSpPr>
          <p:cNvPr id="9" name="TextBox 8">
            <a:extLst>
              <a:ext uri="{FF2B5EF4-FFF2-40B4-BE49-F238E27FC236}">
                <a16:creationId xmlns:a16="http://schemas.microsoft.com/office/drawing/2014/main" id="{3AD3C6B2-8685-BF8C-CE59-FA64DA50E204}"/>
              </a:ext>
            </a:extLst>
          </p:cNvPr>
          <p:cNvSpPr txBox="1"/>
          <p:nvPr/>
        </p:nvSpPr>
        <p:spPr>
          <a:xfrm>
            <a:off x="494773" y="1248946"/>
            <a:ext cx="10802850" cy="461665"/>
          </a:xfrm>
          <a:prstGeom prst="rect">
            <a:avLst/>
          </a:prstGeom>
          <a:noFill/>
        </p:spPr>
        <p:txBody>
          <a:bodyPr wrap="square" rtlCol="0">
            <a:spAutoFit/>
          </a:bodyPr>
          <a:lstStyle/>
          <a:p>
            <a:pPr marL="285750" indent="-285750">
              <a:buFont typeface="Wingdings" panose="05000000000000000000" pitchFamily="2" charset="2"/>
              <a:buChar char="Ø"/>
            </a:pPr>
            <a:r>
              <a:rPr lang="en-US" sz="2400" b="1" dirty="0"/>
              <a:t>Does not exceed NYS Tax Cap or require a supermajority vote </a:t>
            </a:r>
          </a:p>
        </p:txBody>
      </p:sp>
      <p:cxnSp>
        <p:nvCxnSpPr>
          <p:cNvPr id="10" name="Straight Connector 9">
            <a:extLst>
              <a:ext uri="{FF2B5EF4-FFF2-40B4-BE49-F238E27FC236}">
                <a16:creationId xmlns:a16="http://schemas.microsoft.com/office/drawing/2014/main" id="{4E4D4F41-6AA8-D75F-AF97-FF9ACFF1CAB7}"/>
              </a:ext>
            </a:extLst>
          </p:cNvPr>
          <p:cNvCxnSpPr>
            <a:cxnSpLocks/>
          </p:cNvCxnSpPr>
          <p:nvPr/>
        </p:nvCxnSpPr>
        <p:spPr>
          <a:xfrm>
            <a:off x="603115" y="1752313"/>
            <a:ext cx="8093413"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4F1B930-91A1-9E75-B6A0-15243A5C6B90}"/>
              </a:ext>
            </a:extLst>
          </p:cNvPr>
          <p:cNvSpPr txBox="1"/>
          <p:nvPr/>
        </p:nvSpPr>
        <p:spPr>
          <a:xfrm>
            <a:off x="603115" y="1851697"/>
            <a:ext cx="10573966" cy="1323439"/>
          </a:xfrm>
          <a:prstGeom prst="rect">
            <a:avLst/>
          </a:prstGeom>
          <a:noFill/>
        </p:spPr>
        <p:txBody>
          <a:bodyPr wrap="square" rtlCol="0">
            <a:spAutoFit/>
          </a:bodyPr>
          <a:lstStyle/>
          <a:p>
            <a:pPr marL="285750" indent="-285750">
              <a:buBlip>
                <a:blip r:embed="rId2">
                  <a:extLst>
                    <a:ext uri="{96DAC541-7B7A-43D3-8B79-37D633B846F1}">
                      <asvg:svgBlip xmlns:asvg="http://schemas.microsoft.com/office/drawing/2016/SVG/main" r:embed="rId3"/>
                    </a:ext>
                  </a:extLst>
                </a:blip>
              </a:buBlip>
            </a:pPr>
            <a:r>
              <a:rPr lang="en-US" sz="2200" dirty="0"/>
              <a:t> Tax Levy: </a:t>
            </a:r>
            <a:r>
              <a:rPr lang="en-US" sz="2200" b="1" dirty="0"/>
              <a:t>$8,759,346</a:t>
            </a:r>
          </a:p>
          <a:p>
            <a:pPr marL="285750" indent="-285750">
              <a:buBlip>
                <a:blip r:embed="rId2">
                  <a:extLst>
                    <a:ext uri="{96DAC541-7B7A-43D3-8B79-37D633B846F1}">
                      <asvg:svgBlip xmlns:asvg="http://schemas.microsoft.com/office/drawing/2016/SVG/main" r:embed="rId3"/>
                    </a:ext>
                  </a:extLst>
                </a:blip>
              </a:buBlip>
            </a:pPr>
            <a:r>
              <a:rPr lang="en-US" sz="2200" b="1" dirty="0"/>
              <a:t> </a:t>
            </a:r>
            <a:r>
              <a:rPr lang="en-US" sz="2200" dirty="0"/>
              <a:t>Increase from 23-24: </a:t>
            </a:r>
            <a:r>
              <a:rPr lang="en-US" sz="2200" b="1" dirty="0"/>
              <a:t>$334,965</a:t>
            </a:r>
          </a:p>
          <a:p>
            <a:endParaRPr lang="en-US" dirty="0"/>
          </a:p>
          <a:p>
            <a:endParaRPr lang="en-US" dirty="0"/>
          </a:p>
        </p:txBody>
      </p:sp>
      <p:sp>
        <p:nvSpPr>
          <p:cNvPr id="17" name="Rectangle: Rounded Corners 16">
            <a:extLst>
              <a:ext uri="{FF2B5EF4-FFF2-40B4-BE49-F238E27FC236}">
                <a16:creationId xmlns:a16="http://schemas.microsoft.com/office/drawing/2014/main" id="{3B8A1EA7-F3A5-5CF0-2DAF-28D942C5C4C7}"/>
              </a:ext>
            </a:extLst>
          </p:cNvPr>
          <p:cNvSpPr/>
          <p:nvPr/>
        </p:nvSpPr>
        <p:spPr>
          <a:xfrm>
            <a:off x="136187" y="6536988"/>
            <a:ext cx="6205619" cy="247992"/>
          </a:xfrm>
          <a:prstGeom prst="roundRect">
            <a:avLst/>
          </a:prstGeom>
          <a:solidFill>
            <a:srgbClr val="FFC000"/>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1100" dirty="0">
                <a:solidFill>
                  <a:schemeClr val="tx1"/>
                </a:solidFill>
              </a:rPr>
              <a:t>* Rates are </a:t>
            </a:r>
            <a:r>
              <a:rPr lang="en-US" sz="1100" b="1" dirty="0">
                <a:solidFill>
                  <a:schemeClr val="tx1"/>
                </a:solidFill>
              </a:rPr>
              <a:t>estimates</a:t>
            </a:r>
            <a:r>
              <a:rPr lang="en-US" sz="1100" dirty="0">
                <a:solidFill>
                  <a:schemeClr val="tx1"/>
                </a:solidFill>
              </a:rPr>
              <a:t> based on assessment values, equalization rates, and exemptions from 23-24</a:t>
            </a:r>
          </a:p>
        </p:txBody>
      </p:sp>
      <p:graphicFrame>
        <p:nvGraphicFramePr>
          <p:cNvPr id="18" name="Table 17">
            <a:extLst>
              <a:ext uri="{FF2B5EF4-FFF2-40B4-BE49-F238E27FC236}">
                <a16:creationId xmlns:a16="http://schemas.microsoft.com/office/drawing/2014/main" id="{BD248F31-7BE6-789A-A2D5-26335E82A612}"/>
              </a:ext>
            </a:extLst>
          </p:cNvPr>
          <p:cNvGraphicFramePr>
            <a:graphicFrameLocks noGrp="1"/>
          </p:cNvGraphicFramePr>
          <p:nvPr/>
        </p:nvGraphicFramePr>
        <p:xfrm>
          <a:off x="2638424" y="2766856"/>
          <a:ext cx="6915152" cy="3523581"/>
        </p:xfrm>
        <a:graphic>
          <a:graphicData uri="http://schemas.openxmlformats.org/drawingml/2006/table">
            <a:tbl>
              <a:tblPr/>
              <a:tblGrid>
                <a:gridCol w="1728788">
                  <a:extLst>
                    <a:ext uri="{9D8B030D-6E8A-4147-A177-3AD203B41FA5}">
                      <a16:colId xmlns:a16="http://schemas.microsoft.com/office/drawing/2014/main" val="1263636443"/>
                    </a:ext>
                  </a:extLst>
                </a:gridCol>
                <a:gridCol w="1728788">
                  <a:extLst>
                    <a:ext uri="{9D8B030D-6E8A-4147-A177-3AD203B41FA5}">
                      <a16:colId xmlns:a16="http://schemas.microsoft.com/office/drawing/2014/main" val="1099764525"/>
                    </a:ext>
                  </a:extLst>
                </a:gridCol>
                <a:gridCol w="1728788">
                  <a:extLst>
                    <a:ext uri="{9D8B030D-6E8A-4147-A177-3AD203B41FA5}">
                      <a16:colId xmlns:a16="http://schemas.microsoft.com/office/drawing/2014/main" val="2730346434"/>
                    </a:ext>
                  </a:extLst>
                </a:gridCol>
                <a:gridCol w="1728788">
                  <a:extLst>
                    <a:ext uri="{9D8B030D-6E8A-4147-A177-3AD203B41FA5}">
                      <a16:colId xmlns:a16="http://schemas.microsoft.com/office/drawing/2014/main" val="1488480217"/>
                    </a:ext>
                  </a:extLst>
                </a:gridCol>
              </a:tblGrid>
              <a:tr h="391509">
                <a:tc>
                  <a:txBody>
                    <a:bodyPr/>
                    <a:lstStyle/>
                    <a:p>
                      <a:pPr algn="ctr" rtl="0" fontAlgn="base"/>
                      <a:r>
                        <a:rPr lang="en-US" sz="1200" b="1" i="1" dirty="0">
                          <a:solidFill>
                            <a:srgbClr val="FFFFFF"/>
                          </a:solidFill>
                          <a:effectLst/>
                          <a:latin typeface="Calibri" panose="020F0502020204030204" pitchFamily="34" charset="0"/>
                        </a:rPr>
                        <a:t> </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solidFill>
                            <a:srgbClr val="FFFFFF"/>
                          </a:solidFill>
                          <a:effectLst/>
                          <a:latin typeface="Calibri" panose="020F0502020204030204" pitchFamily="34" charset="0"/>
                        </a:rPr>
                        <a:t>Rate in 2023-2024 </a:t>
                      </a:r>
                      <a:endParaRPr lang="en-US"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dirty="0">
                          <a:solidFill>
                            <a:srgbClr val="FFFFFF"/>
                          </a:solidFill>
                          <a:effectLst/>
                          <a:latin typeface="Calibri" panose="020F0502020204030204" pitchFamily="34" charset="0"/>
                        </a:rPr>
                        <a:t>*Rate in 2024-2025 </a:t>
                      </a:r>
                      <a:endParaRPr lang="en-US" b="1" i="0" dirty="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rtl="0" fontAlgn="base"/>
                      <a:r>
                        <a:rPr lang="en-US" sz="1200" b="1" i="0">
                          <a:solidFill>
                            <a:srgbClr val="FFFFFF"/>
                          </a:solidFill>
                          <a:effectLst/>
                          <a:latin typeface="Calibri" panose="020F0502020204030204" pitchFamily="34" charset="0"/>
                        </a:rPr>
                        <a:t>Increase Per $1000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extLst>
                  <a:ext uri="{0D108BD9-81ED-4DB2-BD59-A6C34878D82A}">
                    <a16:rowId xmlns:a16="http://schemas.microsoft.com/office/drawing/2014/main" val="2919975907"/>
                  </a:ext>
                </a:extLst>
              </a:tr>
              <a:tr h="391509">
                <a:tc>
                  <a:txBody>
                    <a:bodyPr/>
                    <a:lstStyle/>
                    <a:p>
                      <a:pPr algn="ctr" rtl="0" fontAlgn="base"/>
                      <a:r>
                        <a:rPr lang="en-US" sz="1200" b="1" i="0">
                          <a:solidFill>
                            <a:srgbClr val="FFFFFF"/>
                          </a:solidFill>
                          <a:effectLst/>
                          <a:latin typeface="Calibri" panose="020F0502020204030204" pitchFamily="34" charset="0"/>
                        </a:rPr>
                        <a:t>Aurora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$42.16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$43.84</a:t>
                      </a:r>
                      <a:r>
                        <a:rPr lang="en-US" sz="1200" b="0" i="0" dirty="0">
                          <a:effectLst/>
                          <a:latin typeface="Calibri" panose="020F0502020204030204" pitchFamily="34" charset="0"/>
                        </a:rPr>
                        <a:t> </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$1.68</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4026285898"/>
                  </a:ext>
                </a:extLst>
              </a:tr>
              <a:tr h="391509">
                <a:tc>
                  <a:txBody>
                    <a:bodyPr/>
                    <a:lstStyle/>
                    <a:p>
                      <a:pPr algn="ctr" rtl="0" fontAlgn="base"/>
                      <a:r>
                        <a:rPr lang="en-US" sz="1200" b="1" i="0">
                          <a:solidFill>
                            <a:srgbClr val="FFFFFF"/>
                          </a:solidFill>
                          <a:effectLst/>
                          <a:latin typeface="Calibri" panose="020F0502020204030204" pitchFamily="34" charset="0"/>
                        </a:rPr>
                        <a:t>Colden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$36.12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$37.56</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$1.44</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1501100002"/>
                  </a:ext>
                </a:extLst>
              </a:tr>
              <a:tr h="391509">
                <a:tc>
                  <a:txBody>
                    <a:bodyPr/>
                    <a:lstStyle/>
                    <a:p>
                      <a:pPr algn="ctr" rtl="0" fontAlgn="base"/>
                      <a:r>
                        <a:rPr lang="en-US" sz="1200" b="1" i="0">
                          <a:solidFill>
                            <a:srgbClr val="FFFFFF"/>
                          </a:solidFill>
                          <a:effectLst/>
                          <a:latin typeface="Calibri" panose="020F0502020204030204" pitchFamily="34" charset="0"/>
                        </a:rPr>
                        <a:t>Concord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$31.61</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$32.87</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$1.26</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695692889"/>
                  </a:ext>
                </a:extLst>
              </a:tr>
              <a:tr h="391509">
                <a:tc>
                  <a:txBody>
                    <a:bodyPr/>
                    <a:lstStyle/>
                    <a:p>
                      <a:pPr algn="ctr" rtl="0" fontAlgn="base"/>
                      <a:r>
                        <a:rPr lang="en-US" sz="1200" b="1" i="0">
                          <a:solidFill>
                            <a:srgbClr val="FFFFFF"/>
                          </a:solidFill>
                          <a:effectLst/>
                          <a:latin typeface="Calibri" panose="020F0502020204030204" pitchFamily="34" charset="0"/>
                        </a:rPr>
                        <a:t>Holland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$16.86</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$17.53</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$0.67</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1310290072"/>
                  </a:ext>
                </a:extLst>
              </a:tr>
              <a:tr h="391509">
                <a:tc>
                  <a:txBody>
                    <a:bodyPr/>
                    <a:lstStyle/>
                    <a:p>
                      <a:pPr algn="ctr" rtl="0" fontAlgn="base"/>
                      <a:r>
                        <a:rPr lang="en-US" sz="1200" b="1" i="0">
                          <a:solidFill>
                            <a:srgbClr val="FFFFFF"/>
                          </a:solidFill>
                          <a:effectLst/>
                          <a:latin typeface="Calibri" panose="020F0502020204030204" pitchFamily="34" charset="0"/>
                        </a:rPr>
                        <a:t>Sardinia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$25.94</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$26.97</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$1.03</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971487454"/>
                  </a:ext>
                </a:extLst>
              </a:tr>
              <a:tr h="391509">
                <a:tc>
                  <a:txBody>
                    <a:bodyPr/>
                    <a:lstStyle/>
                    <a:p>
                      <a:pPr algn="ctr" rtl="0" fontAlgn="base"/>
                      <a:r>
                        <a:rPr lang="en-US" sz="1200" b="1" i="0">
                          <a:solidFill>
                            <a:srgbClr val="FFFFFF"/>
                          </a:solidFill>
                          <a:effectLst/>
                          <a:latin typeface="Calibri" panose="020F0502020204030204" pitchFamily="34" charset="0"/>
                        </a:rPr>
                        <a:t>Wales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$36.12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$37.56</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$1.44</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533691851"/>
                  </a:ext>
                </a:extLst>
              </a:tr>
              <a:tr h="391509">
                <a:tc>
                  <a:txBody>
                    <a:bodyPr/>
                    <a:lstStyle/>
                    <a:p>
                      <a:pPr algn="ctr" rtl="0" fontAlgn="base"/>
                      <a:r>
                        <a:rPr lang="en-US" sz="1200" b="1" i="0">
                          <a:solidFill>
                            <a:srgbClr val="FFFFFF"/>
                          </a:solidFill>
                          <a:effectLst/>
                          <a:latin typeface="Calibri" panose="020F0502020204030204" pitchFamily="34" charset="0"/>
                        </a:rPr>
                        <a:t>Java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$12.62</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$13.12</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tc>
                  <a:txBody>
                    <a:bodyPr/>
                    <a:lstStyle/>
                    <a:p>
                      <a:pPr algn="ctr" rtl="0" fontAlgn="base"/>
                      <a:r>
                        <a:rPr lang="en-US" sz="1200" b="1" i="0" dirty="0">
                          <a:effectLst/>
                          <a:latin typeface="Calibri" panose="020F0502020204030204" pitchFamily="34" charset="0"/>
                        </a:rPr>
                        <a:t>$0.50</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C9BFDF"/>
                    </a:solidFill>
                  </a:tcPr>
                </a:tc>
                <a:extLst>
                  <a:ext uri="{0D108BD9-81ED-4DB2-BD59-A6C34878D82A}">
                    <a16:rowId xmlns:a16="http://schemas.microsoft.com/office/drawing/2014/main" val="1620110992"/>
                  </a:ext>
                </a:extLst>
              </a:tr>
              <a:tr h="391509">
                <a:tc>
                  <a:txBody>
                    <a:bodyPr/>
                    <a:lstStyle/>
                    <a:p>
                      <a:pPr algn="ctr" rtl="0" fontAlgn="base"/>
                      <a:r>
                        <a:rPr lang="en-US" sz="1200" b="1" i="0">
                          <a:solidFill>
                            <a:srgbClr val="FFFFFF"/>
                          </a:solidFill>
                          <a:effectLst/>
                          <a:latin typeface="Calibri" panose="020F0502020204030204" pitchFamily="34" charset="0"/>
                        </a:rPr>
                        <a:t>Sheldon </a:t>
                      </a:r>
                      <a:endParaRPr lang="en-US" b="1" i="0">
                        <a:solidFill>
                          <a:srgbClr val="FFFFFF"/>
                        </a:solidFill>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795FAF"/>
                    </a:solidFill>
                  </a:tcPr>
                </a:tc>
                <a:tc>
                  <a:txBody>
                    <a:bodyPr/>
                    <a:lstStyle/>
                    <a:p>
                      <a:pPr algn="ctr"/>
                      <a:r>
                        <a:rPr lang="en-US" sz="1200" b="1" dirty="0">
                          <a:solidFill>
                            <a:schemeClr val="tx1"/>
                          </a:solidFill>
                        </a:rPr>
                        <a:t>$13.49</a:t>
                      </a: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$14.03</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tc>
                  <a:txBody>
                    <a:bodyPr/>
                    <a:lstStyle/>
                    <a:p>
                      <a:pPr algn="ctr" rtl="0" fontAlgn="base"/>
                      <a:r>
                        <a:rPr lang="en-US" sz="1200" b="1" i="0" dirty="0">
                          <a:effectLst/>
                          <a:latin typeface="Calibri" panose="020F0502020204030204" pitchFamily="34" charset="0"/>
                        </a:rPr>
                        <a:t>$0.54</a:t>
                      </a:r>
                      <a:endParaRPr lang="en-US" b="0" i="0" dirty="0">
                        <a:effectLst/>
                      </a:endParaRPr>
                    </a:p>
                  </a:txBody>
                  <a:tcPr>
                    <a:lnL w="9525" cap="flat" cmpd="sng" algn="ctr">
                      <a:solidFill>
                        <a:srgbClr val="999999"/>
                      </a:solidFill>
                      <a:prstDash val="solid"/>
                      <a:round/>
                      <a:headEnd type="none" w="med" len="med"/>
                      <a:tailEnd type="none" w="med" len="med"/>
                    </a:lnL>
                    <a:lnR w="9525" cap="flat" cmpd="sng" algn="ctr">
                      <a:solidFill>
                        <a:srgbClr val="999999"/>
                      </a:solidFill>
                      <a:prstDash val="solid"/>
                      <a:round/>
                      <a:headEnd type="none" w="med" len="med"/>
                      <a:tailEnd type="none" w="med" len="med"/>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solidFill>
                      <a:srgbClr val="E4DFEF"/>
                    </a:solidFill>
                  </a:tcPr>
                </a:tc>
                <a:extLst>
                  <a:ext uri="{0D108BD9-81ED-4DB2-BD59-A6C34878D82A}">
                    <a16:rowId xmlns:a16="http://schemas.microsoft.com/office/drawing/2014/main" val="3293338555"/>
                  </a:ext>
                </a:extLst>
              </a:tr>
            </a:tbl>
          </a:graphicData>
        </a:graphic>
      </p:graphicFrame>
    </p:spTree>
    <p:extLst>
      <p:ext uri="{BB962C8B-B14F-4D97-AF65-F5344CB8AC3E}">
        <p14:creationId xmlns:p14="http://schemas.microsoft.com/office/powerpoint/2010/main" val="1606905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CSD PPT" id="{56B963A3-A17A-48B3-986E-1B4F5F5E1C7C}" vid="{D188B0CE-B32B-4FB4-9EF8-BDC471BAEBC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229</TotalTime>
  <Words>662</Words>
  <Application>Microsoft Office PowerPoint</Application>
  <PresentationFormat>Widescreen</PresentationFormat>
  <Paragraphs>237</Paragraphs>
  <Slides>12</Slides>
  <Notes>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Calibri (body)</vt:lpstr>
      <vt:lpstr>Calibri Light</vt:lpstr>
      <vt:lpstr>Century Gothic</vt:lpstr>
      <vt:lpstr>Wingdings</vt:lpstr>
      <vt:lpstr>Office Theme</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dc:creator>
  <cp:lastModifiedBy>Carey, Brittany</cp:lastModifiedBy>
  <cp:revision>3</cp:revision>
  <dcterms:created xsi:type="dcterms:W3CDTF">2024-04-11T18:03:44Z</dcterms:created>
  <dcterms:modified xsi:type="dcterms:W3CDTF">2024-05-06T14:59:30Z</dcterms:modified>
</cp:coreProperties>
</file>