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76" r:id="rId7"/>
    <p:sldId id="260" r:id="rId8"/>
    <p:sldId id="279" r:id="rId9"/>
    <p:sldId id="267" r:id="rId10"/>
    <p:sldId id="265" r:id="rId11"/>
    <p:sldId id="268" r:id="rId12"/>
    <p:sldId id="269" r:id="rId13"/>
    <p:sldId id="261" r:id="rId14"/>
    <p:sldId id="262" r:id="rId15"/>
    <p:sldId id="263" r:id="rId16"/>
    <p:sldId id="270" r:id="rId17"/>
    <p:sldId id="271" r:id="rId18"/>
    <p:sldId id="272" r:id="rId19"/>
    <p:sldId id="277" r:id="rId20"/>
    <p:sldId id="278" r:id="rId21"/>
    <p:sldId id="273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6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41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56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1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04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73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3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6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96ADB-E84A-4720-B070-D6C040DED805}" type="datetimeFigureOut">
              <a:rPr lang="en-US" smtClean="0"/>
              <a:t>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AFF45-5A76-4AEB-83F3-9564E50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3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2021-2022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Proposed Budget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41425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Voting in Conference Room May 18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Noon-8:00 PM</a:t>
            </a:r>
          </a:p>
          <a:p>
            <a:r>
              <a:rPr lang="en-US" sz="3600" dirty="0" smtClean="0"/>
              <a:t>Absentee </a:t>
            </a:r>
            <a:r>
              <a:rPr lang="en-US" sz="3600" dirty="0" smtClean="0"/>
              <a:t>ballots due Tuesday,</a:t>
            </a:r>
          </a:p>
          <a:p>
            <a:r>
              <a:rPr lang="en-US" sz="3600" dirty="0" smtClean="0"/>
              <a:t>May 18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</a:t>
            </a:r>
            <a:r>
              <a:rPr lang="en-US" sz="3600" dirty="0" smtClean="0"/>
              <a:t>by 5:00 PM</a:t>
            </a:r>
          </a:p>
        </p:txBody>
      </p:sp>
    </p:spTree>
    <p:extLst>
      <p:ext uri="{BB962C8B-B14F-4D97-AF65-F5344CB8AC3E}">
        <p14:creationId xmlns:p14="http://schemas.microsoft.com/office/powerpoint/2010/main" val="19736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325" y="313509"/>
            <a:ext cx="8350865" cy="597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4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77" y="259671"/>
            <a:ext cx="7493957" cy="61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95" y="452847"/>
            <a:ext cx="8878350" cy="600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117" y="294699"/>
            <a:ext cx="8815383" cy="611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1" y="173993"/>
            <a:ext cx="9121914" cy="631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7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0" y="154174"/>
            <a:ext cx="4711520" cy="65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33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63" y="164171"/>
            <a:ext cx="11113143" cy="632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106" y="220036"/>
            <a:ext cx="8947327" cy="64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1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188" y="377668"/>
            <a:ext cx="9201623" cy="61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7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34" y="427808"/>
            <a:ext cx="10770038" cy="40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5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8" y="3399348"/>
            <a:ext cx="5858191" cy="2940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793" y="5000025"/>
            <a:ext cx="5510385" cy="12308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18" y="274553"/>
            <a:ext cx="5867308" cy="2529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667" y="118090"/>
            <a:ext cx="5476286" cy="43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8" y="232642"/>
            <a:ext cx="6002165" cy="6365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7021" y="987577"/>
            <a:ext cx="6079998" cy="118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705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159" y="336506"/>
            <a:ext cx="7468489" cy="63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27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847" y="418418"/>
            <a:ext cx="8246876" cy="61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99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59" y="776065"/>
            <a:ext cx="10519632" cy="549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15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47" y="148748"/>
            <a:ext cx="5156016" cy="64610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167918"/>
            <a:ext cx="4972595" cy="65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17" y="200830"/>
            <a:ext cx="5352892" cy="640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916" y="296347"/>
            <a:ext cx="5123356" cy="624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5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38" y="188578"/>
            <a:ext cx="4474845" cy="839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38" y="789468"/>
            <a:ext cx="4454522" cy="56554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034" y="188578"/>
            <a:ext cx="4437012" cy="634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54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76" y="423986"/>
            <a:ext cx="5061116" cy="6002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565" y="502641"/>
            <a:ext cx="5159824" cy="596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53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75" y="332617"/>
            <a:ext cx="5304062" cy="1972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87" y="2470531"/>
            <a:ext cx="5153564" cy="4301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610" y="472199"/>
            <a:ext cx="5063042" cy="3082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3190" y="3554800"/>
            <a:ext cx="4981462" cy="227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148" y="627017"/>
            <a:ext cx="980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Additions to the 2021-22 Proposed Budget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36617" y="1410789"/>
            <a:ext cx="94313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Full-time Business Teacher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Full-time Social Worker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Full-time Occupational Therapist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Part-time Speech Therapist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Additional Capital Outlay Project for $100,000 covered by 95% state aid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 in After School Academic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Increase in Summer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All with no increase in the tax levy!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75716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63" y="74453"/>
            <a:ext cx="9031891" cy="643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0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72</Words>
  <Application>Microsoft Office PowerPoint</Application>
  <PresentationFormat>Widescreen</PresentationFormat>
  <Paragraphs>14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2021-2022 Proposed Budget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Belfast Central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2020-2021 Proposed Budget</dc:title>
  <dc:creator>Lingenfelter, Bob</dc:creator>
  <cp:lastModifiedBy>Lingenfelter, Bob</cp:lastModifiedBy>
  <cp:revision>17</cp:revision>
  <dcterms:created xsi:type="dcterms:W3CDTF">2020-05-31T11:51:36Z</dcterms:created>
  <dcterms:modified xsi:type="dcterms:W3CDTF">2021-05-11T16:08:13Z</dcterms:modified>
</cp:coreProperties>
</file>