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82"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Lst>
  <p:sldSz cy="5143500" cx="9144000"/>
  <p:notesSz cx="6858000" cy="9144000"/>
  <p:embeddedFontLst>
    <p:embeddedFont>
      <p:font typeface="Overpass Black"/>
      <p:bold r:id="rId25"/>
      <p:boldItalic r:id="rId26"/>
    </p:embeddedFont>
    <p:embeddedFont>
      <p:font typeface="Fira Sans Extra Condensed Medium"/>
      <p:regular r:id="rId27"/>
      <p:bold r:id="rId28"/>
      <p:italic r:id="rId29"/>
      <p:boldItalic r:id="rId30"/>
    </p:embeddedFont>
    <p:embeddedFont>
      <p:font typeface="Bebas Neue"/>
      <p:regular r:id="rId31"/>
    </p:embeddedFont>
    <p:embeddedFont>
      <p:font typeface="EB Garamond SemiBold"/>
      <p:regular r:id="rId32"/>
      <p:bold r:id="rId33"/>
      <p:italic r:id="rId34"/>
      <p:boldItalic r:id="rId35"/>
    </p:embeddedFont>
    <p:embeddedFont>
      <p:font typeface="Open Sans SemiBold"/>
      <p:regular r:id="rId36"/>
      <p:bold r:id="rId37"/>
      <p:italic r:id="rId38"/>
      <p:boldItalic r:id="rId39"/>
    </p:embeddedFont>
    <p:embeddedFont>
      <p:font typeface="Josefin Sans"/>
      <p:regular r:id="rId40"/>
      <p:bold r:id="rId41"/>
      <p:italic r:id="rId42"/>
      <p:boldItalic r:id="rId43"/>
    </p:embeddedFont>
    <p:embeddedFont>
      <p:font typeface="Open Sans"/>
      <p:regular r:id="rId44"/>
      <p:bold r:id="rId45"/>
      <p:italic r:id="rId46"/>
      <p:boldItalic r:id="rId4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font" Target="fonts/JosefinSans-regular.fntdata"/><Relationship Id="rId20" Type="http://schemas.openxmlformats.org/officeDocument/2006/relationships/slide" Target="slides/slide16.xml"/><Relationship Id="rId42" Type="http://schemas.openxmlformats.org/officeDocument/2006/relationships/font" Target="fonts/JosefinSans-italic.fntdata"/><Relationship Id="rId41" Type="http://schemas.openxmlformats.org/officeDocument/2006/relationships/font" Target="fonts/JosefinSans-bold.fntdata"/><Relationship Id="rId22" Type="http://schemas.openxmlformats.org/officeDocument/2006/relationships/slide" Target="slides/slide18.xml"/><Relationship Id="rId44" Type="http://schemas.openxmlformats.org/officeDocument/2006/relationships/font" Target="fonts/OpenSans-regular.fntdata"/><Relationship Id="rId21" Type="http://schemas.openxmlformats.org/officeDocument/2006/relationships/slide" Target="slides/slide17.xml"/><Relationship Id="rId43" Type="http://schemas.openxmlformats.org/officeDocument/2006/relationships/font" Target="fonts/JosefinSans-boldItalic.fntdata"/><Relationship Id="rId24" Type="http://schemas.openxmlformats.org/officeDocument/2006/relationships/slide" Target="slides/slide20.xml"/><Relationship Id="rId46" Type="http://schemas.openxmlformats.org/officeDocument/2006/relationships/font" Target="fonts/OpenSans-italic.fntdata"/><Relationship Id="rId23" Type="http://schemas.openxmlformats.org/officeDocument/2006/relationships/slide" Target="slides/slide19.xml"/><Relationship Id="rId45" Type="http://schemas.openxmlformats.org/officeDocument/2006/relationships/font" Target="fonts/OpenSans-bold.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OverpassBlack-boldItalic.fntdata"/><Relationship Id="rId25" Type="http://schemas.openxmlformats.org/officeDocument/2006/relationships/font" Target="fonts/OverpassBlack-bold.fntdata"/><Relationship Id="rId47" Type="http://schemas.openxmlformats.org/officeDocument/2006/relationships/font" Target="fonts/OpenSans-boldItalic.fntdata"/><Relationship Id="rId28" Type="http://schemas.openxmlformats.org/officeDocument/2006/relationships/font" Target="fonts/FiraSansExtraCondensedMedium-bold.fntdata"/><Relationship Id="rId27" Type="http://schemas.openxmlformats.org/officeDocument/2006/relationships/font" Target="fonts/FiraSansExtraCondensedMedium-regular.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FiraSansExtraCondensedMedium-italic.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BebasNeue-regular.fntdata"/><Relationship Id="rId30" Type="http://schemas.openxmlformats.org/officeDocument/2006/relationships/font" Target="fonts/FiraSansExtraCondensedMedium-boldItalic.fntdata"/><Relationship Id="rId11" Type="http://schemas.openxmlformats.org/officeDocument/2006/relationships/slide" Target="slides/slide7.xml"/><Relationship Id="rId33" Type="http://schemas.openxmlformats.org/officeDocument/2006/relationships/font" Target="fonts/EBGaramondSemiBold-bold.fntdata"/><Relationship Id="rId10" Type="http://schemas.openxmlformats.org/officeDocument/2006/relationships/slide" Target="slides/slide6.xml"/><Relationship Id="rId32" Type="http://schemas.openxmlformats.org/officeDocument/2006/relationships/font" Target="fonts/EBGaramondSemiBold-regular.fntdata"/><Relationship Id="rId13" Type="http://schemas.openxmlformats.org/officeDocument/2006/relationships/slide" Target="slides/slide9.xml"/><Relationship Id="rId35" Type="http://schemas.openxmlformats.org/officeDocument/2006/relationships/font" Target="fonts/EBGaramondSemiBold-boldItalic.fntdata"/><Relationship Id="rId12" Type="http://schemas.openxmlformats.org/officeDocument/2006/relationships/slide" Target="slides/slide8.xml"/><Relationship Id="rId34" Type="http://schemas.openxmlformats.org/officeDocument/2006/relationships/font" Target="fonts/EBGaramondSemiBold-italic.fntdata"/><Relationship Id="rId15" Type="http://schemas.openxmlformats.org/officeDocument/2006/relationships/slide" Target="slides/slide11.xml"/><Relationship Id="rId37" Type="http://schemas.openxmlformats.org/officeDocument/2006/relationships/font" Target="fonts/OpenSansSemiBold-bold.fntdata"/><Relationship Id="rId14" Type="http://schemas.openxmlformats.org/officeDocument/2006/relationships/slide" Target="slides/slide10.xml"/><Relationship Id="rId36" Type="http://schemas.openxmlformats.org/officeDocument/2006/relationships/font" Target="fonts/OpenSansSemiBold-regular.fntdata"/><Relationship Id="rId17" Type="http://schemas.openxmlformats.org/officeDocument/2006/relationships/slide" Target="slides/slide13.xml"/><Relationship Id="rId39" Type="http://schemas.openxmlformats.org/officeDocument/2006/relationships/font" Target="fonts/OpenSansSemiBold-boldItalic.fntdata"/><Relationship Id="rId16" Type="http://schemas.openxmlformats.org/officeDocument/2006/relationships/slide" Target="slides/slide12.xml"/><Relationship Id="rId38" Type="http://schemas.openxmlformats.org/officeDocument/2006/relationships/font" Target="fonts/OpenSansSemiBold-italic.fntdata"/><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7" name="Shape 2117"/>
        <p:cNvGrpSpPr/>
        <p:nvPr/>
      </p:nvGrpSpPr>
      <p:grpSpPr>
        <a:xfrm>
          <a:off x="0" y="0"/>
          <a:ext cx="0" cy="0"/>
          <a:chOff x="0" y="0"/>
          <a:chExt cx="0" cy="0"/>
        </a:xfrm>
      </p:grpSpPr>
      <p:sp>
        <p:nvSpPr>
          <p:cNvPr id="2118" name="Google Shape;2118;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2119" name="Google Shape;2119;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4" name="Shape 2184"/>
        <p:cNvGrpSpPr/>
        <p:nvPr/>
      </p:nvGrpSpPr>
      <p:grpSpPr>
        <a:xfrm>
          <a:off x="0" y="0"/>
          <a:ext cx="0" cy="0"/>
          <a:chOff x="0" y="0"/>
          <a:chExt cx="0" cy="0"/>
        </a:xfrm>
      </p:grpSpPr>
      <p:sp>
        <p:nvSpPr>
          <p:cNvPr id="2185" name="Google Shape;2185;g2167d275d9a_0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86" name="Google Shape;2186;g2167d275d9a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0" name="Shape 2190"/>
        <p:cNvGrpSpPr/>
        <p:nvPr/>
      </p:nvGrpSpPr>
      <p:grpSpPr>
        <a:xfrm>
          <a:off x="0" y="0"/>
          <a:ext cx="0" cy="0"/>
          <a:chOff x="0" y="0"/>
          <a:chExt cx="0" cy="0"/>
        </a:xfrm>
      </p:grpSpPr>
      <p:sp>
        <p:nvSpPr>
          <p:cNvPr id="2191" name="Google Shape;2191;g2167d275d9a_0_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92" name="Google Shape;2192;g2167d275d9a_0_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7" name="Shape 2197"/>
        <p:cNvGrpSpPr/>
        <p:nvPr/>
      </p:nvGrpSpPr>
      <p:grpSpPr>
        <a:xfrm>
          <a:off x="0" y="0"/>
          <a:ext cx="0" cy="0"/>
          <a:chOff x="0" y="0"/>
          <a:chExt cx="0" cy="0"/>
        </a:xfrm>
      </p:grpSpPr>
      <p:sp>
        <p:nvSpPr>
          <p:cNvPr id="2198" name="Google Shape;2198;g2167d275d9a_0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99" name="Google Shape;2199;g2167d275d9a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3" name="Shape 2203"/>
        <p:cNvGrpSpPr/>
        <p:nvPr/>
      </p:nvGrpSpPr>
      <p:grpSpPr>
        <a:xfrm>
          <a:off x="0" y="0"/>
          <a:ext cx="0" cy="0"/>
          <a:chOff x="0" y="0"/>
          <a:chExt cx="0" cy="0"/>
        </a:xfrm>
      </p:grpSpPr>
      <p:sp>
        <p:nvSpPr>
          <p:cNvPr id="2204" name="Google Shape;2204;ga7274a1822_0_5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05" name="Google Shape;2205;ga7274a1822_0_5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8" name="Shape 2208"/>
        <p:cNvGrpSpPr/>
        <p:nvPr/>
      </p:nvGrpSpPr>
      <p:grpSpPr>
        <a:xfrm>
          <a:off x="0" y="0"/>
          <a:ext cx="0" cy="0"/>
          <a:chOff x="0" y="0"/>
          <a:chExt cx="0" cy="0"/>
        </a:xfrm>
      </p:grpSpPr>
      <p:sp>
        <p:nvSpPr>
          <p:cNvPr id="2209" name="Google Shape;2209;g2167d275d9a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10" name="Google Shape;2210;g2167d275d9a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4" name="Shape 2214"/>
        <p:cNvGrpSpPr/>
        <p:nvPr/>
      </p:nvGrpSpPr>
      <p:grpSpPr>
        <a:xfrm>
          <a:off x="0" y="0"/>
          <a:ext cx="0" cy="0"/>
          <a:chOff x="0" y="0"/>
          <a:chExt cx="0" cy="0"/>
        </a:xfrm>
      </p:grpSpPr>
      <p:sp>
        <p:nvSpPr>
          <p:cNvPr id="2215" name="Google Shape;2215;g2167d275d9a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16" name="Google Shape;2216;g2167d275d9a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0" name="Shape 2220"/>
        <p:cNvGrpSpPr/>
        <p:nvPr/>
      </p:nvGrpSpPr>
      <p:grpSpPr>
        <a:xfrm>
          <a:off x="0" y="0"/>
          <a:ext cx="0" cy="0"/>
          <a:chOff x="0" y="0"/>
          <a:chExt cx="0" cy="0"/>
        </a:xfrm>
      </p:grpSpPr>
      <p:sp>
        <p:nvSpPr>
          <p:cNvPr id="2221" name="Google Shape;2221;g2167d275d9a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22" name="Google Shape;2222;g2167d275d9a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6" name="Shape 2226"/>
        <p:cNvGrpSpPr/>
        <p:nvPr/>
      </p:nvGrpSpPr>
      <p:grpSpPr>
        <a:xfrm>
          <a:off x="0" y="0"/>
          <a:ext cx="0" cy="0"/>
          <a:chOff x="0" y="0"/>
          <a:chExt cx="0" cy="0"/>
        </a:xfrm>
      </p:grpSpPr>
      <p:sp>
        <p:nvSpPr>
          <p:cNvPr id="2227" name="Google Shape;2227;g2167d275d9a_0_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28" name="Google Shape;2228;g2167d275d9a_0_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2" name="Shape 2232"/>
        <p:cNvGrpSpPr/>
        <p:nvPr/>
      </p:nvGrpSpPr>
      <p:grpSpPr>
        <a:xfrm>
          <a:off x="0" y="0"/>
          <a:ext cx="0" cy="0"/>
          <a:chOff x="0" y="0"/>
          <a:chExt cx="0" cy="0"/>
        </a:xfrm>
      </p:grpSpPr>
      <p:sp>
        <p:nvSpPr>
          <p:cNvPr id="2233" name="Google Shape;2233;g2167d275d9a_0_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34" name="Google Shape;2234;g2167d275d9a_0_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8" name="Shape 2238"/>
        <p:cNvGrpSpPr/>
        <p:nvPr/>
      </p:nvGrpSpPr>
      <p:grpSpPr>
        <a:xfrm>
          <a:off x="0" y="0"/>
          <a:ext cx="0" cy="0"/>
          <a:chOff x="0" y="0"/>
          <a:chExt cx="0" cy="0"/>
        </a:xfrm>
      </p:grpSpPr>
      <p:sp>
        <p:nvSpPr>
          <p:cNvPr id="2239" name="Google Shape;2239;ga75a9251e8_1_4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40" name="Google Shape;2240;ga75a9251e8_1_4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8" name="Shape 2128"/>
        <p:cNvGrpSpPr/>
        <p:nvPr/>
      </p:nvGrpSpPr>
      <p:grpSpPr>
        <a:xfrm>
          <a:off x="0" y="0"/>
          <a:ext cx="0" cy="0"/>
          <a:chOff x="0" y="0"/>
          <a:chExt cx="0" cy="0"/>
        </a:xfrm>
      </p:grpSpPr>
      <p:sp>
        <p:nvSpPr>
          <p:cNvPr id="2129" name="Google Shape;2129;g2167d275d9a_0_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30" name="Google Shape;2130;g2167d275d9a_0_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3" name="Shape 2243"/>
        <p:cNvGrpSpPr/>
        <p:nvPr/>
      </p:nvGrpSpPr>
      <p:grpSpPr>
        <a:xfrm>
          <a:off x="0" y="0"/>
          <a:ext cx="0" cy="0"/>
          <a:chOff x="0" y="0"/>
          <a:chExt cx="0" cy="0"/>
        </a:xfrm>
      </p:grpSpPr>
      <p:sp>
        <p:nvSpPr>
          <p:cNvPr id="2244" name="Google Shape;2244;g2167d275d9a_0_1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45" name="Google Shape;2245;g2167d275d9a_0_1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5" name="Shape 2135"/>
        <p:cNvGrpSpPr/>
        <p:nvPr/>
      </p:nvGrpSpPr>
      <p:grpSpPr>
        <a:xfrm>
          <a:off x="0" y="0"/>
          <a:ext cx="0" cy="0"/>
          <a:chOff x="0" y="0"/>
          <a:chExt cx="0" cy="0"/>
        </a:xfrm>
      </p:grpSpPr>
      <p:sp>
        <p:nvSpPr>
          <p:cNvPr id="2136" name="Google Shape;2136;g216bf0ced5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37" name="Google Shape;2137;g216bf0ced5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1" name="Shape 2141"/>
        <p:cNvGrpSpPr/>
        <p:nvPr/>
      </p:nvGrpSpPr>
      <p:grpSpPr>
        <a:xfrm>
          <a:off x="0" y="0"/>
          <a:ext cx="0" cy="0"/>
          <a:chOff x="0" y="0"/>
          <a:chExt cx="0" cy="0"/>
        </a:xfrm>
      </p:grpSpPr>
      <p:sp>
        <p:nvSpPr>
          <p:cNvPr id="2142" name="Google Shape;2142;ga8768f9383_0_3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43" name="Google Shape;2143;ga8768f9383_0_3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0" name="Shape 2150"/>
        <p:cNvGrpSpPr/>
        <p:nvPr/>
      </p:nvGrpSpPr>
      <p:grpSpPr>
        <a:xfrm>
          <a:off x="0" y="0"/>
          <a:ext cx="0" cy="0"/>
          <a:chOff x="0" y="0"/>
          <a:chExt cx="0" cy="0"/>
        </a:xfrm>
      </p:grpSpPr>
      <p:sp>
        <p:nvSpPr>
          <p:cNvPr id="2151" name="Google Shape;2151;g2167d275d9a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52" name="Google Shape;2152;g2167d275d9a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7" name="Shape 2157"/>
        <p:cNvGrpSpPr/>
        <p:nvPr/>
      </p:nvGrpSpPr>
      <p:grpSpPr>
        <a:xfrm>
          <a:off x="0" y="0"/>
          <a:ext cx="0" cy="0"/>
          <a:chOff x="0" y="0"/>
          <a:chExt cx="0" cy="0"/>
        </a:xfrm>
      </p:grpSpPr>
      <p:sp>
        <p:nvSpPr>
          <p:cNvPr id="2158" name="Google Shape;2158;g2167d275d9a_0_1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59" name="Google Shape;2159;g2167d275d9a_0_1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4" name="Shape 2164"/>
        <p:cNvGrpSpPr/>
        <p:nvPr/>
      </p:nvGrpSpPr>
      <p:grpSpPr>
        <a:xfrm>
          <a:off x="0" y="0"/>
          <a:ext cx="0" cy="0"/>
          <a:chOff x="0" y="0"/>
          <a:chExt cx="0" cy="0"/>
        </a:xfrm>
      </p:grpSpPr>
      <p:sp>
        <p:nvSpPr>
          <p:cNvPr id="2165" name="Google Shape;2165;g2167d275d9a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66" name="Google Shape;2166;g2167d275d9a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1" name="Shape 2171"/>
        <p:cNvGrpSpPr/>
        <p:nvPr/>
      </p:nvGrpSpPr>
      <p:grpSpPr>
        <a:xfrm>
          <a:off x="0" y="0"/>
          <a:ext cx="0" cy="0"/>
          <a:chOff x="0" y="0"/>
          <a:chExt cx="0" cy="0"/>
        </a:xfrm>
      </p:grpSpPr>
      <p:sp>
        <p:nvSpPr>
          <p:cNvPr id="2172" name="Google Shape;2172;g2167d275d9a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73" name="Google Shape;2173;g2167d275d9a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8" name="Shape 2178"/>
        <p:cNvGrpSpPr/>
        <p:nvPr/>
      </p:nvGrpSpPr>
      <p:grpSpPr>
        <a:xfrm>
          <a:off x="0" y="0"/>
          <a:ext cx="0" cy="0"/>
          <a:chOff x="0" y="0"/>
          <a:chExt cx="0" cy="0"/>
        </a:xfrm>
      </p:grpSpPr>
      <p:sp>
        <p:nvSpPr>
          <p:cNvPr id="2179" name="Google Shape;2179;g2167d275d9a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80" name="Google Shape;2180;g2167d275d9a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7.png"/><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19.png"/><Relationship Id="rId4" Type="http://schemas.openxmlformats.org/officeDocument/2006/relationships/image" Target="../media/image7.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7.png"/><Relationship Id="rId4"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7.png"/><Relationship Id="rId4"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4.png"/><Relationship Id="rId3" Type="http://schemas.openxmlformats.org/officeDocument/2006/relationships/image" Target="../media/image19.png"/><Relationship Id="rId4" Type="http://schemas.openxmlformats.org/officeDocument/2006/relationships/image" Target="../media/image14.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4.png"/><Relationship Id="rId3" Type="http://schemas.openxmlformats.org/officeDocument/2006/relationships/image" Target="../media/image19.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png"/><Relationship Id="rId3" Type="http://schemas.openxmlformats.org/officeDocument/2006/relationships/image" Target="../media/image16.png"/><Relationship Id="rId4" Type="http://schemas.openxmlformats.org/officeDocument/2006/relationships/image" Target="../media/image36.png"/><Relationship Id="rId5" Type="http://schemas.openxmlformats.org/officeDocument/2006/relationships/image" Target="../media/image3.png"/><Relationship Id="rId6" Type="http://schemas.openxmlformats.org/officeDocument/2006/relationships/image" Target="../media/image5.png"/><Relationship Id="rId7" Type="http://schemas.openxmlformats.org/officeDocument/2006/relationships/image" Target="../media/image13.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7.png"/><Relationship Id="rId4" Type="http://schemas.openxmlformats.org/officeDocument/2006/relationships/image" Target="../media/image2.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4.png"/><Relationship Id="rId3" Type="http://schemas.openxmlformats.org/officeDocument/2006/relationships/image" Target="../media/image19.png"/><Relationship Id="rId4" Type="http://schemas.openxmlformats.org/officeDocument/2006/relationships/image" Target="../media/image1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7.png"/><Relationship Id="rId4" Type="http://schemas.openxmlformats.org/officeDocument/2006/relationships/image" Target="../media/image11.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7.png"/><Relationship Id="rId4" Type="http://schemas.openxmlformats.org/officeDocument/2006/relationships/image" Target="../media/image2.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7.png"/><Relationship Id="rId4" Type="http://schemas.openxmlformats.org/officeDocument/2006/relationships/image" Target="../media/image35.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7.png"/><Relationship Id="rId4" Type="http://schemas.openxmlformats.org/officeDocument/2006/relationships/image" Target="../media/image2.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9.png"/><Relationship Id="rId4" Type="http://schemas.openxmlformats.org/officeDocument/2006/relationships/image" Target="../media/image19.png"/><Relationship Id="rId5" Type="http://schemas.openxmlformats.org/officeDocument/2006/relationships/image" Target="../media/image7.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7.png"/><Relationship Id="rId4" Type="http://schemas.openxmlformats.org/officeDocument/2006/relationships/image" Target="../media/image35.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4.png"/><Relationship Id="rId3" Type="http://schemas.openxmlformats.org/officeDocument/2006/relationships/image" Target="../media/image19.png"/><Relationship Id="rId4" Type="http://schemas.openxmlformats.org/officeDocument/2006/relationships/image" Target="../media/image14.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7.png"/><Relationship Id="rId4" Type="http://schemas.openxmlformats.org/officeDocument/2006/relationships/image" Target="../media/image2.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7.png"/><Relationship Id="rId4" Type="http://schemas.openxmlformats.org/officeDocument/2006/relationships/image" Target="../media/image2.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 Id="rId3" Type="http://schemas.openxmlformats.org/officeDocument/2006/relationships/image" Target="../media/image15.png"/><Relationship Id="rId4" Type="http://schemas.openxmlformats.org/officeDocument/2006/relationships/image" Target="../media/image32.png"/><Relationship Id="rId5" Type="http://schemas.openxmlformats.org/officeDocument/2006/relationships/hyperlink" Target="https://slidesgo.com/" TargetMode="External"/><Relationship Id="rId6" Type="http://schemas.openxmlformats.org/officeDocument/2006/relationships/hyperlink" Target="https://www.flaticon.com/" TargetMode="External"/><Relationship Id="rId7" Type="http://schemas.openxmlformats.org/officeDocument/2006/relationships/hyperlink" Target="https://www.freepik.com/" TargetMode="Externa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7.png"/><Relationship Id="rId4" Type="http://schemas.openxmlformats.org/officeDocument/2006/relationships/image" Target="../media/image4.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 Id="rId3" Type="http://schemas.openxmlformats.org/officeDocument/2006/relationships/image" Target="../media/image15.png"/><Relationship Id="rId4" Type="http://schemas.openxmlformats.org/officeDocument/2006/relationships/image" Target="../media/image32.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7.png"/><Relationship Id="rId4" Type="http://schemas.openxmlformats.org/officeDocument/2006/relationships/image" Target="../media/image2.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4.png"/><Relationship Id="rId3" Type="http://schemas.openxmlformats.org/officeDocument/2006/relationships/image" Target="../media/image19.png"/><Relationship Id="rId4" Type="http://schemas.openxmlformats.org/officeDocument/2006/relationships/image" Target="../media/image14.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9.png"/><Relationship Id="rId4" Type="http://schemas.openxmlformats.org/officeDocument/2006/relationships/image" Target="../media/image19.png"/><Relationship Id="rId5" Type="http://schemas.openxmlformats.org/officeDocument/2006/relationships/image" Target="../media/image7.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7.png"/><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7.png"/><Relationship Id="rId4" Type="http://schemas.openxmlformats.org/officeDocument/2006/relationships/image" Target="../media/image5.png"/><Relationship Id="rId5" Type="http://schemas.openxmlformats.org/officeDocument/2006/relationships/image" Target="../media/image2.png"/><Relationship Id="rId6" Type="http://schemas.openxmlformats.org/officeDocument/2006/relationships/image" Target="../media/image1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3.png"/><Relationship Id="rId4" Type="http://schemas.openxmlformats.org/officeDocument/2006/relationships/image" Target="../media/image7.png"/><Relationship Id="rId5" Type="http://schemas.openxmlformats.org/officeDocument/2006/relationships/image" Target="../media/image1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7.png"/><Relationship Id="rId4" Type="http://schemas.openxmlformats.org/officeDocument/2006/relationships/image" Target="../media/image5.png"/><Relationship Id="rId5" Type="http://schemas.openxmlformats.org/officeDocument/2006/relationships/image" Target="../media/image2.png"/><Relationship Id="rId6" Type="http://schemas.openxmlformats.org/officeDocument/2006/relationships/image" Target="../media/image1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10.png"/><Relationship Id="rId4" Type="http://schemas.openxmlformats.org/officeDocument/2006/relationships/image" Target="../media/image8.png"/><Relationship Id="rId5" Type="http://schemas.openxmlformats.org/officeDocument/2006/relationships/image" Target="../media/image11.png"/><Relationship Id="rId6" Type="http://schemas.openxmlformats.org/officeDocument/2006/relationships/image" Target="../media/image17.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 name="Shape 8"/>
        <p:cNvGrpSpPr/>
        <p:nvPr/>
      </p:nvGrpSpPr>
      <p:grpSpPr>
        <a:xfrm>
          <a:off x="0" y="0"/>
          <a:ext cx="0" cy="0"/>
          <a:chOff x="0" y="0"/>
          <a:chExt cx="0" cy="0"/>
        </a:xfrm>
      </p:grpSpPr>
      <p:sp>
        <p:nvSpPr>
          <p:cNvPr id="9" name="Google Shape;9;p2"/>
          <p:cNvSpPr txBox="1"/>
          <p:nvPr>
            <p:ph type="ctrTitle"/>
          </p:nvPr>
        </p:nvSpPr>
        <p:spPr>
          <a:xfrm>
            <a:off x="1426500" y="1130675"/>
            <a:ext cx="62910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66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0" name="Google Shape;10;p2"/>
          <p:cNvSpPr txBox="1"/>
          <p:nvPr>
            <p:ph idx="1" type="subTitle"/>
          </p:nvPr>
        </p:nvSpPr>
        <p:spPr>
          <a:xfrm>
            <a:off x="720000" y="3220225"/>
            <a:ext cx="77040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6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pic>
        <p:nvPicPr>
          <p:cNvPr id="11" name="Google Shape;11;p2"/>
          <p:cNvPicPr preferRelativeResize="0"/>
          <p:nvPr/>
        </p:nvPicPr>
        <p:blipFill>
          <a:blip r:embed="rId2">
            <a:alphaModFix amt="66000"/>
          </a:blip>
          <a:stretch>
            <a:fillRect/>
          </a:stretch>
        </p:blipFill>
        <p:spPr>
          <a:xfrm flipH="1" rot="1326165">
            <a:off x="-1328945" y="-932567"/>
            <a:ext cx="3297389" cy="2276634"/>
          </a:xfrm>
          <a:prstGeom prst="rect">
            <a:avLst/>
          </a:prstGeom>
          <a:noFill/>
          <a:ln>
            <a:noFill/>
          </a:ln>
        </p:spPr>
      </p:pic>
      <p:pic>
        <p:nvPicPr>
          <p:cNvPr id="12" name="Google Shape;12;p2"/>
          <p:cNvPicPr preferRelativeResize="0"/>
          <p:nvPr/>
        </p:nvPicPr>
        <p:blipFill>
          <a:blip r:embed="rId3">
            <a:alphaModFix amt="64000"/>
          </a:blip>
          <a:stretch>
            <a:fillRect/>
          </a:stretch>
        </p:blipFill>
        <p:spPr>
          <a:xfrm rot="2440329">
            <a:off x="6865875" y="-711275"/>
            <a:ext cx="3592175" cy="3021601"/>
          </a:xfrm>
          <a:prstGeom prst="rect">
            <a:avLst/>
          </a:prstGeom>
          <a:noFill/>
          <a:ln>
            <a:noFill/>
          </a:ln>
        </p:spPr>
      </p:pic>
      <p:pic>
        <p:nvPicPr>
          <p:cNvPr id="13" name="Google Shape;13;p2"/>
          <p:cNvPicPr preferRelativeResize="0"/>
          <p:nvPr/>
        </p:nvPicPr>
        <p:blipFill>
          <a:blip r:embed="rId4">
            <a:alphaModFix amt="67000"/>
          </a:blip>
          <a:stretch>
            <a:fillRect/>
          </a:stretch>
        </p:blipFill>
        <p:spPr>
          <a:xfrm flipH="1" rot="5400000">
            <a:off x="-1871711" y="-356575"/>
            <a:ext cx="2894875" cy="2593326"/>
          </a:xfrm>
          <a:prstGeom prst="rect">
            <a:avLst/>
          </a:prstGeom>
          <a:noFill/>
          <a:ln>
            <a:noFill/>
          </a:ln>
        </p:spPr>
      </p:pic>
      <p:pic>
        <p:nvPicPr>
          <p:cNvPr id="14" name="Google Shape;14;p2"/>
          <p:cNvPicPr preferRelativeResize="0"/>
          <p:nvPr/>
        </p:nvPicPr>
        <p:blipFill>
          <a:blip r:embed="rId2">
            <a:alphaModFix amt="66000"/>
          </a:blip>
          <a:stretch>
            <a:fillRect/>
          </a:stretch>
        </p:blipFill>
        <p:spPr>
          <a:xfrm flipH="1" rot="1326165">
            <a:off x="-889245" y="3430558"/>
            <a:ext cx="3297389" cy="2276634"/>
          </a:xfrm>
          <a:prstGeom prst="rect">
            <a:avLst/>
          </a:prstGeom>
          <a:noFill/>
          <a:ln>
            <a:noFill/>
          </a:ln>
        </p:spPr>
      </p:pic>
      <p:pic>
        <p:nvPicPr>
          <p:cNvPr id="15" name="Google Shape;15;p2"/>
          <p:cNvPicPr preferRelativeResize="0"/>
          <p:nvPr/>
        </p:nvPicPr>
        <p:blipFill>
          <a:blip r:embed="rId5">
            <a:alphaModFix amt="82000"/>
          </a:blip>
          <a:stretch>
            <a:fillRect/>
          </a:stretch>
        </p:blipFill>
        <p:spPr>
          <a:xfrm rot="10670981">
            <a:off x="6959826" y="3022524"/>
            <a:ext cx="3632875" cy="2999026"/>
          </a:xfrm>
          <a:prstGeom prst="rect">
            <a:avLst/>
          </a:prstGeom>
          <a:noFill/>
          <a:ln>
            <a:noFill/>
          </a:ln>
        </p:spPr>
      </p:pic>
      <p:grpSp>
        <p:nvGrpSpPr>
          <p:cNvPr id="16" name="Google Shape;16;p2"/>
          <p:cNvGrpSpPr/>
          <p:nvPr/>
        </p:nvGrpSpPr>
        <p:grpSpPr>
          <a:xfrm rot="-2700000">
            <a:off x="381980" y="2801012"/>
            <a:ext cx="1344349" cy="2469678"/>
            <a:chOff x="272875" y="1419395"/>
            <a:chExt cx="255950" cy="563168"/>
          </a:xfrm>
        </p:grpSpPr>
        <p:sp>
          <p:nvSpPr>
            <p:cNvPr id="17" name="Google Shape;17;p2"/>
            <p:cNvSpPr/>
            <p:nvPr/>
          </p:nvSpPr>
          <p:spPr>
            <a:xfrm>
              <a:off x="471925" y="1963988"/>
              <a:ext cx="26575" cy="18575"/>
            </a:xfrm>
            <a:custGeom>
              <a:rect b="b" l="l" r="r" t="t"/>
              <a:pathLst>
                <a:path extrusionOk="0" h="743" w="1063">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2"/>
            <p:cNvSpPr/>
            <p:nvPr/>
          </p:nvSpPr>
          <p:spPr>
            <a:xfrm>
              <a:off x="366725" y="1787738"/>
              <a:ext cx="29875" cy="22300"/>
            </a:xfrm>
            <a:custGeom>
              <a:rect b="b" l="l" r="r" t="t"/>
              <a:pathLst>
                <a:path extrusionOk="0" h="892" w="1195">
                  <a:moveTo>
                    <a:pt x="607" y="1"/>
                  </a:moveTo>
                  <a:cubicBezTo>
                    <a:pt x="0" y="1"/>
                    <a:pt x="0" y="892"/>
                    <a:pt x="607" y="892"/>
                  </a:cubicBezTo>
                  <a:cubicBezTo>
                    <a:pt x="1194" y="892"/>
                    <a:pt x="1194" y="1"/>
                    <a:pt x="607"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2"/>
            <p:cNvSpPr/>
            <p:nvPr/>
          </p:nvSpPr>
          <p:spPr>
            <a:xfrm>
              <a:off x="380450" y="1835613"/>
              <a:ext cx="9975" cy="8550"/>
            </a:xfrm>
            <a:custGeom>
              <a:rect b="b" l="l" r="r" t="t"/>
              <a:pathLst>
                <a:path extrusionOk="0" h="342" w="399">
                  <a:moveTo>
                    <a:pt x="209" y="1"/>
                  </a:moveTo>
                  <a:cubicBezTo>
                    <a:pt x="1" y="38"/>
                    <a:pt x="1" y="323"/>
                    <a:pt x="209" y="342"/>
                  </a:cubicBezTo>
                  <a:cubicBezTo>
                    <a:pt x="399" y="323"/>
                    <a:pt x="399" y="38"/>
                    <a:pt x="209"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2"/>
            <p:cNvSpPr/>
            <p:nvPr/>
          </p:nvSpPr>
          <p:spPr>
            <a:xfrm>
              <a:off x="416475" y="1837513"/>
              <a:ext cx="5700" cy="4750"/>
            </a:xfrm>
            <a:custGeom>
              <a:rect b="b" l="l" r="r" t="t"/>
              <a:pathLst>
                <a:path extrusionOk="0" h="190" w="228">
                  <a:moveTo>
                    <a:pt x="114" y="0"/>
                  </a:moveTo>
                  <a:cubicBezTo>
                    <a:pt x="0" y="19"/>
                    <a:pt x="0" y="171"/>
                    <a:pt x="114" y="190"/>
                  </a:cubicBezTo>
                  <a:cubicBezTo>
                    <a:pt x="228" y="171"/>
                    <a:pt x="228" y="19"/>
                    <a:pt x="11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2"/>
            <p:cNvSpPr/>
            <p:nvPr/>
          </p:nvSpPr>
          <p:spPr>
            <a:xfrm>
              <a:off x="415525" y="1877788"/>
              <a:ext cx="7600" cy="10675"/>
            </a:xfrm>
            <a:custGeom>
              <a:rect b="b" l="l" r="r" t="t"/>
              <a:pathLst>
                <a:path extrusionOk="0" h="427" w="304">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2"/>
            <p:cNvSpPr/>
            <p:nvPr/>
          </p:nvSpPr>
          <p:spPr>
            <a:xfrm>
              <a:off x="432600" y="1937038"/>
              <a:ext cx="10450" cy="8075"/>
            </a:xfrm>
            <a:custGeom>
              <a:rect b="b" l="l" r="r" t="t"/>
              <a:pathLst>
                <a:path extrusionOk="0" h="323" w="418">
                  <a:moveTo>
                    <a:pt x="209" y="0"/>
                  </a:moveTo>
                  <a:cubicBezTo>
                    <a:pt x="0" y="0"/>
                    <a:pt x="0" y="323"/>
                    <a:pt x="209" y="323"/>
                  </a:cubicBezTo>
                  <a:cubicBezTo>
                    <a:pt x="417" y="323"/>
                    <a:pt x="417" y="0"/>
                    <a:pt x="209"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2"/>
            <p:cNvSpPr/>
            <p:nvPr/>
          </p:nvSpPr>
          <p:spPr>
            <a:xfrm>
              <a:off x="452025" y="1974938"/>
              <a:ext cx="9500" cy="7150"/>
            </a:xfrm>
            <a:custGeom>
              <a:rect b="b" l="l" r="r" t="t"/>
              <a:pathLst>
                <a:path extrusionOk="0" h="286" w="380">
                  <a:moveTo>
                    <a:pt x="190" y="1"/>
                  </a:moveTo>
                  <a:cubicBezTo>
                    <a:pt x="0" y="1"/>
                    <a:pt x="0" y="285"/>
                    <a:pt x="190" y="285"/>
                  </a:cubicBezTo>
                  <a:cubicBezTo>
                    <a:pt x="379" y="285"/>
                    <a:pt x="379" y="1"/>
                    <a:pt x="190"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2"/>
            <p:cNvSpPr/>
            <p:nvPr/>
          </p:nvSpPr>
          <p:spPr>
            <a:xfrm>
              <a:off x="472875" y="1918538"/>
              <a:ext cx="19925" cy="15200"/>
            </a:xfrm>
            <a:custGeom>
              <a:rect b="b" l="l" r="r" t="t"/>
              <a:pathLst>
                <a:path extrusionOk="0" h="608" w="797">
                  <a:moveTo>
                    <a:pt x="398" y="1"/>
                  </a:moveTo>
                  <a:cubicBezTo>
                    <a:pt x="0" y="1"/>
                    <a:pt x="0" y="608"/>
                    <a:pt x="398" y="608"/>
                  </a:cubicBezTo>
                  <a:cubicBezTo>
                    <a:pt x="797" y="608"/>
                    <a:pt x="797" y="1"/>
                    <a:pt x="398"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2"/>
            <p:cNvSpPr/>
            <p:nvPr/>
          </p:nvSpPr>
          <p:spPr>
            <a:xfrm>
              <a:off x="444900" y="1890113"/>
              <a:ext cx="16150" cy="11875"/>
            </a:xfrm>
            <a:custGeom>
              <a:rect b="b" l="l" r="r" t="t"/>
              <a:pathLst>
                <a:path extrusionOk="0" h="475" w="646">
                  <a:moveTo>
                    <a:pt x="323" y="1"/>
                  </a:moveTo>
                  <a:cubicBezTo>
                    <a:pt x="1" y="1"/>
                    <a:pt x="1" y="475"/>
                    <a:pt x="323" y="475"/>
                  </a:cubicBezTo>
                  <a:cubicBezTo>
                    <a:pt x="645" y="475"/>
                    <a:pt x="645" y="1"/>
                    <a:pt x="32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2"/>
            <p:cNvSpPr/>
            <p:nvPr/>
          </p:nvSpPr>
          <p:spPr>
            <a:xfrm>
              <a:off x="398475" y="1905288"/>
              <a:ext cx="11875" cy="11400"/>
            </a:xfrm>
            <a:custGeom>
              <a:rect b="b" l="l" r="r" t="t"/>
              <a:pathLst>
                <a:path extrusionOk="0" h="456" w="475">
                  <a:moveTo>
                    <a:pt x="228" y="0"/>
                  </a:moveTo>
                  <a:cubicBezTo>
                    <a:pt x="0" y="57"/>
                    <a:pt x="0" y="398"/>
                    <a:pt x="228" y="455"/>
                  </a:cubicBezTo>
                  <a:cubicBezTo>
                    <a:pt x="474" y="398"/>
                    <a:pt x="474" y="57"/>
                    <a:pt x="228"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2"/>
            <p:cNvSpPr/>
            <p:nvPr/>
          </p:nvSpPr>
          <p:spPr>
            <a:xfrm>
              <a:off x="454400" y="1849363"/>
              <a:ext cx="11850" cy="11400"/>
            </a:xfrm>
            <a:custGeom>
              <a:rect b="b" l="l" r="r" t="t"/>
              <a:pathLst>
                <a:path extrusionOk="0" h="456" w="474">
                  <a:moveTo>
                    <a:pt x="246" y="0"/>
                  </a:moveTo>
                  <a:cubicBezTo>
                    <a:pt x="0" y="57"/>
                    <a:pt x="0" y="398"/>
                    <a:pt x="246" y="455"/>
                  </a:cubicBezTo>
                  <a:cubicBezTo>
                    <a:pt x="474" y="398"/>
                    <a:pt x="474" y="57"/>
                    <a:pt x="24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2"/>
            <p:cNvSpPr/>
            <p:nvPr/>
          </p:nvSpPr>
          <p:spPr>
            <a:xfrm>
              <a:off x="428800" y="1830863"/>
              <a:ext cx="14725" cy="11400"/>
            </a:xfrm>
            <a:custGeom>
              <a:rect b="b" l="l" r="r" t="t"/>
              <a:pathLst>
                <a:path extrusionOk="0" h="456" w="589">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2"/>
            <p:cNvSpPr/>
            <p:nvPr/>
          </p:nvSpPr>
          <p:spPr>
            <a:xfrm>
              <a:off x="440175" y="1765463"/>
              <a:ext cx="18025" cy="14725"/>
            </a:xfrm>
            <a:custGeom>
              <a:rect b="b" l="l" r="r" t="t"/>
              <a:pathLst>
                <a:path extrusionOk="0" h="589" w="721">
                  <a:moveTo>
                    <a:pt x="361" y="1"/>
                  </a:moveTo>
                  <a:cubicBezTo>
                    <a:pt x="0" y="20"/>
                    <a:pt x="0" y="551"/>
                    <a:pt x="361" y="589"/>
                  </a:cubicBezTo>
                  <a:cubicBezTo>
                    <a:pt x="721" y="551"/>
                    <a:pt x="721" y="20"/>
                    <a:pt x="36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2"/>
            <p:cNvSpPr/>
            <p:nvPr/>
          </p:nvSpPr>
          <p:spPr>
            <a:xfrm>
              <a:off x="385200" y="1777313"/>
              <a:ext cx="15650" cy="13300"/>
            </a:xfrm>
            <a:custGeom>
              <a:rect b="b" l="l" r="r" t="t"/>
              <a:pathLst>
                <a:path extrusionOk="0" h="532" w="626">
                  <a:moveTo>
                    <a:pt x="323" y="1"/>
                  </a:moveTo>
                  <a:cubicBezTo>
                    <a:pt x="0" y="39"/>
                    <a:pt x="0" y="494"/>
                    <a:pt x="323" y="532"/>
                  </a:cubicBezTo>
                  <a:cubicBezTo>
                    <a:pt x="626" y="494"/>
                    <a:pt x="626" y="39"/>
                    <a:pt x="32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2"/>
            <p:cNvSpPr/>
            <p:nvPr/>
          </p:nvSpPr>
          <p:spPr>
            <a:xfrm>
              <a:off x="399875" y="1703388"/>
              <a:ext cx="16150" cy="11875"/>
            </a:xfrm>
            <a:custGeom>
              <a:rect b="b" l="l" r="r" t="t"/>
              <a:pathLst>
                <a:path extrusionOk="0" h="475" w="646">
                  <a:moveTo>
                    <a:pt x="323" y="1"/>
                  </a:moveTo>
                  <a:cubicBezTo>
                    <a:pt x="1" y="1"/>
                    <a:pt x="1" y="474"/>
                    <a:pt x="323" y="474"/>
                  </a:cubicBezTo>
                  <a:cubicBezTo>
                    <a:pt x="646" y="474"/>
                    <a:pt x="646" y="1"/>
                    <a:pt x="32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2"/>
            <p:cNvSpPr/>
            <p:nvPr/>
          </p:nvSpPr>
          <p:spPr>
            <a:xfrm>
              <a:off x="354400" y="1709538"/>
              <a:ext cx="17550" cy="14250"/>
            </a:xfrm>
            <a:custGeom>
              <a:rect b="b" l="l" r="r" t="t"/>
              <a:pathLst>
                <a:path extrusionOk="0" h="570" w="702">
                  <a:moveTo>
                    <a:pt x="341" y="1"/>
                  </a:moveTo>
                  <a:cubicBezTo>
                    <a:pt x="0" y="20"/>
                    <a:pt x="0" y="532"/>
                    <a:pt x="341" y="570"/>
                  </a:cubicBezTo>
                  <a:cubicBezTo>
                    <a:pt x="702" y="532"/>
                    <a:pt x="702" y="20"/>
                    <a:pt x="34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2"/>
            <p:cNvSpPr/>
            <p:nvPr/>
          </p:nvSpPr>
          <p:spPr>
            <a:xfrm>
              <a:off x="369050" y="1615955"/>
              <a:ext cx="19450" cy="14250"/>
            </a:xfrm>
            <a:custGeom>
              <a:rect b="b" l="l" r="r" t="t"/>
              <a:pathLst>
                <a:path extrusionOk="0" h="570" w="778">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2"/>
            <p:cNvSpPr/>
            <p:nvPr/>
          </p:nvSpPr>
          <p:spPr>
            <a:xfrm>
              <a:off x="490635" y="1582215"/>
              <a:ext cx="17550" cy="13750"/>
            </a:xfrm>
            <a:custGeom>
              <a:rect b="b" l="l" r="r" t="t"/>
              <a:pathLst>
                <a:path extrusionOk="0" h="550" w="702">
                  <a:moveTo>
                    <a:pt x="360" y="0"/>
                  </a:moveTo>
                  <a:cubicBezTo>
                    <a:pt x="0" y="0"/>
                    <a:pt x="0" y="550"/>
                    <a:pt x="360" y="550"/>
                  </a:cubicBezTo>
                  <a:cubicBezTo>
                    <a:pt x="701" y="550"/>
                    <a:pt x="701" y="0"/>
                    <a:pt x="360"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2"/>
            <p:cNvSpPr/>
            <p:nvPr/>
          </p:nvSpPr>
          <p:spPr>
            <a:xfrm>
              <a:off x="297525" y="1637988"/>
              <a:ext cx="18975" cy="14725"/>
            </a:xfrm>
            <a:custGeom>
              <a:rect b="b" l="l" r="r" t="t"/>
              <a:pathLst>
                <a:path extrusionOk="0" h="589" w="759">
                  <a:moveTo>
                    <a:pt x="379" y="0"/>
                  </a:moveTo>
                  <a:cubicBezTo>
                    <a:pt x="0" y="0"/>
                    <a:pt x="0" y="588"/>
                    <a:pt x="379" y="588"/>
                  </a:cubicBezTo>
                  <a:cubicBezTo>
                    <a:pt x="759" y="588"/>
                    <a:pt x="759" y="0"/>
                    <a:pt x="379"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2"/>
            <p:cNvSpPr/>
            <p:nvPr/>
          </p:nvSpPr>
          <p:spPr>
            <a:xfrm>
              <a:off x="438343" y="1487068"/>
              <a:ext cx="20875" cy="15675"/>
            </a:xfrm>
            <a:custGeom>
              <a:rect b="b" l="l" r="r" t="t"/>
              <a:pathLst>
                <a:path extrusionOk="0" h="627" w="835">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2"/>
            <p:cNvSpPr/>
            <p:nvPr/>
          </p:nvSpPr>
          <p:spPr>
            <a:xfrm>
              <a:off x="311750" y="1588238"/>
              <a:ext cx="12800" cy="9500"/>
            </a:xfrm>
            <a:custGeom>
              <a:rect b="b" l="l" r="r" t="t"/>
              <a:pathLst>
                <a:path extrusionOk="0" h="380" w="512">
                  <a:moveTo>
                    <a:pt x="265" y="0"/>
                  </a:moveTo>
                  <a:cubicBezTo>
                    <a:pt x="0" y="0"/>
                    <a:pt x="0" y="379"/>
                    <a:pt x="265" y="379"/>
                  </a:cubicBezTo>
                  <a:cubicBezTo>
                    <a:pt x="512" y="379"/>
                    <a:pt x="512" y="0"/>
                    <a:pt x="265"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2"/>
            <p:cNvSpPr/>
            <p:nvPr/>
          </p:nvSpPr>
          <p:spPr>
            <a:xfrm>
              <a:off x="285675" y="1574488"/>
              <a:ext cx="20400" cy="15175"/>
            </a:xfrm>
            <a:custGeom>
              <a:rect b="b" l="l" r="r" t="t"/>
              <a:pathLst>
                <a:path extrusionOk="0" h="607" w="816">
                  <a:moveTo>
                    <a:pt x="398" y="0"/>
                  </a:moveTo>
                  <a:cubicBezTo>
                    <a:pt x="0" y="0"/>
                    <a:pt x="0" y="607"/>
                    <a:pt x="398" y="607"/>
                  </a:cubicBezTo>
                  <a:cubicBezTo>
                    <a:pt x="816" y="607"/>
                    <a:pt x="816" y="0"/>
                    <a:pt x="398"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2"/>
            <p:cNvSpPr/>
            <p:nvPr/>
          </p:nvSpPr>
          <p:spPr>
            <a:xfrm>
              <a:off x="354400" y="1551263"/>
              <a:ext cx="9975" cy="8550"/>
            </a:xfrm>
            <a:custGeom>
              <a:rect b="b" l="l" r="r" t="t"/>
              <a:pathLst>
                <a:path extrusionOk="0" h="342" w="399">
                  <a:moveTo>
                    <a:pt x="209" y="0"/>
                  </a:moveTo>
                  <a:cubicBezTo>
                    <a:pt x="0" y="38"/>
                    <a:pt x="0" y="323"/>
                    <a:pt x="209" y="342"/>
                  </a:cubicBezTo>
                  <a:cubicBezTo>
                    <a:pt x="398" y="323"/>
                    <a:pt x="398" y="38"/>
                    <a:pt x="209"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 name="Google Shape;40;p2"/>
            <p:cNvSpPr/>
            <p:nvPr/>
          </p:nvSpPr>
          <p:spPr>
            <a:xfrm>
              <a:off x="337800" y="1527563"/>
              <a:ext cx="13300" cy="11400"/>
            </a:xfrm>
            <a:custGeom>
              <a:rect b="b" l="l" r="r" t="t"/>
              <a:pathLst>
                <a:path extrusionOk="0" h="456" w="532">
                  <a:moveTo>
                    <a:pt x="266" y="1"/>
                  </a:moveTo>
                  <a:cubicBezTo>
                    <a:pt x="1" y="38"/>
                    <a:pt x="1" y="418"/>
                    <a:pt x="266" y="455"/>
                  </a:cubicBezTo>
                  <a:cubicBezTo>
                    <a:pt x="531" y="418"/>
                    <a:pt x="531" y="38"/>
                    <a:pt x="266"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2"/>
            <p:cNvSpPr/>
            <p:nvPr/>
          </p:nvSpPr>
          <p:spPr>
            <a:xfrm>
              <a:off x="272875" y="1700063"/>
              <a:ext cx="23250" cy="18050"/>
            </a:xfrm>
            <a:custGeom>
              <a:rect b="b" l="l" r="r" t="t"/>
              <a:pathLst>
                <a:path extrusionOk="0" h="722" w="930">
                  <a:moveTo>
                    <a:pt x="474" y="1"/>
                  </a:moveTo>
                  <a:cubicBezTo>
                    <a:pt x="0" y="1"/>
                    <a:pt x="0" y="721"/>
                    <a:pt x="474" y="721"/>
                  </a:cubicBezTo>
                  <a:cubicBezTo>
                    <a:pt x="929" y="721"/>
                    <a:pt x="929" y="1"/>
                    <a:pt x="474"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2"/>
            <p:cNvSpPr/>
            <p:nvPr/>
          </p:nvSpPr>
          <p:spPr>
            <a:xfrm>
              <a:off x="507000" y="1726138"/>
              <a:ext cx="3800" cy="3350"/>
            </a:xfrm>
            <a:custGeom>
              <a:rect b="b" l="l" r="r" t="t"/>
              <a:pathLst>
                <a:path extrusionOk="0" h="134" w="152">
                  <a:moveTo>
                    <a:pt x="76" y="0"/>
                  </a:moveTo>
                  <a:cubicBezTo>
                    <a:pt x="0" y="0"/>
                    <a:pt x="0" y="114"/>
                    <a:pt x="76" y="133"/>
                  </a:cubicBezTo>
                  <a:cubicBezTo>
                    <a:pt x="152" y="114"/>
                    <a:pt x="152" y="0"/>
                    <a:pt x="7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p2"/>
            <p:cNvSpPr/>
            <p:nvPr/>
          </p:nvSpPr>
          <p:spPr>
            <a:xfrm>
              <a:off x="485200" y="1780638"/>
              <a:ext cx="18025" cy="13775"/>
            </a:xfrm>
            <a:custGeom>
              <a:rect b="b" l="l" r="r" t="t"/>
              <a:pathLst>
                <a:path extrusionOk="0" h="551" w="721">
                  <a:moveTo>
                    <a:pt x="360" y="1"/>
                  </a:moveTo>
                  <a:cubicBezTo>
                    <a:pt x="0" y="1"/>
                    <a:pt x="0" y="550"/>
                    <a:pt x="360" y="550"/>
                  </a:cubicBezTo>
                  <a:cubicBezTo>
                    <a:pt x="721" y="550"/>
                    <a:pt x="721" y="1"/>
                    <a:pt x="360"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2"/>
            <p:cNvSpPr/>
            <p:nvPr/>
          </p:nvSpPr>
          <p:spPr>
            <a:xfrm>
              <a:off x="502250" y="1829463"/>
              <a:ext cx="9500" cy="6175"/>
            </a:xfrm>
            <a:custGeom>
              <a:rect b="b" l="l" r="r" t="t"/>
              <a:pathLst>
                <a:path extrusionOk="0" h="247" w="38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2"/>
            <p:cNvSpPr/>
            <p:nvPr/>
          </p:nvSpPr>
          <p:spPr>
            <a:xfrm>
              <a:off x="504150" y="1867838"/>
              <a:ext cx="24675" cy="18975"/>
            </a:xfrm>
            <a:custGeom>
              <a:rect b="b" l="l" r="r" t="t"/>
              <a:pathLst>
                <a:path extrusionOk="0" h="759" w="987">
                  <a:moveTo>
                    <a:pt x="493" y="1"/>
                  </a:moveTo>
                  <a:cubicBezTo>
                    <a:pt x="1" y="1"/>
                    <a:pt x="1" y="759"/>
                    <a:pt x="493" y="759"/>
                  </a:cubicBezTo>
                  <a:cubicBezTo>
                    <a:pt x="986" y="759"/>
                    <a:pt x="986" y="1"/>
                    <a:pt x="49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2"/>
            <p:cNvSpPr/>
            <p:nvPr/>
          </p:nvSpPr>
          <p:spPr>
            <a:xfrm>
              <a:off x="360075" y="1953883"/>
              <a:ext cx="20875" cy="17075"/>
            </a:xfrm>
            <a:custGeom>
              <a:rect b="b" l="l" r="r" t="t"/>
              <a:pathLst>
                <a:path extrusionOk="0" h="683" w="835">
                  <a:moveTo>
                    <a:pt x="418" y="0"/>
                  </a:moveTo>
                  <a:cubicBezTo>
                    <a:pt x="1" y="38"/>
                    <a:pt x="1" y="645"/>
                    <a:pt x="418" y="683"/>
                  </a:cubicBezTo>
                  <a:cubicBezTo>
                    <a:pt x="835" y="645"/>
                    <a:pt x="835" y="38"/>
                    <a:pt x="418"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2"/>
            <p:cNvSpPr/>
            <p:nvPr/>
          </p:nvSpPr>
          <p:spPr>
            <a:xfrm>
              <a:off x="319325" y="1860263"/>
              <a:ext cx="16125" cy="12350"/>
            </a:xfrm>
            <a:custGeom>
              <a:rect b="b" l="l" r="r" t="t"/>
              <a:pathLst>
                <a:path extrusionOk="0" h="494" w="645">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2"/>
            <p:cNvSpPr/>
            <p:nvPr/>
          </p:nvSpPr>
          <p:spPr>
            <a:xfrm>
              <a:off x="325475" y="1808138"/>
              <a:ext cx="15675" cy="11850"/>
            </a:xfrm>
            <a:custGeom>
              <a:rect b="b" l="l" r="r" t="t"/>
              <a:pathLst>
                <a:path extrusionOk="0" h="474" w="627">
                  <a:moveTo>
                    <a:pt x="304" y="0"/>
                  </a:moveTo>
                  <a:cubicBezTo>
                    <a:pt x="1" y="0"/>
                    <a:pt x="1" y="474"/>
                    <a:pt x="304" y="474"/>
                  </a:cubicBezTo>
                  <a:cubicBezTo>
                    <a:pt x="626" y="474"/>
                    <a:pt x="626" y="0"/>
                    <a:pt x="30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 name="Google Shape;49;p2"/>
            <p:cNvSpPr/>
            <p:nvPr/>
          </p:nvSpPr>
          <p:spPr>
            <a:xfrm>
              <a:off x="298950" y="1787738"/>
              <a:ext cx="8550" cy="7150"/>
            </a:xfrm>
            <a:custGeom>
              <a:rect b="b" l="l" r="r" t="t"/>
              <a:pathLst>
                <a:path extrusionOk="0" h="286" w="342">
                  <a:moveTo>
                    <a:pt x="171" y="1"/>
                  </a:moveTo>
                  <a:cubicBezTo>
                    <a:pt x="0" y="20"/>
                    <a:pt x="0" y="266"/>
                    <a:pt x="171" y="285"/>
                  </a:cubicBezTo>
                  <a:cubicBezTo>
                    <a:pt x="341" y="266"/>
                    <a:pt x="341" y="20"/>
                    <a:pt x="17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2"/>
            <p:cNvSpPr/>
            <p:nvPr/>
          </p:nvSpPr>
          <p:spPr>
            <a:xfrm>
              <a:off x="394558" y="1560904"/>
              <a:ext cx="21825" cy="16625"/>
            </a:xfrm>
            <a:custGeom>
              <a:rect b="b" l="l" r="r" t="t"/>
              <a:pathLst>
                <a:path extrusionOk="0" h="665" w="873">
                  <a:moveTo>
                    <a:pt x="437" y="1"/>
                  </a:moveTo>
                  <a:cubicBezTo>
                    <a:pt x="1" y="1"/>
                    <a:pt x="1" y="664"/>
                    <a:pt x="437" y="664"/>
                  </a:cubicBezTo>
                  <a:cubicBezTo>
                    <a:pt x="873" y="664"/>
                    <a:pt x="873" y="1"/>
                    <a:pt x="437"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2"/>
            <p:cNvSpPr/>
            <p:nvPr/>
          </p:nvSpPr>
          <p:spPr>
            <a:xfrm>
              <a:off x="418850" y="1419395"/>
              <a:ext cx="23250" cy="18975"/>
            </a:xfrm>
            <a:custGeom>
              <a:rect b="b" l="l" r="r" t="t"/>
              <a:pathLst>
                <a:path extrusionOk="0" h="759" w="930">
                  <a:moveTo>
                    <a:pt x="474" y="0"/>
                  </a:moveTo>
                  <a:cubicBezTo>
                    <a:pt x="0" y="38"/>
                    <a:pt x="0" y="721"/>
                    <a:pt x="474" y="758"/>
                  </a:cubicBezTo>
                  <a:cubicBezTo>
                    <a:pt x="929" y="721"/>
                    <a:pt x="929" y="38"/>
                    <a:pt x="47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2" name="Google Shape;52;p2"/>
          <p:cNvGrpSpPr/>
          <p:nvPr/>
        </p:nvGrpSpPr>
        <p:grpSpPr>
          <a:xfrm rot="-2700000">
            <a:off x="7112113" y="-364316"/>
            <a:ext cx="1344349" cy="1995327"/>
            <a:chOff x="272875" y="1527563"/>
            <a:chExt cx="255950" cy="455000"/>
          </a:xfrm>
        </p:grpSpPr>
        <p:sp>
          <p:nvSpPr>
            <p:cNvPr id="53" name="Google Shape;53;p2"/>
            <p:cNvSpPr/>
            <p:nvPr/>
          </p:nvSpPr>
          <p:spPr>
            <a:xfrm>
              <a:off x="471925" y="1963988"/>
              <a:ext cx="26575" cy="18575"/>
            </a:xfrm>
            <a:custGeom>
              <a:rect b="b" l="l" r="r" t="t"/>
              <a:pathLst>
                <a:path extrusionOk="0" h="743" w="1063">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2"/>
            <p:cNvSpPr/>
            <p:nvPr/>
          </p:nvSpPr>
          <p:spPr>
            <a:xfrm>
              <a:off x="366725" y="1787738"/>
              <a:ext cx="29875" cy="22300"/>
            </a:xfrm>
            <a:custGeom>
              <a:rect b="b" l="l" r="r" t="t"/>
              <a:pathLst>
                <a:path extrusionOk="0" h="892" w="1195">
                  <a:moveTo>
                    <a:pt x="607" y="1"/>
                  </a:moveTo>
                  <a:cubicBezTo>
                    <a:pt x="0" y="1"/>
                    <a:pt x="0" y="892"/>
                    <a:pt x="607" y="892"/>
                  </a:cubicBezTo>
                  <a:cubicBezTo>
                    <a:pt x="1194" y="892"/>
                    <a:pt x="1194" y="1"/>
                    <a:pt x="607"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2"/>
            <p:cNvSpPr/>
            <p:nvPr/>
          </p:nvSpPr>
          <p:spPr>
            <a:xfrm>
              <a:off x="380450" y="1835613"/>
              <a:ext cx="9975" cy="8550"/>
            </a:xfrm>
            <a:custGeom>
              <a:rect b="b" l="l" r="r" t="t"/>
              <a:pathLst>
                <a:path extrusionOk="0" h="342" w="399">
                  <a:moveTo>
                    <a:pt x="209" y="1"/>
                  </a:moveTo>
                  <a:cubicBezTo>
                    <a:pt x="1" y="38"/>
                    <a:pt x="1" y="323"/>
                    <a:pt x="209" y="342"/>
                  </a:cubicBezTo>
                  <a:cubicBezTo>
                    <a:pt x="399" y="323"/>
                    <a:pt x="399" y="38"/>
                    <a:pt x="209"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2"/>
            <p:cNvSpPr/>
            <p:nvPr/>
          </p:nvSpPr>
          <p:spPr>
            <a:xfrm>
              <a:off x="416475" y="1837513"/>
              <a:ext cx="5700" cy="4750"/>
            </a:xfrm>
            <a:custGeom>
              <a:rect b="b" l="l" r="r" t="t"/>
              <a:pathLst>
                <a:path extrusionOk="0" h="190" w="228">
                  <a:moveTo>
                    <a:pt x="114" y="0"/>
                  </a:moveTo>
                  <a:cubicBezTo>
                    <a:pt x="0" y="19"/>
                    <a:pt x="0" y="171"/>
                    <a:pt x="114" y="190"/>
                  </a:cubicBezTo>
                  <a:cubicBezTo>
                    <a:pt x="228" y="171"/>
                    <a:pt x="228" y="19"/>
                    <a:pt x="11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2"/>
            <p:cNvSpPr/>
            <p:nvPr/>
          </p:nvSpPr>
          <p:spPr>
            <a:xfrm>
              <a:off x="415525" y="1877788"/>
              <a:ext cx="7600" cy="10675"/>
            </a:xfrm>
            <a:custGeom>
              <a:rect b="b" l="l" r="r" t="t"/>
              <a:pathLst>
                <a:path extrusionOk="0" h="427" w="304">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2"/>
            <p:cNvSpPr/>
            <p:nvPr/>
          </p:nvSpPr>
          <p:spPr>
            <a:xfrm>
              <a:off x="432600" y="1937038"/>
              <a:ext cx="10450" cy="8075"/>
            </a:xfrm>
            <a:custGeom>
              <a:rect b="b" l="l" r="r" t="t"/>
              <a:pathLst>
                <a:path extrusionOk="0" h="323" w="418">
                  <a:moveTo>
                    <a:pt x="209" y="0"/>
                  </a:moveTo>
                  <a:cubicBezTo>
                    <a:pt x="0" y="0"/>
                    <a:pt x="0" y="323"/>
                    <a:pt x="209" y="323"/>
                  </a:cubicBezTo>
                  <a:cubicBezTo>
                    <a:pt x="417" y="323"/>
                    <a:pt x="417" y="0"/>
                    <a:pt x="209"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2"/>
            <p:cNvSpPr/>
            <p:nvPr/>
          </p:nvSpPr>
          <p:spPr>
            <a:xfrm>
              <a:off x="452025" y="1974938"/>
              <a:ext cx="9500" cy="7150"/>
            </a:xfrm>
            <a:custGeom>
              <a:rect b="b" l="l" r="r" t="t"/>
              <a:pathLst>
                <a:path extrusionOk="0" h="286" w="380">
                  <a:moveTo>
                    <a:pt x="190" y="1"/>
                  </a:moveTo>
                  <a:cubicBezTo>
                    <a:pt x="0" y="1"/>
                    <a:pt x="0" y="285"/>
                    <a:pt x="190" y="285"/>
                  </a:cubicBezTo>
                  <a:cubicBezTo>
                    <a:pt x="379" y="285"/>
                    <a:pt x="379" y="1"/>
                    <a:pt x="190"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2"/>
            <p:cNvSpPr/>
            <p:nvPr/>
          </p:nvSpPr>
          <p:spPr>
            <a:xfrm>
              <a:off x="472875" y="1918538"/>
              <a:ext cx="19925" cy="15200"/>
            </a:xfrm>
            <a:custGeom>
              <a:rect b="b" l="l" r="r" t="t"/>
              <a:pathLst>
                <a:path extrusionOk="0" h="608" w="797">
                  <a:moveTo>
                    <a:pt x="398" y="1"/>
                  </a:moveTo>
                  <a:cubicBezTo>
                    <a:pt x="0" y="1"/>
                    <a:pt x="0" y="608"/>
                    <a:pt x="398" y="608"/>
                  </a:cubicBezTo>
                  <a:cubicBezTo>
                    <a:pt x="797" y="608"/>
                    <a:pt x="797" y="1"/>
                    <a:pt x="398"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2"/>
            <p:cNvSpPr/>
            <p:nvPr/>
          </p:nvSpPr>
          <p:spPr>
            <a:xfrm>
              <a:off x="444900" y="1890113"/>
              <a:ext cx="16150" cy="11875"/>
            </a:xfrm>
            <a:custGeom>
              <a:rect b="b" l="l" r="r" t="t"/>
              <a:pathLst>
                <a:path extrusionOk="0" h="475" w="646">
                  <a:moveTo>
                    <a:pt x="323" y="1"/>
                  </a:moveTo>
                  <a:cubicBezTo>
                    <a:pt x="1" y="1"/>
                    <a:pt x="1" y="475"/>
                    <a:pt x="323" y="475"/>
                  </a:cubicBezTo>
                  <a:cubicBezTo>
                    <a:pt x="645" y="475"/>
                    <a:pt x="645" y="1"/>
                    <a:pt x="32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2"/>
            <p:cNvSpPr/>
            <p:nvPr/>
          </p:nvSpPr>
          <p:spPr>
            <a:xfrm>
              <a:off x="398475" y="1905288"/>
              <a:ext cx="11875" cy="11400"/>
            </a:xfrm>
            <a:custGeom>
              <a:rect b="b" l="l" r="r" t="t"/>
              <a:pathLst>
                <a:path extrusionOk="0" h="456" w="475">
                  <a:moveTo>
                    <a:pt x="228" y="0"/>
                  </a:moveTo>
                  <a:cubicBezTo>
                    <a:pt x="0" y="57"/>
                    <a:pt x="0" y="398"/>
                    <a:pt x="228" y="455"/>
                  </a:cubicBezTo>
                  <a:cubicBezTo>
                    <a:pt x="474" y="398"/>
                    <a:pt x="474" y="57"/>
                    <a:pt x="228"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2"/>
            <p:cNvSpPr/>
            <p:nvPr/>
          </p:nvSpPr>
          <p:spPr>
            <a:xfrm>
              <a:off x="454400" y="1849363"/>
              <a:ext cx="11850" cy="11400"/>
            </a:xfrm>
            <a:custGeom>
              <a:rect b="b" l="l" r="r" t="t"/>
              <a:pathLst>
                <a:path extrusionOk="0" h="456" w="474">
                  <a:moveTo>
                    <a:pt x="246" y="0"/>
                  </a:moveTo>
                  <a:cubicBezTo>
                    <a:pt x="0" y="57"/>
                    <a:pt x="0" y="398"/>
                    <a:pt x="246" y="455"/>
                  </a:cubicBezTo>
                  <a:cubicBezTo>
                    <a:pt x="474" y="398"/>
                    <a:pt x="474" y="57"/>
                    <a:pt x="24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2"/>
            <p:cNvSpPr/>
            <p:nvPr/>
          </p:nvSpPr>
          <p:spPr>
            <a:xfrm>
              <a:off x="428800" y="1830863"/>
              <a:ext cx="14725" cy="11400"/>
            </a:xfrm>
            <a:custGeom>
              <a:rect b="b" l="l" r="r" t="t"/>
              <a:pathLst>
                <a:path extrusionOk="0" h="456" w="589">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2"/>
            <p:cNvSpPr/>
            <p:nvPr/>
          </p:nvSpPr>
          <p:spPr>
            <a:xfrm>
              <a:off x="440175" y="1765463"/>
              <a:ext cx="18025" cy="14725"/>
            </a:xfrm>
            <a:custGeom>
              <a:rect b="b" l="l" r="r" t="t"/>
              <a:pathLst>
                <a:path extrusionOk="0" h="589" w="721">
                  <a:moveTo>
                    <a:pt x="361" y="1"/>
                  </a:moveTo>
                  <a:cubicBezTo>
                    <a:pt x="0" y="20"/>
                    <a:pt x="0" y="551"/>
                    <a:pt x="361" y="589"/>
                  </a:cubicBezTo>
                  <a:cubicBezTo>
                    <a:pt x="721" y="551"/>
                    <a:pt x="721" y="20"/>
                    <a:pt x="36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2"/>
            <p:cNvSpPr/>
            <p:nvPr/>
          </p:nvSpPr>
          <p:spPr>
            <a:xfrm>
              <a:off x="385200" y="1777313"/>
              <a:ext cx="15650" cy="13300"/>
            </a:xfrm>
            <a:custGeom>
              <a:rect b="b" l="l" r="r" t="t"/>
              <a:pathLst>
                <a:path extrusionOk="0" h="532" w="626">
                  <a:moveTo>
                    <a:pt x="323" y="1"/>
                  </a:moveTo>
                  <a:cubicBezTo>
                    <a:pt x="0" y="39"/>
                    <a:pt x="0" y="494"/>
                    <a:pt x="323" y="532"/>
                  </a:cubicBezTo>
                  <a:cubicBezTo>
                    <a:pt x="626" y="494"/>
                    <a:pt x="626" y="39"/>
                    <a:pt x="32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2"/>
            <p:cNvSpPr/>
            <p:nvPr/>
          </p:nvSpPr>
          <p:spPr>
            <a:xfrm>
              <a:off x="399875" y="1703388"/>
              <a:ext cx="16150" cy="11875"/>
            </a:xfrm>
            <a:custGeom>
              <a:rect b="b" l="l" r="r" t="t"/>
              <a:pathLst>
                <a:path extrusionOk="0" h="475" w="646">
                  <a:moveTo>
                    <a:pt x="323" y="1"/>
                  </a:moveTo>
                  <a:cubicBezTo>
                    <a:pt x="1" y="1"/>
                    <a:pt x="1" y="474"/>
                    <a:pt x="323" y="474"/>
                  </a:cubicBezTo>
                  <a:cubicBezTo>
                    <a:pt x="646" y="474"/>
                    <a:pt x="646" y="1"/>
                    <a:pt x="32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2"/>
            <p:cNvSpPr/>
            <p:nvPr/>
          </p:nvSpPr>
          <p:spPr>
            <a:xfrm>
              <a:off x="354400" y="1709538"/>
              <a:ext cx="17550" cy="14250"/>
            </a:xfrm>
            <a:custGeom>
              <a:rect b="b" l="l" r="r" t="t"/>
              <a:pathLst>
                <a:path extrusionOk="0" h="570" w="702">
                  <a:moveTo>
                    <a:pt x="341" y="1"/>
                  </a:moveTo>
                  <a:cubicBezTo>
                    <a:pt x="0" y="20"/>
                    <a:pt x="0" y="532"/>
                    <a:pt x="341" y="570"/>
                  </a:cubicBezTo>
                  <a:cubicBezTo>
                    <a:pt x="702" y="532"/>
                    <a:pt x="702" y="20"/>
                    <a:pt x="34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2"/>
            <p:cNvSpPr/>
            <p:nvPr/>
          </p:nvSpPr>
          <p:spPr>
            <a:xfrm>
              <a:off x="338275" y="1701963"/>
              <a:ext cx="19450" cy="14250"/>
            </a:xfrm>
            <a:custGeom>
              <a:rect b="b" l="l" r="r" t="t"/>
              <a:pathLst>
                <a:path extrusionOk="0" h="570" w="778">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2"/>
            <p:cNvSpPr/>
            <p:nvPr/>
          </p:nvSpPr>
          <p:spPr>
            <a:xfrm>
              <a:off x="388050" y="1631363"/>
              <a:ext cx="17550" cy="13750"/>
            </a:xfrm>
            <a:custGeom>
              <a:rect b="b" l="l" r="r" t="t"/>
              <a:pathLst>
                <a:path extrusionOk="0" h="550" w="702">
                  <a:moveTo>
                    <a:pt x="360" y="0"/>
                  </a:moveTo>
                  <a:cubicBezTo>
                    <a:pt x="0" y="0"/>
                    <a:pt x="0" y="550"/>
                    <a:pt x="360" y="550"/>
                  </a:cubicBezTo>
                  <a:cubicBezTo>
                    <a:pt x="701" y="550"/>
                    <a:pt x="701" y="0"/>
                    <a:pt x="360"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2"/>
            <p:cNvSpPr/>
            <p:nvPr/>
          </p:nvSpPr>
          <p:spPr>
            <a:xfrm>
              <a:off x="297525" y="1637988"/>
              <a:ext cx="18975" cy="14725"/>
            </a:xfrm>
            <a:custGeom>
              <a:rect b="b" l="l" r="r" t="t"/>
              <a:pathLst>
                <a:path extrusionOk="0" h="589" w="759">
                  <a:moveTo>
                    <a:pt x="379" y="0"/>
                  </a:moveTo>
                  <a:cubicBezTo>
                    <a:pt x="0" y="0"/>
                    <a:pt x="0" y="588"/>
                    <a:pt x="379" y="588"/>
                  </a:cubicBezTo>
                  <a:cubicBezTo>
                    <a:pt x="759" y="588"/>
                    <a:pt x="759" y="0"/>
                    <a:pt x="379"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2"/>
            <p:cNvSpPr/>
            <p:nvPr/>
          </p:nvSpPr>
          <p:spPr>
            <a:xfrm>
              <a:off x="356275" y="1585363"/>
              <a:ext cx="20875" cy="15675"/>
            </a:xfrm>
            <a:custGeom>
              <a:rect b="b" l="l" r="r" t="t"/>
              <a:pathLst>
                <a:path extrusionOk="0" h="627" w="835">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2"/>
            <p:cNvSpPr/>
            <p:nvPr/>
          </p:nvSpPr>
          <p:spPr>
            <a:xfrm>
              <a:off x="311750" y="1588238"/>
              <a:ext cx="12800" cy="9500"/>
            </a:xfrm>
            <a:custGeom>
              <a:rect b="b" l="l" r="r" t="t"/>
              <a:pathLst>
                <a:path extrusionOk="0" h="380" w="512">
                  <a:moveTo>
                    <a:pt x="265" y="0"/>
                  </a:moveTo>
                  <a:cubicBezTo>
                    <a:pt x="0" y="0"/>
                    <a:pt x="0" y="379"/>
                    <a:pt x="265" y="379"/>
                  </a:cubicBezTo>
                  <a:cubicBezTo>
                    <a:pt x="512" y="379"/>
                    <a:pt x="512" y="0"/>
                    <a:pt x="265"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2"/>
            <p:cNvSpPr/>
            <p:nvPr/>
          </p:nvSpPr>
          <p:spPr>
            <a:xfrm>
              <a:off x="285675" y="1574488"/>
              <a:ext cx="20400" cy="15175"/>
            </a:xfrm>
            <a:custGeom>
              <a:rect b="b" l="l" r="r" t="t"/>
              <a:pathLst>
                <a:path extrusionOk="0" h="607" w="816">
                  <a:moveTo>
                    <a:pt x="398" y="0"/>
                  </a:moveTo>
                  <a:cubicBezTo>
                    <a:pt x="0" y="0"/>
                    <a:pt x="0" y="607"/>
                    <a:pt x="398" y="607"/>
                  </a:cubicBezTo>
                  <a:cubicBezTo>
                    <a:pt x="816" y="607"/>
                    <a:pt x="816" y="0"/>
                    <a:pt x="398"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2"/>
            <p:cNvSpPr/>
            <p:nvPr/>
          </p:nvSpPr>
          <p:spPr>
            <a:xfrm>
              <a:off x="354400" y="1551263"/>
              <a:ext cx="9975" cy="8550"/>
            </a:xfrm>
            <a:custGeom>
              <a:rect b="b" l="l" r="r" t="t"/>
              <a:pathLst>
                <a:path extrusionOk="0" h="342" w="399">
                  <a:moveTo>
                    <a:pt x="209" y="0"/>
                  </a:moveTo>
                  <a:cubicBezTo>
                    <a:pt x="0" y="38"/>
                    <a:pt x="0" y="323"/>
                    <a:pt x="209" y="342"/>
                  </a:cubicBezTo>
                  <a:cubicBezTo>
                    <a:pt x="398" y="323"/>
                    <a:pt x="398" y="38"/>
                    <a:pt x="209"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2"/>
            <p:cNvSpPr/>
            <p:nvPr/>
          </p:nvSpPr>
          <p:spPr>
            <a:xfrm>
              <a:off x="337800" y="1527563"/>
              <a:ext cx="13300" cy="11400"/>
            </a:xfrm>
            <a:custGeom>
              <a:rect b="b" l="l" r="r" t="t"/>
              <a:pathLst>
                <a:path extrusionOk="0" h="456" w="532">
                  <a:moveTo>
                    <a:pt x="266" y="1"/>
                  </a:moveTo>
                  <a:cubicBezTo>
                    <a:pt x="1" y="38"/>
                    <a:pt x="1" y="418"/>
                    <a:pt x="266" y="455"/>
                  </a:cubicBezTo>
                  <a:cubicBezTo>
                    <a:pt x="531" y="418"/>
                    <a:pt x="531" y="38"/>
                    <a:pt x="266"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2"/>
            <p:cNvSpPr/>
            <p:nvPr/>
          </p:nvSpPr>
          <p:spPr>
            <a:xfrm>
              <a:off x="272875" y="1700063"/>
              <a:ext cx="23250" cy="18050"/>
            </a:xfrm>
            <a:custGeom>
              <a:rect b="b" l="l" r="r" t="t"/>
              <a:pathLst>
                <a:path extrusionOk="0" h="722" w="930">
                  <a:moveTo>
                    <a:pt x="474" y="1"/>
                  </a:moveTo>
                  <a:cubicBezTo>
                    <a:pt x="0" y="1"/>
                    <a:pt x="0" y="721"/>
                    <a:pt x="474" y="721"/>
                  </a:cubicBezTo>
                  <a:cubicBezTo>
                    <a:pt x="929" y="721"/>
                    <a:pt x="929" y="1"/>
                    <a:pt x="474"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2"/>
            <p:cNvSpPr/>
            <p:nvPr/>
          </p:nvSpPr>
          <p:spPr>
            <a:xfrm>
              <a:off x="507000" y="1726138"/>
              <a:ext cx="3800" cy="3350"/>
            </a:xfrm>
            <a:custGeom>
              <a:rect b="b" l="l" r="r" t="t"/>
              <a:pathLst>
                <a:path extrusionOk="0" h="134" w="152">
                  <a:moveTo>
                    <a:pt x="76" y="0"/>
                  </a:moveTo>
                  <a:cubicBezTo>
                    <a:pt x="0" y="0"/>
                    <a:pt x="0" y="114"/>
                    <a:pt x="76" y="133"/>
                  </a:cubicBezTo>
                  <a:cubicBezTo>
                    <a:pt x="152" y="114"/>
                    <a:pt x="152" y="0"/>
                    <a:pt x="7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2"/>
            <p:cNvSpPr/>
            <p:nvPr/>
          </p:nvSpPr>
          <p:spPr>
            <a:xfrm>
              <a:off x="485200" y="1780638"/>
              <a:ext cx="18025" cy="13775"/>
            </a:xfrm>
            <a:custGeom>
              <a:rect b="b" l="l" r="r" t="t"/>
              <a:pathLst>
                <a:path extrusionOk="0" h="551" w="721">
                  <a:moveTo>
                    <a:pt x="360" y="1"/>
                  </a:moveTo>
                  <a:cubicBezTo>
                    <a:pt x="0" y="1"/>
                    <a:pt x="0" y="550"/>
                    <a:pt x="360" y="550"/>
                  </a:cubicBezTo>
                  <a:cubicBezTo>
                    <a:pt x="721" y="550"/>
                    <a:pt x="721" y="1"/>
                    <a:pt x="360"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2"/>
            <p:cNvSpPr/>
            <p:nvPr/>
          </p:nvSpPr>
          <p:spPr>
            <a:xfrm>
              <a:off x="502250" y="1829463"/>
              <a:ext cx="9500" cy="6175"/>
            </a:xfrm>
            <a:custGeom>
              <a:rect b="b" l="l" r="r" t="t"/>
              <a:pathLst>
                <a:path extrusionOk="0" h="247" w="38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2"/>
            <p:cNvSpPr/>
            <p:nvPr/>
          </p:nvSpPr>
          <p:spPr>
            <a:xfrm>
              <a:off x="504150" y="1867838"/>
              <a:ext cx="24675" cy="18975"/>
            </a:xfrm>
            <a:custGeom>
              <a:rect b="b" l="l" r="r" t="t"/>
              <a:pathLst>
                <a:path extrusionOk="0" h="759" w="987">
                  <a:moveTo>
                    <a:pt x="493" y="1"/>
                  </a:moveTo>
                  <a:cubicBezTo>
                    <a:pt x="1" y="1"/>
                    <a:pt x="1" y="759"/>
                    <a:pt x="493" y="759"/>
                  </a:cubicBezTo>
                  <a:cubicBezTo>
                    <a:pt x="986" y="759"/>
                    <a:pt x="986" y="1"/>
                    <a:pt x="49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2"/>
            <p:cNvSpPr/>
            <p:nvPr/>
          </p:nvSpPr>
          <p:spPr>
            <a:xfrm>
              <a:off x="360075" y="1880163"/>
              <a:ext cx="20875" cy="17075"/>
            </a:xfrm>
            <a:custGeom>
              <a:rect b="b" l="l" r="r" t="t"/>
              <a:pathLst>
                <a:path extrusionOk="0" h="683" w="835">
                  <a:moveTo>
                    <a:pt x="418" y="0"/>
                  </a:moveTo>
                  <a:cubicBezTo>
                    <a:pt x="1" y="38"/>
                    <a:pt x="1" y="645"/>
                    <a:pt x="418" y="683"/>
                  </a:cubicBezTo>
                  <a:cubicBezTo>
                    <a:pt x="835" y="645"/>
                    <a:pt x="835" y="38"/>
                    <a:pt x="418"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2"/>
            <p:cNvSpPr/>
            <p:nvPr/>
          </p:nvSpPr>
          <p:spPr>
            <a:xfrm>
              <a:off x="319325" y="1860263"/>
              <a:ext cx="16125" cy="12350"/>
            </a:xfrm>
            <a:custGeom>
              <a:rect b="b" l="l" r="r" t="t"/>
              <a:pathLst>
                <a:path extrusionOk="0" h="494" w="645">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2"/>
            <p:cNvSpPr/>
            <p:nvPr/>
          </p:nvSpPr>
          <p:spPr>
            <a:xfrm>
              <a:off x="325475" y="1808138"/>
              <a:ext cx="15675" cy="11850"/>
            </a:xfrm>
            <a:custGeom>
              <a:rect b="b" l="l" r="r" t="t"/>
              <a:pathLst>
                <a:path extrusionOk="0" h="474" w="627">
                  <a:moveTo>
                    <a:pt x="304" y="0"/>
                  </a:moveTo>
                  <a:cubicBezTo>
                    <a:pt x="1" y="0"/>
                    <a:pt x="1" y="474"/>
                    <a:pt x="304" y="474"/>
                  </a:cubicBezTo>
                  <a:cubicBezTo>
                    <a:pt x="626" y="474"/>
                    <a:pt x="626" y="0"/>
                    <a:pt x="30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2"/>
            <p:cNvSpPr/>
            <p:nvPr/>
          </p:nvSpPr>
          <p:spPr>
            <a:xfrm>
              <a:off x="298950" y="1787738"/>
              <a:ext cx="8550" cy="7150"/>
            </a:xfrm>
            <a:custGeom>
              <a:rect b="b" l="l" r="r" t="t"/>
              <a:pathLst>
                <a:path extrusionOk="0" h="286" w="342">
                  <a:moveTo>
                    <a:pt x="171" y="1"/>
                  </a:moveTo>
                  <a:cubicBezTo>
                    <a:pt x="0" y="20"/>
                    <a:pt x="0" y="266"/>
                    <a:pt x="171" y="285"/>
                  </a:cubicBezTo>
                  <a:cubicBezTo>
                    <a:pt x="341" y="266"/>
                    <a:pt x="341" y="20"/>
                    <a:pt x="17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2"/>
            <p:cNvSpPr/>
            <p:nvPr/>
          </p:nvSpPr>
          <p:spPr>
            <a:xfrm>
              <a:off x="445850" y="1622338"/>
              <a:ext cx="21825" cy="16625"/>
            </a:xfrm>
            <a:custGeom>
              <a:rect b="b" l="l" r="r" t="t"/>
              <a:pathLst>
                <a:path extrusionOk="0" h="665" w="873">
                  <a:moveTo>
                    <a:pt x="437" y="1"/>
                  </a:moveTo>
                  <a:cubicBezTo>
                    <a:pt x="1" y="1"/>
                    <a:pt x="1" y="664"/>
                    <a:pt x="437" y="664"/>
                  </a:cubicBezTo>
                  <a:cubicBezTo>
                    <a:pt x="873" y="664"/>
                    <a:pt x="873" y="1"/>
                    <a:pt x="437"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2"/>
            <p:cNvSpPr/>
            <p:nvPr/>
          </p:nvSpPr>
          <p:spPr>
            <a:xfrm>
              <a:off x="418850" y="1542263"/>
              <a:ext cx="23250" cy="18975"/>
            </a:xfrm>
            <a:custGeom>
              <a:rect b="b" l="l" r="r" t="t"/>
              <a:pathLst>
                <a:path extrusionOk="0" h="759" w="930">
                  <a:moveTo>
                    <a:pt x="474" y="0"/>
                  </a:moveTo>
                  <a:cubicBezTo>
                    <a:pt x="0" y="38"/>
                    <a:pt x="0" y="721"/>
                    <a:pt x="474" y="758"/>
                  </a:cubicBezTo>
                  <a:cubicBezTo>
                    <a:pt x="929" y="721"/>
                    <a:pt x="929" y="38"/>
                    <a:pt x="47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8" name="Google Shape;88;p2"/>
          <p:cNvSpPr/>
          <p:nvPr/>
        </p:nvSpPr>
        <p:spPr>
          <a:xfrm rot="10800000">
            <a:off x="4793599" y="4568874"/>
            <a:ext cx="2265082" cy="2165834"/>
          </a:xfrm>
          <a:custGeom>
            <a:rect b="b" l="l" r="r" t="t"/>
            <a:pathLst>
              <a:path extrusionOk="0" h="20404" w="21339">
                <a:moveTo>
                  <a:pt x="95" y="0"/>
                </a:moveTo>
                <a:cubicBezTo>
                  <a:pt x="50" y="0"/>
                  <a:pt x="0" y="36"/>
                  <a:pt x="12" y="93"/>
                </a:cubicBezTo>
                <a:cubicBezTo>
                  <a:pt x="485" y="2330"/>
                  <a:pt x="1054" y="4567"/>
                  <a:pt x="1680" y="6766"/>
                </a:cubicBezTo>
                <a:cubicBezTo>
                  <a:pt x="2324" y="8965"/>
                  <a:pt x="3045" y="11126"/>
                  <a:pt x="3822" y="13249"/>
                </a:cubicBezTo>
                <a:cubicBezTo>
                  <a:pt x="4220" y="14330"/>
                  <a:pt x="4618" y="15391"/>
                  <a:pt x="5054" y="16453"/>
                </a:cubicBezTo>
                <a:cubicBezTo>
                  <a:pt x="5225" y="16889"/>
                  <a:pt x="5433" y="17287"/>
                  <a:pt x="5699" y="17666"/>
                </a:cubicBezTo>
                <a:cubicBezTo>
                  <a:pt x="5926" y="17988"/>
                  <a:pt x="6267" y="18216"/>
                  <a:pt x="6646" y="18348"/>
                </a:cubicBezTo>
                <a:cubicBezTo>
                  <a:pt x="6705" y="18361"/>
                  <a:pt x="6764" y="18368"/>
                  <a:pt x="6823" y="18368"/>
                </a:cubicBezTo>
                <a:cubicBezTo>
                  <a:pt x="7107" y="18368"/>
                  <a:pt x="7384" y="18221"/>
                  <a:pt x="7556" y="17969"/>
                </a:cubicBezTo>
                <a:cubicBezTo>
                  <a:pt x="7746" y="17609"/>
                  <a:pt x="7784" y="17173"/>
                  <a:pt x="7708" y="16775"/>
                </a:cubicBezTo>
                <a:cubicBezTo>
                  <a:pt x="7519" y="15770"/>
                  <a:pt x="7253" y="14784"/>
                  <a:pt x="6893" y="13837"/>
                </a:cubicBezTo>
                <a:cubicBezTo>
                  <a:pt x="6248" y="11941"/>
                  <a:pt x="5414" y="9969"/>
                  <a:pt x="5528" y="7922"/>
                </a:cubicBezTo>
                <a:cubicBezTo>
                  <a:pt x="5543" y="7707"/>
                  <a:pt x="5559" y="7504"/>
                  <a:pt x="5594" y="7294"/>
                </a:cubicBezTo>
                <a:lnTo>
                  <a:pt x="5594" y="7294"/>
                </a:lnTo>
                <a:cubicBezTo>
                  <a:pt x="6312" y="7702"/>
                  <a:pt x="6661" y="8502"/>
                  <a:pt x="6893" y="9268"/>
                </a:cubicBezTo>
                <a:cubicBezTo>
                  <a:pt x="7234" y="10349"/>
                  <a:pt x="7519" y="11467"/>
                  <a:pt x="7822" y="12567"/>
                </a:cubicBezTo>
                <a:lnTo>
                  <a:pt x="8789" y="16036"/>
                </a:lnTo>
                <a:cubicBezTo>
                  <a:pt x="8940" y="16604"/>
                  <a:pt x="9111" y="17173"/>
                  <a:pt x="9263" y="17742"/>
                </a:cubicBezTo>
                <a:cubicBezTo>
                  <a:pt x="9376" y="18216"/>
                  <a:pt x="9509" y="18652"/>
                  <a:pt x="9699" y="19107"/>
                </a:cubicBezTo>
                <a:cubicBezTo>
                  <a:pt x="9966" y="19713"/>
                  <a:pt x="10452" y="20404"/>
                  <a:pt x="11172" y="20404"/>
                </a:cubicBezTo>
                <a:cubicBezTo>
                  <a:pt x="11217" y="20404"/>
                  <a:pt x="11263" y="20401"/>
                  <a:pt x="11310" y="20396"/>
                </a:cubicBezTo>
                <a:cubicBezTo>
                  <a:pt x="11708" y="20339"/>
                  <a:pt x="12068" y="20092"/>
                  <a:pt x="12258" y="19732"/>
                </a:cubicBezTo>
                <a:cubicBezTo>
                  <a:pt x="12485" y="19334"/>
                  <a:pt x="12580" y="18860"/>
                  <a:pt x="12504" y="18405"/>
                </a:cubicBezTo>
                <a:cubicBezTo>
                  <a:pt x="12390" y="17855"/>
                  <a:pt x="12239" y="17306"/>
                  <a:pt x="12030" y="16794"/>
                </a:cubicBezTo>
                <a:cubicBezTo>
                  <a:pt x="11841" y="16263"/>
                  <a:pt x="11651" y="15713"/>
                  <a:pt x="11462" y="15183"/>
                </a:cubicBezTo>
                <a:cubicBezTo>
                  <a:pt x="11101" y="14083"/>
                  <a:pt x="10779" y="12965"/>
                  <a:pt x="10457" y="11865"/>
                </a:cubicBezTo>
                <a:cubicBezTo>
                  <a:pt x="10154" y="10766"/>
                  <a:pt x="9869" y="9628"/>
                  <a:pt x="9623" y="8491"/>
                </a:cubicBezTo>
                <a:cubicBezTo>
                  <a:pt x="9414" y="7486"/>
                  <a:pt x="9168" y="6424"/>
                  <a:pt x="9414" y="5420"/>
                </a:cubicBezTo>
                <a:cubicBezTo>
                  <a:pt x="9462" y="5197"/>
                  <a:pt x="9536" y="5002"/>
                  <a:pt x="9626" y="4810"/>
                </a:cubicBezTo>
                <a:lnTo>
                  <a:pt x="9626" y="4810"/>
                </a:lnTo>
                <a:cubicBezTo>
                  <a:pt x="11118" y="5773"/>
                  <a:pt x="11814" y="7472"/>
                  <a:pt x="12239" y="9135"/>
                </a:cubicBezTo>
                <a:cubicBezTo>
                  <a:pt x="12485" y="10026"/>
                  <a:pt x="12637" y="10936"/>
                  <a:pt x="12807" y="11846"/>
                </a:cubicBezTo>
                <a:cubicBezTo>
                  <a:pt x="13035" y="13040"/>
                  <a:pt x="13300" y="14216"/>
                  <a:pt x="13623" y="15391"/>
                </a:cubicBezTo>
                <a:cubicBezTo>
                  <a:pt x="13945" y="16547"/>
                  <a:pt x="14324" y="17723"/>
                  <a:pt x="14741" y="18879"/>
                </a:cubicBezTo>
                <a:cubicBezTo>
                  <a:pt x="14912" y="19315"/>
                  <a:pt x="15063" y="19827"/>
                  <a:pt x="15480" y="20092"/>
                </a:cubicBezTo>
                <a:cubicBezTo>
                  <a:pt x="15595" y="20165"/>
                  <a:pt x="15723" y="20199"/>
                  <a:pt x="15849" y="20199"/>
                </a:cubicBezTo>
                <a:cubicBezTo>
                  <a:pt x="16119" y="20199"/>
                  <a:pt x="16382" y="20042"/>
                  <a:pt x="16485" y="19770"/>
                </a:cubicBezTo>
                <a:cubicBezTo>
                  <a:pt x="16694" y="19334"/>
                  <a:pt x="16675" y="18765"/>
                  <a:pt x="16656" y="18292"/>
                </a:cubicBezTo>
                <a:cubicBezTo>
                  <a:pt x="16637" y="17723"/>
                  <a:pt x="16542" y="17154"/>
                  <a:pt x="16428" y="16585"/>
                </a:cubicBezTo>
                <a:cubicBezTo>
                  <a:pt x="16125" y="15467"/>
                  <a:pt x="15746" y="14348"/>
                  <a:pt x="15291" y="13268"/>
                </a:cubicBezTo>
                <a:cubicBezTo>
                  <a:pt x="14419" y="10993"/>
                  <a:pt x="13793" y="8623"/>
                  <a:pt x="13433" y="6216"/>
                </a:cubicBezTo>
                <a:cubicBezTo>
                  <a:pt x="13360" y="5689"/>
                  <a:pt x="13392" y="4465"/>
                  <a:pt x="14163" y="4465"/>
                </a:cubicBezTo>
                <a:cubicBezTo>
                  <a:pt x="14197" y="4465"/>
                  <a:pt x="14231" y="4467"/>
                  <a:pt x="14267" y="4472"/>
                </a:cubicBezTo>
                <a:cubicBezTo>
                  <a:pt x="14741" y="4548"/>
                  <a:pt x="15025" y="5060"/>
                  <a:pt x="15234" y="5439"/>
                </a:cubicBezTo>
                <a:cubicBezTo>
                  <a:pt x="15499" y="5913"/>
                  <a:pt x="15727" y="6406"/>
                  <a:pt x="15935" y="6898"/>
                </a:cubicBezTo>
                <a:cubicBezTo>
                  <a:pt x="16732" y="8946"/>
                  <a:pt x="17111" y="11107"/>
                  <a:pt x="17452" y="13268"/>
                </a:cubicBezTo>
                <a:cubicBezTo>
                  <a:pt x="17623" y="14348"/>
                  <a:pt x="17793" y="15429"/>
                  <a:pt x="18002" y="16510"/>
                </a:cubicBezTo>
                <a:cubicBezTo>
                  <a:pt x="18096" y="17040"/>
                  <a:pt x="18229" y="17590"/>
                  <a:pt x="18362" y="18121"/>
                </a:cubicBezTo>
                <a:cubicBezTo>
                  <a:pt x="18476" y="18557"/>
                  <a:pt x="18627" y="19031"/>
                  <a:pt x="18968" y="19334"/>
                </a:cubicBezTo>
                <a:cubicBezTo>
                  <a:pt x="19197" y="19533"/>
                  <a:pt x="19456" y="19618"/>
                  <a:pt x="19715" y="19618"/>
                </a:cubicBezTo>
                <a:cubicBezTo>
                  <a:pt x="20273" y="19618"/>
                  <a:pt x="20833" y="19220"/>
                  <a:pt x="21092" y="18690"/>
                </a:cubicBezTo>
                <a:cubicBezTo>
                  <a:pt x="21300" y="18178"/>
                  <a:pt x="21338" y="17628"/>
                  <a:pt x="21205" y="17078"/>
                </a:cubicBezTo>
                <a:cubicBezTo>
                  <a:pt x="21111" y="16472"/>
                  <a:pt x="20902" y="15884"/>
                  <a:pt x="20731" y="15277"/>
                </a:cubicBezTo>
                <a:lnTo>
                  <a:pt x="18684" y="7903"/>
                </a:lnTo>
                <a:cubicBezTo>
                  <a:pt x="18514" y="7315"/>
                  <a:pt x="18362" y="6728"/>
                  <a:pt x="18191" y="6102"/>
                </a:cubicBezTo>
                <a:cubicBezTo>
                  <a:pt x="18162" y="6043"/>
                  <a:pt x="18106" y="6015"/>
                  <a:pt x="18051" y="6015"/>
                </a:cubicBezTo>
                <a:cubicBezTo>
                  <a:pt x="17966" y="6015"/>
                  <a:pt x="17884" y="6082"/>
                  <a:pt x="17907" y="6197"/>
                </a:cubicBezTo>
                <a:cubicBezTo>
                  <a:pt x="18589" y="8623"/>
                  <a:pt x="19253" y="11050"/>
                  <a:pt x="19935" y="13476"/>
                </a:cubicBezTo>
                <a:lnTo>
                  <a:pt x="20428" y="15315"/>
                </a:lnTo>
                <a:cubicBezTo>
                  <a:pt x="20599" y="15903"/>
                  <a:pt x="20788" y="16491"/>
                  <a:pt x="20902" y="17078"/>
                </a:cubicBezTo>
                <a:cubicBezTo>
                  <a:pt x="21016" y="17609"/>
                  <a:pt x="21035" y="18216"/>
                  <a:pt x="20750" y="18690"/>
                </a:cubicBezTo>
                <a:cubicBezTo>
                  <a:pt x="20542" y="19050"/>
                  <a:pt x="20144" y="19296"/>
                  <a:pt x="19727" y="19334"/>
                </a:cubicBezTo>
                <a:cubicBezTo>
                  <a:pt x="19253" y="19334"/>
                  <a:pt x="18950" y="18917"/>
                  <a:pt x="18798" y="18519"/>
                </a:cubicBezTo>
                <a:cubicBezTo>
                  <a:pt x="18627" y="18026"/>
                  <a:pt x="18495" y="17533"/>
                  <a:pt x="18400" y="17040"/>
                </a:cubicBezTo>
                <a:cubicBezTo>
                  <a:pt x="18172" y="15979"/>
                  <a:pt x="17983" y="14898"/>
                  <a:pt x="17812" y="13837"/>
                </a:cubicBezTo>
                <a:cubicBezTo>
                  <a:pt x="17452" y="11713"/>
                  <a:pt x="17130" y="9571"/>
                  <a:pt x="16428" y="7524"/>
                </a:cubicBezTo>
                <a:cubicBezTo>
                  <a:pt x="16239" y="7031"/>
                  <a:pt x="16049" y="6538"/>
                  <a:pt x="15822" y="6064"/>
                </a:cubicBezTo>
                <a:cubicBezTo>
                  <a:pt x="15632" y="5590"/>
                  <a:pt x="15386" y="5154"/>
                  <a:pt x="15082" y="4756"/>
                </a:cubicBezTo>
                <a:cubicBezTo>
                  <a:pt x="14841" y="4446"/>
                  <a:pt x="14506" y="4199"/>
                  <a:pt x="14120" y="4199"/>
                </a:cubicBezTo>
                <a:cubicBezTo>
                  <a:pt x="14081" y="4199"/>
                  <a:pt x="14042" y="4201"/>
                  <a:pt x="14002" y="4207"/>
                </a:cubicBezTo>
                <a:cubicBezTo>
                  <a:pt x="13661" y="4282"/>
                  <a:pt x="13395" y="4529"/>
                  <a:pt x="13281" y="4851"/>
                </a:cubicBezTo>
                <a:cubicBezTo>
                  <a:pt x="13149" y="5230"/>
                  <a:pt x="13092" y="5609"/>
                  <a:pt x="13130" y="6007"/>
                </a:cubicBezTo>
                <a:cubicBezTo>
                  <a:pt x="13187" y="6538"/>
                  <a:pt x="13281" y="7088"/>
                  <a:pt x="13395" y="7619"/>
                </a:cubicBezTo>
                <a:cubicBezTo>
                  <a:pt x="13623" y="8794"/>
                  <a:pt x="13907" y="9969"/>
                  <a:pt x="14267" y="11126"/>
                </a:cubicBezTo>
                <a:cubicBezTo>
                  <a:pt x="14608" y="12244"/>
                  <a:pt x="15044" y="13344"/>
                  <a:pt x="15442" y="14443"/>
                </a:cubicBezTo>
                <a:cubicBezTo>
                  <a:pt x="15879" y="15524"/>
                  <a:pt x="16182" y="16642"/>
                  <a:pt x="16333" y="17799"/>
                </a:cubicBezTo>
                <a:cubicBezTo>
                  <a:pt x="16409" y="18329"/>
                  <a:pt x="16390" y="18879"/>
                  <a:pt x="16296" y="19410"/>
                </a:cubicBezTo>
                <a:cubicBezTo>
                  <a:pt x="16277" y="19618"/>
                  <a:pt x="16144" y="19789"/>
                  <a:pt x="15973" y="19884"/>
                </a:cubicBezTo>
                <a:cubicBezTo>
                  <a:pt x="15943" y="19889"/>
                  <a:pt x="15912" y="19892"/>
                  <a:pt x="15882" y="19892"/>
                </a:cubicBezTo>
                <a:cubicBezTo>
                  <a:pt x="15710" y="19892"/>
                  <a:pt x="15558" y="19802"/>
                  <a:pt x="15461" y="19656"/>
                </a:cubicBezTo>
                <a:cubicBezTo>
                  <a:pt x="15329" y="19467"/>
                  <a:pt x="15215" y="19258"/>
                  <a:pt x="15139" y="19031"/>
                </a:cubicBezTo>
                <a:cubicBezTo>
                  <a:pt x="15025" y="18746"/>
                  <a:pt x="14912" y="18481"/>
                  <a:pt x="14817" y="18197"/>
                </a:cubicBezTo>
                <a:cubicBezTo>
                  <a:pt x="14608" y="17628"/>
                  <a:pt x="14419" y="17059"/>
                  <a:pt x="14248" y="16491"/>
                </a:cubicBezTo>
                <a:cubicBezTo>
                  <a:pt x="13888" y="15353"/>
                  <a:pt x="13566" y="14178"/>
                  <a:pt x="13300" y="13003"/>
                </a:cubicBezTo>
                <a:cubicBezTo>
                  <a:pt x="13073" y="12017"/>
                  <a:pt x="12921" y="11031"/>
                  <a:pt x="12694" y="10045"/>
                </a:cubicBezTo>
                <a:cubicBezTo>
                  <a:pt x="12334" y="8377"/>
                  <a:pt x="11822" y="6576"/>
                  <a:pt x="10590" y="5306"/>
                </a:cubicBezTo>
                <a:cubicBezTo>
                  <a:pt x="10305" y="5022"/>
                  <a:pt x="9983" y="4756"/>
                  <a:pt x="9623" y="4548"/>
                </a:cubicBezTo>
                <a:cubicBezTo>
                  <a:pt x="9603" y="4534"/>
                  <a:pt x="9580" y="4528"/>
                  <a:pt x="9558" y="4528"/>
                </a:cubicBezTo>
                <a:cubicBezTo>
                  <a:pt x="9517" y="4528"/>
                  <a:pt x="9477" y="4549"/>
                  <a:pt x="9452" y="4586"/>
                </a:cubicBezTo>
                <a:cubicBezTo>
                  <a:pt x="8978" y="5458"/>
                  <a:pt x="9016" y="6481"/>
                  <a:pt x="9168" y="7448"/>
                </a:cubicBezTo>
                <a:cubicBezTo>
                  <a:pt x="9338" y="8510"/>
                  <a:pt x="9604" y="9571"/>
                  <a:pt x="9869" y="10633"/>
                </a:cubicBezTo>
                <a:cubicBezTo>
                  <a:pt x="10438" y="12832"/>
                  <a:pt x="11101" y="14993"/>
                  <a:pt x="11879" y="17135"/>
                </a:cubicBezTo>
                <a:cubicBezTo>
                  <a:pt x="12182" y="18007"/>
                  <a:pt x="12618" y="19182"/>
                  <a:pt x="11784" y="19922"/>
                </a:cubicBezTo>
                <a:cubicBezTo>
                  <a:pt x="11612" y="20082"/>
                  <a:pt x="11386" y="20166"/>
                  <a:pt x="11158" y="20166"/>
                </a:cubicBezTo>
                <a:cubicBezTo>
                  <a:pt x="11008" y="20166"/>
                  <a:pt x="10858" y="20130"/>
                  <a:pt x="10722" y="20055"/>
                </a:cubicBezTo>
                <a:cubicBezTo>
                  <a:pt x="10400" y="19827"/>
                  <a:pt x="10172" y="19524"/>
                  <a:pt x="10021" y="19182"/>
                </a:cubicBezTo>
                <a:cubicBezTo>
                  <a:pt x="9831" y="18784"/>
                  <a:pt x="9699" y="18367"/>
                  <a:pt x="9585" y="17950"/>
                </a:cubicBezTo>
                <a:lnTo>
                  <a:pt x="9111" y="16244"/>
                </a:lnTo>
                <a:lnTo>
                  <a:pt x="8125" y="12832"/>
                </a:lnTo>
                <a:cubicBezTo>
                  <a:pt x="7822" y="11732"/>
                  <a:pt x="7519" y="10614"/>
                  <a:pt x="7177" y="9514"/>
                </a:cubicBezTo>
                <a:cubicBezTo>
                  <a:pt x="6950" y="8737"/>
                  <a:pt x="6665" y="7903"/>
                  <a:pt x="6059" y="7353"/>
                </a:cubicBezTo>
                <a:cubicBezTo>
                  <a:pt x="5907" y="7221"/>
                  <a:pt x="5737" y="7107"/>
                  <a:pt x="5547" y="7012"/>
                </a:cubicBezTo>
                <a:cubicBezTo>
                  <a:pt x="5534" y="7008"/>
                  <a:pt x="5519" y="7005"/>
                  <a:pt x="5505" y="7005"/>
                </a:cubicBezTo>
                <a:cubicBezTo>
                  <a:pt x="5457" y="7005"/>
                  <a:pt x="5410" y="7030"/>
                  <a:pt x="5395" y="7088"/>
                </a:cubicBezTo>
                <a:cubicBezTo>
                  <a:pt x="5054" y="9041"/>
                  <a:pt x="5661" y="10936"/>
                  <a:pt x="6305" y="12775"/>
                </a:cubicBezTo>
                <a:cubicBezTo>
                  <a:pt x="6628" y="13723"/>
                  <a:pt x="6988" y="14671"/>
                  <a:pt x="7253" y="15638"/>
                </a:cubicBezTo>
                <a:cubicBezTo>
                  <a:pt x="7386" y="16093"/>
                  <a:pt x="7481" y="16566"/>
                  <a:pt x="7537" y="17059"/>
                </a:cubicBezTo>
                <a:cubicBezTo>
                  <a:pt x="7556" y="17457"/>
                  <a:pt x="7481" y="17969"/>
                  <a:pt x="7064" y="18121"/>
                </a:cubicBezTo>
                <a:cubicBezTo>
                  <a:pt x="6994" y="18147"/>
                  <a:pt x="6924" y="18158"/>
                  <a:pt x="6855" y="18158"/>
                </a:cubicBezTo>
                <a:cubicBezTo>
                  <a:pt x="6568" y="18158"/>
                  <a:pt x="6295" y="17959"/>
                  <a:pt x="6097" y="17761"/>
                </a:cubicBezTo>
                <a:cubicBezTo>
                  <a:pt x="5774" y="17438"/>
                  <a:pt x="5547" y="17059"/>
                  <a:pt x="5376" y="16642"/>
                </a:cubicBezTo>
                <a:cubicBezTo>
                  <a:pt x="4959" y="15619"/>
                  <a:pt x="4561" y="14595"/>
                  <a:pt x="4182" y="13571"/>
                </a:cubicBezTo>
                <a:cubicBezTo>
                  <a:pt x="3405" y="11505"/>
                  <a:pt x="2703" y="9401"/>
                  <a:pt x="2059" y="7278"/>
                </a:cubicBezTo>
                <a:cubicBezTo>
                  <a:pt x="1414" y="5154"/>
                  <a:pt x="846" y="3012"/>
                  <a:pt x="334" y="851"/>
                </a:cubicBezTo>
                <a:cubicBezTo>
                  <a:pt x="277" y="586"/>
                  <a:pt x="220" y="320"/>
                  <a:pt x="163" y="55"/>
                </a:cubicBezTo>
                <a:cubicBezTo>
                  <a:pt x="156" y="17"/>
                  <a:pt x="126" y="0"/>
                  <a:pt x="95" y="0"/>
                </a:cubicBezTo>
                <a:close/>
              </a:path>
            </a:pathLst>
          </a:custGeom>
          <a:solidFill>
            <a:srgbClr val="1C5F6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84" name="Shape 584"/>
        <p:cNvGrpSpPr/>
        <p:nvPr/>
      </p:nvGrpSpPr>
      <p:grpSpPr>
        <a:xfrm>
          <a:off x="0" y="0"/>
          <a:ext cx="0" cy="0"/>
          <a:chOff x="0" y="0"/>
          <a:chExt cx="0" cy="0"/>
        </a:xfrm>
      </p:grpSpPr>
      <p:pic>
        <p:nvPicPr>
          <p:cNvPr id="585" name="Google Shape;585;p11"/>
          <p:cNvPicPr preferRelativeResize="0"/>
          <p:nvPr/>
        </p:nvPicPr>
        <p:blipFill>
          <a:blip r:embed="rId2">
            <a:alphaModFix amt="66000"/>
          </a:blip>
          <a:stretch>
            <a:fillRect/>
          </a:stretch>
        </p:blipFill>
        <p:spPr>
          <a:xfrm flipH="1" rot="8456486">
            <a:off x="4213816" y="1684455"/>
            <a:ext cx="3297389" cy="2276638"/>
          </a:xfrm>
          <a:prstGeom prst="rect">
            <a:avLst/>
          </a:prstGeom>
          <a:noFill/>
          <a:ln>
            <a:noFill/>
          </a:ln>
        </p:spPr>
      </p:pic>
      <p:pic>
        <p:nvPicPr>
          <p:cNvPr id="586" name="Google Shape;586;p11"/>
          <p:cNvPicPr preferRelativeResize="0"/>
          <p:nvPr/>
        </p:nvPicPr>
        <p:blipFill>
          <a:blip r:embed="rId3">
            <a:alphaModFix amt="74000"/>
          </a:blip>
          <a:stretch>
            <a:fillRect/>
          </a:stretch>
        </p:blipFill>
        <p:spPr>
          <a:xfrm flipH="1" rot="-5809801">
            <a:off x="2079893" y="1275092"/>
            <a:ext cx="2894870" cy="2593321"/>
          </a:xfrm>
          <a:prstGeom prst="rect">
            <a:avLst/>
          </a:prstGeom>
          <a:noFill/>
          <a:ln>
            <a:noFill/>
          </a:ln>
        </p:spPr>
      </p:pic>
      <p:pic>
        <p:nvPicPr>
          <p:cNvPr id="587" name="Google Shape;587;p11"/>
          <p:cNvPicPr preferRelativeResize="0"/>
          <p:nvPr/>
        </p:nvPicPr>
        <p:blipFill>
          <a:blip r:embed="rId4">
            <a:alphaModFix amt="76000"/>
          </a:blip>
          <a:stretch>
            <a:fillRect/>
          </a:stretch>
        </p:blipFill>
        <p:spPr>
          <a:xfrm rot="9663874">
            <a:off x="-831963" y="211855"/>
            <a:ext cx="9577978" cy="3566814"/>
          </a:xfrm>
          <a:prstGeom prst="rect">
            <a:avLst/>
          </a:prstGeom>
          <a:noFill/>
          <a:ln>
            <a:noFill/>
          </a:ln>
        </p:spPr>
      </p:pic>
      <p:sp>
        <p:nvSpPr>
          <p:cNvPr id="588" name="Google Shape;588;p11"/>
          <p:cNvSpPr txBox="1"/>
          <p:nvPr>
            <p:ph hasCustomPrompt="1" type="title"/>
          </p:nvPr>
        </p:nvSpPr>
        <p:spPr>
          <a:xfrm>
            <a:off x="1284000" y="1558475"/>
            <a:ext cx="6576000" cy="1511100"/>
          </a:xfrm>
          <a:prstGeom prst="rect">
            <a:avLst/>
          </a:prstGeom>
        </p:spPr>
        <p:txBody>
          <a:bodyPr anchorCtr="0" anchor="b" bIns="91425" lIns="91425" spcFirstLastPara="1" rIns="91425" wrap="square" tIns="91425">
            <a:noAutofit/>
          </a:bodyPr>
          <a:lstStyle>
            <a:lvl1pPr lvl="0" algn="ctr">
              <a:spcBef>
                <a:spcPts val="0"/>
              </a:spcBef>
              <a:spcAft>
                <a:spcPts val="0"/>
              </a:spcAft>
              <a:buSzPts val="9600"/>
              <a:buNone/>
              <a:defRPr sz="96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589" name="Google Shape;589;p11"/>
          <p:cNvSpPr txBox="1"/>
          <p:nvPr>
            <p:ph idx="1" type="subTitle"/>
          </p:nvPr>
        </p:nvSpPr>
        <p:spPr>
          <a:xfrm>
            <a:off x="1284000" y="3069625"/>
            <a:ext cx="6576000" cy="713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sz="1900"/>
            </a:lvl1pPr>
            <a:lvl2pPr lvl="1" rtl="0" algn="ctr">
              <a:lnSpc>
                <a:spcPct val="100000"/>
              </a:lnSpc>
              <a:spcBef>
                <a:spcPts val="0"/>
              </a:spcBef>
              <a:spcAft>
                <a:spcPts val="0"/>
              </a:spcAft>
              <a:buSzPts val="1600"/>
              <a:buNone/>
              <a:defRPr sz="1600"/>
            </a:lvl2pPr>
            <a:lvl3pPr lvl="2" rtl="0" algn="ctr">
              <a:lnSpc>
                <a:spcPct val="100000"/>
              </a:lnSpc>
              <a:spcBef>
                <a:spcPts val="1600"/>
              </a:spcBef>
              <a:spcAft>
                <a:spcPts val="0"/>
              </a:spcAft>
              <a:buSzPts val="1600"/>
              <a:buNone/>
              <a:defRPr sz="1600"/>
            </a:lvl3pPr>
            <a:lvl4pPr lvl="3" rtl="0" algn="ctr">
              <a:lnSpc>
                <a:spcPct val="100000"/>
              </a:lnSpc>
              <a:spcBef>
                <a:spcPts val="1600"/>
              </a:spcBef>
              <a:spcAft>
                <a:spcPts val="0"/>
              </a:spcAft>
              <a:buSzPts val="1600"/>
              <a:buNone/>
              <a:defRPr sz="1600"/>
            </a:lvl4pPr>
            <a:lvl5pPr lvl="4" rtl="0" algn="ctr">
              <a:lnSpc>
                <a:spcPct val="100000"/>
              </a:lnSpc>
              <a:spcBef>
                <a:spcPts val="1600"/>
              </a:spcBef>
              <a:spcAft>
                <a:spcPts val="0"/>
              </a:spcAft>
              <a:buSzPts val="1600"/>
              <a:buNone/>
              <a:defRPr sz="1600"/>
            </a:lvl5pPr>
            <a:lvl6pPr lvl="5" rtl="0" algn="ctr">
              <a:lnSpc>
                <a:spcPct val="100000"/>
              </a:lnSpc>
              <a:spcBef>
                <a:spcPts val="1600"/>
              </a:spcBef>
              <a:spcAft>
                <a:spcPts val="0"/>
              </a:spcAft>
              <a:buSzPts val="1600"/>
              <a:buNone/>
              <a:defRPr sz="1600"/>
            </a:lvl6pPr>
            <a:lvl7pPr lvl="6" rtl="0" algn="ctr">
              <a:lnSpc>
                <a:spcPct val="100000"/>
              </a:lnSpc>
              <a:spcBef>
                <a:spcPts val="1600"/>
              </a:spcBef>
              <a:spcAft>
                <a:spcPts val="0"/>
              </a:spcAft>
              <a:buSzPts val="1600"/>
              <a:buNone/>
              <a:defRPr sz="1600"/>
            </a:lvl7pPr>
            <a:lvl8pPr lvl="7" rtl="0" algn="ctr">
              <a:lnSpc>
                <a:spcPct val="100000"/>
              </a:lnSpc>
              <a:spcBef>
                <a:spcPts val="1600"/>
              </a:spcBef>
              <a:spcAft>
                <a:spcPts val="0"/>
              </a:spcAft>
              <a:buSzPts val="1600"/>
              <a:buNone/>
              <a:defRPr sz="1600"/>
            </a:lvl8pPr>
            <a:lvl9pPr lvl="8" rtl="0" algn="ctr">
              <a:lnSpc>
                <a:spcPct val="100000"/>
              </a:lnSpc>
              <a:spcBef>
                <a:spcPts val="1600"/>
              </a:spcBef>
              <a:spcAft>
                <a:spcPts val="1600"/>
              </a:spcAft>
              <a:buSzPts val="1600"/>
              <a:buNone/>
              <a:defRPr sz="1600"/>
            </a:lvl9pPr>
          </a:lstStyle>
          <a:p/>
        </p:txBody>
      </p:sp>
      <p:pic>
        <p:nvPicPr>
          <p:cNvPr id="590" name="Google Shape;590;p11"/>
          <p:cNvPicPr preferRelativeResize="0"/>
          <p:nvPr/>
        </p:nvPicPr>
        <p:blipFill>
          <a:blip r:embed="rId2">
            <a:alphaModFix amt="66000"/>
          </a:blip>
          <a:stretch>
            <a:fillRect/>
          </a:stretch>
        </p:blipFill>
        <p:spPr>
          <a:xfrm flipH="1" rot="8456486">
            <a:off x="7252441" y="4177105"/>
            <a:ext cx="3297389" cy="2276638"/>
          </a:xfrm>
          <a:prstGeom prst="rect">
            <a:avLst/>
          </a:prstGeom>
          <a:noFill/>
          <a:ln>
            <a:noFill/>
          </a:ln>
        </p:spPr>
      </p:pic>
      <p:grpSp>
        <p:nvGrpSpPr>
          <p:cNvPr id="591" name="Google Shape;591;p11"/>
          <p:cNvGrpSpPr/>
          <p:nvPr/>
        </p:nvGrpSpPr>
        <p:grpSpPr>
          <a:xfrm rot="2700046">
            <a:off x="8023488" y="3760130"/>
            <a:ext cx="1344367" cy="1995327"/>
            <a:chOff x="272875" y="1527563"/>
            <a:chExt cx="255950" cy="455000"/>
          </a:xfrm>
        </p:grpSpPr>
        <p:sp>
          <p:nvSpPr>
            <p:cNvPr id="592" name="Google Shape;592;p11"/>
            <p:cNvSpPr/>
            <p:nvPr/>
          </p:nvSpPr>
          <p:spPr>
            <a:xfrm>
              <a:off x="471925" y="1963988"/>
              <a:ext cx="26575" cy="18575"/>
            </a:xfrm>
            <a:custGeom>
              <a:rect b="b" l="l" r="r" t="t"/>
              <a:pathLst>
                <a:path extrusionOk="0" h="743" w="1063">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3" name="Google Shape;593;p11"/>
            <p:cNvSpPr/>
            <p:nvPr/>
          </p:nvSpPr>
          <p:spPr>
            <a:xfrm>
              <a:off x="366725" y="1787738"/>
              <a:ext cx="29875" cy="22300"/>
            </a:xfrm>
            <a:custGeom>
              <a:rect b="b" l="l" r="r" t="t"/>
              <a:pathLst>
                <a:path extrusionOk="0" h="892" w="1195">
                  <a:moveTo>
                    <a:pt x="607" y="1"/>
                  </a:moveTo>
                  <a:cubicBezTo>
                    <a:pt x="0" y="1"/>
                    <a:pt x="0" y="892"/>
                    <a:pt x="607" y="892"/>
                  </a:cubicBezTo>
                  <a:cubicBezTo>
                    <a:pt x="1194" y="892"/>
                    <a:pt x="1194" y="1"/>
                    <a:pt x="607"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4" name="Google Shape;594;p11"/>
            <p:cNvSpPr/>
            <p:nvPr/>
          </p:nvSpPr>
          <p:spPr>
            <a:xfrm>
              <a:off x="380450" y="1835613"/>
              <a:ext cx="9975" cy="8550"/>
            </a:xfrm>
            <a:custGeom>
              <a:rect b="b" l="l" r="r" t="t"/>
              <a:pathLst>
                <a:path extrusionOk="0" h="342" w="399">
                  <a:moveTo>
                    <a:pt x="209" y="1"/>
                  </a:moveTo>
                  <a:cubicBezTo>
                    <a:pt x="1" y="38"/>
                    <a:pt x="1" y="323"/>
                    <a:pt x="209" y="342"/>
                  </a:cubicBezTo>
                  <a:cubicBezTo>
                    <a:pt x="399" y="323"/>
                    <a:pt x="399" y="38"/>
                    <a:pt x="209"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5" name="Google Shape;595;p11"/>
            <p:cNvSpPr/>
            <p:nvPr/>
          </p:nvSpPr>
          <p:spPr>
            <a:xfrm>
              <a:off x="416475" y="1837513"/>
              <a:ext cx="5700" cy="4750"/>
            </a:xfrm>
            <a:custGeom>
              <a:rect b="b" l="l" r="r" t="t"/>
              <a:pathLst>
                <a:path extrusionOk="0" h="190" w="228">
                  <a:moveTo>
                    <a:pt x="114" y="0"/>
                  </a:moveTo>
                  <a:cubicBezTo>
                    <a:pt x="0" y="19"/>
                    <a:pt x="0" y="171"/>
                    <a:pt x="114" y="190"/>
                  </a:cubicBezTo>
                  <a:cubicBezTo>
                    <a:pt x="228" y="171"/>
                    <a:pt x="228" y="19"/>
                    <a:pt x="11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6" name="Google Shape;596;p11"/>
            <p:cNvSpPr/>
            <p:nvPr/>
          </p:nvSpPr>
          <p:spPr>
            <a:xfrm>
              <a:off x="415525" y="1877788"/>
              <a:ext cx="7600" cy="10675"/>
            </a:xfrm>
            <a:custGeom>
              <a:rect b="b" l="l" r="r" t="t"/>
              <a:pathLst>
                <a:path extrusionOk="0" h="427" w="304">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7" name="Google Shape;597;p11"/>
            <p:cNvSpPr/>
            <p:nvPr/>
          </p:nvSpPr>
          <p:spPr>
            <a:xfrm>
              <a:off x="432600" y="1937038"/>
              <a:ext cx="10450" cy="8075"/>
            </a:xfrm>
            <a:custGeom>
              <a:rect b="b" l="l" r="r" t="t"/>
              <a:pathLst>
                <a:path extrusionOk="0" h="323" w="418">
                  <a:moveTo>
                    <a:pt x="209" y="0"/>
                  </a:moveTo>
                  <a:cubicBezTo>
                    <a:pt x="0" y="0"/>
                    <a:pt x="0" y="323"/>
                    <a:pt x="209" y="323"/>
                  </a:cubicBezTo>
                  <a:cubicBezTo>
                    <a:pt x="417" y="323"/>
                    <a:pt x="417" y="0"/>
                    <a:pt x="209"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8" name="Google Shape;598;p11"/>
            <p:cNvSpPr/>
            <p:nvPr/>
          </p:nvSpPr>
          <p:spPr>
            <a:xfrm>
              <a:off x="452025" y="1974938"/>
              <a:ext cx="9500" cy="7150"/>
            </a:xfrm>
            <a:custGeom>
              <a:rect b="b" l="l" r="r" t="t"/>
              <a:pathLst>
                <a:path extrusionOk="0" h="286" w="380">
                  <a:moveTo>
                    <a:pt x="190" y="1"/>
                  </a:moveTo>
                  <a:cubicBezTo>
                    <a:pt x="0" y="1"/>
                    <a:pt x="0" y="285"/>
                    <a:pt x="190" y="285"/>
                  </a:cubicBezTo>
                  <a:cubicBezTo>
                    <a:pt x="379" y="285"/>
                    <a:pt x="379" y="1"/>
                    <a:pt x="190"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9" name="Google Shape;599;p11"/>
            <p:cNvSpPr/>
            <p:nvPr/>
          </p:nvSpPr>
          <p:spPr>
            <a:xfrm>
              <a:off x="472875" y="1918538"/>
              <a:ext cx="19925" cy="15200"/>
            </a:xfrm>
            <a:custGeom>
              <a:rect b="b" l="l" r="r" t="t"/>
              <a:pathLst>
                <a:path extrusionOk="0" h="608" w="797">
                  <a:moveTo>
                    <a:pt x="398" y="1"/>
                  </a:moveTo>
                  <a:cubicBezTo>
                    <a:pt x="0" y="1"/>
                    <a:pt x="0" y="608"/>
                    <a:pt x="398" y="608"/>
                  </a:cubicBezTo>
                  <a:cubicBezTo>
                    <a:pt x="797" y="608"/>
                    <a:pt x="797" y="1"/>
                    <a:pt x="398"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0" name="Google Shape;600;p11"/>
            <p:cNvSpPr/>
            <p:nvPr/>
          </p:nvSpPr>
          <p:spPr>
            <a:xfrm>
              <a:off x="444900" y="1890113"/>
              <a:ext cx="16150" cy="11875"/>
            </a:xfrm>
            <a:custGeom>
              <a:rect b="b" l="l" r="r" t="t"/>
              <a:pathLst>
                <a:path extrusionOk="0" h="475" w="646">
                  <a:moveTo>
                    <a:pt x="323" y="1"/>
                  </a:moveTo>
                  <a:cubicBezTo>
                    <a:pt x="1" y="1"/>
                    <a:pt x="1" y="475"/>
                    <a:pt x="323" y="475"/>
                  </a:cubicBezTo>
                  <a:cubicBezTo>
                    <a:pt x="645" y="475"/>
                    <a:pt x="645" y="1"/>
                    <a:pt x="32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1" name="Google Shape;601;p11"/>
            <p:cNvSpPr/>
            <p:nvPr/>
          </p:nvSpPr>
          <p:spPr>
            <a:xfrm>
              <a:off x="398475" y="1905288"/>
              <a:ext cx="11875" cy="11400"/>
            </a:xfrm>
            <a:custGeom>
              <a:rect b="b" l="l" r="r" t="t"/>
              <a:pathLst>
                <a:path extrusionOk="0" h="456" w="475">
                  <a:moveTo>
                    <a:pt x="228" y="0"/>
                  </a:moveTo>
                  <a:cubicBezTo>
                    <a:pt x="0" y="57"/>
                    <a:pt x="0" y="398"/>
                    <a:pt x="228" y="455"/>
                  </a:cubicBezTo>
                  <a:cubicBezTo>
                    <a:pt x="474" y="398"/>
                    <a:pt x="474" y="57"/>
                    <a:pt x="228"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2" name="Google Shape;602;p11"/>
            <p:cNvSpPr/>
            <p:nvPr/>
          </p:nvSpPr>
          <p:spPr>
            <a:xfrm>
              <a:off x="454400" y="1849363"/>
              <a:ext cx="11850" cy="11400"/>
            </a:xfrm>
            <a:custGeom>
              <a:rect b="b" l="l" r="r" t="t"/>
              <a:pathLst>
                <a:path extrusionOk="0" h="456" w="474">
                  <a:moveTo>
                    <a:pt x="246" y="0"/>
                  </a:moveTo>
                  <a:cubicBezTo>
                    <a:pt x="0" y="57"/>
                    <a:pt x="0" y="398"/>
                    <a:pt x="246" y="455"/>
                  </a:cubicBezTo>
                  <a:cubicBezTo>
                    <a:pt x="474" y="398"/>
                    <a:pt x="474" y="57"/>
                    <a:pt x="24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3" name="Google Shape;603;p11"/>
            <p:cNvSpPr/>
            <p:nvPr/>
          </p:nvSpPr>
          <p:spPr>
            <a:xfrm>
              <a:off x="428800" y="1830863"/>
              <a:ext cx="14725" cy="11400"/>
            </a:xfrm>
            <a:custGeom>
              <a:rect b="b" l="l" r="r" t="t"/>
              <a:pathLst>
                <a:path extrusionOk="0" h="456" w="589">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4" name="Google Shape;604;p11"/>
            <p:cNvSpPr/>
            <p:nvPr/>
          </p:nvSpPr>
          <p:spPr>
            <a:xfrm>
              <a:off x="440175" y="1765463"/>
              <a:ext cx="18025" cy="14725"/>
            </a:xfrm>
            <a:custGeom>
              <a:rect b="b" l="l" r="r" t="t"/>
              <a:pathLst>
                <a:path extrusionOk="0" h="589" w="721">
                  <a:moveTo>
                    <a:pt x="361" y="1"/>
                  </a:moveTo>
                  <a:cubicBezTo>
                    <a:pt x="0" y="20"/>
                    <a:pt x="0" y="551"/>
                    <a:pt x="361" y="589"/>
                  </a:cubicBezTo>
                  <a:cubicBezTo>
                    <a:pt x="721" y="551"/>
                    <a:pt x="721" y="20"/>
                    <a:pt x="36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5" name="Google Shape;605;p11"/>
            <p:cNvSpPr/>
            <p:nvPr/>
          </p:nvSpPr>
          <p:spPr>
            <a:xfrm>
              <a:off x="385200" y="1777313"/>
              <a:ext cx="15650" cy="13300"/>
            </a:xfrm>
            <a:custGeom>
              <a:rect b="b" l="l" r="r" t="t"/>
              <a:pathLst>
                <a:path extrusionOk="0" h="532" w="626">
                  <a:moveTo>
                    <a:pt x="323" y="1"/>
                  </a:moveTo>
                  <a:cubicBezTo>
                    <a:pt x="0" y="39"/>
                    <a:pt x="0" y="494"/>
                    <a:pt x="323" y="532"/>
                  </a:cubicBezTo>
                  <a:cubicBezTo>
                    <a:pt x="626" y="494"/>
                    <a:pt x="626" y="39"/>
                    <a:pt x="32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6" name="Google Shape;606;p11"/>
            <p:cNvSpPr/>
            <p:nvPr/>
          </p:nvSpPr>
          <p:spPr>
            <a:xfrm>
              <a:off x="399875" y="1703388"/>
              <a:ext cx="16150" cy="11875"/>
            </a:xfrm>
            <a:custGeom>
              <a:rect b="b" l="l" r="r" t="t"/>
              <a:pathLst>
                <a:path extrusionOk="0" h="475" w="646">
                  <a:moveTo>
                    <a:pt x="323" y="1"/>
                  </a:moveTo>
                  <a:cubicBezTo>
                    <a:pt x="1" y="1"/>
                    <a:pt x="1" y="474"/>
                    <a:pt x="323" y="474"/>
                  </a:cubicBezTo>
                  <a:cubicBezTo>
                    <a:pt x="646" y="474"/>
                    <a:pt x="646" y="1"/>
                    <a:pt x="32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7" name="Google Shape;607;p11"/>
            <p:cNvSpPr/>
            <p:nvPr/>
          </p:nvSpPr>
          <p:spPr>
            <a:xfrm>
              <a:off x="354400" y="1709538"/>
              <a:ext cx="17550" cy="14250"/>
            </a:xfrm>
            <a:custGeom>
              <a:rect b="b" l="l" r="r" t="t"/>
              <a:pathLst>
                <a:path extrusionOk="0" h="570" w="702">
                  <a:moveTo>
                    <a:pt x="341" y="1"/>
                  </a:moveTo>
                  <a:cubicBezTo>
                    <a:pt x="0" y="20"/>
                    <a:pt x="0" y="532"/>
                    <a:pt x="341" y="570"/>
                  </a:cubicBezTo>
                  <a:cubicBezTo>
                    <a:pt x="702" y="532"/>
                    <a:pt x="702" y="20"/>
                    <a:pt x="34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8" name="Google Shape;608;p11"/>
            <p:cNvSpPr/>
            <p:nvPr/>
          </p:nvSpPr>
          <p:spPr>
            <a:xfrm>
              <a:off x="338275" y="1701963"/>
              <a:ext cx="19450" cy="14250"/>
            </a:xfrm>
            <a:custGeom>
              <a:rect b="b" l="l" r="r" t="t"/>
              <a:pathLst>
                <a:path extrusionOk="0" h="570" w="778">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9" name="Google Shape;609;p11"/>
            <p:cNvSpPr/>
            <p:nvPr/>
          </p:nvSpPr>
          <p:spPr>
            <a:xfrm>
              <a:off x="388050" y="1631363"/>
              <a:ext cx="17550" cy="13750"/>
            </a:xfrm>
            <a:custGeom>
              <a:rect b="b" l="l" r="r" t="t"/>
              <a:pathLst>
                <a:path extrusionOk="0" h="550" w="702">
                  <a:moveTo>
                    <a:pt x="360" y="0"/>
                  </a:moveTo>
                  <a:cubicBezTo>
                    <a:pt x="0" y="0"/>
                    <a:pt x="0" y="550"/>
                    <a:pt x="360" y="550"/>
                  </a:cubicBezTo>
                  <a:cubicBezTo>
                    <a:pt x="701" y="550"/>
                    <a:pt x="701" y="0"/>
                    <a:pt x="360"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0" name="Google Shape;610;p11"/>
            <p:cNvSpPr/>
            <p:nvPr/>
          </p:nvSpPr>
          <p:spPr>
            <a:xfrm>
              <a:off x="297525" y="1637988"/>
              <a:ext cx="18975" cy="14725"/>
            </a:xfrm>
            <a:custGeom>
              <a:rect b="b" l="l" r="r" t="t"/>
              <a:pathLst>
                <a:path extrusionOk="0" h="589" w="759">
                  <a:moveTo>
                    <a:pt x="379" y="0"/>
                  </a:moveTo>
                  <a:cubicBezTo>
                    <a:pt x="0" y="0"/>
                    <a:pt x="0" y="588"/>
                    <a:pt x="379" y="588"/>
                  </a:cubicBezTo>
                  <a:cubicBezTo>
                    <a:pt x="759" y="588"/>
                    <a:pt x="759" y="0"/>
                    <a:pt x="379"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1" name="Google Shape;611;p11"/>
            <p:cNvSpPr/>
            <p:nvPr/>
          </p:nvSpPr>
          <p:spPr>
            <a:xfrm>
              <a:off x="356275" y="1585363"/>
              <a:ext cx="20875" cy="15675"/>
            </a:xfrm>
            <a:custGeom>
              <a:rect b="b" l="l" r="r" t="t"/>
              <a:pathLst>
                <a:path extrusionOk="0" h="627" w="835">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2" name="Google Shape;612;p11"/>
            <p:cNvSpPr/>
            <p:nvPr/>
          </p:nvSpPr>
          <p:spPr>
            <a:xfrm>
              <a:off x="311750" y="1588238"/>
              <a:ext cx="12800" cy="9500"/>
            </a:xfrm>
            <a:custGeom>
              <a:rect b="b" l="l" r="r" t="t"/>
              <a:pathLst>
                <a:path extrusionOk="0" h="380" w="512">
                  <a:moveTo>
                    <a:pt x="265" y="0"/>
                  </a:moveTo>
                  <a:cubicBezTo>
                    <a:pt x="0" y="0"/>
                    <a:pt x="0" y="379"/>
                    <a:pt x="265" y="379"/>
                  </a:cubicBezTo>
                  <a:cubicBezTo>
                    <a:pt x="512" y="379"/>
                    <a:pt x="512" y="0"/>
                    <a:pt x="265"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3" name="Google Shape;613;p11"/>
            <p:cNvSpPr/>
            <p:nvPr/>
          </p:nvSpPr>
          <p:spPr>
            <a:xfrm>
              <a:off x="285675" y="1574488"/>
              <a:ext cx="20400" cy="15175"/>
            </a:xfrm>
            <a:custGeom>
              <a:rect b="b" l="l" r="r" t="t"/>
              <a:pathLst>
                <a:path extrusionOk="0" h="607" w="816">
                  <a:moveTo>
                    <a:pt x="398" y="0"/>
                  </a:moveTo>
                  <a:cubicBezTo>
                    <a:pt x="0" y="0"/>
                    <a:pt x="0" y="607"/>
                    <a:pt x="398" y="607"/>
                  </a:cubicBezTo>
                  <a:cubicBezTo>
                    <a:pt x="816" y="607"/>
                    <a:pt x="816" y="0"/>
                    <a:pt x="398"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4" name="Google Shape;614;p11"/>
            <p:cNvSpPr/>
            <p:nvPr/>
          </p:nvSpPr>
          <p:spPr>
            <a:xfrm>
              <a:off x="354400" y="1551263"/>
              <a:ext cx="9975" cy="8550"/>
            </a:xfrm>
            <a:custGeom>
              <a:rect b="b" l="l" r="r" t="t"/>
              <a:pathLst>
                <a:path extrusionOk="0" h="342" w="399">
                  <a:moveTo>
                    <a:pt x="209" y="0"/>
                  </a:moveTo>
                  <a:cubicBezTo>
                    <a:pt x="0" y="38"/>
                    <a:pt x="0" y="323"/>
                    <a:pt x="209" y="342"/>
                  </a:cubicBezTo>
                  <a:cubicBezTo>
                    <a:pt x="398" y="323"/>
                    <a:pt x="398" y="38"/>
                    <a:pt x="209"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5" name="Google Shape;615;p11"/>
            <p:cNvSpPr/>
            <p:nvPr/>
          </p:nvSpPr>
          <p:spPr>
            <a:xfrm>
              <a:off x="337800" y="1527563"/>
              <a:ext cx="13300" cy="11400"/>
            </a:xfrm>
            <a:custGeom>
              <a:rect b="b" l="l" r="r" t="t"/>
              <a:pathLst>
                <a:path extrusionOk="0" h="456" w="532">
                  <a:moveTo>
                    <a:pt x="266" y="1"/>
                  </a:moveTo>
                  <a:cubicBezTo>
                    <a:pt x="1" y="38"/>
                    <a:pt x="1" y="418"/>
                    <a:pt x="266" y="455"/>
                  </a:cubicBezTo>
                  <a:cubicBezTo>
                    <a:pt x="531" y="418"/>
                    <a:pt x="531" y="38"/>
                    <a:pt x="266"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6" name="Google Shape;616;p11"/>
            <p:cNvSpPr/>
            <p:nvPr/>
          </p:nvSpPr>
          <p:spPr>
            <a:xfrm>
              <a:off x="272875" y="1700063"/>
              <a:ext cx="23250" cy="18050"/>
            </a:xfrm>
            <a:custGeom>
              <a:rect b="b" l="l" r="r" t="t"/>
              <a:pathLst>
                <a:path extrusionOk="0" h="722" w="930">
                  <a:moveTo>
                    <a:pt x="474" y="1"/>
                  </a:moveTo>
                  <a:cubicBezTo>
                    <a:pt x="0" y="1"/>
                    <a:pt x="0" y="721"/>
                    <a:pt x="474" y="721"/>
                  </a:cubicBezTo>
                  <a:cubicBezTo>
                    <a:pt x="929" y="721"/>
                    <a:pt x="929" y="1"/>
                    <a:pt x="474"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7" name="Google Shape;617;p11"/>
            <p:cNvSpPr/>
            <p:nvPr/>
          </p:nvSpPr>
          <p:spPr>
            <a:xfrm>
              <a:off x="507000" y="1726138"/>
              <a:ext cx="3800" cy="3350"/>
            </a:xfrm>
            <a:custGeom>
              <a:rect b="b" l="l" r="r" t="t"/>
              <a:pathLst>
                <a:path extrusionOk="0" h="134" w="152">
                  <a:moveTo>
                    <a:pt x="76" y="0"/>
                  </a:moveTo>
                  <a:cubicBezTo>
                    <a:pt x="0" y="0"/>
                    <a:pt x="0" y="114"/>
                    <a:pt x="76" y="133"/>
                  </a:cubicBezTo>
                  <a:cubicBezTo>
                    <a:pt x="152" y="114"/>
                    <a:pt x="152" y="0"/>
                    <a:pt x="7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8" name="Google Shape;618;p11"/>
            <p:cNvSpPr/>
            <p:nvPr/>
          </p:nvSpPr>
          <p:spPr>
            <a:xfrm>
              <a:off x="485200" y="1780638"/>
              <a:ext cx="18025" cy="13775"/>
            </a:xfrm>
            <a:custGeom>
              <a:rect b="b" l="l" r="r" t="t"/>
              <a:pathLst>
                <a:path extrusionOk="0" h="551" w="721">
                  <a:moveTo>
                    <a:pt x="360" y="1"/>
                  </a:moveTo>
                  <a:cubicBezTo>
                    <a:pt x="0" y="1"/>
                    <a:pt x="0" y="550"/>
                    <a:pt x="360" y="550"/>
                  </a:cubicBezTo>
                  <a:cubicBezTo>
                    <a:pt x="721" y="550"/>
                    <a:pt x="721" y="1"/>
                    <a:pt x="360"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9" name="Google Shape;619;p11"/>
            <p:cNvSpPr/>
            <p:nvPr/>
          </p:nvSpPr>
          <p:spPr>
            <a:xfrm>
              <a:off x="502250" y="1829463"/>
              <a:ext cx="9500" cy="6175"/>
            </a:xfrm>
            <a:custGeom>
              <a:rect b="b" l="l" r="r" t="t"/>
              <a:pathLst>
                <a:path extrusionOk="0" h="247" w="38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0" name="Google Shape;620;p11"/>
            <p:cNvSpPr/>
            <p:nvPr/>
          </p:nvSpPr>
          <p:spPr>
            <a:xfrm>
              <a:off x="504150" y="1867838"/>
              <a:ext cx="24675" cy="18975"/>
            </a:xfrm>
            <a:custGeom>
              <a:rect b="b" l="l" r="r" t="t"/>
              <a:pathLst>
                <a:path extrusionOk="0" h="759" w="987">
                  <a:moveTo>
                    <a:pt x="493" y="1"/>
                  </a:moveTo>
                  <a:cubicBezTo>
                    <a:pt x="1" y="1"/>
                    <a:pt x="1" y="759"/>
                    <a:pt x="493" y="759"/>
                  </a:cubicBezTo>
                  <a:cubicBezTo>
                    <a:pt x="986" y="759"/>
                    <a:pt x="986" y="1"/>
                    <a:pt x="49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1" name="Google Shape;621;p11"/>
            <p:cNvSpPr/>
            <p:nvPr/>
          </p:nvSpPr>
          <p:spPr>
            <a:xfrm>
              <a:off x="360075" y="1880163"/>
              <a:ext cx="20875" cy="17075"/>
            </a:xfrm>
            <a:custGeom>
              <a:rect b="b" l="l" r="r" t="t"/>
              <a:pathLst>
                <a:path extrusionOk="0" h="683" w="835">
                  <a:moveTo>
                    <a:pt x="418" y="0"/>
                  </a:moveTo>
                  <a:cubicBezTo>
                    <a:pt x="1" y="38"/>
                    <a:pt x="1" y="645"/>
                    <a:pt x="418" y="683"/>
                  </a:cubicBezTo>
                  <a:cubicBezTo>
                    <a:pt x="835" y="645"/>
                    <a:pt x="835" y="38"/>
                    <a:pt x="418"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2" name="Google Shape;622;p11"/>
            <p:cNvSpPr/>
            <p:nvPr/>
          </p:nvSpPr>
          <p:spPr>
            <a:xfrm>
              <a:off x="319325" y="1860263"/>
              <a:ext cx="16125" cy="12350"/>
            </a:xfrm>
            <a:custGeom>
              <a:rect b="b" l="l" r="r" t="t"/>
              <a:pathLst>
                <a:path extrusionOk="0" h="494" w="645">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3" name="Google Shape;623;p11"/>
            <p:cNvSpPr/>
            <p:nvPr/>
          </p:nvSpPr>
          <p:spPr>
            <a:xfrm>
              <a:off x="325475" y="1808138"/>
              <a:ext cx="15675" cy="11850"/>
            </a:xfrm>
            <a:custGeom>
              <a:rect b="b" l="l" r="r" t="t"/>
              <a:pathLst>
                <a:path extrusionOk="0" h="474" w="627">
                  <a:moveTo>
                    <a:pt x="304" y="0"/>
                  </a:moveTo>
                  <a:cubicBezTo>
                    <a:pt x="1" y="0"/>
                    <a:pt x="1" y="474"/>
                    <a:pt x="304" y="474"/>
                  </a:cubicBezTo>
                  <a:cubicBezTo>
                    <a:pt x="626" y="474"/>
                    <a:pt x="626" y="0"/>
                    <a:pt x="30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4" name="Google Shape;624;p11"/>
            <p:cNvSpPr/>
            <p:nvPr/>
          </p:nvSpPr>
          <p:spPr>
            <a:xfrm>
              <a:off x="298950" y="1787738"/>
              <a:ext cx="8550" cy="7150"/>
            </a:xfrm>
            <a:custGeom>
              <a:rect b="b" l="l" r="r" t="t"/>
              <a:pathLst>
                <a:path extrusionOk="0" h="286" w="342">
                  <a:moveTo>
                    <a:pt x="171" y="1"/>
                  </a:moveTo>
                  <a:cubicBezTo>
                    <a:pt x="0" y="20"/>
                    <a:pt x="0" y="266"/>
                    <a:pt x="171" y="285"/>
                  </a:cubicBezTo>
                  <a:cubicBezTo>
                    <a:pt x="341" y="266"/>
                    <a:pt x="341" y="20"/>
                    <a:pt x="17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5" name="Google Shape;625;p11"/>
            <p:cNvSpPr/>
            <p:nvPr/>
          </p:nvSpPr>
          <p:spPr>
            <a:xfrm>
              <a:off x="445850" y="1622338"/>
              <a:ext cx="21825" cy="16625"/>
            </a:xfrm>
            <a:custGeom>
              <a:rect b="b" l="l" r="r" t="t"/>
              <a:pathLst>
                <a:path extrusionOk="0" h="665" w="873">
                  <a:moveTo>
                    <a:pt x="437" y="1"/>
                  </a:moveTo>
                  <a:cubicBezTo>
                    <a:pt x="1" y="1"/>
                    <a:pt x="1" y="664"/>
                    <a:pt x="437" y="664"/>
                  </a:cubicBezTo>
                  <a:cubicBezTo>
                    <a:pt x="873" y="664"/>
                    <a:pt x="873" y="1"/>
                    <a:pt x="437"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6" name="Google Shape;626;p11"/>
            <p:cNvSpPr/>
            <p:nvPr/>
          </p:nvSpPr>
          <p:spPr>
            <a:xfrm>
              <a:off x="418850" y="1542263"/>
              <a:ext cx="23250" cy="18975"/>
            </a:xfrm>
            <a:custGeom>
              <a:rect b="b" l="l" r="r" t="t"/>
              <a:pathLst>
                <a:path extrusionOk="0" h="759" w="930">
                  <a:moveTo>
                    <a:pt x="474" y="0"/>
                  </a:moveTo>
                  <a:cubicBezTo>
                    <a:pt x="0" y="38"/>
                    <a:pt x="0" y="721"/>
                    <a:pt x="474" y="758"/>
                  </a:cubicBezTo>
                  <a:cubicBezTo>
                    <a:pt x="929" y="721"/>
                    <a:pt x="929" y="38"/>
                    <a:pt x="47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627" name="Google Shape;627;p11"/>
          <p:cNvPicPr preferRelativeResize="0"/>
          <p:nvPr/>
        </p:nvPicPr>
        <p:blipFill>
          <a:blip r:embed="rId4">
            <a:alphaModFix amt="76000"/>
          </a:blip>
          <a:stretch>
            <a:fillRect/>
          </a:stretch>
        </p:blipFill>
        <p:spPr>
          <a:xfrm rot="9663874">
            <a:off x="-3354179" y="-1777728"/>
            <a:ext cx="7605805" cy="2832382"/>
          </a:xfrm>
          <a:prstGeom prst="rect">
            <a:avLst/>
          </a:prstGeom>
          <a:noFill/>
          <a:ln>
            <a:noFill/>
          </a:ln>
        </p:spPr>
      </p:pic>
      <p:grpSp>
        <p:nvGrpSpPr>
          <p:cNvPr id="628" name="Google Shape;628;p11"/>
          <p:cNvGrpSpPr/>
          <p:nvPr/>
        </p:nvGrpSpPr>
        <p:grpSpPr>
          <a:xfrm rot="-7181356">
            <a:off x="474922" y="-1462434"/>
            <a:ext cx="1344356" cy="2469645"/>
            <a:chOff x="272875" y="1419395"/>
            <a:chExt cx="255950" cy="563168"/>
          </a:xfrm>
        </p:grpSpPr>
        <p:sp>
          <p:nvSpPr>
            <p:cNvPr id="629" name="Google Shape;629;p11"/>
            <p:cNvSpPr/>
            <p:nvPr/>
          </p:nvSpPr>
          <p:spPr>
            <a:xfrm>
              <a:off x="471925" y="1963988"/>
              <a:ext cx="26575" cy="18575"/>
            </a:xfrm>
            <a:custGeom>
              <a:rect b="b" l="l" r="r" t="t"/>
              <a:pathLst>
                <a:path extrusionOk="0" h="743" w="1063">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0" name="Google Shape;630;p11"/>
            <p:cNvSpPr/>
            <p:nvPr/>
          </p:nvSpPr>
          <p:spPr>
            <a:xfrm>
              <a:off x="366725" y="1787738"/>
              <a:ext cx="29875" cy="22300"/>
            </a:xfrm>
            <a:custGeom>
              <a:rect b="b" l="l" r="r" t="t"/>
              <a:pathLst>
                <a:path extrusionOk="0" h="892" w="1195">
                  <a:moveTo>
                    <a:pt x="607" y="1"/>
                  </a:moveTo>
                  <a:cubicBezTo>
                    <a:pt x="0" y="1"/>
                    <a:pt x="0" y="892"/>
                    <a:pt x="607" y="892"/>
                  </a:cubicBezTo>
                  <a:cubicBezTo>
                    <a:pt x="1194" y="892"/>
                    <a:pt x="1194" y="1"/>
                    <a:pt x="607"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1" name="Google Shape;631;p11"/>
            <p:cNvSpPr/>
            <p:nvPr/>
          </p:nvSpPr>
          <p:spPr>
            <a:xfrm>
              <a:off x="380450" y="1835613"/>
              <a:ext cx="9975" cy="8550"/>
            </a:xfrm>
            <a:custGeom>
              <a:rect b="b" l="l" r="r" t="t"/>
              <a:pathLst>
                <a:path extrusionOk="0" h="342" w="399">
                  <a:moveTo>
                    <a:pt x="209" y="1"/>
                  </a:moveTo>
                  <a:cubicBezTo>
                    <a:pt x="1" y="38"/>
                    <a:pt x="1" y="323"/>
                    <a:pt x="209" y="342"/>
                  </a:cubicBezTo>
                  <a:cubicBezTo>
                    <a:pt x="399" y="323"/>
                    <a:pt x="399" y="38"/>
                    <a:pt x="209"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2" name="Google Shape;632;p11"/>
            <p:cNvSpPr/>
            <p:nvPr/>
          </p:nvSpPr>
          <p:spPr>
            <a:xfrm>
              <a:off x="416475" y="1837513"/>
              <a:ext cx="5700" cy="4750"/>
            </a:xfrm>
            <a:custGeom>
              <a:rect b="b" l="l" r="r" t="t"/>
              <a:pathLst>
                <a:path extrusionOk="0" h="190" w="228">
                  <a:moveTo>
                    <a:pt x="114" y="0"/>
                  </a:moveTo>
                  <a:cubicBezTo>
                    <a:pt x="0" y="19"/>
                    <a:pt x="0" y="171"/>
                    <a:pt x="114" y="190"/>
                  </a:cubicBezTo>
                  <a:cubicBezTo>
                    <a:pt x="228" y="171"/>
                    <a:pt x="228" y="19"/>
                    <a:pt x="11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3" name="Google Shape;633;p11"/>
            <p:cNvSpPr/>
            <p:nvPr/>
          </p:nvSpPr>
          <p:spPr>
            <a:xfrm>
              <a:off x="415525" y="1877788"/>
              <a:ext cx="7600" cy="10675"/>
            </a:xfrm>
            <a:custGeom>
              <a:rect b="b" l="l" r="r" t="t"/>
              <a:pathLst>
                <a:path extrusionOk="0" h="427" w="304">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4" name="Google Shape;634;p11"/>
            <p:cNvSpPr/>
            <p:nvPr/>
          </p:nvSpPr>
          <p:spPr>
            <a:xfrm>
              <a:off x="432600" y="1937038"/>
              <a:ext cx="10450" cy="8075"/>
            </a:xfrm>
            <a:custGeom>
              <a:rect b="b" l="l" r="r" t="t"/>
              <a:pathLst>
                <a:path extrusionOk="0" h="323" w="418">
                  <a:moveTo>
                    <a:pt x="209" y="0"/>
                  </a:moveTo>
                  <a:cubicBezTo>
                    <a:pt x="0" y="0"/>
                    <a:pt x="0" y="323"/>
                    <a:pt x="209" y="323"/>
                  </a:cubicBezTo>
                  <a:cubicBezTo>
                    <a:pt x="417" y="323"/>
                    <a:pt x="417" y="0"/>
                    <a:pt x="209"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5" name="Google Shape;635;p11"/>
            <p:cNvSpPr/>
            <p:nvPr/>
          </p:nvSpPr>
          <p:spPr>
            <a:xfrm>
              <a:off x="452025" y="1974938"/>
              <a:ext cx="9500" cy="7150"/>
            </a:xfrm>
            <a:custGeom>
              <a:rect b="b" l="l" r="r" t="t"/>
              <a:pathLst>
                <a:path extrusionOk="0" h="286" w="380">
                  <a:moveTo>
                    <a:pt x="190" y="1"/>
                  </a:moveTo>
                  <a:cubicBezTo>
                    <a:pt x="0" y="1"/>
                    <a:pt x="0" y="285"/>
                    <a:pt x="190" y="285"/>
                  </a:cubicBezTo>
                  <a:cubicBezTo>
                    <a:pt x="379" y="285"/>
                    <a:pt x="379" y="1"/>
                    <a:pt x="190"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6" name="Google Shape;636;p11"/>
            <p:cNvSpPr/>
            <p:nvPr/>
          </p:nvSpPr>
          <p:spPr>
            <a:xfrm>
              <a:off x="472875" y="1918538"/>
              <a:ext cx="19925" cy="15200"/>
            </a:xfrm>
            <a:custGeom>
              <a:rect b="b" l="l" r="r" t="t"/>
              <a:pathLst>
                <a:path extrusionOk="0" h="608" w="797">
                  <a:moveTo>
                    <a:pt x="398" y="1"/>
                  </a:moveTo>
                  <a:cubicBezTo>
                    <a:pt x="0" y="1"/>
                    <a:pt x="0" y="608"/>
                    <a:pt x="398" y="608"/>
                  </a:cubicBezTo>
                  <a:cubicBezTo>
                    <a:pt x="797" y="608"/>
                    <a:pt x="797" y="1"/>
                    <a:pt x="398"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7" name="Google Shape;637;p11"/>
            <p:cNvSpPr/>
            <p:nvPr/>
          </p:nvSpPr>
          <p:spPr>
            <a:xfrm>
              <a:off x="444900" y="1890113"/>
              <a:ext cx="16150" cy="11875"/>
            </a:xfrm>
            <a:custGeom>
              <a:rect b="b" l="l" r="r" t="t"/>
              <a:pathLst>
                <a:path extrusionOk="0" h="475" w="646">
                  <a:moveTo>
                    <a:pt x="323" y="1"/>
                  </a:moveTo>
                  <a:cubicBezTo>
                    <a:pt x="1" y="1"/>
                    <a:pt x="1" y="475"/>
                    <a:pt x="323" y="475"/>
                  </a:cubicBezTo>
                  <a:cubicBezTo>
                    <a:pt x="645" y="475"/>
                    <a:pt x="645" y="1"/>
                    <a:pt x="32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8" name="Google Shape;638;p11"/>
            <p:cNvSpPr/>
            <p:nvPr/>
          </p:nvSpPr>
          <p:spPr>
            <a:xfrm>
              <a:off x="398475" y="1905288"/>
              <a:ext cx="11875" cy="11400"/>
            </a:xfrm>
            <a:custGeom>
              <a:rect b="b" l="l" r="r" t="t"/>
              <a:pathLst>
                <a:path extrusionOk="0" h="456" w="475">
                  <a:moveTo>
                    <a:pt x="228" y="0"/>
                  </a:moveTo>
                  <a:cubicBezTo>
                    <a:pt x="0" y="57"/>
                    <a:pt x="0" y="398"/>
                    <a:pt x="228" y="455"/>
                  </a:cubicBezTo>
                  <a:cubicBezTo>
                    <a:pt x="474" y="398"/>
                    <a:pt x="474" y="57"/>
                    <a:pt x="228"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9" name="Google Shape;639;p11"/>
            <p:cNvSpPr/>
            <p:nvPr/>
          </p:nvSpPr>
          <p:spPr>
            <a:xfrm>
              <a:off x="454400" y="1849363"/>
              <a:ext cx="11850" cy="11400"/>
            </a:xfrm>
            <a:custGeom>
              <a:rect b="b" l="l" r="r" t="t"/>
              <a:pathLst>
                <a:path extrusionOk="0" h="456" w="474">
                  <a:moveTo>
                    <a:pt x="246" y="0"/>
                  </a:moveTo>
                  <a:cubicBezTo>
                    <a:pt x="0" y="57"/>
                    <a:pt x="0" y="398"/>
                    <a:pt x="246" y="455"/>
                  </a:cubicBezTo>
                  <a:cubicBezTo>
                    <a:pt x="474" y="398"/>
                    <a:pt x="474" y="57"/>
                    <a:pt x="24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0" name="Google Shape;640;p11"/>
            <p:cNvSpPr/>
            <p:nvPr/>
          </p:nvSpPr>
          <p:spPr>
            <a:xfrm>
              <a:off x="428800" y="1830863"/>
              <a:ext cx="14725" cy="11400"/>
            </a:xfrm>
            <a:custGeom>
              <a:rect b="b" l="l" r="r" t="t"/>
              <a:pathLst>
                <a:path extrusionOk="0" h="456" w="589">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1" name="Google Shape;641;p11"/>
            <p:cNvSpPr/>
            <p:nvPr/>
          </p:nvSpPr>
          <p:spPr>
            <a:xfrm>
              <a:off x="440175" y="1765463"/>
              <a:ext cx="18025" cy="14725"/>
            </a:xfrm>
            <a:custGeom>
              <a:rect b="b" l="l" r="r" t="t"/>
              <a:pathLst>
                <a:path extrusionOk="0" h="589" w="721">
                  <a:moveTo>
                    <a:pt x="361" y="1"/>
                  </a:moveTo>
                  <a:cubicBezTo>
                    <a:pt x="0" y="20"/>
                    <a:pt x="0" y="551"/>
                    <a:pt x="361" y="589"/>
                  </a:cubicBezTo>
                  <a:cubicBezTo>
                    <a:pt x="721" y="551"/>
                    <a:pt x="721" y="20"/>
                    <a:pt x="36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2" name="Google Shape;642;p11"/>
            <p:cNvSpPr/>
            <p:nvPr/>
          </p:nvSpPr>
          <p:spPr>
            <a:xfrm>
              <a:off x="385200" y="1777313"/>
              <a:ext cx="15650" cy="13300"/>
            </a:xfrm>
            <a:custGeom>
              <a:rect b="b" l="l" r="r" t="t"/>
              <a:pathLst>
                <a:path extrusionOk="0" h="532" w="626">
                  <a:moveTo>
                    <a:pt x="323" y="1"/>
                  </a:moveTo>
                  <a:cubicBezTo>
                    <a:pt x="0" y="39"/>
                    <a:pt x="0" y="494"/>
                    <a:pt x="323" y="532"/>
                  </a:cubicBezTo>
                  <a:cubicBezTo>
                    <a:pt x="626" y="494"/>
                    <a:pt x="626" y="39"/>
                    <a:pt x="32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3" name="Google Shape;643;p11"/>
            <p:cNvSpPr/>
            <p:nvPr/>
          </p:nvSpPr>
          <p:spPr>
            <a:xfrm>
              <a:off x="399875" y="1703388"/>
              <a:ext cx="16150" cy="11875"/>
            </a:xfrm>
            <a:custGeom>
              <a:rect b="b" l="l" r="r" t="t"/>
              <a:pathLst>
                <a:path extrusionOk="0" h="475" w="646">
                  <a:moveTo>
                    <a:pt x="323" y="1"/>
                  </a:moveTo>
                  <a:cubicBezTo>
                    <a:pt x="1" y="1"/>
                    <a:pt x="1" y="474"/>
                    <a:pt x="323" y="474"/>
                  </a:cubicBezTo>
                  <a:cubicBezTo>
                    <a:pt x="646" y="474"/>
                    <a:pt x="646" y="1"/>
                    <a:pt x="32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4" name="Google Shape;644;p11"/>
            <p:cNvSpPr/>
            <p:nvPr/>
          </p:nvSpPr>
          <p:spPr>
            <a:xfrm>
              <a:off x="354400" y="1709538"/>
              <a:ext cx="17550" cy="14250"/>
            </a:xfrm>
            <a:custGeom>
              <a:rect b="b" l="l" r="r" t="t"/>
              <a:pathLst>
                <a:path extrusionOk="0" h="570" w="702">
                  <a:moveTo>
                    <a:pt x="341" y="1"/>
                  </a:moveTo>
                  <a:cubicBezTo>
                    <a:pt x="0" y="20"/>
                    <a:pt x="0" y="532"/>
                    <a:pt x="341" y="570"/>
                  </a:cubicBezTo>
                  <a:cubicBezTo>
                    <a:pt x="702" y="532"/>
                    <a:pt x="702" y="20"/>
                    <a:pt x="34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5" name="Google Shape;645;p11"/>
            <p:cNvSpPr/>
            <p:nvPr/>
          </p:nvSpPr>
          <p:spPr>
            <a:xfrm>
              <a:off x="369050" y="1615955"/>
              <a:ext cx="19450" cy="14250"/>
            </a:xfrm>
            <a:custGeom>
              <a:rect b="b" l="l" r="r" t="t"/>
              <a:pathLst>
                <a:path extrusionOk="0" h="570" w="778">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6" name="Google Shape;646;p11"/>
            <p:cNvSpPr/>
            <p:nvPr/>
          </p:nvSpPr>
          <p:spPr>
            <a:xfrm>
              <a:off x="490635" y="1582215"/>
              <a:ext cx="17550" cy="13750"/>
            </a:xfrm>
            <a:custGeom>
              <a:rect b="b" l="l" r="r" t="t"/>
              <a:pathLst>
                <a:path extrusionOk="0" h="550" w="702">
                  <a:moveTo>
                    <a:pt x="360" y="0"/>
                  </a:moveTo>
                  <a:cubicBezTo>
                    <a:pt x="0" y="0"/>
                    <a:pt x="0" y="550"/>
                    <a:pt x="360" y="550"/>
                  </a:cubicBezTo>
                  <a:cubicBezTo>
                    <a:pt x="701" y="550"/>
                    <a:pt x="701" y="0"/>
                    <a:pt x="360"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7" name="Google Shape;647;p11"/>
            <p:cNvSpPr/>
            <p:nvPr/>
          </p:nvSpPr>
          <p:spPr>
            <a:xfrm>
              <a:off x="297525" y="1637988"/>
              <a:ext cx="18975" cy="14725"/>
            </a:xfrm>
            <a:custGeom>
              <a:rect b="b" l="l" r="r" t="t"/>
              <a:pathLst>
                <a:path extrusionOk="0" h="589" w="759">
                  <a:moveTo>
                    <a:pt x="379" y="0"/>
                  </a:moveTo>
                  <a:cubicBezTo>
                    <a:pt x="0" y="0"/>
                    <a:pt x="0" y="588"/>
                    <a:pt x="379" y="588"/>
                  </a:cubicBezTo>
                  <a:cubicBezTo>
                    <a:pt x="759" y="588"/>
                    <a:pt x="759" y="0"/>
                    <a:pt x="379"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8" name="Google Shape;648;p11"/>
            <p:cNvSpPr/>
            <p:nvPr/>
          </p:nvSpPr>
          <p:spPr>
            <a:xfrm>
              <a:off x="438343" y="1487068"/>
              <a:ext cx="20875" cy="15675"/>
            </a:xfrm>
            <a:custGeom>
              <a:rect b="b" l="l" r="r" t="t"/>
              <a:pathLst>
                <a:path extrusionOk="0" h="627" w="835">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9" name="Google Shape;649;p11"/>
            <p:cNvSpPr/>
            <p:nvPr/>
          </p:nvSpPr>
          <p:spPr>
            <a:xfrm>
              <a:off x="311750" y="1588238"/>
              <a:ext cx="12800" cy="9500"/>
            </a:xfrm>
            <a:custGeom>
              <a:rect b="b" l="l" r="r" t="t"/>
              <a:pathLst>
                <a:path extrusionOk="0" h="380" w="512">
                  <a:moveTo>
                    <a:pt x="265" y="0"/>
                  </a:moveTo>
                  <a:cubicBezTo>
                    <a:pt x="0" y="0"/>
                    <a:pt x="0" y="379"/>
                    <a:pt x="265" y="379"/>
                  </a:cubicBezTo>
                  <a:cubicBezTo>
                    <a:pt x="512" y="379"/>
                    <a:pt x="512" y="0"/>
                    <a:pt x="265"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0" name="Google Shape;650;p11"/>
            <p:cNvSpPr/>
            <p:nvPr/>
          </p:nvSpPr>
          <p:spPr>
            <a:xfrm>
              <a:off x="285675" y="1574488"/>
              <a:ext cx="20400" cy="15175"/>
            </a:xfrm>
            <a:custGeom>
              <a:rect b="b" l="l" r="r" t="t"/>
              <a:pathLst>
                <a:path extrusionOk="0" h="607" w="816">
                  <a:moveTo>
                    <a:pt x="398" y="0"/>
                  </a:moveTo>
                  <a:cubicBezTo>
                    <a:pt x="0" y="0"/>
                    <a:pt x="0" y="607"/>
                    <a:pt x="398" y="607"/>
                  </a:cubicBezTo>
                  <a:cubicBezTo>
                    <a:pt x="816" y="607"/>
                    <a:pt x="816" y="0"/>
                    <a:pt x="398"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1" name="Google Shape;651;p11"/>
            <p:cNvSpPr/>
            <p:nvPr/>
          </p:nvSpPr>
          <p:spPr>
            <a:xfrm>
              <a:off x="354400" y="1551263"/>
              <a:ext cx="9975" cy="8550"/>
            </a:xfrm>
            <a:custGeom>
              <a:rect b="b" l="l" r="r" t="t"/>
              <a:pathLst>
                <a:path extrusionOk="0" h="342" w="399">
                  <a:moveTo>
                    <a:pt x="209" y="0"/>
                  </a:moveTo>
                  <a:cubicBezTo>
                    <a:pt x="0" y="38"/>
                    <a:pt x="0" y="323"/>
                    <a:pt x="209" y="342"/>
                  </a:cubicBezTo>
                  <a:cubicBezTo>
                    <a:pt x="398" y="323"/>
                    <a:pt x="398" y="38"/>
                    <a:pt x="209"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2" name="Google Shape;652;p11"/>
            <p:cNvSpPr/>
            <p:nvPr/>
          </p:nvSpPr>
          <p:spPr>
            <a:xfrm>
              <a:off x="337800" y="1527563"/>
              <a:ext cx="13300" cy="11400"/>
            </a:xfrm>
            <a:custGeom>
              <a:rect b="b" l="l" r="r" t="t"/>
              <a:pathLst>
                <a:path extrusionOk="0" h="456" w="532">
                  <a:moveTo>
                    <a:pt x="266" y="1"/>
                  </a:moveTo>
                  <a:cubicBezTo>
                    <a:pt x="1" y="38"/>
                    <a:pt x="1" y="418"/>
                    <a:pt x="266" y="455"/>
                  </a:cubicBezTo>
                  <a:cubicBezTo>
                    <a:pt x="531" y="418"/>
                    <a:pt x="531" y="38"/>
                    <a:pt x="266"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3" name="Google Shape;653;p11"/>
            <p:cNvSpPr/>
            <p:nvPr/>
          </p:nvSpPr>
          <p:spPr>
            <a:xfrm>
              <a:off x="272875" y="1700063"/>
              <a:ext cx="23250" cy="18050"/>
            </a:xfrm>
            <a:custGeom>
              <a:rect b="b" l="l" r="r" t="t"/>
              <a:pathLst>
                <a:path extrusionOk="0" h="722" w="930">
                  <a:moveTo>
                    <a:pt x="474" y="1"/>
                  </a:moveTo>
                  <a:cubicBezTo>
                    <a:pt x="0" y="1"/>
                    <a:pt x="0" y="721"/>
                    <a:pt x="474" y="721"/>
                  </a:cubicBezTo>
                  <a:cubicBezTo>
                    <a:pt x="929" y="721"/>
                    <a:pt x="929" y="1"/>
                    <a:pt x="474"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4" name="Google Shape;654;p11"/>
            <p:cNvSpPr/>
            <p:nvPr/>
          </p:nvSpPr>
          <p:spPr>
            <a:xfrm>
              <a:off x="507000" y="1726138"/>
              <a:ext cx="3800" cy="3350"/>
            </a:xfrm>
            <a:custGeom>
              <a:rect b="b" l="l" r="r" t="t"/>
              <a:pathLst>
                <a:path extrusionOk="0" h="134" w="152">
                  <a:moveTo>
                    <a:pt x="76" y="0"/>
                  </a:moveTo>
                  <a:cubicBezTo>
                    <a:pt x="0" y="0"/>
                    <a:pt x="0" y="114"/>
                    <a:pt x="76" y="133"/>
                  </a:cubicBezTo>
                  <a:cubicBezTo>
                    <a:pt x="152" y="114"/>
                    <a:pt x="152" y="0"/>
                    <a:pt x="7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5" name="Google Shape;655;p11"/>
            <p:cNvSpPr/>
            <p:nvPr/>
          </p:nvSpPr>
          <p:spPr>
            <a:xfrm>
              <a:off x="485200" y="1780638"/>
              <a:ext cx="18025" cy="13775"/>
            </a:xfrm>
            <a:custGeom>
              <a:rect b="b" l="l" r="r" t="t"/>
              <a:pathLst>
                <a:path extrusionOk="0" h="551" w="721">
                  <a:moveTo>
                    <a:pt x="360" y="1"/>
                  </a:moveTo>
                  <a:cubicBezTo>
                    <a:pt x="0" y="1"/>
                    <a:pt x="0" y="550"/>
                    <a:pt x="360" y="550"/>
                  </a:cubicBezTo>
                  <a:cubicBezTo>
                    <a:pt x="721" y="550"/>
                    <a:pt x="721" y="1"/>
                    <a:pt x="360"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6" name="Google Shape;656;p11"/>
            <p:cNvSpPr/>
            <p:nvPr/>
          </p:nvSpPr>
          <p:spPr>
            <a:xfrm>
              <a:off x="502250" y="1829463"/>
              <a:ext cx="9500" cy="6175"/>
            </a:xfrm>
            <a:custGeom>
              <a:rect b="b" l="l" r="r" t="t"/>
              <a:pathLst>
                <a:path extrusionOk="0" h="247" w="38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7" name="Google Shape;657;p11"/>
            <p:cNvSpPr/>
            <p:nvPr/>
          </p:nvSpPr>
          <p:spPr>
            <a:xfrm>
              <a:off x="504150" y="1867838"/>
              <a:ext cx="24675" cy="18975"/>
            </a:xfrm>
            <a:custGeom>
              <a:rect b="b" l="l" r="r" t="t"/>
              <a:pathLst>
                <a:path extrusionOk="0" h="759" w="987">
                  <a:moveTo>
                    <a:pt x="493" y="1"/>
                  </a:moveTo>
                  <a:cubicBezTo>
                    <a:pt x="1" y="1"/>
                    <a:pt x="1" y="759"/>
                    <a:pt x="493" y="759"/>
                  </a:cubicBezTo>
                  <a:cubicBezTo>
                    <a:pt x="986" y="759"/>
                    <a:pt x="986" y="1"/>
                    <a:pt x="49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8" name="Google Shape;658;p11"/>
            <p:cNvSpPr/>
            <p:nvPr/>
          </p:nvSpPr>
          <p:spPr>
            <a:xfrm>
              <a:off x="360075" y="1953883"/>
              <a:ext cx="20875" cy="17075"/>
            </a:xfrm>
            <a:custGeom>
              <a:rect b="b" l="l" r="r" t="t"/>
              <a:pathLst>
                <a:path extrusionOk="0" h="683" w="835">
                  <a:moveTo>
                    <a:pt x="418" y="0"/>
                  </a:moveTo>
                  <a:cubicBezTo>
                    <a:pt x="1" y="38"/>
                    <a:pt x="1" y="645"/>
                    <a:pt x="418" y="683"/>
                  </a:cubicBezTo>
                  <a:cubicBezTo>
                    <a:pt x="835" y="645"/>
                    <a:pt x="835" y="38"/>
                    <a:pt x="418"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9" name="Google Shape;659;p11"/>
            <p:cNvSpPr/>
            <p:nvPr/>
          </p:nvSpPr>
          <p:spPr>
            <a:xfrm>
              <a:off x="319325" y="1860263"/>
              <a:ext cx="16125" cy="12350"/>
            </a:xfrm>
            <a:custGeom>
              <a:rect b="b" l="l" r="r" t="t"/>
              <a:pathLst>
                <a:path extrusionOk="0" h="494" w="645">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0" name="Google Shape;660;p11"/>
            <p:cNvSpPr/>
            <p:nvPr/>
          </p:nvSpPr>
          <p:spPr>
            <a:xfrm>
              <a:off x="325475" y="1808138"/>
              <a:ext cx="15675" cy="11850"/>
            </a:xfrm>
            <a:custGeom>
              <a:rect b="b" l="l" r="r" t="t"/>
              <a:pathLst>
                <a:path extrusionOk="0" h="474" w="627">
                  <a:moveTo>
                    <a:pt x="304" y="0"/>
                  </a:moveTo>
                  <a:cubicBezTo>
                    <a:pt x="1" y="0"/>
                    <a:pt x="1" y="474"/>
                    <a:pt x="304" y="474"/>
                  </a:cubicBezTo>
                  <a:cubicBezTo>
                    <a:pt x="626" y="474"/>
                    <a:pt x="626" y="0"/>
                    <a:pt x="30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1" name="Google Shape;661;p11"/>
            <p:cNvSpPr/>
            <p:nvPr/>
          </p:nvSpPr>
          <p:spPr>
            <a:xfrm>
              <a:off x="298950" y="1787738"/>
              <a:ext cx="8550" cy="7150"/>
            </a:xfrm>
            <a:custGeom>
              <a:rect b="b" l="l" r="r" t="t"/>
              <a:pathLst>
                <a:path extrusionOk="0" h="286" w="342">
                  <a:moveTo>
                    <a:pt x="171" y="1"/>
                  </a:moveTo>
                  <a:cubicBezTo>
                    <a:pt x="0" y="20"/>
                    <a:pt x="0" y="266"/>
                    <a:pt x="171" y="285"/>
                  </a:cubicBezTo>
                  <a:cubicBezTo>
                    <a:pt x="341" y="266"/>
                    <a:pt x="341" y="20"/>
                    <a:pt x="17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2" name="Google Shape;662;p11"/>
            <p:cNvSpPr/>
            <p:nvPr/>
          </p:nvSpPr>
          <p:spPr>
            <a:xfrm>
              <a:off x="394558" y="1560904"/>
              <a:ext cx="21825" cy="16625"/>
            </a:xfrm>
            <a:custGeom>
              <a:rect b="b" l="l" r="r" t="t"/>
              <a:pathLst>
                <a:path extrusionOk="0" h="665" w="873">
                  <a:moveTo>
                    <a:pt x="437" y="1"/>
                  </a:moveTo>
                  <a:cubicBezTo>
                    <a:pt x="1" y="1"/>
                    <a:pt x="1" y="664"/>
                    <a:pt x="437" y="664"/>
                  </a:cubicBezTo>
                  <a:cubicBezTo>
                    <a:pt x="873" y="664"/>
                    <a:pt x="873" y="1"/>
                    <a:pt x="437"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3" name="Google Shape;663;p11"/>
            <p:cNvSpPr/>
            <p:nvPr/>
          </p:nvSpPr>
          <p:spPr>
            <a:xfrm>
              <a:off x="418850" y="1419395"/>
              <a:ext cx="23250" cy="18975"/>
            </a:xfrm>
            <a:custGeom>
              <a:rect b="b" l="l" r="r" t="t"/>
              <a:pathLst>
                <a:path extrusionOk="0" h="759" w="930">
                  <a:moveTo>
                    <a:pt x="474" y="0"/>
                  </a:moveTo>
                  <a:cubicBezTo>
                    <a:pt x="0" y="38"/>
                    <a:pt x="0" y="721"/>
                    <a:pt x="474" y="758"/>
                  </a:cubicBezTo>
                  <a:cubicBezTo>
                    <a:pt x="929" y="721"/>
                    <a:pt x="929" y="38"/>
                    <a:pt x="47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64" name="Google Shape;664;p11"/>
          <p:cNvSpPr/>
          <p:nvPr/>
        </p:nvSpPr>
        <p:spPr>
          <a:xfrm rot="3011561">
            <a:off x="7155837" y="4854310"/>
            <a:ext cx="1345837" cy="1286867"/>
          </a:xfrm>
          <a:custGeom>
            <a:rect b="b" l="l" r="r" t="t"/>
            <a:pathLst>
              <a:path extrusionOk="0" h="20404" w="21339">
                <a:moveTo>
                  <a:pt x="95" y="0"/>
                </a:moveTo>
                <a:cubicBezTo>
                  <a:pt x="50" y="0"/>
                  <a:pt x="0" y="36"/>
                  <a:pt x="12" y="93"/>
                </a:cubicBezTo>
                <a:cubicBezTo>
                  <a:pt x="485" y="2330"/>
                  <a:pt x="1054" y="4567"/>
                  <a:pt x="1680" y="6766"/>
                </a:cubicBezTo>
                <a:cubicBezTo>
                  <a:pt x="2324" y="8965"/>
                  <a:pt x="3045" y="11126"/>
                  <a:pt x="3822" y="13249"/>
                </a:cubicBezTo>
                <a:cubicBezTo>
                  <a:pt x="4220" y="14330"/>
                  <a:pt x="4618" y="15391"/>
                  <a:pt x="5054" y="16453"/>
                </a:cubicBezTo>
                <a:cubicBezTo>
                  <a:pt x="5225" y="16889"/>
                  <a:pt x="5433" y="17287"/>
                  <a:pt x="5699" y="17666"/>
                </a:cubicBezTo>
                <a:cubicBezTo>
                  <a:pt x="5926" y="17988"/>
                  <a:pt x="6267" y="18216"/>
                  <a:pt x="6646" y="18348"/>
                </a:cubicBezTo>
                <a:cubicBezTo>
                  <a:pt x="6705" y="18361"/>
                  <a:pt x="6764" y="18368"/>
                  <a:pt x="6823" y="18368"/>
                </a:cubicBezTo>
                <a:cubicBezTo>
                  <a:pt x="7107" y="18368"/>
                  <a:pt x="7384" y="18221"/>
                  <a:pt x="7556" y="17969"/>
                </a:cubicBezTo>
                <a:cubicBezTo>
                  <a:pt x="7746" y="17609"/>
                  <a:pt x="7784" y="17173"/>
                  <a:pt x="7708" y="16775"/>
                </a:cubicBezTo>
                <a:cubicBezTo>
                  <a:pt x="7519" y="15770"/>
                  <a:pt x="7253" y="14784"/>
                  <a:pt x="6893" y="13837"/>
                </a:cubicBezTo>
                <a:cubicBezTo>
                  <a:pt x="6248" y="11941"/>
                  <a:pt x="5414" y="9969"/>
                  <a:pt x="5528" y="7922"/>
                </a:cubicBezTo>
                <a:cubicBezTo>
                  <a:pt x="5543" y="7707"/>
                  <a:pt x="5559" y="7504"/>
                  <a:pt x="5594" y="7294"/>
                </a:cubicBezTo>
                <a:lnTo>
                  <a:pt x="5594" y="7294"/>
                </a:lnTo>
                <a:cubicBezTo>
                  <a:pt x="6312" y="7702"/>
                  <a:pt x="6661" y="8502"/>
                  <a:pt x="6893" y="9268"/>
                </a:cubicBezTo>
                <a:cubicBezTo>
                  <a:pt x="7234" y="10349"/>
                  <a:pt x="7519" y="11467"/>
                  <a:pt x="7822" y="12567"/>
                </a:cubicBezTo>
                <a:lnTo>
                  <a:pt x="8789" y="16036"/>
                </a:lnTo>
                <a:cubicBezTo>
                  <a:pt x="8940" y="16604"/>
                  <a:pt x="9111" y="17173"/>
                  <a:pt x="9263" y="17742"/>
                </a:cubicBezTo>
                <a:cubicBezTo>
                  <a:pt x="9376" y="18216"/>
                  <a:pt x="9509" y="18652"/>
                  <a:pt x="9699" y="19107"/>
                </a:cubicBezTo>
                <a:cubicBezTo>
                  <a:pt x="9966" y="19713"/>
                  <a:pt x="10452" y="20404"/>
                  <a:pt x="11172" y="20404"/>
                </a:cubicBezTo>
                <a:cubicBezTo>
                  <a:pt x="11217" y="20404"/>
                  <a:pt x="11263" y="20401"/>
                  <a:pt x="11310" y="20396"/>
                </a:cubicBezTo>
                <a:cubicBezTo>
                  <a:pt x="11708" y="20339"/>
                  <a:pt x="12068" y="20092"/>
                  <a:pt x="12258" y="19732"/>
                </a:cubicBezTo>
                <a:cubicBezTo>
                  <a:pt x="12485" y="19334"/>
                  <a:pt x="12580" y="18860"/>
                  <a:pt x="12504" y="18405"/>
                </a:cubicBezTo>
                <a:cubicBezTo>
                  <a:pt x="12390" y="17855"/>
                  <a:pt x="12239" y="17306"/>
                  <a:pt x="12030" y="16794"/>
                </a:cubicBezTo>
                <a:cubicBezTo>
                  <a:pt x="11841" y="16263"/>
                  <a:pt x="11651" y="15713"/>
                  <a:pt x="11462" y="15183"/>
                </a:cubicBezTo>
                <a:cubicBezTo>
                  <a:pt x="11101" y="14083"/>
                  <a:pt x="10779" y="12965"/>
                  <a:pt x="10457" y="11865"/>
                </a:cubicBezTo>
                <a:cubicBezTo>
                  <a:pt x="10154" y="10766"/>
                  <a:pt x="9869" y="9628"/>
                  <a:pt x="9623" y="8491"/>
                </a:cubicBezTo>
                <a:cubicBezTo>
                  <a:pt x="9414" y="7486"/>
                  <a:pt x="9168" y="6424"/>
                  <a:pt x="9414" y="5420"/>
                </a:cubicBezTo>
                <a:cubicBezTo>
                  <a:pt x="9462" y="5197"/>
                  <a:pt x="9536" y="5002"/>
                  <a:pt x="9626" y="4810"/>
                </a:cubicBezTo>
                <a:lnTo>
                  <a:pt x="9626" y="4810"/>
                </a:lnTo>
                <a:cubicBezTo>
                  <a:pt x="11118" y="5773"/>
                  <a:pt x="11814" y="7472"/>
                  <a:pt x="12239" y="9135"/>
                </a:cubicBezTo>
                <a:cubicBezTo>
                  <a:pt x="12485" y="10026"/>
                  <a:pt x="12637" y="10936"/>
                  <a:pt x="12807" y="11846"/>
                </a:cubicBezTo>
                <a:cubicBezTo>
                  <a:pt x="13035" y="13040"/>
                  <a:pt x="13300" y="14216"/>
                  <a:pt x="13623" y="15391"/>
                </a:cubicBezTo>
                <a:cubicBezTo>
                  <a:pt x="13945" y="16547"/>
                  <a:pt x="14324" y="17723"/>
                  <a:pt x="14741" y="18879"/>
                </a:cubicBezTo>
                <a:cubicBezTo>
                  <a:pt x="14912" y="19315"/>
                  <a:pt x="15063" y="19827"/>
                  <a:pt x="15480" y="20092"/>
                </a:cubicBezTo>
                <a:cubicBezTo>
                  <a:pt x="15595" y="20165"/>
                  <a:pt x="15723" y="20199"/>
                  <a:pt x="15849" y="20199"/>
                </a:cubicBezTo>
                <a:cubicBezTo>
                  <a:pt x="16119" y="20199"/>
                  <a:pt x="16382" y="20042"/>
                  <a:pt x="16485" y="19770"/>
                </a:cubicBezTo>
                <a:cubicBezTo>
                  <a:pt x="16694" y="19334"/>
                  <a:pt x="16675" y="18765"/>
                  <a:pt x="16656" y="18292"/>
                </a:cubicBezTo>
                <a:cubicBezTo>
                  <a:pt x="16637" y="17723"/>
                  <a:pt x="16542" y="17154"/>
                  <a:pt x="16428" y="16585"/>
                </a:cubicBezTo>
                <a:cubicBezTo>
                  <a:pt x="16125" y="15467"/>
                  <a:pt x="15746" y="14348"/>
                  <a:pt x="15291" y="13268"/>
                </a:cubicBezTo>
                <a:cubicBezTo>
                  <a:pt x="14419" y="10993"/>
                  <a:pt x="13793" y="8623"/>
                  <a:pt x="13433" y="6216"/>
                </a:cubicBezTo>
                <a:cubicBezTo>
                  <a:pt x="13360" y="5689"/>
                  <a:pt x="13392" y="4465"/>
                  <a:pt x="14163" y="4465"/>
                </a:cubicBezTo>
                <a:cubicBezTo>
                  <a:pt x="14197" y="4465"/>
                  <a:pt x="14231" y="4467"/>
                  <a:pt x="14267" y="4472"/>
                </a:cubicBezTo>
                <a:cubicBezTo>
                  <a:pt x="14741" y="4548"/>
                  <a:pt x="15025" y="5060"/>
                  <a:pt x="15234" y="5439"/>
                </a:cubicBezTo>
                <a:cubicBezTo>
                  <a:pt x="15499" y="5913"/>
                  <a:pt x="15727" y="6406"/>
                  <a:pt x="15935" y="6898"/>
                </a:cubicBezTo>
                <a:cubicBezTo>
                  <a:pt x="16732" y="8946"/>
                  <a:pt x="17111" y="11107"/>
                  <a:pt x="17452" y="13268"/>
                </a:cubicBezTo>
                <a:cubicBezTo>
                  <a:pt x="17623" y="14348"/>
                  <a:pt x="17793" y="15429"/>
                  <a:pt x="18002" y="16510"/>
                </a:cubicBezTo>
                <a:cubicBezTo>
                  <a:pt x="18096" y="17040"/>
                  <a:pt x="18229" y="17590"/>
                  <a:pt x="18362" y="18121"/>
                </a:cubicBezTo>
                <a:cubicBezTo>
                  <a:pt x="18476" y="18557"/>
                  <a:pt x="18627" y="19031"/>
                  <a:pt x="18968" y="19334"/>
                </a:cubicBezTo>
                <a:cubicBezTo>
                  <a:pt x="19197" y="19533"/>
                  <a:pt x="19456" y="19618"/>
                  <a:pt x="19715" y="19618"/>
                </a:cubicBezTo>
                <a:cubicBezTo>
                  <a:pt x="20273" y="19618"/>
                  <a:pt x="20833" y="19220"/>
                  <a:pt x="21092" y="18690"/>
                </a:cubicBezTo>
                <a:cubicBezTo>
                  <a:pt x="21300" y="18178"/>
                  <a:pt x="21338" y="17628"/>
                  <a:pt x="21205" y="17078"/>
                </a:cubicBezTo>
                <a:cubicBezTo>
                  <a:pt x="21111" y="16472"/>
                  <a:pt x="20902" y="15884"/>
                  <a:pt x="20731" y="15277"/>
                </a:cubicBezTo>
                <a:lnTo>
                  <a:pt x="18684" y="7903"/>
                </a:lnTo>
                <a:cubicBezTo>
                  <a:pt x="18514" y="7315"/>
                  <a:pt x="18362" y="6728"/>
                  <a:pt x="18191" y="6102"/>
                </a:cubicBezTo>
                <a:cubicBezTo>
                  <a:pt x="18162" y="6043"/>
                  <a:pt x="18106" y="6015"/>
                  <a:pt x="18051" y="6015"/>
                </a:cubicBezTo>
                <a:cubicBezTo>
                  <a:pt x="17966" y="6015"/>
                  <a:pt x="17884" y="6082"/>
                  <a:pt x="17907" y="6197"/>
                </a:cubicBezTo>
                <a:cubicBezTo>
                  <a:pt x="18589" y="8623"/>
                  <a:pt x="19253" y="11050"/>
                  <a:pt x="19935" y="13476"/>
                </a:cubicBezTo>
                <a:lnTo>
                  <a:pt x="20428" y="15315"/>
                </a:lnTo>
                <a:cubicBezTo>
                  <a:pt x="20599" y="15903"/>
                  <a:pt x="20788" y="16491"/>
                  <a:pt x="20902" y="17078"/>
                </a:cubicBezTo>
                <a:cubicBezTo>
                  <a:pt x="21016" y="17609"/>
                  <a:pt x="21035" y="18216"/>
                  <a:pt x="20750" y="18690"/>
                </a:cubicBezTo>
                <a:cubicBezTo>
                  <a:pt x="20542" y="19050"/>
                  <a:pt x="20144" y="19296"/>
                  <a:pt x="19727" y="19334"/>
                </a:cubicBezTo>
                <a:cubicBezTo>
                  <a:pt x="19253" y="19334"/>
                  <a:pt x="18950" y="18917"/>
                  <a:pt x="18798" y="18519"/>
                </a:cubicBezTo>
                <a:cubicBezTo>
                  <a:pt x="18627" y="18026"/>
                  <a:pt x="18495" y="17533"/>
                  <a:pt x="18400" y="17040"/>
                </a:cubicBezTo>
                <a:cubicBezTo>
                  <a:pt x="18172" y="15979"/>
                  <a:pt x="17983" y="14898"/>
                  <a:pt x="17812" y="13837"/>
                </a:cubicBezTo>
                <a:cubicBezTo>
                  <a:pt x="17452" y="11713"/>
                  <a:pt x="17130" y="9571"/>
                  <a:pt x="16428" y="7524"/>
                </a:cubicBezTo>
                <a:cubicBezTo>
                  <a:pt x="16239" y="7031"/>
                  <a:pt x="16049" y="6538"/>
                  <a:pt x="15822" y="6064"/>
                </a:cubicBezTo>
                <a:cubicBezTo>
                  <a:pt x="15632" y="5590"/>
                  <a:pt x="15386" y="5154"/>
                  <a:pt x="15082" y="4756"/>
                </a:cubicBezTo>
                <a:cubicBezTo>
                  <a:pt x="14841" y="4446"/>
                  <a:pt x="14506" y="4199"/>
                  <a:pt x="14120" y="4199"/>
                </a:cubicBezTo>
                <a:cubicBezTo>
                  <a:pt x="14081" y="4199"/>
                  <a:pt x="14042" y="4201"/>
                  <a:pt x="14002" y="4207"/>
                </a:cubicBezTo>
                <a:cubicBezTo>
                  <a:pt x="13661" y="4282"/>
                  <a:pt x="13395" y="4529"/>
                  <a:pt x="13281" y="4851"/>
                </a:cubicBezTo>
                <a:cubicBezTo>
                  <a:pt x="13149" y="5230"/>
                  <a:pt x="13092" y="5609"/>
                  <a:pt x="13130" y="6007"/>
                </a:cubicBezTo>
                <a:cubicBezTo>
                  <a:pt x="13187" y="6538"/>
                  <a:pt x="13281" y="7088"/>
                  <a:pt x="13395" y="7619"/>
                </a:cubicBezTo>
                <a:cubicBezTo>
                  <a:pt x="13623" y="8794"/>
                  <a:pt x="13907" y="9969"/>
                  <a:pt x="14267" y="11126"/>
                </a:cubicBezTo>
                <a:cubicBezTo>
                  <a:pt x="14608" y="12244"/>
                  <a:pt x="15044" y="13344"/>
                  <a:pt x="15442" y="14443"/>
                </a:cubicBezTo>
                <a:cubicBezTo>
                  <a:pt x="15879" y="15524"/>
                  <a:pt x="16182" y="16642"/>
                  <a:pt x="16333" y="17799"/>
                </a:cubicBezTo>
                <a:cubicBezTo>
                  <a:pt x="16409" y="18329"/>
                  <a:pt x="16390" y="18879"/>
                  <a:pt x="16296" y="19410"/>
                </a:cubicBezTo>
                <a:cubicBezTo>
                  <a:pt x="16277" y="19618"/>
                  <a:pt x="16144" y="19789"/>
                  <a:pt x="15973" y="19884"/>
                </a:cubicBezTo>
                <a:cubicBezTo>
                  <a:pt x="15943" y="19889"/>
                  <a:pt x="15912" y="19892"/>
                  <a:pt x="15882" y="19892"/>
                </a:cubicBezTo>
                <a:cubicBezTo>
                  <a:pt x="15710" y="19892"/>
                  <a:pt x="15558" y="19802"/>
                  <a:pt x="15461" y="19656"/>
                </a:cubicBezTo>
                <a:cubicBezTo>
                  <a:pt x="15329" y="19467"/>
                  <a:pt x="15215" y="19258"/>
                  <a:pt x="15139" y="19031"/>
                </a:cubicBezTo>
                <a:cubicBezTo>
                  <a:pt x="15025" y="18746"/>
                  <a:pt x="14912" y="18481"/>
                  <a:pt x="14817" y="18197"/>
                </a:cubicBezTo>
                <a:cubicBezTo>
                  <a:pt x="14608" y="17628"/>
                  <a:pt x="14419" y="17059"/>
                  <a:pt x="14248" y="16491"/>
                </a:cubicBezTo>
                <a:cubicBezTo>
                  <a:pt x="13888" y="15353"/>
                  <a:pt x="13566" y="14178"/>
                  <a:pt x="13300" y="13003"/>
                </a:cubicBezTo>
                <a:cubicBezTo>
                  <a:pt x="13073" y="12017"/>
                  <a:pt x="12921" y="11031"/>
                  <a:pt x="12694" y="10045"/>
                </a:cubicBezTo>
                <a:cubicBezTo>
                  <a:pt x="12334" y="8377"/>
                  <a:pt x="11822" y="6576"/>
                  <a:pt x="10590" y="5306"/>
                </a:cubicBezTo>
                <a:cubicBezTo>
                  <a:pt x="10305" y="5022"/>
                  <a:pt x="9983" y="4756"/>
                  <a:pt x="9623" y="4548"/>
                </a:cubicBezTo>
                <a:cubicBezTo>
                  <a:pt x="9603" y="4534"/>
                  <a:pt x="9580" y="4528"/>
                  <a:pt x="9558" y="4528"/>
                </a:cubicBezTo>
                <a:cubicBezTo>
                  <a:pt x="9517" y="4528"/>
                  <a:pt x="9477" y="4549"/>
                  <a:pt x="9452" y="4586"/>
                </a:cubicBezTo>
                <a:cubicBezTo>
                  <a:pt x="8978" y="5458"/>
                  <a:pt x="9016" y="6481"/>
                  <a:pt x="9168" y="7448"/>
                </a:cubicBezTo>
                <a:cubicBezTo>
                  <a:pt x="9338" y="8510"/>
                  <a:pt x="9604" y="9571"/>
                  <a:pt x="9869" y="10633"/>
                </a:cubicBezTo>
                <a:cubicBezTo>
                  <a:pt x="10438" y="12832"/>
                  <a:pt x="11101" y="14993"/>
                  <a:pt x="11879" y="17135"/>
                </a:cubicBezTo>
                <a:cubicBezTo>
                  <a:pt x="12182" y="18007"/>
                  <a:pt x="12618" y="19182"/>
                  <a:pt x="11784" y="19922"/>
                </a:cubicBezTo>
                <a:cubicBezTo>
                  <a:pt x="11612" y="20082"/>
                  <a:pt x="11386" y="20166"/>
                  <a:pt x="11158" y="20166"/>
                </a:cubicBezTo>
                <a:cubicBezTo>
                  <a:pt x="11008" y="20166"/>
                  <a:pt x="10858" y="20130"/>
                  <a:pt x="10722" y="20055"/>
                </a:cubicBezTo>
                <a:cubicBezTo>
                  <a:pt x="10400" y="19827"/>
                  <a:pt x="10172" y="19524"/>
                  <a:pt x="10021" y="19182"/>
                </a:cubicBezTo>
                <a:cubicBezTo>
                  <a:pt x="9831" y="18784"/>
                  <a:pt x="9699" y="18367"/>
                  <a:pt x="9585" y="17950"/>
                </a:cubicBezTo>
                <a:lnTo>
                  <a:pt x="9111" y="16244"/>
                </a:lnTo>
                <a:lnTo>
                  <a:pt x="8125" y="12832"/>
                </a:lnTo>
                <a:cubicBezTo>
                  <a:pt x="7822" y="11732"/>
                  <a:pt x="7519" y="10614"/>
                  <a:pt x="7177" y="9514"/>
                </a:cubicBezTo>
                <a:cubicBezTo>
                  <a:pt x="6950" y="8737"/>
                  <a:pt x="6665" y="7903"/>
                  <a:pt x="6059" y="7353"/>
                </a:cubicBezTo>
                <a:cubicBezTo>
                  <a:pt x="5907" y="7221"/>
                  <a:pt x="5737" y="7107"/>
                  <a:pt x="5547" y="7012"/>
                </a:cubicBezTo>
                <a:cubicBezTo>
                  <a:pt x="5534" y="7008"/>
                  <a:pt x="5519" y="7005"/>
                  <a:pt x="5505" y="7005"/>
                </a:cubicBezTo>
                <a:cubicBezTo>
                  <a:pt x="5457" y="7005"/>
                  <a:pt x="5410" y="7030"/>
                  <a:pt x="5395" y="7088"/>
                </a:cubicBezTo>
                <a:cubicBezTo>
                  <a:pt x="5054" y="9041"/>
                  <a:pt x="5661" y="10936"/>
                  <a:pt x="6305" y="12775"/>
                </a:cubicBezTo>
                <a:cubicBezTo>
                  <a:pt x="6628" y="13723"/>
                  <a:pt x="6988" y="14671"/>
                  <a:pt x="7253" y="15638"/>
                </a:cubicBezTo>
                <a:cubicBezTo>
                  <a:pt x="7386" y="16093"/>
                  <a:pt x="7481" y="16566"/>
                  <a:pt x="7537" y="17059"/>
                </a:cubicBezTo>
                <a:cubicBezTo>
                  <a:pt x="7556" y="17457"/>
                  <a:pt x="7481" y="17969"/>
                  <a:pt x="7064" y="18121"/>
                </a:cubicBezTo>
                <a:cubicBezTo>
                  <a:pt x="6994" y="18147"/>
                  <a:pt x="6924" y="18158"/>
                  <a:pt x="6855" y="18158"/>
                </a:cubicBezTo>
                <a:cubicBezTo>
                  <a:pt x="6568" y="18158"/>
                  <a:pt x="6295" y="17959"/>
                  <a:pt x="6097" y="17761"/>
                </a:cubicBezTo>
                <a:cubicBezTo>
                  <a:pt x="5774" y="17438"/>
                  <a:pt x="5547" y="17059"/>
                  <a:pt x="5376" y="16642"/>
                </a:cubicBezTo>
                <a:cubicBezTo>
                  <a:pt x="4959" y="15619"/>
                  <a:pt x="4561" y="14595"/>
                  <a:pt x="4182" y="13571"/>
                </a:cubicBezTo>
                <a:cubicBezTo>
                  <a:pt x="3405" y="11505"/>
                  <a:pt x="2703" y="9401"/>
                  <a:pt x="2059" y="7278"/>
                </a:cubicBezTo>
                <a:cubicBezTo>
                  <a:pt x="1414" y="5154"/>
                  <a:pt x="846" y="3012"/>
                  <a:pt x="334" y="851"/>
                </a:cubicBezTo>
                <a:cubicBezTo>
                  <a:pt x="277" y="586"/>
                  <a:pt x="220" y="320"/>
                  <a:pt x="163" y="55"/>
                </a:cubicBezTo>
                <a:cubicBezTo>
                  <a:pt x="156" y="17"/>
                  <a:pt x="126" y="0"/>
                  <a:pt x="95" y="0"/>
                </a:cubicBezTo>
                <a:close/>
              </a:path>
            </a:pathLst>
          </a:custGeom>
          <a:solidFill>
            <a:srgbClr val="1C5F6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5" name="Google Shape;665;p11"/>
          <p:cNvSpPr/>
          <p:nvPr/>
        </p:nvSpPr>
        <p:spPr>
          <a:xfrm rot="-9900083">
            <a:off x="-1242749" y="2125430"/>
            <a:ext cx="3386946" cy="5315794"/>
          </a:xfrm>
          <a:custGeom>
            <a:rect b="b" l="l" r="r" t="t"/>
            <a:pathLst>
              <a:path extrusionOk="0" h="94461" w="55812">
                <a:moveTo>
                  <a:pt x="36054" y="83719"/>
                </a:moveTo>
                <a:cubicBezTo>
                  <a:pt x="36059" y="85810"/>
                  <a:pt x="36230" y="87883"/>
                  <a:pt x="36585" y="89937"/>
                </a:cubicBezTo>
                <a:cubicBezTo>
                  <a:pt x="36680" y="90449"/>
                  <a:pt x="36775" y="90942"/>
                  <a:pt x="36888" y="91454"/>
                </a:cubicBezTo>
                <a:cubicBezTo>
                  <a:pt x="36926" y="91719"/>
                  <a:pt x="37002" y="91984"/>
                  <a:pt x="37059" y="92250"/>
                </a:cubicBezTo>
                <a:cubicBezTo>
                  <a:pt x="37097" y="92439"/>
                  <a:pt x="37305" y="92856"/>
                  <a:pt x="37211" y="93046"/>
                </a:cubicBezTo>
                <a:cubicBezTo>
                  <a:pt x="37154" y="93160"/>
                  <a:pt x="36831" y="93255"/>
                  <a:pt x="36718" y="93311"/>
                </a:cubicBezTo>
                <a:cubicBezTo>
                  <a:pt x="36509" y="93425"/>
                  <a:pt x="36282" y="93539"/>
                  <a:pt x="36035" y="93634"/>
                </a:cubicBezTo>
                <a:cubicBezTo>
                  <a:pt x="35599" y="93804"/>
                  <a:pt x="35144" y="93937"/>
                  <a:pt x="34689" y="93994"/>
                </a:cubicBezTo>
                <a:cubicBezTo>
                  <a:pt x="34597" y="94004"/>
                  <a:pt x="34505" y="94009"/>
                  <a:pt x="34414" y="94009"/>
                </a:cubicBezTo>
                <a:cubicBezTo>
                  <a:pt x="33623" y="94009"/>
                  <a:pt x="32889" y="93638"/>
                  <a:pt x="32566" y="92856"/>
                </a:cubicBezTo>
                <a:cubicBezTo>
                  <a:pt x="32244" y="92041"/>
                  <a:pt x="32471" y="91093"/>
                  <a:pt x="32756" y="90297"/>
                </a:cubicBezTo>
                <a:cubicBezTo>
                  <a:pt x="33362" y="88572"/>
                  <a:pt x="34234" y="86923"/>
                  <a:pt x="35125" y="85331"/>
                </a:cubicBezTo>
                <a:cubicBezTo>
                  <a:pt x="35426" y="84788"/>
                  <a:pt x="35736" y="84251"/>
                  <a:pt x="36054" y="83719"/>
                </a:cubicBezTo>
                <a:close/>
                <a:moveTo>
                  <a:pt x="43850" y="72899"/>
                </a:moveTo>
                <a:cubicBezTo>
                  <a:pt x="43926" y="74041"/>
                  <a:pt x="43988" y="75183"/>
                  <a:pt x="44035" y="76326"/>
                </a:cubicBezTo>
                <a:cubicBezTo>
                  <a:pt x="44111" y="78487"/>
                  <a:pt x="44149" y="80629"/>
                  <a:pt x="44130" y="82790"/>
                </a:cubicBezTo>
                <a:cubicBezTo>
                  <a:pt x="44111" y="83871"/>
                  <a:pt x="44092" y="84970"/>
                  <a:pt x="44054" y="86051"/>
                </a:cubicBezTo>
                <a:cubicBezTo>
                  <a:pt x="44016" y="87037"/>
                  <a:pt x="44092" y="88117"/>
                  <a:pt x="43864" y="89065"/>
                </a:cubicBezTo>
                <a:cubicBezTo>
                  <a:pt x="43789" y="89463"/>
                  <a:pt x="43599" y="89823"/>
                  <a:pt x="43334" y="90127"/>
                </a:cubicBezTo>
                <a:cubicBezTo>
                  <a:pt x="43194" y="90249"/>
                  <a:pt x="43052" y="90301"/>
                  <a:pt x="42914" y="90301"/>
                </a:cubicBezTo>
                <a:cubicBezTo>
                  <a:pt x="42585" y="90301"/>
                  <a:pt x="42287" y="90001"/>
                  <a:pt x="42139" y="89653"/>
                </a:cubicBezTo>
                <a:cubicBezTo>
                  <a:pt x="41874" y="88970"/>
                  <a:pt x="41760" y="88193"/>
                  <a:pt x="41609" y="87473"/>
                </a:cubicBezTo>
                <a:cubicBezTo>
                  <a:pt x="41324" y="86165"/>
                  <a:pt x="41021" y="84724"/>
                  <a:pt x="40149" y="83643"/>
                </a:cubicBezTo>
                <a:cubicBezTo>
                  <a:pt x="39770" y="83169"/>
                  <a:pt x="39277" y="82809"/>
                  <a:pt x="38708" y="82582"/>
                </a:cubicBezTo>
                <a:cubicBezTo>
                  <a:pt x="38695" y="82577"/>
                  <a:pt x="38683" y="82574"/>
                  <a:pt x="38671" y="82574"/>
                </a:cubicBezTo>
                <a:cubicBezTo>
                  <a:pt x="38594" y="82574"/>
                  <a:pt x="38540" y="82668"/>
                  <a:pt x="38557" y="82733"/>
                </a:cubicBezTo>
                <a:cubicBezTo>
                  <a:pt x="38917" y="84667"/>
                  <a:pt x="39277" y="86601"/>
                  <a:pt x="39618" y="88534"/>
                </a:cubicBezTo>
                <a:lnTo>
                  <a:pt x="40149" y="91397"/>
                </a:lnTo>
                <a:cubicBezTo>
                  <a:pt x="40263" y="92136"/>
                  <a:pt x="40452" y="92875"/>
                  <a:pt x="40187" y="93596"/>
                </a:cubicBezTo>
                <a:cubicBezTo>
                  <a:pt x="40092" y="93861"/>
                  <a:pt x="39921" y="94183"/>
                  <a:pt x="39618" y="94240"/>
                </a:cubicBezTo>
                <a:cubicBezTo>
                  <a:pt x="39604" y="94243"/>
                  <a:pt x="39590" y="94244"/>
                  <a:pt x="39576" y="94244"/>
                </a:cubicBezTo>
                <a:cubicBezTo>
                  <a:pt x="39294" y="94244"/>
                  <a:pt x="39081" y="93717"/>
                  <a:pt x="38955" y="93482"/>
                </a:cubicBezTo>
                <a:cubicBezTo>
                  <a:pt x="38670" y="92856"/>
                  <a:pt x="38462" y="92193"/>
                  <a:pt x="38348" y="91511"/>
                </a:cubicBezTo>
                <a:cubicBezTo>
                  <a:pt x="38083" y="90146"/>
                  <a:pt x="38045" y="88762"/>
                  <a:pt x="37855" y="87397"/>
                </a:cubicBezTo>
                <a:cubicBezTo>
                  <a:pt x="37647" y="85994"/>
                  <a:pt x="37230" y="84610"/>
                  <a:pt x="36244" y="83549"/>
                </a:cubicBezTo>
                <a:cubicBezTo>
                  <a:pt x="36227" y="83526"/>
                  <a:pt x="36203" y="83515"/>
                  <a:pt x="36178" y="83514"/>
                </a:cubicBezTo>
                <a:lnTo>
                  <a:pt x="36178" y="83514"/>
                </a:lnTo>
                <a:cubicBezTo>
                  <a:pt x="38436" y="79777"/>
                  <a:pt x="41102" y="76305"/>
                  <a:pt x="43850" y="72899"/>
                </a:cubicBezTo>
                <a:close/>
                <a:moveTo>
                  <a:pt x="124" y="0"/>
                </a:moveTo>
                <a:cubicBezTo>
                  <a:pt x="60" y="0"/>
                  <a:pt x="1" y="49"/>
                  <a:pt x="36" y="119"/>
                </a:cubicBezTo>
                <a:lnTo>
                  <a:pt x="17" y="119"/>
                </a:lnTo>
                <a:cubicBezTo>
                  <a:pt x="2955" y="8498"/>
                  <a:pt x="5989" y="16839"/>
                  <a:pt x="9135" y="25123"/>
                </a:cubicBezTo>
                <a:cubicBezTo>
                  <a:pt x="9894" y="27152"/>
                  <a:pt x="10671" y="29180"/>
                  <a:pt x="11467" y="31208"/>
                </a:cubicBezTo>
                <a:cubicBezTo>
                  <a:pt x="12168" y="33028"/>
                  <a:pt x="12794" y="34905"/>
                  <a:pt x="13647" y="36649"/>
                </a:cubicBezTo>
                <a:cubicBezTo>
                  <a:pt x="14292" y="37976"/>
                  <a:pt x="15221" y="39246"/>
                  <a:pt x="16623" y="39796"/>
                </a:cubicBezTo>
                <a:cubicBezTo>
                  <a:pt x="17283" y="40054"/>
                  <a:pt x="17979" y="40142"/>
                  <a:pt x="18690" y="40142"/>
                </a:cubicBezTo>
                <a:cubicBezTo>
                  <a:pt x="19959" y="40142"/>
                  <a:pt x="21272" y="39862"/>
                  <a:pt x="22500" y="39777"/>
                </a:cubicBezTo>
                <a:cubicBezTo>
                  <a:pt x="23246" y="39726"/>
                  <a:pt x="23995" y="39701"/>
                  <a:pt x="24747" y="39701"/>
                </a:cubicBezTo>
                <a:cubicBezTo>
                  <a:pt x="26249" y="39701"/>
                  <a:pt x="27757" y="39802"/>
                  <a:pt x="29249" y="40004"/>
                </a:cubicBezTo>
                <a:cubicBezTo>
                  <a:pt x="31106" y="40270"/>
                  <a:pt x="33021" y="40668"/>
                  <a:pt x="34727" y="41502"/>
                </a:cubicBezTo>
                <a:cubicBezTo>
                  <a:pt x="36433" y="42317"/>
                  <a:pt x="37836" y="43682"/>
                  <a:pt x="38708" y="45350"/>
                </a:cubicBezTo>
                <a:cubicBezTo>
                  <a:pt x="39580" y="46981"/>
                  <a:pt x="40054" y="48782"/>
                  <a:pt x="40471" y="50545"/>
                </a:cubicBezTo>
                <a:cubicBezTo>
                  <a:pt x="42179" y="57664"/>
                  <a:pt x="43282" y="64918"/>
                  <a:pt x="43803" y="72216"/>
                </a:cubicBezTo>
                <a:lnTo>
                  <a:pt x="43803" y="72216"/>
                </a:lnTo>
                <a:cubicBezTo>
                  <a:pt x="43494" y="72599"/>
                  <a:pt x="43186" y="72983"/>
                  <a:pt x="42879" y="73369"/>
                </a:cubicBezTo>
                <a:cubicBezTo>
                  <a:pt x="40831" y="75966"/>
                  <a:pt x="38822" y="78601"/>
                  <a:pt x="37021" y="81387"/>
                </a:cubicBezTo>
                <a:cubicBezTo>
                  <a:pt x="35277" y="84098"/>
                  <a:pt x="33571" y="87018"/>
                  <a:pt x="32471" y="90070"/>
                </a:cubicBezTo>
                <a:cubicBezTo>
                  <a:pt x="31997" y="91359"/>
                  <a:pt x="31770" y="93198"/>
                  <a:pt x="33154" y="94013"/>
                </a:cubicBezTo>
                <a:cubicBezTo>
                  <a:pt x="33534" y="94235"/>
                  <a:pt x="33946" y="94326"/>
                  <a:pt x="34367" y="94326"/>
                </a:cubicBezTo>
                <a:cubicBezTo>
                  <a:pt x="35456" y="94326"/>
                  <a:pt x="36609" y="93717"/>
                  <a:pt x="37457" y="93198"/>
                </a:cubicBezTo>
                <a:cubicBezTo>
                  <a:pt x="37514" y="93160"/>
                  <a:pt x="37533" y="93103"/>
                  <a:pt x="37514" y="93046"/>
                </a:cubicBezTo>
                <a:cubicBezTo>
                  <a:pt x="36725" y="90076"/>
                  <a:pt x="36309" y="87016"/>
                  <a:pt x="36300" y="83937"/>
                </a:cubicBezTo>
                <a:lnTo>
                  <a:pt x="36300" y="83937"/>
                </a:lnTo>
                <a:cubicBezTo>
                  <a:pt x="38208" y="86250"/>
                  <a:pt x="37579" y="89653"/>
                  <a:pt x="38348" y="92383"/>
                </a:cubicBezTo>
                <a:cubicBezTo>
                  <a:pt x="38500" y="93065"/>
                  <a:pt x="38803" y="93710"/>
                  <a:pt x="39201" y="94297"/>
                </a:cubicBezTo>
                <a:cubicBezTo>
                  <a:pt x="39289" y="94413"/>
                  <a:pt x="39407" y="94460"/>
                  <a:pt x="39532" y="94460"/>
                </a:cubicBezTo>
                <a:cubicBezTo>
                  <a:pt x="39756" y="94460"/>
                  <a:pt x="40003" y="94309"/>
                  <a:pt x="40149" y="94127"/>
                </a:cubicBezTo>
                <a:cubicBezTo>
                  <a:pt x="40490" y="93728"/>
                  <a:pt x="40566" y="93103"/>
                  <a:pt x="40547" y="92591"/>
                </a:cubicBezTo>
                <a:cubicBezTo>
                  <a:pt x="40509" y="91681"/>
                  <a:pt x="40244" y="90752"/>
                  <a:pt x="40092" y="89861"/>
                </a:cubicBezTo>
                <a:cubicBezTo>
                  <a:pt x="39670" y="87551"/>
                  <a:pt x="39266" y="85241"/>
                  <a:pt x="38846" y="82914"/>
                </a:cubicBezTo>
                <a:lnTo>
                  <a:pt x="38846" y="82914"/>
                </a:lnTo>
                <a:cubicBezTo>
                  <a:pt x="40217" y="83575"/>
                  <a:pt x="40753" y="85091"/>
                  <a:pt x="41116" y="86487"/>
                </a:cubicBezTo>
                <a:cubicBezTo>
                  <a:pt x="41305" y="87245"/>
                  <a:pt x="41438" y="88022"/>
                  <a:pt x="41628" y="88781"/>
                </a:cubicBezTo>
                <a:cubicBezTo>
                  <a:pt x="41760" y="89349"/>
                  <a:pt x="41874" y="90146"/>
                  <a:pt x="42443" y="90468"/>
                </a:cubicBezTo>
                <a:cubicBezTo>
                  <a:pt x="42589" y="90550"/>
                  <a:pt x="42735" y="90587"/>
                  <a:pt x="42876" y="90587"/>
                </a:cubicBezTo>
                <a:cubicBezTo>
                  <a:pt x="43193" y="90587"/>
                  <a:pt x="43484" y="90402"/>
                  <a:pt x="43694" y="90127"/>
                </a:cubicBezTo>
                <a:cubicBezTo>
                  <a:pt x="44168" y="89539"/>
                  <a:pt x="44225" y="88781"/>
                  <a:pt x="44263" y="88060"/>
                </a:cubicBezTo>
                <a:cubicBezTo>
                  <a:pt x="44376" y="85842"/>
                  <a:pt x="44433" y="83624"/>
                  <a:pt x="44433" y="81425"/>
                </a:cubicBezTo>
                <a:cubicBezTo>
                  <a:pt x="44433" y="78462"/>
                  <a:pt x="44333" y="75502"/>
                  <a:pt x="44134" y="72549"/>
                </a:cubicBezTo>
                <a:lnTo>
                  <a:pt x="44134" y="72549"/>
                </a:lnTo>
                <a:cubicBezTo>
                  <a:pt x="45525" y="70831"/>
                  <a:pt x="46934" y="69129"/>
                  <a:pt x="48319" y="67416"/>
                </a:cubicBezTo>
                <a:cubicBezTo>
                  <a:pt x="50916" y="64213"/>
                  <a:pt x="53457" y="60952"/>
                  <a:pt x="55694" y="57464"/>
                </a:cubicBezTo>
                <a:cubicBezTo>
                  <a:pt x="55812" y="57293"/>
                  <a:pt x="55657" y="57122"/>
                  <a:pt x="55493" y="57122"/>
                </a:cubicBezTo>
                <a:cubicBezTo>
                  <a:pt x="55421" y="57122"/>
                  <a:pt x="55348" y="57155"/>
                  <a:pt x="55295" y="57236"/>
                </a:cubicBezTo>
                <a:cubicBezTo>
                  <a:pt x="51966" y="62402"/>
                  <a:pt x="47953" y="67087"/>
                  <a:pt x="44086" y="71866"/>
                </a:cubicBezTo>
                <a:lnTo>
                  <a:pt x="44086" y="71866"/>
                </a:lnTo>
                <a:cubicBezTo>
                  <a:pt x="43682" y="66321"/>
                  <a:pt x="42926" y="60806"/>
                  <a:pt x="41817" y="55360"/>
                </a:cubicBezTo>
                <a:cubicBezTo>
                  <a:pt x="41400" y="53255"/>
                  <a:pt x="40945" y="51132"/>
                  <a:pt x="40376" y="49066"/>
                </a:cubicBezTo>
                <a:cubicBezTo>
                  <a:pt x="39921" y="47379"/>
                  <a:pt x="39315" y="45673"/>
                  <a:pt x="38310" y="44213"/>
                </a:cubicBezTo>
                <a:cubicBezTo>
                  <a:pt x="36130" y="41104"/>
                  <a:pt x="32301" y="40175"/>
                  <a:pt x="28737" y="39739"/>
                </a:cubicBezTo>
                <a:cubicBezTo>
                  <a:pt x="27406" y="39567"/>
                  <a:pt x="26076" y="39485"/>
                  <a:pt x="24745" y="39485"/>
                </a:cubicBezTo>
                <a:cubicBezTo>
                  <a:pt x="23877" y="39485"/>
                  <a:pt x="23008" y="39520"/>
                  <a:pt x="22140" y="39587"/>
                </a:cubicBezTo>
                <a:cubicBezTo>
                  <a:pt x="21041" y="39680"/>
                  <a:pt x="19854" y="39911"/>
                  <a:pt x="18707" y="39911"/>
                </a:cubicBezTo>
                <a:cubicBezTo>
                  <a:pt x="17736" y="39911"/>
                  <a:pt x="16794" y="39745"/>
                  <a:pt x="15960" y="39189"/>
                </a:cubicBezTo>
                <a:cubicBezTo>
                  <a:pt x="14519" y="38204"/>
                  <a:pt x="13780" y="36479"/>
                  <a:pt x="13173" y="34924"/>
                </a:cubicBezTo>
                <a:cubicBezTo>
                  <a:pt x="12339" y="32820"/>
                  <a:pt x="11543" y="30735"/>
                  <a:pt x="10728" y="28630"/>
                </a:cubicBezTo>
                <a:cubicBezTo>
                  <a:pt x="7505" y="20194"/>
                  <a:pt x="4377" y="11721"/>
                  <a:pt x="1344" y="3228"/>
                </a:cubicBezTo>
                <a:cubicBezTo>
                  <a:pt x="965" y="2166"/>
                  <a:pt x="586" y="1124"/>
                  <a:pt x="226" y="62"/>
                </a:cubicBezTo>
                <a:cubicBezTo>
                  <a:pt x="204" y="19"/>
                  <a:pt x="163" y="0"/>
                  <a:pt x="12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noFill/>
      </p:bgPr>
    </p:bg>
    <p:spTree>
      <p:nvGrpSpPr>
        <p:cNvPr id="666" name="Shape 666"/>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BLANK_1">
    <p:spTree>
      <p:nvGrpSpPr>
        <p:cNvPr id="667" name="Shape 667"/>
        <p:cNvGrpSpPr/>
        <p:nvPr/>
      </p:nvGrpSpPr>
      <p:grpSpPr>
        <a:xfrm>
          <a:off x="0" y="0"/>
          <a:ext cx="0" cy="0"/>
          <a:chOff x="0" y="0"/>
          <a:chExt cx="0" cy="0"/>
        </a:xfrm>
      </p:grpSpPr>
      <p:pic>
        <p:nvPicPr>
          <p:cNvPr id="668" name="Google Shape;668;p13"/>
          <p:cNvPicPr preferRelativeResize="0"/>
          <p:nvPr/>
        </p:nvPicPr>
        <p:blipFill>
          <a:blip r:embed="rId2">
            <a:alphaModFix amt="66000"/>
          </a:blip>
          <a:stretch>
            <a:fillRect/>
          </a:stretch>
        </p:blipFill>
        <p:spPr>
          <a:xfrm flipH="1" rot="-1538275">
            <a:off x="-1241959" y="-985041"/>
            <a:ext cx="3297390" cy="2276635"/>
          </a:xfrm>
          <a:prstGeom prst="rect">
            <a:avLst/>
          </a:prstGeom>
          <a:noFill/>
          <a:ln>
            <a:noFill/>
          </a:ln>
        </p:spPr>
      </p:pic>
      <p:sp>
        <p:nvSpPr>
          <p:cNvPr id="669" name="Google Shape;669;p13"/>
          <p:cNvSpPr/>
          <p:nvPr/>
        </p:nvSpPr>
        <p:spPr>
          <a:xfrm rot="3011561">
            <a:off x="8474812" y="4330185"/>
            <a:ext cx="1345837" cy="1286867"/>
          </a:xfrm>
          <a:custGeom>
            <a:rect b="b" l="l" r="r" t="t"/>
            <a:pathLst>
              <a:path extrusionOk="0" h="20404" w="21339">
                <a:moveTo>
                  <a:pt x="95" y="0"/>
                </a:moveTo>
                <a:cubicBezTo>
                  <a:pt x="50" y="0"/>
                  <a:pt x="0" y="36"/>
                  <a:pt x="12" y="93"/>
                </a:cubicBezTo>
                <a:cubicBezTo>
                  <a:pt x="485" y="2330"/>
                  <a:pt x="1054" y="4567"/>
                  <a:pt x="1680" y="6766"/>
                </a:cubicBezTo>
                <a:cubicBezTo>
                  <a:pt x="2324" y="8965"/>
                  <a:pt x="3045" y="11126"/>
                  <a:pt x="3822" y="13249"/>
                </a:cubicBezTo>
                <a:cubicBezTo>
                  <a:pt x="4220" y="14330"/>
                  <a:pt x="4618" y="15391"/>
                  <a:pt x="5054" y="16453"/>
                </a:cubicBezTo>
                <a:cubicBezTo>
                  <a:pt x="5225" y="16889"/>
                  <a:pt x="5433" y="17287"/>
                  <a:pt x="5699" y="17666"/>
                </a:cubicBezTo>
                <a:cubicBezTo>
                  <a:pt x="5926" y="17988"/>
                  <a:pt x="6267" y="18216"/>
                  <a:pt x="6646" y="18348"/>
                </a:cubicBezTo>
                <a:cubicBezTo>
                  <a:pt x="6705" y="18361"/>
                  <a:pt x="6764" y="18368"/>
                  <a:pt x="6823" y="18368"/>
                </a:cubicBezTo>
                <a:cubicBezTo>
                  <a:pt x="7107" y="18368"/>
                  <a:pt x="7384" y="18221"/>
                  <a:pt x="7556" y="17969"/>
                </a:cubicBezTo>
                <a:cubicBezTo>
                  <a:pt x="7746" y="17609"/>
                  <a:pt x="7784" y="17173"/>
                  <a:pt x="7708" y="16775"/>
                </a:cubicBezTo>
                <a:cubicBezTo>
                  <a:pt x="7519" y="15770"/>
                  <a:pt x="7253" y="14784"/>
                  <a:pt x="6893" y="13837"/>
                </a:cubicBezTo>
                <a:cubicBezTo>
                  <a:pt x="6248" y="11941"/>
                  <a:pt x="5414" y="9969"/>
                  <a:pt x="5528" y="7922"/>
                </a:cubicBezTo>
                <a:cubicBezTo>
                  <a:pt x="5543" y="7707"/>
                  <a:pt x="5559" y="7504"/>
                  <a:pt x="5594" y="7294"/>
                </a:cubicBezTo>
                <a:lnTo>
                  <a:pt x="5594" y="7294"/>
                </a:lnTo>
                <a:cubicBezTo>
                  <a:pt x="6312" y="7702"/>
                  <a:pt x="6661" y="8502"/>
                  <a:pt x="6893" y="9268"/>
                </a:cubicBezTo>
                <a:cubicBezTo>
                  <a:pt x="7234" y="10349"/>
                  <a:pt x="7519" y="11467"/>
                  <a:pt x="7822" y="12567"/>
                </a:cubicBezTo>
                <a:lnTo>
                  <a:pt x="8789" y="16036"/>
                </a:lnTo>
                <a:cubicBezTo>
                  <a:pt x="8940" y="16604"/>
                  <a:pt x="9111" y="17173"/>
                  <a:pt x="9263" y="17742"/>
                </a:cubicBezTo>
                <a:cubicBezTo>
                  <a:pt x="9376" y="18216"/>
                  <a:pt x="9509" y="18652"/>
                  <a:pt x="9699" y="19107"/>
                </a:cubicBezTo>
                <a:cubicBezTo>
                  <a:pt x="9966" y="19713"/>
                  <a:pt x="10452" y="20404"/>
                  <a:pt x="11172" y="20404"/>
                </a:cubicBezTo>
                <a:cubicBezTo>
                  <a:pt x="11217" y="20404"/>
                  <a:pt x="11263" y="20401"/>
                  <a:pt x="11310" y="20396"/>
                </a:cubicBezTo>
                <a:cubicBezTo>
                  <a:pt x="11708" y="20339"/>
                  <a:pt x="12068" y="20092"/>
                  <a:pt x="12258" y="19732"/>
                </a:cubicBezTo>
                <a:cubicBezTo>
                  <a:pt x="12485" y="19334"/>
                  <a:pt x="12580" y="18860"/>
                  <a:pt x="12504" y="18405"/>
                </a:cubicBezTo>
                <a:cubicBezTo>
                  <a:pt x="12390" y="17855"/>
                  <a:pt x="12239" y="17306"/>
                  <a:pt x="12030" y="16794"/>
                </a:cubicBezTo>
                <a:cubicBezTo>
                  <a:pt x="11841" y="16263"/>
                  <a:pt x="11651" y="15713"/>
                  <a:pt x="11462" y="15183"/>
                </a:cubicBezTo>
                <a:cubicBezTo>
                  <a:pt x="11101" y="14083"/>
                  <a:pt x="10779" y="12965"/>
                  <a:pt x="10457" y="11865"/>
                </a:cubicBezTo>
                <a:cubicBezTo>
                  <a:pt x="10154" y="10766"/>
                  <a:pt x="9869" y="9628"/>
                  <a:pt x="9623" y="8491"/>
                </a:cubicBezTo>
                <a:cubicBezTo>
                  <a:pt x="9414" y="7486"/>
                  <a:pt x="9168" y="6424"/>
                  <a:pt x="9414" y="5420"/>
                </a:cubicBezTo>
                <a:cubicBezTo>
                  <a:pt x="9462" y="5197"/>
                  <a:pt x="9536" y="5002"/>
                  <a:pt x="9626" y="4810"/>
                </a:cubicBezTo>
                <a:lnTo>
                  <a:pt x="9626" y="4810"/>
                </a:lnTo>
                <a:cubicBezTo>
                  <a:pt x="11118" y="5773"/>
                  <a:pt x="11814" y="7472"/>
                  <a:pt x="12239" y="9135"/>
                </a:cubicBezTo>
                <a:cubicBezTo>
                  <a:pt x="12485" y="10026"/>
                  <a:pt x="12637" y="10936"/>
                  <a:pt x="12807" y="11846"/>
                </a:cubicBezTo>
                <a:cubicBezTo>
                  <a:pt x="13035" y="13040"/>
                  <a:pt x="13300" y="14216"/>
                  <a:pt x="13623" y="15391"/>
                </a:cubicBezTo>
                <a:cubicBezTo>
                  <a:pt x="13945" y="16547"/>
                  <a:pt x="14324" y="17723"/>
                  <a:pt x="14741" y="18879"/>
                </a:cubicBezTo>
                <a:cubicBezTo>
                  <a:pt x="14912" y="19315"/>
                  <a:pt x="15063" y="19827"/>
                  <a:pt x="15480" y="20092"/>
                </a:cubicBezTo>
                <a:cubicBezTo>
                  <a:pt x="15595" y="20165"/>
                  <a:pt x="15723" y="20199"/>
                  <a:pt x="15849" y="20199"/>
                </a:cubicBezTo>
                <a:cubicBezTo>
                  <a:pt x="16119" y="20199"/>
                  <a:pt x="16382" y="20042"/>
                  <a:pt x="16485" y="19770"/>
                </a:cubicBezTo>
                <a:cubicBezTo>
                  <a:pt x="16694" y="19334"/>
                  <a:pt x="16675" y="18765"/>
                  <a:pt x="16656" y="18292"/>
                </a:cubicBezTo>
                <a:cubicBezTo>
                  <a:pt x="16637" y="17723"/>
                  <a:pt x="16542" y="17154"/>
                  <a:pt x="16428" y="16585"/>
                </a:cubicBezTo>
                <a:cubicBezTo>
                  <a:pt x="16125" y="15467"/>
                  <a:pt x="15746" y="14348"/>
                  <a:pt x="15291" y="13268"/>
                </a:cubicBezTo>
                <a:cubicBezTo>
                  <a:pt x="14419" y="10993"/>
                  <a:pt x="13793" y="8623"/>
                  <a:pt x="13433" y="6216"/>
                </a:cubicBezTo>
                <a:cubicBezTo>
                  <a:pt x="13360" y="5689"/>
                  <a:pt x="13392" y="4465"/>
                  <a:pt x="14163" y="4465"/>
                </a:cubicBezTo>
                <a:cubicBezTo>
                  <a:pt x="14197" y="4465"/>
                  <a:pt x="14231" y="4467"/>
                  <a:pt x="14267" y="4472"/>
                </a:cubicBezTo>
                <a:cubicBezTo>
                  <a:pt x="14741" y="4548"/>
                  <a:pt x="15025" y="5060"/>
                  <a:pt x="15234" y="5439"/>
                </a:cubicBezTo>
                <a:cubicBezTo>
                  <a:pt x="15499" y="5913"/>
                  <a:pt x="15727" y="6406"/>
                  <a:pt x="15935" y="6898"/>
                </a:cubicBezTo>
                <a:cubicBezTo>
                  <a:pt x="16732" y="8946"/>
                  <a:pt x="17111" y="11107"/>
                  <a:pt x="17452" y="13268"/>
                </a:cubicBezTo>
                <a:cubicBezTo>
                  <a:pt x="17623" y="14348"/>
                  <a:pt x="17793" y="15429"/>
                  <a:pt x="18002" y="16510"/>
                </a:cubicBezTo>
                <a:cubicBezTo>
                  <a:pt x="18096" y="17040"/>
                  <a:pt x="18229" y="17590"/>
                  <a:pt x="18362" y="18121"/>
                </a:cubicBezTo>
                <a:cubicBezTo>
                  <a:pt x="18476" y="18557"/>
                  <a:pt x="18627" y="19031"/>
                  <a:pt x="18968" y="19334"/>
                </a:cubicBezTo>
                <a:cubicBezTo>
                  <a:pt x="19197" y="19533"/>
                  <a:pt x="19456" y="19618"/>
                  <a:pt x="19715" y="19618"/>
                </a:cubicBezTo>
                <a:cubicBezTo>
                  <a:pt x="20273" y="19618"/>
                  <a:pt x="20833" y="19220"/>
                  <a:pt x="21092" y="18690"/>
                </a:cubicBezTo>
                <a:cubicBezTo>
                  <a:pt x="21300" y="18178"/>
                  <a:pt x="21338" y="17628"/>
                  <a:pt x="21205" y="17078"/>
                </a:cubicBezTo>
                <a:cubicBezTo>
                  <a:pt x="21111" y="16472"/>
                  <a:pt x="20902" y="15884"/>
                  <a:pt x="20731" y="15277"/>
                </a:cubicBezTo>
                <a:lnTo>
                  <a:pt x="18684" y="7903"/>
                </a:lnTo>
                <a:cubicBezTo>
                  <a:pt x="18514" y="7315"/>
                  <a:pt x="18362" y="6728"/>
                  <a:pt x="18191" y="6102"/>
                </a:cubicBezTo>
                <a:cubicBezTo>
                  <a:pt x="18162" y="6043"/>
                  <a:pt x="18106" y="6015"/>
                  <a:pt x="18051" y="6015"/>
                </a:cubicBezTo>
                <a:cubicBezTo>
                  <a:pt x="17966" y="6015"/>
                  <a:pt x="17884" y="6082"/>
                  <a:pt x="17907" y="6197"/>
                </a:cubicBezTo>
                <a:cubicBezTo>
                  <a:pt x="18589" y="8623"/>
                  <a:pt x="19253" y="11050"/>
                  <a:pt x="19935" y="13476"/>
                </a:cubicBezTo>
                <a:lnTo>
                  <a:pt x="20428" y="15315"/>
                </a:lnTo>
                <a:cubicBezTo>
                  <a:pt x="20599" y="15903"/>
                  <a:pt x="20788" y="16491"/>
                  <a:pt x="20902" y="17078"/>
                </a:cubicBezTo>
                <a:cubicBezTo>
                  <a:pt x="21016" y="17609"/>
                  <a:pt x="21035" y="18216"/>
                  <a:pt x="20750" y="18690"/>
                </a:cubicBezTo>
                <a:cubicBezTo>
                  <a:pt x="20542" y="19050"/>
                  <a:pt x="20144" y="19296"/>
                  <a:pt x="19727" y="19334"/>
                </a:cubicBezTo>
                <a:cubicBezTo>
                  <a:pt x="19253" y="19334"/>
                  <a:pt x="18950" y="18917"/>
                  <a:pt x="18798" y="18519"/>
                </a:cubicBezTo>
                <a:cubicBezTo>
                  <a:pt x="18627" y="18026"/>
                  <a:pt x="18495" y="17533"/>
                  <a:pt x="18400" y="17040"/>
                </a:cubicBezTo>
                <a:cubicBezTo>
                  <a:pt x="18172" y="15979"/>
                  <a:pt x="17983" y="14898"/>
                  <a:pt x="17812" y="13837"/>
                </a:cubicBezTo>
                <a:cubicBezTo>
                  <a:pt x="17452" y="11713"/>
                  <a:pt x="17130" y="9571"/>
                  <a:pt x="16428" y="7524"/>
                </a:cubicBezTo>
                <a:cubicBezTo>
                  <a:pt x="16239" y="7031"/>
                  <a:pt x="16049" y="6538"/>
                  <a:pt x="15822" y="6064"/>
                </a:cubicBezTo>
                <a:cubicBezTo>
                  <a:pt x="15632" y="5590"/>
                  <a:pt x="15386" y="5154"/>
                  <a:pt x="15082" y="4756"/>
                </a:cubicBezTo>
                <a:cubicBezTo>
                  <a:pt x="14841" y="4446"/>
                  <a:pt x="14506" y="4199"/>
                  <a:pt x="14120" y="4199"/>
                </a:cubicBezTo>
                <a:cubicBezTo>
                  <a:pt x="14081" y="4199"/>
                  <a:pt x="14042" y="4201"/>
                  <a:pt x="14002" y="4207"/>
                </a:cubicBezTo>
                <a:cubicBezTo>
                  <a:pt x="13661" y="4282"/>
                  <a:pt x="13395" y="4529"/>
                  <a:pt x="13281" y="4851"/>
                </a:cubicBezTo>
                <a:cubicBezTo>
                  <a:pt x="13149" y="5230"/>
                  <a:pt x="13092" y="5609"/>
                  <a:pt x="13130" y="6007"/>
                </a:cubicBezTo>
                <a:cubicBezTo>
                  <a:pt x="13187" y="6538"/>
                  <a:pt x="13281" y="7088"/>
                  <a:pt x="13395" y="7619"/>
                </a:cubicBezTo>
                <a:cubicBezTo>
                  <a:pt x="13623" y="8794"/>
                  <a:pt x="13907" y="9969"/>
                  <a:pt x="14267" y="11126"/>
                </a:cubicBezTo>
                <a:cubicBezTo>
                  <a:pt x="14608" y="12244"/>
                  <a:pt x="15044" y="13344"/>
                  <a:pt x="15442" y="14443"/>
                </a:cubicBezTo>
                <a:cubicBezTo>
                  <a:pt x="15879" y="15524"/>
                  <a:pt x="16182" y="16642"/>
                  <a:pt x="16333" y="17799"/>
                </a:cubicBezTo>
                <a:cubicBezTo>
                  <a:pt x="16409" y="18329"/>
                  <a:pt x="16390" y="18879"/>
                  <a:pt x="16296" y="19410"/>
                </a:cubicBezTo>
                <a:cubicBezTo>
                  <a:pt x="16277" y="19618"/>
                  <a:pt x="16144" y="19789"/>
                  <a:pt x="15973" y="19884"/>
                </a:cubicBezTo>
                <a:cubicBezTo>
                  <a:pt x="15943" y="19889"/>
                  <a:pt x="15912" y="19892"/>
                  <a:pt x="15882" y="19892"/>
                </a:cubicBezTo>
                <a:cubicBezTo>
                  <a:pt x="15710" y="19892"/>
                  <a:pt x="15558" y="19802"/>
                  <a:pt x="15461" y="19656"/>
                </a:cubicBezTo>
                <a:cubicBezTo>
                  <a:pt x="15329" y="19467"/>
                  <a:pt x="15215" y="19258"/>
                  <a:pt x="15139" y="19031"/>
                </a:cubicBezTo>
                <a:cubicBezTo>
                  <a:pt x="15025" y="18746"/>
                  <a:pt x="14912" y="18481"/>
                  <a:pt x="14817" y="18197"/>
                </a:cubicBezTo>
                <a:cubicBezTo>
                  <a:pt x="14608" y="17628"/>
                  <a:pt x="14419" y="17059"/>
                  <a:pt x="14248" y="16491"/>
                </a:cubicBezTo>
                <a:cubicBezTo>
                  <a:pt x="13888" y="15353"/>
                  <a:pt x="13566" y="14178"/>
                  <a:pt x="13300" y="13003"/>
                </a:cubicBezTo>
                <a:cubicBezTo>
                  <a:pt x="13073" y="12017"/>
                  <a:pt x="12921" y="11031"/>
                  <a:pt x="12694" y="10045"/>
                </a:cubicBezTo>
                <a:cubicBezTo>
                  <a:pt x="12334" y="8377"/>
                  <a:pt x="11822" y="6576"/>
                  <a:pt x="10590" y="5306"/>
                </a:cubicBezTo>
                <a:cubicBezTo>
                  <a:pt x="10305" y="5022"/>
                  <a:pt x="9983" y="4756"/>
                  <a:pt x="9623" y="4548"/>
                </a:cubicBezTo>
                <a:cubicBezTo>
                  <a:pt x="9603" y="4534"/>
                  <a:pt x="9580" y="4528"/>
                  <a:pt x="9558" y="4528"/>
                </a:cubicBezTo>
                <a:cubicBezTo>
                  <a:pt x="9517" y="4528"/>
                  <a:pt x="9477" y="4549"/>
                  <a:pt x="9452" y="4586"/>
                </a:cubicBezTo>
                <a:cubicBezTo>
                  <a:pt x="8978" y="5458"/>
                  <a:pt x="9016" y="6481"/>
                  <a:pt x="9168" y="7448"/>
                </a:cubicBezTo>
                <a:cubicBezTo>
                  <a:pt x="9338" y="8510"/>
                  <a:pt x="9604" y="9571"/>
                  <a:pt x="9869" y="10633"/>
                </a:cubicBezTo>
                <a:cubicBezTo>
                  <a:pt x="10438" y="12832"/>
                  <a:pt x="11101" y="14993"/>
                  <a:pt x="11879" y="17135"/>
                </a:cubicBezTo>
                <a:cubicBezTo>
                  <a:pt x="12182" y="18007"/>
                  <a:pt x="12618" y="19182"/>
                  <a:pt x="11784" y="19922"/>
                </a:cubicBezTo>
                <a:cubicBezTo>
                  <a:pt x="11612" y="20082"/>
                  <a:pt x="11386" y="20166"/>
                  <a:pt x="11158" y="20166"/>
                </a:cubicBezTo>
                <a:cubicBezTo>
                  <a:pt x="11008" y="20166"/>
                  <a:pt x="10858" y="20130"/>
                  <a:pt x="10722" y="20055"/>
                </a:cubicBezTo>
                <a:cubicBezTo>
                  <a:pt x="10400" y="19827"/>
                  <a:pt x="10172" y="19524"/>
                  <a:pt x="10021" y="19182"/>
                </a:cubicBezTo>
                <a:cubicBezTo>
                  <a:pt x="9831" y="18784"/>
                  <a:pt x="9699" y="18367"/>
                  <a:pt x="9585" y="17950"/>
                </a:cubicBezTo>
                <a:lnTo>
                  <a:pt x="9111" y="16244"/>
                </a:lnTo>
                <a:lnTo>
                  <a:pt x="8125" y="12832"/>
                </a:lnTo>
                <a:cubicBezTo>
                  <a:pt x="7822" y="11732"/>
                  <a:pt x="7519" y="10614"/>
                  <a:pt x="7177" y="9514"/>
                </a:cubicBezTo>
                <a:cubicBezTo>
                  <a:pt x="6950" y="8737"/>
                  <a:pt x="6665" y="7903"/>
                  <a:pt x="6059" y="7353"/>
                </a:cubicBezTo>
                <a:cubicBezTo>
                  <a:pt x="5907" y="7221"/>
                  <a:pt x="5737" y="7107"/>
                  <a:pt x="5547" y="7012"/>
                </a:cubicBezTo>
                <a:cubicBezTo>
                  <a:pt x="5534" y="7008"/>
                  <a:pt x="5519" y="7005"/>
                  <a:pt x="5505" y="7005"/>
                </a:cubicBezTo>
                <a:cubicBezTo>
                  <a:pt x="5457" y="7005"/>
                  <a:pt x="5410" y="7030"/>
                  <a:pt x="5395" y="7088"/>
                </a:cubicBezTo>
                <a:cubicBezTo>
                  <a:pt x="5054" y="9041"/>
                  <a:pt x="5661" y="10936"/>
                  <a:pt x="6305" y="12775"/>
                </a:cubicBezTo>
                <a:cubicBezTo>
                  <a:pt x="6628" y="13723"/>
                  <a:pt x="6988" y="14671"/>
                  <a:pt x="7253" y="15638"/>
                </a:cubicBezTo>
                <a:cubicBezTo>
                  <a:pt x="7386" y="16093"/>
                  <a:pt x="7481" y="16566"/>
                  <a:pt x="7537" y="17059"/>
                </a:cubicBezTo>
                <a:cubicBezTo>
                  <a:pt x="7556" y="17457"/>
                  <a:pt x="7481" y="17969"/>
                  <a:pt x="7064" y="18121"/>
                </a:cubicBezTo>
                <a:cubicBezTo>
                  <a:pt x="6994" y="18147"/>
                  <a:pt x="6924" y="18158"/>
                  <a:pt x="6855" y="18158"/>
                </a:cubicBezTo>
                <a:cubicBezTo>
                  <a:pt x="6568" y="18158"/>
                  <a:pt x="6295" y="17959"/>
                  <a:pt x="6097" y="17761"/>
                </a:cubicBezTo>
                <a:cubicBezTo>
                  <a:pt x="5774" y="17438"/>
                  <a:pt x="5547" y="17059"/>
                  <a:pt x="5376" y="16642"/>
                </a:cubicBezTo>
                <a:cubicBezTo>
                  <a:pt x="4959" y="15619"/>
                  <a:pt x="4561" y="14595"/>
                  <a:pt x="4182" y="13571"/>
                </a:cubicBezTo>
                <a:cubicBezTo>
                  <a:pt x="3405" y="11505"/>
                  <a:pt x="2703" y="9401"/>
                  <a:pt x="2059" y="7278"/>
                </a:cubicBezTo>
                <a:cubicBezTo>
                  <a:pt x="1414" y="5154"/>
                  <a:pt x="846" y="3012"/>
                  <a:pt x="334" y="851"/>
                </a:cubicBezTo>
                <a:cubicBezTo>
                  <a:pt x="277" y="586"/>
                  <a:pt x="220" y="320"/>
                  <a:pt x="163" y="55"/>
                </a:cubicBezTo>
                <a:cubicBezTo>
                  <a:pt x="156" y="17"/>
                  <a:pt x="126" y="0"/>
                  <a:pt x="95" y="0"/>
                </a:cubicBezTo>
                <a:close/>
              </a:path>
            </a:pathLst>
          </a:custGeom>
          <a:solidFill>
            <a:srgbClr val="1C5F6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70" name="Google Shape;670;p13"/>
          <p:cNvGrpSpPr/>
          <p:nvPr/>
        </p:nvGrpSpPr>
        <p:grpSpPr>
          <a:xfrm rot="3559955">
            <a:off x="-42012" y="-631342"/>
            <a:ext cx="1344348" cy="1995332"/>
            <a:chOff x="272875" y="1527563"/>
            <a:chExt cx="255950" cy="455000"/>
          </a:xfrm>
        </p:grpSpPr>
        <p:sp>
          <p:nvSpPr>
            <p:cNvPr id="671" name="Google Shape;671;p13"/>
            <p:cNvSpPr/>
            <p:nvPr/>
          </p:nvSpPr>
          <p:spPr>
            <a:xfrm>
              <a:off x="471925" y="1963988"/>
              <a:ext cx="26575" cy="18575"/>
            </a:xfrm>
            <a:custGeom>
              <a:rect b="b" l="l" r="r" t="t"/>
              <a:pathLst>
                <a:path extrusionOk="0" h="743" w="1063">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2" name="Google Shape;672;p13"/>
            <p:cNvSpPr/>
            <p:nvPr/>
          </p:nvSpPr>
          <p:spPr>
            <a:xfrm>
              <a:off x="366725" y="1787738"/>
              <a:ext cx="29875" cy="22300"/>
            </a:xfrm>
            <a:custGeom>
              <a:rect b="b" l="l" r="r" t="t"/>
              <a:pathLst>
                <a:path extrusionOk="0" h="892" w="1195">
                  <a:moveTo>
                    <a:pt x="607" y="1"/>
                  </a:moveTo>
                  <a:cubicBezTo>
                    <a:pt x="0" y="1"/>
                    <a:pt x="0" y="892"/>
                    <a:pt x="607" y="892"/>
                  </a:cubicBezTo>
                  <a:cubicBezTo>
                    <a:pt x="1194" y="892"/>
                    <a:pt x="1194" y="1"/>
                    <a:pt x="607"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3" name="Google Shape;673;p13"/>
            <p:cNvSpPr/>
            <p:nvPr/>
          </p:nvSpPr>
          <p:spPr>
            <a:xfrm>
              <a:off x="380450" y="1835613"/>
              <a:ext cx="9975" cy="8550"/>
            </a:xfrm>
            <a:custGeom>
              <a:rect b="b" l="l" r="r" t="t"/>
              <a:pathLst>
                <a:path extrusionOk="0" h="342" w="399">
                  <a:moveTo>
                    <a:pt x="209" y="1"/>
                  </a:moveTo>
                  <a:cubicBezTo>
                    <a:pt x="1" y="38"/>
                    <a:pt x="1" y="323"/>
                    <a:pt x="209" y="342"/>
                  </a:cubicBezTo>
                  <a:cubicBezTo>
                    <a:pt x="399" y="323"/>
                    <a:pt x="399" y="38"/>
                    <a:pt x="209"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4" name="Google Shape;674;p13"/>
            <p:cNvSpPr/>
            <p:nvPr/>
          </p:nvSpPr>
          <p:spPr>
            <a:xfrm>
              <a:off x="416475" y="1837513"/>
              <a:ext cx="5700" cy="4750"/>
            </a:xfrm>
            <a:custGeom>
              <a:rect b="b" l="l" r="r" t="t"/>
              <a:pathLst>
                <a:path extrusionOk="0" h="190" w="228">
                  <a:moveTo>
                    <a:pt x="114" y="0"/>
                  </a:moveTo>
                  <a:cubicBezTo>
                    <a:pt x="0" y="19"/>
                    <a:pt x="0" y="171"/>
                    <a:pt x="114" y="190"/>
                  </a:cubicBezTo>
                  <a:cubicBezTo>
                    <a:pt x="228" y="171"/>
                    <a:pt x="228" y="19"/>
                    <a:pt x="11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5" name="Google Shape;675;p13"/>
            <p:cNvSpPr/>
            <p:nvPr/>
          </p:nvSpPr>
          <p:spPr>
            <a:xfrm>
              <a:off x="415525" y="1877788"/>
              <a:ext cx="7600" cy="10675"/>
            </a:xfrm>
            <a:custGeom>
              <a:rect b="b" l="l" r="r" t="t"/>
              <a:pathLst>
                <a:path extrusionOk="0" h="427" w="304">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6" name="Google Shape;676;p13"/>
            <p:cNvSpPr/>
            <p:nvPr/>
          </p:nvSpPr>
          <p:spPr>
            <a:xfrm>
              <a:off x="432600" y="1937038"/>
              <a:ext cx="10450" cy="8075"/>
            </a:xfrm>
            <a:custGeom>
              <a:rect b="b" l="l" r="r" t="t"/>
              <a:pathLst>
                <a:path extrusionOk="0" h="323" w="418">
                  <a:moveTo>
                    <a:pt x="209" y="0"/>
                  </a:moveTo>
                  <a:cubicBezTo>
                    <a:pt x="0" y="0"/>
                    <a:pt x="0" y="323"/>
                    <a:pt x="209" y="323"/>
                  </a:cubicBezTo>
                  <a:cubicBezTo>
                    <a:pt x="417" y="323"/>
                    <a:pt x="417" y="0"/>
                    <a:pt x="209"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7" name="Google Shape;677;p13"/>
            <p:cNvSpPr/>
            <p:nvPr/>
          </p:nvSpPr>
          <p:spPr>
            <a:xfrm>
              <a:off x="452025" y="1974938"/>
              <a:ext cx="9500" cy="7150"/>
            </a:xfrm>
            <a:custGeom>
              <a:rect b="b" l="l" r="r" t="t"/>
              <a:pathLst>
                <a:path extrusionOk="0" h="286" w="380">
                  <a:moveTo>
                    <a:pt x="190" y="1"/>
                  </a:moveTo>
                  <a:cubicBezTo>
                    <a:pt x="0" y="1"/>
                    <a:pt x="0" y="285"/>
                    <a:pt x="190" y="285"/>
                  </a:cubicBezTo>
                  <a:cubicBezTo>
                    <a:pt x="379" y="285"/>
                    <a:pt x="379" y="1"/>
                    <a:pt x="190"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8" name="Google Shape;678;p13"/>
            <p:cNvSpPr/>
            <p:nvPr/>
          </p:nvSpPr>
          <p:spPr>
            <a:xfrm>
              <a:off x="472875" y="1918538"/>
              <a:ext cx="19925" cy="15200"/>
            </a:xfrm>
            <a:custGeom>
              <a:rect b="b" l="l" r="r" t="t"/>
              <a:pathLst>
                <a:path extrusionOk="0" h="608" w="797">
                  <a:moveTo>
                    <a:pt x="398" y="1"/>
                  </a:moveTo>
                  <a:cubicBezTo>
                    <a:pt x="0" y="1"/>
                    <a:pt x="0" y="608"/>
                    <a:pt x="398" y="608"/>
                  </a:cubicBezTo>
                  <a:cubicBezTo>
                    <a:pt x="797" y="608"/>
                    <a:pt x="797" y="1"/>
                    <a:pt x="398"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9" name="Google Shape;679;p13"/>
            <p:cNvSpPr/>
            <p:nvPr/>
          </p:nvSpPr>
          <p:spPr>
            <a:xfrm>
              <a:off x="444900" y="1890113"/>
              <a:ext cx="16150" cy="11875"/>
            </a:xfrm>
            <a:custGeom>
              <a:rect b="b" l="l" r="r" t="t"/>
              <a:pathLst>
                <a:path extrusionOk="0" h="475" w="646">
                  <a:moveTo>
                    <a:pt x="323" y="1"/>
                  </a:moveTo>
                  <a:cubicBezTo>
                    <a:pt x="1" y="1"/>
                    <a:pt x="1" y="475"/>
                    <a:pt x="323" y="475"/>
                  </a:cubicBezTo>
                  <a:cubicBezTo>
                    <a:pt x="645" y="475"/>
                    <a:pt x="645" y="1"/>
                    <a:pt x="32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0" name="Google Shape;680;p13"/>
            <p:cNvSpPr/>
            <p:nvPr/>
          </p:nvSpPr>
          <p:spPr>
            <a:xfrm>
              <a:off x="398475" y="1905288"/>
              <a:ext cx="11875" cy="11400"/>
            </a:xfrm>
            <a:custGeom>
              <a:rect b="b" l="l" r="r" t="t"/>
              <a:pathLst>
                <a:path extrusionOk="0" h="456" w="475">
                  <a:moveTo>
                    <a:pt x="228" y="0"/>
                  </a:moveTo>
                  <a:cubicBezTo>
                    <a:pt x="0" y="57"/>
                    <a:pt x="0" y="398"/>
                    <a:pt x="228" y="455"/>
                  </a:cubicBezTo>
                  <a:cubicBezTo>
                    <a:pt x="474" y="398"/>
                    <a:pt x="474" y="57"/>
                    <a:pt x="228"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1" name="Google Shape;681;p13"/>
            <p:cNvSpPr/>
            <p:nvPr/>
          </p:nvSpPr>
          <p:spPr>
            <a:xfrm>
              <a:off x="454400" y="1849363"/>
              <a:ext cx="11850" cy="11400"/>
            </a:xfrm>
            <a:custGeom>
              <a:rect b="b" l="l" r="r" t="t"/>
              <a:pathLst>
                <a:path extrusionOk="0" h="456" w="474">
                  <a:moveTo>
                    <a:pt x="246" y="0"/>
                  </a:moveTo>
                  <a:cubicBezTo>
                    <a:pt x="0" y="57"/>
                    <a:pt x="0" y="398"/>
                    <a:pt x="246" y="455"/>
                  </a:cubicBezTo>
                  <a:cubicBezTo>
                    <a:pt x="474" y="398"/>
                    <a:pt x="474" y="57"/>
                    <a:pt x="24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2" name="Google Shape;682;p13"/>
            <p:cNvSpPr/>
            <p:nvPr/>
          </p:nvSpPr>
          <p:spPr>
            <a:xfrm>
              <a:off x="428800" y="1830863"/>
              <a:ext cx="14725" cy="11400"/>
            </a:xfrm>
            <a:custGeom>
              <a:rect b="b" l="l" r="r" t="t"/>
              <a:pathLst>
                <a:path extrusionOk="0" h="456" w="589">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3" name="Google Shape;683;p13"/>
            <p:cNvSpPr/>
            <p:nvPr/>
          </p:nvSpPr>
          <p:spPr>
            <a:xfrm>
              <a:off x="440175" y="1765463"/>
              <a:ext cx="18025" cy="14725"/>
            </a:xfrm>
            <a:custGeom>
              <a:rect b="b" l="l" r="r" t="t"/>
              <a:pathLst>
                <a:path extrusionOk="0" h="589" w="721">
                  <a:moveTo>
                    <a:pt x="361" y="1"/>
                  </a:moveTo>
                  <a:cubicBezTo>
                    <a:pt x="0" y="20"/>
                    <a:pt x="0" y="551"/>
                    <a:pt x="361" y="589"/>
                  </a:cubicBezTo>
                  <a:cubicBezTo>
                    <a:pt x="721" y="551"/>
                    <a:pt x="721" y="20"/>
                    <a:pt x="36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4" name="Google Shape;684;p13"/>
            <p:cNvSpPr/>
            <p:nvPr/>
          </p:nvSpPr>
          <p:spPr>
            <a:xfrm>
              <a:off x="385200" y="1777313"/>
              <a:ext cx="15650" cy="13300"/>
            </a:xfrm>
            <a:custGeom>
              <a:rect b="b" l="l" r="r" t="t"/>
              <a:pathLst>
                <a:path extrusionOk="0" h="532" w="626">
                  <a:moveTo>
                    <a:pt x="323" y="1"/>
                  </a:moveTo>
                  <a:cubicBezTo>
                    <a:pt x="0" y="39"/>
                    <a:pt x="0" y="494"/>
                    <a:pt x="323" y="532"/>
                  </a:cubicBezTo>
                  <a:cubicBezTo>
                    <a:pt x="626" y="494"/>
                    <a:pt x="626" y="39"/>
                    <a:pt x="32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5" name="Google Shape;685;p13"/>
            <p:cNvSpPr/>
            <p:nvPr/>
          </p:nvSpPr>
          <p:spPr>
            <a:xfrm>
              <a:off x="399875" y="1703388"/>
              <a:ext cx="16150" cy="11875"/>
            </a:xfrm>
            <a:custGeom>
              <a:rect b="b" l="l" r="r" t="t"/>
              <a:pathLst>
                <a:path extrusionOk="0" h="475" w="646">
                  <a:moveTo>
                    <a:pt x="323" y="1"/>
                  </a:moveTo>
                  <a:cubicBezTo>
                    <a:pt x="1" y="1"/>
                    <a:pt x="1" y="474"/>
                    <a:pt x="323" y="474"/>
                  </a:cubicBezTo>
                  <a:cubicBezTo>
                    <a:pt x="646" y="474"/>
                    <a:pt x="646" y="1"/>
                    <a:pt x="32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6" name="Google Shape;686;p13"/>
            <p:cNvSpPr/>
            <p:nvPr/>
          </p:nvSpPr>
          <p:spPr>
            <a:xfrm>
              <a:off x="354400" y="1709538"/>
              <a:ext cx="17550" cy="14250"/>
            </a:xfrm>
            <a:custGeom>
              <a:rect b="b" l="l" r="r" t="t"/>
              <a:pathLst>
                <a:path extrusionOk="0" h="570" w="702">
                  <a:moveTo>
                    <a:pt x="341" y="1"/>
                  </a:moveTo>
                  <a:cubicBezTo>
                    <a:pt x="0" y="20"/>
                    <a:pt x="0" y="532"/>
                    <a:pt x="341" y="570"/>
                  </a:cubicBezTo>
                  <a:cubicBezTo>
                    <a:pt x="702" y="532"/>
                    <a:pt x="702" y="20"/>
                    <a:pt x="34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7" name="Google Shape;687;p13"/>
            <p:cNvSpPr/>
            <p:nvPr/>
          </p:nvSpPr>
          <p:spPr>
            <a:xfrm>
              <a:off x="338275" y="1701963"/>
              <a:ext cx="19450" cy="14250"/>
            </a:xfrm>
            <a:custGeom>
              <a:rect b="b" l="l" r="r" t="t"/>
              <a:pathLst>
                <a:path extrusionOk="0" h="570" w="778">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8" name="Google Shape;688;p13"/>
            <p:cNvSpPr/>
            <p:nvPr/>
          </p:nvSpPr>
          <p:spPr>
            <a:xfrm>
              <a:off x="388050" y="1631363"/>
              <a:ext cx="17550" cy="13750"/>
            </a:xfrm>
            <a:custGeom>
              <a:rect b="b" l="l" r="r" t="t"/>
              <a:pathLst>
                <a:path extrusionOk="0" h="550" w="702">
                  <a:moveTo>
                    <a:pt x="360" y="0"/>
                  </a:moveTo>
                  <a:cubicBezTo>
                    <a:pt x="0" y="0"/>
                    <a:pt x="0" y="550"/>
                    <a:pt x="360" y="550"/>
                  </a:cubicBezTo>
                  <a:cubicBezTo>
                    <a:pt x="701" y="550"/>
                    <a:pt x="701" y="0"/>
                    <a:pt x="360"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9" name="Google Shape;689;p13"/>
            <p:cNvSpPr/>
            <p:nvPr/>
          </p:nvSpPr>
          <p:spPr>
            <a:xfrm>
              <a:off x="297525" y="1637988"/>
              <a:ext cx="18975" cy="14725"/>
            </a:xfrm>
            <a:custGeom>
              <a:rect b="b" l="l" r="r" t="t"/>
              <a:pathLst>
                <a:path extrusionOk="0" h="589" w="759">
                  <a:moveTo>
                    <a:pt x="379" y="0"/>
                  </a:moveTo>
                  <a:cubicBezTo>
                    <a:pt x="0" y="0"/>
                    <a:pt x="0" y="588"/>
                    <a:pt x="379" y="588"/>
                  </a:cubicBezTo>
                  <a:cubicBezTo>
                    <a:pt x="759" y="588"/>
                    <a:pt x="759" y="0"/>
                    <a:pt x="379"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0" name="Google Shape;690;p13"/>
            <p:cNvSpPr/>
            <p:nvPr/>
          </p:nvSpPr>
          <p:spPr>
            <a:xfrm>
              <a:off x="356275" y="1585363"/>
              <a:ext cx="20875" cy="15675"/>
            </a:xfrm>
            <a:custGeom>
              <a:rect b="b" l="l" r="r" t="t"/>
              <a:pathLst>
                <a:path extrusionOk="0" h="627" w="835">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1" name="Google Shape;691;p13"/>
            <p:cNvSpPr/>
            <p:nvPr/>
          </p:nvSpPr>
          <p:spPr>
            <a:xfrm>
              <a:off x="311750" y="1588238"/>
              <a:ext cx="12800" cy="9500"/>
            </a:xfrm>
            <a:custGeom>
              <a:rect b="b" l="l" r="r" t="t"/>
              <a:pathLst>
                <a:path extrusionOk="0" h="380" w="512">
                  <a:moveTo>
                    <a:pt x="265" y="0"/>
                  </a:moveTo>
                  <a:cubicBezTo>
                    <a:pt x="0" y="0"/>
                    <a:pt x="0" y="379"/>
                    <a:pt x="265" y="379"/>
                  </a:cubicBezTo>
                  <a:cubicBezTo>
                    <a:pt x="512" y="379"/>
                    <a:pt x="512" y="0"/>
                    <a:pt x="265"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2" name="Google Shape;692;p13"/>
            <p:cNvSpPr/>
            <p:nvPr/>
          </p:nvSpPr>
          <p:spPr>
            <a:xfrm>
              <a:off x="285675" y="1574488"/>
              <a:ext cx="20400" cy="15175"/>
            </a:xfrm>
            <a:custGeom>
              <a:rect b="b" l="l" r="r" t="t"/>
              <a:pathLst>
                <a:path extrusionOk="0" h="607" w="816">
                  <a:moveTo>
                    <a:pt x="398" y="0"/>
                  </a:moveTo>
                  <a:cubicBezTo>
                    <a:pt x="0" y="0"/>
                    <a:pt x="0" y="607"/>
                    <a:pt x="398" y="607"/>
                  </a:cubicBezTo>
                  <a:cubicBezTo>
                    <a:pt x="816" y="607"/>
                    <a:pt x="816" y="0"/>
                    <a:pt x="398"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3" name="Google Shape;693;p13"/>
            <p:cNvSpPr/>
            <p:nvPr/>
          </p:nvSpPr>
          <p:spPr>
            <a:xfrm>
              <a:off x="354400" y="1551263"/>
              <a:ext cx="9975" cy="8550"/>
            </a:xfrm>
            <a:custGeom>
              <a:rect b="b" l="l" r="r" t="t"/>
              <a:pathLst>
                <a:path extrusionOk="0" h="342" w="399">
                  <a:moveTo>
                    <a:pt x="209" y="0"/>
                  </a:moveTo>
                  <a:cubicBezTo>
                    <a:pt x="0" y="38"/>
                    <a:pt x="0" y="323"/>
                    <a:pt x="209" y="342"/>
                  </a:cubicBezTo>
                  <a:cubicBezTo>
                    <a:pt x="398" y="323"/>
                    <a:pt x="398" y="38"/>
                    <a:pt x="209"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4" name="Google Shape;694;p13"/>
            <p:cNvSpPr/>
            <p:nvPr/>
          </p:nvSpPr>
          <p:spPr>
            <a:xfrm>
              <a:off x="337800" y="1527563"/>
              <a:ext cx="13300" cy="11400"/>
            </a:xfrm>
            <a:custGeom>
              <a:rect b="b" l="l" r="r" t="t"/>
              <a:pathLst>
                <a:path extrusionOk="0" h="456" w="532">
                  <a:moveTo>
                    <a:pt x="266" y="1"/>
                  </a:moveTo>
                  <a:cubicBezTo>
                    <a:pt x="1" y="38"/>
                    <a:pt x="1" y="418"/>
                    <a:pt x="266" y="455"/>
                  </a:cubicBezTo>
                  <a:cubicBezTo>
                    <a:pt x="531" y="418"/>
                    <a:pt x="531" y="38"/>
                    <a:pt x="266"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5" name="Google Shape;695;p13"/>
            <p:cNvSpPr/>
            <p:nvPr/>
          </p:nvSpPr>
          <p:spPr>
            <a:xfrm>
              <a:off x="272875" y="1700063"/>
              <a:ext cx="23250" cy="18050"/>
            </a:xfrm>
            <a:custGeom>
              <a:rect b="b" l="l" r="r" t="t"/>
              <a:pathLst>
                <a:path extrusionOk="0" h="722" w="930">
                  <a:moveTo>
                    <a:pt x="474" y="1"/>
                  </a:moveTo>
                  <a:cubicBezTo>
                    <a:pt x="0" y="1"/>
                    <a:pt x="0" y="721"/>
                    <a:pt x="474" y="721"/>
                  </a:cubicBezTo>
                  <a:cubicBezTo>
                    <a:pt x="929" y="721"/>
                    <a:pt x="929" y="1"/>
                    <a:pt x="474"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6" name="Google Shape;696;p13"/>
            <p:cNvSpPr/>
            <p:nvPr/>
          </p:nvSpPr>
          <p:spPr>
            <a:xfrm>
              <a:off x="507000" y="1726138"/>
              <a:ext cx="3800" cy="3350"/>
            </a:xfrm>
            <a:custGeom>
              <a:rect b="b" l="l" r="r" t="t"/>
              <a:pathLst>
                <a:path extrusionOk="0" h="134" w="152">
                  <a:moveTo>
                    <a:pt x="76" y="0"/>
                  </a:moveTo>
                  <a:cubicBezTo>
                    <a:pt x="0" y="0"/>
                    <a:pt x="0" y="114"/>
                    <a:pt x="76" y="133"/>
                  </a:cubicBezTo>
                  <a:cubicBezTo>
                    <a:pt x="152" y="114"/>
                    <a:pt x="152" y="0"/>
                    <a:pt x="7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7" name="Google Shape;697;p13"/>
            <p:cNvSpPr/>
            <p:nvPr/>
          </p:nvSpPr>
          <p:spPr>
            <a:xfrm>
              <a:off x="485200" y="1780638"/>
              <a:ext cx="18025" cy="13775"/>
            </a:xfrm>
            <a:custGeom>
              <a:rect b="b" l="l" r="r" t="t"/>
              <a:pathLst>
                <a:path extrusionOk="0" h="551" w="721">
                  <a:moveTo>
                    <a:pt x="360" y="1"/>
                  </a:moveTo>
                  <a:cubicBezTo>
                    <a:pt x="0" y="1"/>
                    <a:pt x="0" y="550"/>
                    <a:pt x="360" y="550"/>
                  </a:cubicBezTo>
                  <a:cubicBezTo>
                    <a:pt x="721" y="550"/>
                    <a:pt x="721" y="1"/>
                    <a:pt x="360"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8" name="Google Shape;698;p13"/>
            <p:cNvSpPr/>
            <p:nvPr/>
          </p:nvSpPr>
          <p:spPr>
            <a:xfrm>
              <a:off x="502250" y="1829463"/>
              <a:ext cx="9500" cy="6175"/>
            </a:xfrm>
            <a:custGeom>
              <a:rect b="b" l="l" r="r" t="t"/>
              <a:pathLst>
                <a:path extrusionOk="0" h="247" w="38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9" name="Google Shape;699;p13"/>
            <p:cNvSpPr/>
            <p:nvPr/>
          </p:nvSpPr>
          <p:spPr>
            <a:xfrm>
              <a:off x="504150" y="1867838"/>
              <a:ext cx="24675" cy="18975"/>
            </a:xfrm>
            <a:custGeom>
              <a:rect b="b" l="l" r="r" t="t"/>
              <a:pathLst>
                <a:path extrusionOk="0" h="759" w="987">
                  <a:moveTo>
                    <a:pt x="493" y="1"/>
                  </a:moveTo>
                  <a:cubicBezTo>
                    <a:pt x="1" y="1"/>
                    <a:pt x="1" y="759"/>
                    <a:pt x="493" y="759"/>
                  </a:cubicBezTo>
                  <a:cubicBezTo>
                    <a:pt x="986" y="759"/>
                    <a:pt x="986" y="1"/>
                    <a:pt x="49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0" name="Google Shape;700;p13"/>
            <p:cNvSpPr/>
            <p:nvPr/>
          </p:nvSpPr>
          <p:spPr>
            <a:xfrm>
              <a:off x="360075" y="1880163"/>
              <a:ext cx="20875" cy="17075"/>
            </a:xfrm>
            <a:custGeom>
              <a:rect b="b" l="l" r="r" t="t"/>
              <a:pathLst>
                <a:path extrusionOk="0" h="683" w="835">
                  <a:moveTo>
                    <a:pt x="418" y="0"/>
                  </a:moveTo>
                  <a:cubicBezTo>
                    <a:pt x="1" y="38"/>
                    <a:pt x="1" y="645"/>
                    <a:pt x="418" y="683"/>
                  </a:cubicBezTo>
                  <a:cubicBezTo>
                    <a:pt x="835" y="645"/>
                    <a:pt x="835" y="38"/>
                    <a:pt x="418"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1" name="Google Shape;701;p13"/>
            <p:cNvSpPr/>
            <p:nvPr/>
          </p:nvSpPr>
          <p:spPr>
            <a:xfrm>
              <a:off x="319325" y="1860263"/>
              <a:ext cx="16125" cy="12350"/>
            </a:xfrm>
            <a:custGeom>
              <a:rect b="b" l="l" r="r" t="t"/>
              <a:pathLst>
                <a:path extrusionOk="0" h="494" w="645">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2" name="Google Shape;702;p13"/>
            <p:cNvSpPr/>
            <p:nvPr/>
          </p:nvSpPr>
          <p:spPr>
            <a:xfrm>
              <a:off x="325475" y="1808138"/>
              <a:ext cx="15675" cy="11850"/>
            </a:xfrm>
            <a:custGeom>
              <a:rect b="b" l="l" r="r" t="t"/>
              <a:pathLst>
                <a:path extrusionOk="0" h="474" w="627">
                  <a:moveTo>
                    <a:pt x="304" y="0"/>
                  </a:moveTo>
                  <a:cubicBezTo>
                    <a:pt x="1" y="0"/>
                    <a:pt x="1" y="474"/>
                    <a:pt x="304" y="474"/>
                  </a:cubicBezTo>
                  <a:cubicBezTo>
                    <a:pt x="626" y="474"/>
                    <a:pt x="626" y="0"/>
                    <a:pt x="30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3" name="Google Shape;703;p13"/>
            <p:cNvSpPr/>
            <p:nvPr/>
          </p:nvSpPr>
          <p:spPr>
            <a:xfrm>
              <a:off x="298950" y="1787738"/>
              <a:ext cx="8550" cy="7150"/>
            </a:xfrm>
            <a:custGeom>
              <a:rect b="b" l="l" r="r" t="t"/>
              <a:pathLst>
                <a:path extrusionOk="0" h="286" w="342">
                  <a:moveTo>
                    <a:pt x="171" y="1"/>
                  </a:moveTo>
                  <a:cubicBezTo>
                    <a:pt x="0" y="20"/>
                    <a:pt x="0" y="266"/>
                    <a:pt x="171" y="285"/>
                  </a:cubicBezTo>
                  <a:cubicBezTo>
                    <a:pt x="341" y="266"/>
                    <a:pt x="341" y="20"/>
                    <a:pt x="17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4" name="Google Shape;704;p13"/>
            <p:cNvSpPr/>
            <p:nvPr/>
          </p:nvSpPr>
          <p:spPr>
            <a:xfrm>
              <a:off x="445850" y="1622338"/>
              <a:ext cx="21825" cy="16625"/>
            </a:xfrm>
            <a:custGeom>
              <a:rect b="b" l="l" r="r" t="t"/>
              <a:pathLst>
                <a:path extrusionOk="0" h="665" w="873">
                  <a:moveTo>
                    <a:pt x="437" y="1"/>
                  </a:moveTo>
                  <a:cubicBezTo>
                    <a:pt x="1" y="1"/>
                    <a:pt x="1" y="664"/>
                    <a:pt x="437" y="664"/>
                  </a:cubicBezTo>
                  <a:cubicBezTo>
                    <a:pt x="873" y="664"/>
                    <a:pt x="873" y="1"/>
                    <a:pt x="437"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5" name="Google Shape;705;p13"/>
            <p:cNvSpPr/>
            <p:nvPr/>
          </p:nvSpPr>
          <p:spPr>
            <a:xfrm>
              <a:off x="418850" y="1542263"/>
              <a:ext cx="23250" cy="18975"/>
            </a:xfrm>
            <a:custGeom>
              <a:rect b="b" l="l" r="r" t="t"/>
              <a:pathLst>
                <a:path extrusionOk="0" h="759" w="930">
                  <a:moveTo>
                    <a:pt x="474" y="0"/>
                  </a:moveTo>
                  <a:cubicBezTo>
                    <a:pt x="0" y="38"/>
                    <a:pt x="0" y="721"/>
                    <a:pt x="474" y="758"/>
                  </a:cubicBezTo>
                  <a:cubicBezTo>
                    <a:pt x="929" y="721"/>
                    <a:pt x="929" y="38"/>
                    <a:pt x="47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706" name="Google Shape;706;p13"/>
          <p:cNvPicPr preferRelativeResize="0"/>
          <p:nvPr/>
        </p:nvPicPr>
        <p:blipFill>
          <a:blip r:embed="rId3">
            <a:alphaModFix amt="74000"/>
          </a:blip>
          <a:stretch>
            <a:fillRect/>
          </a:stretch>
        </p:blipFill>
        <p:spPr>
          <a:xfrm rot="-10024386">
            <a:off x="7156213" y="-1143378"/>
            <a:ext cx="2894879" cy="2593329"/>
          </a:xfrm>
          <a:prstGeom prst="rect">
            <a:avLst/>
          </a:prstGeom>
          <a:noFill/>
          <a:ln>
            <a:noFill/>
          </a:ln>
        </p:spPr>
      </p:pic>
      <p:pic>
        <p:nvPicPr>
          <p:cNvPr id="707" name="Google Shape;707;p13"/>
          <p:cNvPicPr preferRelativeResize="0"/>
          <p:nvPr/>
        </p:nvPicPr>
        <p:blipFill>
          <a:blip r:embed="rId4">
            <a:alphaModFix amt="74000"/>
          </a:blip>
          <a:stretch>
            <a:fillRect/>
          </a:stretch>
        </p:blipFill>
        <p:spPr>
          <a:xfrm flipH="1" rot="-7120613">
            <a:off x="5305666" y="-1758350"/>
            <a:ext cx="2894876" cy="2593327"/>
          </a:xfrm>
          <a:prstGeom prst="rect">
            <a:avLst/>
          </a:prstGeom>
          <a:noFill/>
          <a:ln>
            <a:noFill/>
          </a:ln>
        </p:spPr>
      </p:pic>
      <p:sp>
        <p:nvSpPr>
          <p:cNvPr id="708" name="Google Shape;708;p13"/>
          <p:cNvSpPr txBox="1"/>
          <p:nvPr>
            <p:ph hasCustomPrompt="1" type="title"/>
          </p:nvPr>
        </p:nvSpPr>
        <p:spPr>
          <a:xfrm>
            <a:off x="3170031" y="3417401"/>
            <a:ext cx="1036800" cy="5778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SzPts val="4800"/>
              <a:buNone/>
              <a:defRPr sz="2500"/>
            </a:lvl1pPr>
            <a:lvl2pPr lvl="1" rtl="0" algn="ctr">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rtl="0" algn="ctr">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rtl="0" algn="ctr">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rtl="0" algn="ctr">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rtl="0" algn="ctr">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rtl="0" algn="ctr">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rtl="0" algn="ctr">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rtl="0" algn="ctr">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709" name="Google Shape;709;p13"/>
          <p:cNvSpPr txBox="1"/>
          <p:nvPr>
            <p:ph hasCustomPrompt="1" idx="2" type="title"/>
          </p:nvPr>
        </p:nvSpPr>
        <p:spPr>
          <a:xfrm>
            <a:off x="5686543" y="3417401"/>
            <a:ext cx="1036800" cy="5778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SzPts val="4800"/>
              <a:buNone/>
              <a:defRPr sz="2500"/>
            </a:lvl1pPr>
            <a:lvl2pPr lvl="1" rtl="0" algn="ctr">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rtl="0" algn="ctr">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rtl="0" algn="ctr">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rtl="0" algn="ctr">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rtl="0" algn="ctr">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rtl="0" algn="ctr">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rtl="0" algn="ctr">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rtl="0" algn="ctr">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710" name="Google Shape;710;p13"/>
          <p:cNvSpPr txBox="1"/>
          <p:nvPr>
            <p:ph hasCustomPrompt="1" idx="3" type="title"/>
          </p:nvPr>
        </p:nvSpPr>
        <p:spPr>
          <a:xfrm>
            <a:off x="5697526" y="1667000"/>
            <a:ext cx="1036800" cy="5778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SzPts val="4800"/>
              <a:buNone/>
              <a:defRPr sz="2500"/>
            </a:lvl1pPr>
            <a:lvl2pPr lvl="1" rtl="0" algn="ctr">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rtl="0" algn="ctr">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rtl="0" algn="ctr">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rtl="0" algn="ctr">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rtl="0" algn="ctr">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rtl="0" algn="ctr">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rtl="0" algn="ctr">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rtl="0" algn="ctr">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711" name="Google Shape;711;p13"/>
          <p:cNvSpPr txBox="1"/>
          <p:nvPr>
            <p:ph hasCustomPrompt="1" idx="4" type="title"/>
          </p:nvPr>
        </p:nvSpPr>
        <p:spPr>
          <a:xfrm>
            <a:off x="637282" y="3444201"/>
            <a:ext cx="1036800" cy="5778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SzPts val="4800"/>
              <a:buNone/>
              <a:defRPr sz="2500"/>
            </a:lvl1pPr>
            <a:lvl2pPr lvl="1" rtl="0" algn="ctr">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rtl="0" algn="ctr">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rtl="0" algn="ctr">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rtl="0" algn="ctr">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rtl="0" algn="ctr">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rtl="0" algn="ctr">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rtl="0" algn="ctr">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rtl="0" algn="ctr">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712" name="Google Shape;712;p13"/>
          <p:cNvSpPr txBox="1"/>
          <p:nvPr>
            <p:ph hasCustomPrompt="1" idx="5" type="title"/>
          </p:nvPr>
        </p:nvSpPr>
        <p:spPr>
          <a:xfrm>
            <a:off x="637282" y="1667000"/>
            <a:ext cx="1036800" cy="5778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SzPts val="4800"/>
              <a:buNone/>
              <a:defRPr sz="2500"/>
            </a:lvl1pPr>
            <a:lvl2pPr lvl="1" rtl="0" algn="ctr">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rtl="0" algn="ctr">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rtl="0" algn="ctr">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rtl="0" algn="ctr">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rtl="0" algn="ctr">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rtl="0" algn="ctr">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rtl="0" algn="ctr">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rtl="0" algn="ctr">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713" name="Google Shape;713;p13"/>
          <p:cNvSpPr txBox="1"/>
          <p:nvPr>
            <p:ph hasCustomPrompt="1" idx="6" type="title"/>
          </p:nvPr>
        </p:nvSpPr>
        <p:spPr>
          <a:xfrm>
            <a:off x="3170031" y="1667000"/>
            <a:ext cx="1036800" cy="5778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SzPts val="4800"/>
              <a:buNone/>
              <a:defRPr sz="2500"/>
            </a:lvl1pPr>
            <a:lvl2pPr lvl="1" rtl="0" algn="ctr">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rtl="0" algn="ctr">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rtl="0" algn="ctr">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rtl="0" algn="ctr">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rtl="0" algn="ctr">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rtl="0" algn="ctr">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rtl="0" algn="ctr">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rtl="0" algn="ctr">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714" name="Google Shape;714;p13"/>
          <p:cNvSpPr txBox="1"/>
          <p:nvPr>
            <p:ph idx="7" type="ctrTitle"/>
          </p:nvPr>
        </p:nvSpPr>
        <p:spPr>
          <a:xfrm>
            <a:off x="4160248" y="3267400"/>
            <a:ext cx="1821000" cy="450000"/>
          </a:xfrm>
          <a:prstGeom prst="rect">
            <a:avLst/>
          </a:prstGeom>
        </p:spPr>
        <p:txBody>
          <a:bodyPr anchorCtr="0" anchor="b" bIns="91425" lIns="91425" spcFirstLastPara="1" rIns="91425" wrap="square" tIns="91425">
            <a:noAutofit/>
          </a:bodyPr>
          <a:lstStyle>
            <a:lvl1pPr lvl="0" rtl="0">
              <a:spcBef>
                <a:spcPts val="0"/>
              </a:spcBef>
              <a:spcAft>
                <a:spcPts val="0"/>
              </a:spcAft>
              <a:buSzPts val="1200"/>
              <a:buNone/>
              <a:defRPr sz="16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p:txBody>
      </p:sp>
      <p:sp>
        <p:nvSpPr>
          <p:cNvPr id="715" name="Google Shape;715;p13"/>
          <p:cNvSpPr txBox="1"/>
          <p:nvPr>
            <p:ph idx="1" type="subTitle"/>
          </p:nvPr>
        </p:nvSpPr>
        <p:spPr>
          <a:xfrm>
            <a:off x="4160247" y="3572896"/>
            <a:ext cx="1821000" cy="8178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716" name="Google Shape;716;p13"/>
          <p:cNvSpPr txBox="1"/>
          <p:nvPr>
            <p:ph idx="8" type="ctrTitle"/>
          </p:nvPr>
        </p:nvSpPr>
        <p:spPr>
          <a:xfrm>
            <a:off x="6688381" y="3267400"/>
            <a:ext cx="1821000" cy="450000"/>
          </a:xfrm>
          <a:prstGeom prst="rect">
            <a:avLst/>
          </a:prstGeom>
        </p:spPr>
        <p:txBody>
          <a:bodyPr anchorCtr="0" anchor="b" bIns="91425" lIns="91425" spcFirstLastPara="1" rIns="91425" wrap="square" tIns="91425">
            <a:noAutofit/>
          </a:bodyPr>
          <a:lstStyle>
            <a:lvl1pPr lvl="0" rtl="0">
              <a:spcBef>
                <a:spcPts val="0"/>
              </a:spcBef>
              <a:spcAft>
                <a:spcPts val="0"/>
              </a:spcAft>
              <a:buSzPts val="1200"/>
              <a:buNone/>
              <a:defRPr sz="16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p:txBody>
      </p:sp>
      <p:sp>
        <p:nvSpPr>
          <p:cNvPr id="717" name="Google Shape;717;p13"/>
          <p:cNvSpPr txBox="1"/>
          <p:nvPr>
            <p:ph idx="9" type="subTitle"/>
          </p:nvPr>
        </p:nvSpPr>
        <p:spPr>
          <a:xfrm>
            <a:off x="6688378" y="3572896"/>
            <a:ext cx="1821000" cy="8178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718" name="Google Shape;718;p13"/>
          <p:cNvSpPr/>
          <p:nvPr/>
        </p:nvSpPr>
        <p:spPr>
          <a:xfrm>
            <a:off x="1150175" y="2700900"/>
            <a:ext cx="2525" cy="25"/>
          </a:xfrm>
          <a:custGeom>
            <a:rect b="b" l="l" r="r" t="t"/>
            <a:pathLst>
              <a:path extrusionOk="0" h="1" w="101">
                <a:moveTo>
                  <a:pt x="101" y="1"/>
                </a:moveTo>
                <a:lnTo>
                  <a:pt x="0" y="1"/>
                </a:lnTo>
                <a:lnTo>
                  <a:pt x="0" y="1"/>
                </a:lnTo>
                <a:close/>
              </a:path>
            </a:pathLst>
          </a:custGeom>
          <a:solidFill>
            <a:srgbClr val="CEF2F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2"/>
              </a:solidFill>
            </a:endParaRPr>
          </a:p>
        </p:txBody>
      </p:sp>
      <p:sp>
        <p:nvSpPr>
          <p:cNvPr id="719" name="Google Shape;719;p13"/>
          <p:cNvSpPr txBox="1"/>
          <p:nvPr>
            <p:ph idx="13" type="ctrTitle"/>
          </p:nvPr>
        </p:nvSpPr>
        <p:spPr>
          <a:xfrm>
            <a:off x="6688650" y="1490050"/>
            <a:ext cx="1821000" cy="450000"/>
          </a:xfrm>
          <a:prstGeom prst="rect">
            <a:avLst/>
          </a:prstGeom>
        </p:spPr>
        <p:txBody>
          <a:bodyPr anchorCtr="0" anchor="b" bIns="91425" lIns="91425" spcFirstLastPara="1" rIns="91425" wrap="square" tIns="91425">
            <a:noAutofit/>
          </a:bodyPr>
          <a:lstStyle>
            <a:lvl1pPr lvl="0" rtl="0">
              <a:spcBef>
                <a:spcPts val="0"/>
              </a:spcBef>
              <a:spcAft>
                <a:spcPts val="0"/>
              </a:spcAft>
              <a:buSzPts val="1200"/>
              <a:buNone/>
              <a:defRPr sz="16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p:txBody>
      </p:sp>
      <p:sp>
        <p:nvSpPr>
          <p:cNvPr id="720" name="Google Shape;720;p13"/>
          <p:cNvSpPr txBox="1"/>
          <p:nvPr>
            <p:ph idx="14" type="subTitle"/>
          </p:nvPr>
        </p:nvSpPr>
        <p:spPr>
          <a:xfrm>
            <a:off x="6688665" y="1791550"/>
            <a:ext cx="1821000" cy="799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721" name="Google Shape;721;p13"/>
          <p:cNvSpPr txBox="1"/>
          <p:nvPr>
            <p:ph idx="15" type="ctrTitle"/>
          </p:nvPr>
        </p:nvSpPr>
        <p:spPr>
          <a:xfrm>
            <a:off x="1622668" y="3267400"/>
            <a:ext cx="1821000" cy="450000"/>
          </a:xfrm>
          <a:prstGeom prst="rect">
            <a:avLst/>
          </a:prstGeom>
        </p:spPr>
        <p:txBody>
          <a:bodyPr anchorCtr="0" anchor="b" bIns="91425" lIns="91425" spcFirstLastPara="1" rIns="91425" wrap="square" tIns="91425">
            <a:noAutofit/>
          </a:bodyPr>
          <a:lstStyle>
            <a:lvl1pPr lvl="0" rtl="0">
              <a:spcBef>
                <a:spcPts val="0"/>
              </a:spcBef>
              <a:spcAft>
                <a:spcPts val="0"/>
              </a:spcAft>
              <a:buSzPts val="1200"/>
              <a:buNone/>
              <a:defRPr sz="16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p:txBody>
      </p:sp>
      <p:sp>
        <p:nvSpPr>
          <p:cNvPr id="722" name="Google Shape;722;p13"/>
          <p:cNvSpPr txBox="1"/>
          <p:nvPr>
            <p:ph idx="16" type="subTitle"/>
          </p:nvPr>
        </p:nvSpPr>
        <p:spPr>
          <a:xfrm>
            <a:off x="1622669" y="3572896"/>
            <a:ext cx="1821000" cy="8178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723" name="Google Shape;723;p13"/>
          <p:cNvSpPr txBox="1"/>
          <p:nvPr>
            <p:ph idx="17" type="ctrTitle"/>
          </p:nvPr>
        </p:nvSpPr>
        <p:spPr>
          <a:xfrm>
            <a:off x="1622668" y="1490050"/>
            <a:ext cx="1821000" cy="450000"/>
          </a:xfrm>
          <a:prstGeom prst="rect">
            <a:avLst/>
          </a:prstGeom>
        </p:spPr>
        <p:txBody>
          <a:bodyPr anchorCtr="0" anchor="b" bIns="91425" lIns="91425" spcFirstLastPara="1" rIns="91425" wrap="square" tIns="91425">
            <a:noAutofit/>
          </a:bodyPr>
          <a:lstStyle>
            <a:lvl1pPr lvl="0" rtl="0">
              <a:spcBef>
                <a:spcPts val="0"/>
              </a:spcBef>
              <a:spcAft>
                <a:spcPts val="0"/>
              </a:spcAft>
              <a:buSzPts val="1200"/>
              <a:buNone/>
              <a:defRPr sz="16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p:txBody>
      </p:sp>
      <p:sp>
        <p:nvSpPr>
          <p:cNvPr id="724" name="Google Shape;724;p13"/>
          <p:cNvSpPr txBox="1"/>
          <p:nvPr>
            <p:ph idx="18" type="subTitle"/>
          </p:nvPr>
        </p:nvSpPr>
        <p:spPr>
          <a:xfrm>
            <a:off x="1622669" y="1791550"/>
            <a:ext cx="1821000" cy="799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725" name="Google Shape;725;p13"/>
          <p:cNvSpPr txBox="1"/>
          <p:nvPr>
            <p:ph idx="19" type="ctrTitle"/>
          </p:nvPr>
        </p:nvSpPr>
        <p:spPr>
          <a:xfrm>
            <a:off x="4160243" y="1490050"/>
            <a:ext cx="1821000" cy="450000"/>
          </a:xfrm>
          <a:prstGeom prst="rect">
            <a:avLst/>
          </a:prstGeom>
        </p:spPr>
        <p:txBody>
          <a:bodyPr anchorCtr="0" anchor="b" bIns="91425" lIns="91425" spcFirstLastPara="1" rIns="91425" wrap="square" tIns="91425">
            <a:noAutofit/>
          </a:bodyPr>
          <a:lstStyle>
            <a:lvl1pPr lvl="0" rtl="0">
              <a:spcBef>
                <a:spcPts val="0"/>
              </a:spcBef>
              <a:spcAft>
                <a:spcPts val="0"/>
              </a:spcAft>
              <a:buSzPts val="1200"/>
              <a:buNone/>
              <a:defRPr sz="16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p:txBody>
      </p:sp>
      <p:sp>
        <p:nvSpPr>
          <p:cNvPr id="726" name="Google Shape;726;p13"/>
          <p:cNvSpPr txBox="1"/>
          <p:nvPr>
            <p:ph idx="20" type="subTitle"/>
          </p:nvPr>
        </p:nvSpPr>
        <p:spPr>
          <a:xfrm>
            <a:off x="4160258" y="1791550"/>
            <a:ext cx="1821000" cy="799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727" name="Google Shape;727;p13"/>
          <p:cNvSpPr txBox="1"/>
          <p:nvPr>
            <p:ph idx="21" type="ctrTitle"/>
          </p:nvPr>
        </p:nvSpPr>
        <p:spPr>
          <a:xfrm>
            <a:off x="720000" y="342524"/>
            <a:ext cx="7704000" cy="5778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800"/>
              <a:buNone/>
              <a:defRPr/>
            </a:lvl1pPr>
            <a:lvl2pPr lvl="1" rtl="0" algn="ctr">
              <a:spcBef>
                <a:spcPts val="0"/>
              </a:spcBef>
              <a:spcAft>
                <a:spcPts val="0"/>
              </a:spcAft>
              <a:buSzPts val="800"/>
              <a:buNone/>
              <a:defRPr sz="800"/>
            </a:lvl2pPr>
            <a:lvl3pPr lvl="2" rtl="0" algn="ctr">
              <a:spcBef>
                <a:spcPts val="0"/>
              </a:spcBef>
              <a:spcAft>
                <a:spcPts val="0"/>
              </a:spcAft>
              <a:buSzPts val="800"/>
              <a:buNone/>
              <a:defRPr sz="800"/>
            </a:lvl3pPr>
            <a:lvl4pPr lvl="3" rtl="0" algn="ctr">
              <a:spcBef>
                <a:spcPts val="0"/>
              </a:spcBef>
              <a:spcAft>
                <a:spcPts val="0"/>
              </a:spcAft>
              <a:buSzPts val="800"/>
              <a:buNone/>
              <a:defRPr sz="800"/>
            </a:lvl4pPr>
            <a:lvl5pPr lvl="4" rtl="0" algn="ctr">
              <a:spcBef>
                <a:spcPts val="0"/>
              </a:spcBef>
              <a:spcAft>
                <a:spcPts val="0"/>
              </a:spcAft>
              <a:buSzPts val="800"/>
              <a:buNone/>
              <a:defRPr sz="800"/>
            </a:lvl5pPr>
            <a:lvl6pPr lvl="5" rtl="0" algn="ctr">
              <a:spcBef>
                <a:spcPts val="0"/>
              </a:spcBef>
              <a:spcAft>
                <a:spcPts val="0"/>
              </a:spcAft>
              <a:buSzPts val="800"/>
              <a:buNone/>
              <a:defRPr sz="800"/>
            </a:lvl6pPr>
            <a:lvl7pPr lvl="6" rtl="0" algn="ctr">
              <a:spcBef>
                <a:spcPts val="0"/>
              </a:spcBef>
              <a:spcAft>
                <a:spcPts val="0"/>
              </a:spcAft>
              <a:buSzPts val="800"/>
              <a:buNone/>
              <a:defRPr sz="800"/>
            </a:lvl7pPr>
            <a:lvl8pPr lvl="7" rtl="0" algn="ctr">
              <a:spcBef>
                <a:spcPts val="0"/>
              </a:spcBef>
              <a:spcAft>
                <a:spcPts val="0"/>
              </a:spcAft>
              <a:buSzPts val="800"/>
              <a:buNone/>
              <a:defRPr sz="800"/>
            </a:lvl8pPr>
            <a:lvl9pPr lvl="8" rtl="0" algn="ctr">
              <a:spcBef>
                <a:spcPts val="0"/>
              </a:spcBef>
              <a:spcAft>
                <a:spcPts val="0"/>
              </a:spcAft>
              <a:buSzPts val="800"/>
              <a:buNone/>
              <a:defRPr sz="800"/>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CUSTOM_3">
    <p:spTree>
      <p:nvGrpSpPr>
        <p:cNvPr id="728" name="Shape 728"/>
        <p:cNvGrpSpPr/>
        <p:nvPr/>
      </p:nvGrpSpPr>
      <p:grpSpPr>
        <a:xfrm>
          <a:off x="0" y="0"/>
          <a:ext cx="0" cy="0"/>
          <a:chOff x="0" y="0"/>
          <a:chExt cx="0" cy="0"/>
        </a:xfrm>
      </p:grpSpPr>
      <p:pic>
        <p:nvPicPr>
          <p:cNvPr id="729" name="Google Shape;729;p14"/>
          <p:cNvPicPr preferRelativeResize="0"/>
          <p:nvPr/>
        </p:nvPicPr>
        <p:blipFill>
          <a:blip r:embed="rId2">
            <a:alphaModFix amt="66000"/>
          </a:blip>
          <a:stretch>
            <a:fillRect/>
          </a:stretch>
        </p:blipFill>
        <p:spPr>
          <a:xfrm flipH="1" rot="5399990">
            <a:off x="7705516" y="-598319"/>
            <a:ext cx="3297389" cy="2276637"/>
          </a:xfrm>
          <a:prstGeom prst="rect">
            <a:avLst/>
          </a:prstGeom>
          <a:noFill/>
          <a:ln>
            <a:noFill/>
          </a:ln>
        </p:spPr>
      </p:pic>
      <p:grpSp>
        <p:nvGrpSpPr>
          <p:cNvPr id="730" name="Google Shape;730;p14"/>
          <p:cNvGrpSpPr/>
          <p:nvPr/>
        </p:nvGrpSpPr>
        <p:grpSpPr>
          <a:xfrm rot="-987768">
            <a:off x="7751817" y="-266278"/>
            <a:ext cx="1344359" cy="1995308"/>
            <a:chOff x="272875" y="1527563"/>
            <a:chExt cx="255950" cy="455000"/>
          </a:xfrm>
        </p:grpSpPr>
        <p:sp>
          <p:nvSpPr>
            <p:cNvPr id="731" name="Google Shape;731;p14"/>
            <p:cNvSpPr/>
            <p:nvPr/>
          </p:nvSpPr>
          <p:spPr>
            <a:xfrm>
              <a:off x="471925" y="1963988"/>
              <a:ext cx="26575" cy="18575"/>
            </a:xfrm>
            <a:custGeom>
              <a:rect b="b" l="l" r="r" t="t"/>
              <a:pathLst>
                <a:path extrusionOk="0" h="743" w="1063">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2" name="Google Shape;732;p14"/>
            <p:cNvSpPr/>
            <p:nvPr/>
          </p:nvSpPr>
          <p:spPr>
            <a:xfrm>
              <a:off x="366725" y="1787738"/>
              <a:ext cx="29875" cy="22300"/>
            </a:xfrm>
            <a:custGeom>
              <a:rect b="b" l="l" r="r" t="t"/>
              <a:pathLst>
                <a:path extrusionOk="0" h="892" w="1195">
                  <a:moveTo>
                    <a:pt x="607" y="1"/>
                  </a:moveTo>
                  <a:cubicBezTo>
                    <a:pt x="0" y="1"/>
                    <a:pt x="0" y="892"/>
                    <a:pt x="607" y="892"/>
                  </a:cubicBezTo>
                  <a:cubicBezTo>
                    <a:pt x="1194" y="892"/>
                    <a:pt x="1194" y="1"/>
                    <a:pt x="607"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3" name="Google Shape;733;p14"/>
            <p:cNvSpPr/>
            <p:nvPr/>
          </p:nvSpPr>
          <p:spPr>
            <a:xfrm>
              <a:off x="380450" y="1835613"/>
              <a:ext cx="9975" cy="8550"/>
            </a:xfrm>
            <a:custGeom>
              <a:rect b="b" l="l" r="r" t="t"/>
              <a:pathLst>
                <a:path extrusionOk="0" h="342" w="399">
                  <a:moveTo>
                    <a:pt x="209" y="1"/>
                  </a:moveTo>
                  <a:cubicBezTo>
                    <a:pt x="1" y="38"/>
                    <a:pt x="1" y="323"/>
                    <a:pt x="209" y="342"/>
                  </a:cubicBezTo>
                  <a:cubicBezTo>
                    <a:pt x="399" y="323"/>
                    <a:pt x="399" y="38"/>
                    <a:pt x="209"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4" name="Google Shape;734;p14"/>
            <p:cNvSpPr/>
            <p:nvPr/>
          </p:nvSpPr>
          <p:spPr>
            <a:xfrm>
              <a:off x="416475" y="1837513"/>
              <a:ext cx="5700" cy="4750"/>
            </a:xfrm>
            <a:custGeom>
              <a:rect b="b" l="l" r="r" t="t"/>
              <a:pathLst>
                <a:path extrusionOk="0" h="190" w="228">
                  <a:moveTo>
                    <a:pt x="114" y="0"/>
                  </a:moveTo>
                  <a:cubicBezTo>
                    <a:pt x="0" y="19"/>
                    <a:pt x="0" y="171"/>
                    <a:pt x="114" y="190"/>
                  </a:cubicBezTo>
                  <a:cubicBezTo>
                    <a:pt x="228" y="171"/>
                    <a:pt x="228" y="19"/>
                    <a:pt x="11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5" name="Google Shape;735;p14"/>
            <p:cNvSpPr/>
            <p:nvPr/>
          </p:nvSpPr>
          <p:spPr>
            <a:xfrm>
              <a:off x="415525" y="1877788"/>
              <a:ext cx="7600" cy="10675"/>
            </a:xfrm>
            <a:custGeom>
              <a:rect b="b" l="l" r="r" t="t"/>
              <a:pathLst>
                <a:path extrusionOk="0" h="427" w="304">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6" name="Google Shape;736;p14"/>
            <p:cNvSpPr/>
            <p:nvPr/>
          </p:nvSpPr>
          <p:spPr>
            <a:xfrm>
              <a:off x="432600" y="1937038"/>
              <a:ext cx="10450" cy="8075"/>
            </a:xfrm>
            <a:custGeom>
              <a:rect b="b" l="l" r="r" t="t"/>
              <a:pathLst>
                <a:path extrusionOk="0" h="323" w="418">
                  <a:moveTo>
                    <a:pt x="209" y="0"/>
                  </a:moveTo>
                  <a:cubicBezTo>
                    <a:pt x="0" y="0"/>
                    <a:pt x="0" y="323"/>
                    <a:pt x="209" y="323"/>
                  </a:cubicBezTo>
                  <a:cubicBezTo>
                    <a:pt x="417" y="323"/>
                    <a:pt x="417" y="0"/>
                    <a:pt x="209"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7" name="Google Shape;737;p14"/>
            <p:cNvSpPr/>
            <p:nvPr/>
          </p:nvSpPr>
          <p:spPr>
            <a:xfrm>
              <a:off x="452025" y="1974938"/>
              <a:ext cx="9500" cy="7150"/>
            </a:xfrm>
            <a:custGeom>
              <a:rect b="b" l="l" r="r" t="t"/>
              <a:pathLst>
                <a:path extrusionOk="0" h="286" w="380">
                  <a:moveTo>
                    <a:pt x="190" y="1"/>
                  </a:moveTo>
                  <a:cubicBezTo>
                    <a:pt x="0" y="1"/>
                    <a:pt x="0" y="285"/>
                    <a:pt x="190" y="285"/>
                  </a:cubicBezTo>
                  <a:cubicBezTo>
                    <a:pt x="379" y="285"/>
                    <a:pt x="379" y="1"/>
                    <a:pt x="190"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8" name="Google Shape;738;p14"/>
            <p:cNvSpPr/>
            <p:nvPr/>
          </p:nvSpPr>
          <p:spPr>
            <a:xfrm>
              <a:off x="472875" y="1918538"/>
              <a:ext cx="19925" cy="15200"/>
            </a:xfrm>
            <a:custGeom>
              <a:rect b="b" l="l" r="r" t="t"/>
              <a:pathLst>
                <a:path extrusionOk="0" h="608" w="797">
                  <a:moveTo>
                    <a:pt x="398" y="1"/>
                  </a:moveTo>
                  <a:cubicBezTo>
                    <a:pt x="0" y="1"/>
                    <a:pt x="0" y="608"/>
                    <a:pt x="398" y="608"/>
                  </a:cubicBezTo>
                  <a:cubicBezTo>
                    <a:pt x="797" y="608"/>
                    <a:pt x="797" y="1"/>
                    <a:pt x="398"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9" name="Google Shape;739;p14"/>
            <p:cNvSpPr/>
            <p:nvPr/>
          </p:nvSpPr>
          <p:spPr>
            <a:xfrm>
              <a:off x="444900" y="1890113"/>
              <a:ext cx="16150" cy="11875"/>
            </a:xfrm>
            <a:custGeom>
              <a:rect b="b" l="l" r="r" t="t"/>
              <a:pathLst>
                <a:path extrusionOk="0" h="475" w="646">
                  <a:moveTo>
                    <a:pt x="323" y="1"/>
                  </a:moveTo>
                  <a:cubicBezTo>
                    <a:pt x="1" y="1"/>
                    <a:pt x="1" y="475"/>
                    <a:pt x="323" y="475"/>
                  </a:cubicBezTo>
                  <a:cubicBezTo>
                    <a:pt x="645" y="475"/>
                    <a:pt x="645" y="1"/>
                    <a:pt x="32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0" name="Google Shape;740;p14"/>
            <p:cNvSpPr/>
            <p:nvPr/>
          </p:nvSpPr>
          <p:spPr>
            <a:xfrm>
              <a:off x="398475" y="1905288"/>
              <a:ext cx="11875" cy="11400"/>
            </a:xfrm>
            <a:custGeom>
              <a:rect b="b" l="l" r="r" t="t"/>
              <a:pathLst>
                <a:path extrusionOk="0" h="456" w="475">
                  <a:moveTo>
                    <a:pt x="228" y="0"/>
                  </a:moveTo>
                  <a:cubicBezTo>
                    <a:pt x="0" y="57"/>
                    <a:pt x="0" y="398"/>
                    <a:pt x="228" y="455"/>
                  </a:cubicBezTo>
                  <a:cubicBezTo>
                    <a:pt x="474" y="398"/>
                    <a:pt x="474" y="57"/>
                    <a:pt x="228"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1" name="Google Shape;741;p14"/>
            <p:cNvSpPr/>
            <p:nvPr/>
          </p:nvSpPr>
          <p:spPr>
            <a:xfrm>
              <a:off x="454400" y="1849363"/>
              <a:ext cx="11850" cy="11400"/>
            </a:xfrm>
            <a:custGeom>
              <a:rect b="b" l="l" r="r" t="t"/>
              <a:pathLst>
                <a:path extrusionOk="0" h="456" w="474">
                  <a:moveTo>
                    <a:pt x="246" y="0"/>
                  </a:moveTo>
                  <a:cubicBezTo>
                    <a:pt x="0" y="57"/>
                    <a:pt x="0" y="398"/>
                    <a:pt x="246" y="455"/>
                  </a:cubicBezTo>
                  <a:cubicBezTo>
                    <a:pt x="474" y="398"/>
                    <a:pt x="474" y="57"/>
                    <a:pt x="24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2" name="Google Shape;742;p14"/>
            <p:cNvSpPr/>
            <p:nvPr/>
          </p:nvSpPr>
          <p:spPr>
            <a:xfrm>
              <a:off x="428800" y="1830863"/>
              <a:ext cx="14725" cy="11400"/>
            </a:xfrm>
            <a:custGeom>
              <a:rect b="b" l="l" r="r" t="t"/>
              <a:pathLst>
                <a:path extrusionOk="0" h="456" w="589">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3" name="Google Shape;743;p14"/>
            <p:cNvSpPr/>
            <p:nvPr/>
          </p:nvSpPr>
          <p:spPr>
            <a:xfrm>
              <a:off x="440175" y="1765463"/>
              <a:ext cx="18025" cy="14725"/>
            </a:xfrm>
            <a:custGeom>
              <a:rect b="b" l="l" r="r" t="t"/>
              <a:pathLst>
                <a:path extrusionOk="0" h="589" w="721">
                  <a:moveTo>
                    <a:pt x="361" y="1"/>
                  </a:moveTo>
                  <a:cubicBezTo>
                    <a:pt x="0" y="20"/>
                    <a:pt x="0" y="551"/>
                    <a:pt x="361" y="589"/>
                  </a:cubicBezTo>
                  <a:cubicBezTo>
                    <a:pt x="721" y="551"/>
                    <a:pt x="721" y="20"/>
                    <a:pt x="36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4" name="Google Shape;744;p14"/>
            <p:cNvSpPr/>
            <p:nvPr/>
          </p:nvSpPr>
          <p:spPr>
            <a:xfrm>
              <a:off x="385200" y="1777313"/>
              <a:ext cx="15650" cy="13300"/>
            </a:xfrm>
            <a:custGeom>
              <a:rect b="b" l="l" r="r" t="t"/>
              <a:pathLst>
                <a:path extrusionOk="0" h="532" w="626">
                  <a:moveTo>
                    <a:pt x="323" y="1"/>
                  </a:moveTo>
                  <a:cubicBezTo>
                    <a:pt x="0" y="39"/>
                    <a:pt x="0" y="494"/>
                    <a:pt x="323" y="532"/>
                  </a:cubicBezTo>
                  <a:cubicBezTo>
                    <a:pt x="626" y="494"/>
                    <a:pt x="626" y="39"/>
                    <a:pt x="32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5" name="Google Shape;745;p14"/>
            <p:cNvSpPr/>
            <p:nvPr/>
          </p:nvSpPr>
          <p:spPr>
            <a:xfrm>
              <a:off x="399875" y="1703388"/>
              <a:ext cx="16150" cy="11875"/>
            </a:xfrm>
            <a:custGeom>
              <a:rect b="b" l="l" r="r" t="t"/>
              <a:pathLst>
                <a:path extrusionOk="0" h="475" w="646">
                  <a:moveTo>
                    <a:pt x="323" y="1"/>
                  </a:moveTo>
                  <a:cubicBezTo>
                    <a:pt x="1" y="1"/>
                    <a:pt x="1" y="474"/>
                    <a:pt x="323" y="474"/>
                  </a:cubicBezTo>
                  <a:cubicBezTo>
                    <a:pt x="646" y="474"/>
                    <a:pt x="646" y="1"/>
                    <a:pt x="32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6" name="Google Shape;746;p14"/>
            <p:cNvSpPr/>
            <p:nvPr/>
          </p:nvSpPr>
          <p:spPr>
            <a:xfrm>
              <a:off x="354400" y="1709538"/>
              <a:ext cx="17550" cy="14250"/>
            </a:xfrm>
            <a:custGeom>
              <a:rect b="b" l="l" r="r" t="t"/>
              <a:pathLst>
                <a:path extrusionOk="0" h="570" w="702">
                  <a:moveTo>
                    <a:pt x="341" y="1"/>
                  </a:moveTo>
                  <a:cubicBezTo>
                    <a:pt x="0" y="20"/>
                    <a:pt x="0" y="532"/>
                    <a:pt x="341" y="570"/>
                  </a:cubicBezTo>
                  <a:cubicBezTo>
                    <a:pt x="702" y="532"/>
                    <a:pt x="702" y="20"/>
                    <a:pt x="34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7" name="Google Shape;747;p14"/>
            <p:cNvSpPr/>
            <p:nvPr/>
          </p:nvSpPr>
          <p:spPr>
            <a:xfrm>
              <a:off x="338275" y="1701963"/>
              <a:ext cx="19450" cy="14250"/>
            </a:xfrm>
            <a:custGeom>
              <a:rect b="b" l="l" r="r" t="t"/>
              <a:pathLst>
                <a:path extrusionOk="0" h="570" w="778">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8" name="Google Shape;748;p14"/>
            <p:cNvSpPr/>
            <p:nvPr/>
          </p:nvSpPr>
          <p:spPr>
            <a:xfrm>
              <a:off x="388050" y="1631363"/>
              <a:ext cx="17550" cy="13750"/>
            </a:xfrm>
            <a:custGeom>
              <a:rect b="b" l="l" r="r" t="t"/>
              <a:pathLst>
                <a:path extrusionOk="0" h="550" w="702">
                  <a:moveTo>
                    <a:pt x="360" y="0"/>
                  </a:moveTo>
                  <a:cubicBezTo>
                    <a:pt x="0" y="0"/>
                    <a:pt x="0" y="550"/>
                    <a:pt x="360" y="550"/>
                  </a:cubicBezTo>
                  <a:cubicBezTo>
                    <a:pt x="701" y="550"/>
                    <a:pt x="701" y="0"/>
                    <a:pt x="360"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9" name="Google Shape;749;p14"/>
            <p:cNvSpPr/>
            <p:nvPr/>
          </p:nvSpPr>
          <p:spPr>
            <a:xfrm>
              <a:off x="297525" y="1637988"/>
              <a:ext cx="18975" cy="14725"/>
            </a:xfrm>
            <a:custGeom>
              <a:rect b="b" l="l" r="r" t="t"/>
              <a:pathLst>
                <a:path extrusionOk="0" h="589" w="759">
                  <a:moveTo>
                    <a:pt x="379" y="0"/>
                  </a:moveTo>
                  <a:cubicBezTo>
                    <a:pt x="0" y="0"/>
                    <a:pt x="0" y="588"/>
                    <a:pt x="379" y="588"/>
                  </a:cubicBezTo>
                  <a:cubicBezTo>
                    <a:pt x="759" y="588"/>
                    <a:pt x="759" y="0"/>
                    <a:pt x="379"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0" name="Google Shape;750;p14"/>
            <p:cNvSpPr/>
            <p:nvPr/>
          </p:nvSpPr>
          <p:spPr>
            <a:xfrm>
              <a:off x="356275" y="1585363"/>
              <a:ext cx="20875" cy="15675"/>
            </a:xfrm>
            <a:custGeom>
              <a:rect b="b" l="l" r="r" t="t"/>
              <a:pathLst>
                <a:path extrusionOk="0" h="627" w="835">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1" name="Google Shape;751;p14"/>
            <p:cNvSpPr/>
            <p:nvPr/>
          </p:nvSpPr>
          <p:spPr>
            <a:xfrm>
              <a:off x="311750" y="1588238"/>
              <a:ext cx="12800" cy="9500"/>
            </a:xfrm>
            <a:custGeom>
              <a:rect b="b" l="l" r="r" t="t"/>
              <a:pathLst>
                <a:path extrusionOk="0" h="380" w="512">
                  <a:moveTo>
                    <a:pt x="265" y="0"/>
                  </a:moveTo>
                  <a:cubicBezTo>
                    <a:pt x="0" y="0"/>
                    <a:pt x="0" y="379"/>
                    <a:pt x="265" y="379"/>
                  </a:cubicBezTo>
                  <a:cubicBezTo>
                    <a:pt x="512" y="379"/>
                    <a:pt x="512" y="0"/>
                    <a:pt x="265"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2" name="Google Shape;752;p14"/>
            <p:cNvSpPr/>
            <p:nvPr/>
          </p:nvSpPr>
          <p:spPr>
            <a:xfrm>
              <a:off x="285675" y="1574488"/>
              <a:ext cx="20400" cy="15175"/>
            </a:xfrm>
            <a:custGeom>
              <a:rect b="b" l="l" r="r" t="t"/>
              <a:pathLst>
                <a:path extrusionOk="0" h="607" w="816">
                  <a:moveTo>
                    <a:pt x="398" y="0"/>
                  </a:moveTo>
                  <a:cubicBezTo>
                    <a:pt x="0" y="0"/>
                    <a:pt x="0" y="607"/>
                    <a:pt x="398" y="607"/>
                  </a:cubicBezTo>
                  <a:cubicBezTo>
                    <a:pt x="816" y="607"/>
                    <a:pt x="816" y="0"/>
                    <a:pt x="398"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3" name="Google Shape;753;p14"/>
            <p:cNvSpPr/>
            <p:nvPr/>
          </p:nvSpPr>
          <p:spPr>
            <a:xfrm>
              <a:off x="354400" y="1551263"/>
              <a:ext cx="9975" cy="8550"/>
            </a:xfrm>
            <a:custGeom>
              <a:rect b="b" l="l" r="r" t="t"/>
              <a:pathLst>
                <a:path extrusionOk="0" h="342" w="399">
                  <a:moveTo>
                    <a:pt x="209" y="0"/>
                  </a:moveTo>
                  <a:cubicBezTo>
                    <a:pt x="0" y="38"/>
                    <a:pt x="0" y="323"/>
                    <a:pt x="209" y="342"/>
                  </a:cubicBezTo>
                  <a:cubicBezTo>
                    <a:pt x="398" y="323"/>
                    <a:pt x="398" y="38"/>
                    <a:pt x="209"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4" name="Google Shape;754;p14"/>
            <p:cNvSpPr/>
            <p:nvPr/>
          </p:nvSpPr>
          <p:spPr>
            <a:xfrm>
              <a:off x="337800" y="1527563"/>
              <a:ext cx="13300" cy="11400"/>
            </a:xfrm>
            <a:custGeom>
              <a:rect b="b" l="l" r="r" t="t"/>
              <a:pathLst>
                <a:path extrusionOk="0" h="456" w="532">
                  <a:moveTo>
                    <a:pt x="266" y="1"/>
                  </a:moveTo>
                  <a:cubicBezTo>
                    <a:pt x="1" y="38"/>
                    <a:pt x="1" y="418"/>
                    <a:pt x="266" y="455"/>
                  </a:cubicBezTo>
                  <a:cubicBezTo>
                    <a:pt x="531" y="418"/>
                    <a:pt x="531" y="38"/>
                    <a:pt x="266"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5" name="Google Shape;755;p14"/>
            <p:cNvSpPr/>
            <p:nvPr/>
          </p:nvSpPr>
          <p:spPr>
            <a:xfrm>
              <a:off x="272875" y="1700063"/>
              <a:ext cx="23250" cy="18050"/>
            </a:xfrm>
            <a:custGeom>
              <a:rect b="b" l="l" r="r" t="t"/>
              <a:pathLst>
                <a:path extrusionOk="0" h="722" w="930">
                  <a:moveTo>
                    <a:pt x="474" y="1"/>
                  </a:moveTo>
                  <a:cubicBezTo>
                    <a:pt x="0" y="1"/>
                    <a:pt x="0" y="721"/>
                    <a:pt x="474" y="721"/>
                  </a:cubicBezTo>
                  <a:cubicBezTo>
                    <a:pt x="929" y="721"/>
                    <a:pt x="929" y="1"/>
                    <a:pt x="474"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6" name="Google Shape;756;p14"/>
            <p:cNvSpPr/>
            <p:nvPr/>
          </p:nvSpPr>
          <p:spPr>
            <a:xfrm>
              <a:off x="507000" y="1726138"/>
              <a:ext cx="3800" cy="3350"/>
            </a:xfrm>
            <a:custGeom>
              <a:rect b="b" l="l" r="r" t="t"/>
              <a:pathLst>
                <a:path extrusionOk="0" h="134" w="152">
                  <a:moveTo>
                    <a:pt x="76" y="0"/>
                  </a:moveTo>
                  <a:cubicBezTo>
                    <a:pt x="0" y="0"/>
                    <a:pt x="0" y="114"/>
                    <a:pt x="76" y="133"/>
                  </a:cubicBezTo>
                  <a:cubicBezTo>
                    <a:pt x="152" y="114"/>
                    <a:pt x="152" y="0"/>
                    <a:pt x="7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7" name="Google Shape;757;p14"/>
            <p:cNvSpPr/>
            <p:nvPr/>
          </p:nvSpPr>
          <p:spPr>
            <a:xfrm>
              <a:off x="485200" y="1780638"/>
              <a:ext cx="18025" cy="13775"/>
            </a:xfrm>
            <a:custGeom>
              <a:rect b="b" l="l" r="r" t="t"/>
              <a:pathLst>
                <a:path extrusionOk="0" h="551" w="721">
                  <a:moveTo>
                    <a:pt x="360" y="1"/>
                  </a:moveTo>
                  <a:cubicBezTo>
                    <a:pt x="0" y="1"/>
                    <a:pt x="0" y="550"/>
                    <a:pt x="360" y="550"/>
                  </a:cubicBezTo>
                  <a:cubicBezTo>
                    <a:pt x="721" y="550"/>
                    <a:pt x="721" y="1"/>
                    <a:pt x="360"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8" name="Google Shape;758;p14"/>
            <p:cNvSpPr/>
            <p:nvPr/>
          </p:nvSpPr>
          <p:spPr>
            <a:xfrm>
              <a:off x="502250" y="1829463"/>
              <a:ext cx="9500" cy="6175"/>
            </a:xfrm>
            <a:custGeom>
              <a:rect b="b" l="l" r="r" t="t"/>
              <a:pathLst>
                <a:path extrusionOk="0" h="247" w="38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9" name="Google Shape;759;p14"/>
            <p:cNvSpPr/>
            <p:nvPr/>
          </p:nvSpPr>
          <p:spPr>
            <a:xfrm>
              <a:off x="504150" y="1867838"/>
              <a:ext cx="24675" cy="18975"/>
            </a:xfrm>
            <a:custGeom>
              <a:rect b="b" l="l" r="r" t="t"/>
              <a:pathLst>
                <a:path extrusionOk="0" h="759" w="987">
                  <a:moveTo>
                    <a:pt x="493" y="1"/>
                  </a:moveTo>
                  <a:cubicBezTo>
                    <a:pt x="1" y="1"/>
                    <a:pt x="1" y="759"/>
                    <a:pt x="493" y="759"/>
                  </a:cubicBezTo>
                  <a:cubicBezTo>
                    <a:pt x="986" y="759"/>
                    <a:pt x="986" y="1"/>
                    <a:pt x="49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0" name="Google Shape;760;p14"/>
            <p:cNvSpPr/>
            <p:nvPr/>
          </p:nvSpPr>
          <p:spPr>
            <a:xfrm>
              <a:off x="360075" y="1880163"/>
              <a:ext cx="20875" cy="17075"/>
            </a:xfrm>
            <a:custGeom>
              <a:rect b="b" l="l" r="r" t="t"/>
              <a:pathLst>
                <a:path extrusionOk="0" h="683" w="835">
                  <a:moveTo>
                    <a:pt x="418" y="0"/>
                  </a:moveTo>
                  <a:cubicBezTo>
                    <a:pt x="1" y="38"/>
                    <a:pt x="1" y="645"/>
                    <a:pt x="418" y="683"/>
                  </a:cubicBezTo>
                  <a:cubicBezTo>
                    <a:pt x="835" y="645"/>
                    <a:pt x="835" y="38"/>
                    <a:pt x="418"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1" name="Google Shape;761;p14"/>
            <p:cNvSpPr/>
            <p:nvPr/>
          </p:nvSpPr>
          <p:spPr>
            <a:xfrm>
              <a:off x="319325" y="1860263"/>
              <a:ext cx="16125" cy="12350"/>
            </a:xfrm>
            <a:custGeom>
              <a:rect b="b" l="l" r="r" t="t"/>
              <a:pathLst>
                <a:path extrusionOk="0" h="494" w="645">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2" name="Google Shape;762;p14"/>
            <p:cNvSpPr/>
            <p:nvPr/>
          </p:nvSpPr>
          <p:spPr>
            <a:xfrm>
              <a:off x="325475" y="1808138"/>
              <a:ext cx="15675" cy="11850"/>
            </a:xfrm>
            <a:custGeom>
              <a:rect b="b" l="l" r="r" t="t"/>
              <a:pathLst>
                <a:path extrusionOk="0" h="474" w="627">
                  <a:moveTo>
                    <a:pt x="304" y="0"/>
                  </a:moveTo>
                  <a:cubicBezTo>
                    <a:pt x="1" y="0"/>
                    <a:pt x="1" y="474"/>
                    <a:pt x="304" y="474"/>
                  </a:cubicBezTo>
                  <a:cubicBezTo>
                    <a:pt x="626" y="474"/>
                    <a:pt x="626" y="0"/>
                    <a:pt x="30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3" name="Google Shape;763;p14"/>
            <p:cNvSpPr/>
            <p:nvPr/>
          </p:nvSpPr>
          <p:spPr>
            <a:xfrm>
              <a:off x="298950" y="1787738"/>
              <a:ext cx="8550" cy="7150"/>
            </a:xfrm>
            <a:custGeom>
              <a:rect b="b" l="l" r="r" t="t"/>
              <a:pathLst>
                <a:path extrusionOk="0" h="286" w="342">
                  <a:moveTo>
                    <a:pt x="171" y="1"/>
                  </a:moveTo>
                  <a:cubicBezTo>
                    <a:pt x="0" y="20"/>
                    <a:pt x="0" y="266"/>
                    <a:pt x="171" y="285"/>
                  </a:cubicBezTo>
                  <a:cubicBezTo>
                    <a:pt x="341" y="266"/>
                    <a:pt x="341" y="20"/>
                    <a:pt x="17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4" name="Google Shape;764;p14"/>
            <p:cNvSpPr/>
            <p:nvPr/>
          </p:nvSpPr>
          <p:spPr>
            <a:xfrm>
              <a:off x="445850" y="1622338"/>
              <a:ext cx="21825" cy="16625"/>
            </a:xfrm>
            <a:custGeom>
              <a:rect b="b" l="l" r="r" t="t"/>
              <a:pathLst>
                <a:path extrusionOk="0" h="665" w="873">
                  <a:moveTo>
                    <a:pt x="437" y="1"/>
                  </a:moveTo>
                  <a:cubicBezTo>
                    <a:pt x="1" y="1"/>
                    <a:pt x="1" y="664"/>
                    <a:pt x="437" y="664"/>
                  </a:cubicBezTo>
                  <a:cubicBezTo>
                    <a:pt x="873" y="664"/>
                    <a:pt x="873" y="1"/>
                    <a:pt x="437"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5" name="Google Shape;765;p14"/>
            <p:cNvSpPr/>
            <p:nvPr/>
          </p:nvSpPr>
          <p:spPr>
            <a:xfrm>
              <a:off x="418850" y="1542263"/>
              <a:ext cx="23250" cy="18975"/>
            </a:xfrm>
            <a:custGeom>
              <a:rect b="b" l="l" r="r" t="t"/>
              <a:pathLst>
                <a:path extrusionOk="0" h="759" w="930">
                  <a:moveTo>
                    <a:pt x="474" y="0"/>
                  </a:moveTo>
                  <a:cubicBezTo>
                    <a:pt x="0" y="38"/>
                    <a:pt x="0" y="721"/>
                    <a:pt x="474" y="758"/>
                  </a:cubicBezTo>
                  <a:cubicBezTo>
                    <a:pt x="929" y="721"/>
                    <a:pt x="929" y="38"/>
                    <a:pt x="47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766" name="Google Shape;766;p14"/>
          <p:cNvPicPr preferRelativeResize="0"/>
          <p:nvPr/>
        </p:nvPicPr>
        <p:blipFill>
          <a:blip r:embed="rId3">
            <a:alphaModFix amt="74000"/>
          </a:blip>
          <a:stretch>
            <a:fillRect/>
          </a:stretch>
        </p:blipFill>
        <p:spPr>
          <a:xfrm flipH="1" rot="-10162003">
            <a:off x="-1091107" y="-1133759"/>
            <a:ext cx="2894871" cy="2593322"/>
          </a:xfrm>
          <a:prstGeom prst="rect">
            <a:avLst/>
          </a:prstGeom>
          <a:noFill/>
          <a:ln>
            <a:noFill/>
          </a:ln>
        </p:spPr>
      </p:pic>
      <p:pic>
        <p:nvPicPr>
          <p:cNvPr id="767" name="Google Shape;767;p14"/>
          <p:cNvPicPr preferRelativeResize="0"/>
          <p:nvPr/>
        </p:nvPicPr>
        <p:blipFill>
          <a:blip r:embed="rId4">
            <a:alphaModFix amt="76000"/>
          </a:blip>
          <a:stretch>
            <a:fillRect/>
          </a:stretch>
        </p:blipFill>
        <p:spPr>
          <a:xfrm rot="363351">
            <a:off x="802621" y="4291783"/>
            <a:ext cx="7605804" cy="2832383"/>
          </a:xfrm>
          <a:prstGeom prst="rect">
            <a:avLst/>
          </a:prstGeom>
          <a:noFill/>
          <a:ln>
            <a:noFill/>
          </a:ln>
        </p:spPr>
      </p:pic>
      <p:sp>
        <p:nvSpPr>
          <p:cNvPr id="768" name="Google Shape;768;p14"/>
          <p:cNvSpPr/>
          <p:nvPr/>
        </p:nvSpPr>
        <p:spPr>
          <a:xfrm rot="9899989">
            <a:off x="-583964" y="4625085"/>
            <a:ext cx="2265015" cy="2165770"/>
          </a:xfrm>
          <a:custGeom>
            <a:rect b="b" l="l" r="r" t="t"/>
            <a:pathLst>
              <a:path extrusionOk="0" h="20404" w="21339">
                <a:moveTo>
                  <a:pt x="95" y="0"/>
                </a:moveTo>
                <a:cubicBezTo>
                  <a:pt x="50" y="0"/>
                  <a:pt x="0" y="36"/>
                  <a:pt x="12" y="93"/>
                </a:cubicBezTo>
                <a:cubicBezTo>
                  <a:pt x="485" y="2330"/>
                  <a:pt x="1054" y="4567"/>
                  <a:pt x="1680" y="6766"/>
                </a:cubicBezTo>
                <a:cubicBezTo>
                  <a:pt x="2324" y="8965"/>
                  <a:pt x="3045" y="11126"/>
                  <a:pt x="3822" y="13249"/>
                </a:cubicBezTo>
                <a:cubicBezTo>
                  <a:pt x="4220" y="14330"/>
                  <a:pt x="4618" y="15391"/>
                  <a:pt x="5054" y="16453"/>
                </a:cubicBezTo>
                <a:cubicBezTo>
                  <a:pt x="5225" y="16889"/>
                  <a:pt x="5433" y="17287"/>
                  <a:pt x="5699" y="17666"/>
                </a:cubicBezTo>
                <a:cubicBezTo>
                  <a:pt x="5926" y="17988"/>
                  <a:pt x="6267" y="18216"/>
                  <a:pt x="6646" y="18348"/>
                </a:cubicBezTo>
                <a:cubicBezTo>
                  <a:pt x="6705" y="18361"/>
                  <a:pt x="6764" y="18368"/>
                  <a:pt x="6823" y="18368"/>
                </a:cubicBezTo>
                <a:cubicBezTo>
                  <a:pt x="7107" y="18368"/>
                  <a:pt x="7384" y="18221"/>
                  <a:pt x="7556" y="17969"/>
                </a:cubicBezTo>
                <a:cubicBezTo>
                  <a:pt x="7746" y="17609"/>
                  <a:pt x="7784" y="17173"/>
                  <a:pt x="7708" y="16775"/>
                </a:cubicBezTo>
                <a:cubicBezTo>
                  <a:pt x="7519" y="15770"/>
                  <a:pt x="7253" y="14784"/>
                  <a:pt x="6893" y="13837"/>
                </a:cubicBezTo>
                <a:cubicBezTo>
                  <a:pt x="6248" y="11941"/>
                  <a:pt x="5414" y="9969"/>
                  <a:pt x="5528" y="7922"/>
                </a:cubicBezTo>
                <a:cubicBezTo>
                  <a:pt x="5543" y="7707"/>
                  <a:pt x="5559" y="7504"/>
                  <a:pt x="5594" y="7294"/>
                </a:cubicBezTo>
                <a:lnTo>
                  <a:pt x="5594" y="7294"/>
                </a:lnTo>
                <a:cubicBezTo>
                  <a:pt x="6312" y="7702"/>
                  <a:pt x="6661" y="8502"/>
                  <a:pt x="6893" y="9268"/>
                </a:cubicBezTo>
                <a:cubicBezTo>
                  <a:pt x="7234" y="10349"/>
                  <a:pt x="7519" y="11467"/>
                  <a:pt x="7822" y="12567"/>
                </a:cubicBezTo>
                <a:lnTo>
                  <a:pt x="8789" y="16036"/>
                </a:lnTo>
                <a:cubicBezTo>
                  <a:pt x="8940" y="16604"/>
                  <a:pt x="9111" y="17173"/>
                  <a:pt x="9263" y="17742"/>
                </a:cubicBezTo>
                <a:cubicBezTo>
                  <a:pt x="9376" y="18216"/>
                  <a:pt x="9509" y="18652"/>
                  <a:pt x="9699" y="19107"/>
                </a:cubicBezTo>
                <a:cubicBezTo>
                  <a:pt x="9966" y="19713"/>
                  <a:pt x="10452" y="20404"/>
                  <a:pt x="11172" y="20404"/>
                </a:cubicBezTo>
                <a:cubicBezTo>
                  <a:pt x="11217" y="20404"/>
                  <a:pt x="11263" y="20401"/>
                  <a:pt x="11310" y="20396"/>
                </a:cubicBezTo>
                <a:cubicBezTo>
                  <a:pt x="11708" y="20339"/>
                  <a:pt x="12068" y="20092"/>
                  <a:pt x="12258" y="19732"/>
                </a:cubicBezTo>
                <a:cubicBezTo>
                  <a:pt x="12485" y="19334"/>
                  <a:pt x="12580" y="18860"/>
                  <a:pt x="12504" y="18405"/>
                </a:cubicBezTo>
                <a:cubicBezTo>
                  <a:pt x="12390" y="17855"/>
                  <a:pt x="12239" y="17306"/>
                  <a:pt x="12030" y="16794"/>
                </a:cubicBezTo>
                <a:cubicBezTo>
                  <a:pt x="11841" y="16263"/>
                  <a:pt x="11651" y="15713"/>
                  <a:pt x="11462" y="15183"/>
                </a:cubicBezTo>
                <a:cubicBezTo>
                  <a:pt x="11101" y="14083"/>
                  <a:pt x="10779" y="12965"/>
                  <a:pt x="10457" y="11865"/>
                </a:cubicBezTo>
                <a:cubicBezTo>
                  <a:pt x="10154" y="10766"/>
                  <a:pt x="9869" y="9628"/>
                  <a:pt x="9623" y="8491"/>
                </a:cubicBezTo>
                <a:cubicBezTo>
                  <a:pt x="9414" y="7486"/>
                  <a:pt x="9168" y="6424"/>
                  <a:pt x="9414" y="5420"/>
                </a:cubicBezTo>
                <a:cubicBezTo>
                  <a:pt x="9462" y="5197"/>
                  <a:pt x="9536" y="5002"/>
                  <a:pt x="9626" y="4810"/>
                </a:cubicBezTo>
                <a:lnTo>
                  <a:pt x="9626" y="4810"/>
                </a:lnTo>
                <a:cubicBezTo>
                  <a:pt x="11118" y="5773"/>
                  <a:pt x="11814" y="7472"/>
                  <a:pt x="12239" y="9135"/>
                </a:cubicBezTo>
                <a:cubicBezTo>
                  <a:pt x="12485" y="10026"/>
                  <a:pt x="12637" y="10936"/>
                  <a:pt x="12807" y="11846"/>
                </a:cubicBezTo>
                <a:cubicBezTo>
                  <a:pt x="13035" y="13040"/>
                  <a:pt x="13300" y="14216"/>
                  <a:pt x="13623" y="15391"/>
                </a:cubicBezTo>
                <a:cubicBezTo>
                  <a:pt x="13945" y="16547"/>
                  <a:pt x="14324" y="17723"/>
                  <a:pt x="14741" y="18879"/>
                </a:cubicBezTo>
                <a:cubicBezTo>
                  <a:pt x="14912" y="19315"/>
                  <a:pt x="15063" y="19827"/>
                  <a:pt x="15480" y="20092"/>
                </a:cubicBezTo>
                <a:cubicBezTo>
                  <a:pt x="15595" y="20165"/>
                  <a:pt x="15723" y="20199"/>
                  <a:pt x="15849" y="20199"/>
                </a:cubicBezTo>
                <a:cubicBezTo>
                  <a:pt x="16119" y="20199"/>
                  <a:pt x="16382" y="20042"/>
                  <a:pt x="16485" y="19770"/>
                </a:cubicBezTo>
                <a:cubicBezTo>
                  <a:pt x="16694" y="19334"/>
                  <a:pt x="16675" y="18765"/>
                  <a:pt x="16656" y="18292"/>
                </a:cubicBezTo>
                <a:cubicBezTo>
                  <a:pt x="16637" y="17723"/>
                  <a:pt x="16542" y="17154"/>
                  <a:pt x="16428" y="16585"/>
                </a:cubicBezTo>
                <a:cubicBezTo>
                  <a:pt x="16125" y="15467"/>
                  <a:pt x="15746" y="14348"/>
                  <a:pt x="15291" y="13268"/>
                </a:cubicBezTo>
                <a:cubicBezTo>
                  <a:pt x="14419" y="10993"/>
                  <a:pt x="13793" y="8623"/>
                  <a:pt x="13433" y="6216"/>
                </a:cubicBezTo>
                <a:cubicBezTo>
                  <a:pt x="13360" y="5689"/>
                  <a:pt x="13392" y="4465"/>
                  <a:pt x="14163" y="4465"/>
                </a:cubicBezTo>
                <a:cubicBezTo>
                  <a:pt x="14197" y="4465"/>
                  <a:pt x="14231" y="4467"/>
                  <a:pt x="14267" y="4472"/>
                </a:cubicBezTo>
                <a:cubicBezTo>
                  <a:pt x="14741" y="4548"/>
                  <a:pt x="15025" y="5060"/>
                  <a:pt x="15234" y="5439"/>
                </a:cubicBezTo>
                <a:cubicBezTo>
                  <a:pt x="15499" y="5913"/>
                  <a:pt x="15727" y="6406"/>
                  <a:pt x="15935" y="6898"/>
                </a:cubicBezTo>
                <a:cubicBezTo>
                  <a:pt x="16732" y="8946"/>
                  <a:pt x="17111" y="11107"/>
                  <a:pt x="17452" y="13268"/>
                </a:cubicBezTo>
                <a:cubicBezTo>
                  <a:pt x="17623" y="14348"/>
                  <a:pt x="17793" y="15429"/>
                  <a:pt x="18002" y="16510"/>
                </a:cubicBezTo>
                <a:cubicBezTo>
                  <a:pt x="18096" y="17040"/>
                  <a:pt x="18229" y="17590"/>
                  <a:pt x="18362" y="18121"/>
                </a:cubicBezTo>
                <a:cubicBezTo>
                  <a:pt x="18476" y="18557"/>
                  <a:pt x="18627" y="19031"/>
                  <a:pt x="18968" y="19334"/>
                </a:cubicBezTo>
                <a:cubicBezTo>
                  <a:pt x="19197" y="19533"/>
                  <a:pt x="19456" y="19618"/>
                  <a:pt x="19715" y="19618"/>
                </a:cubicBezTo>
                <a:cubicBezTo>
                  <a:pt x="20273" y="19618"/>
                  <a:pt x="20833" y="19220"/>
                  <a:pt x="21092" y="18690"/>
                </a:cubicBezTo>
                <a:cubicBezTo>
                  <a:pt x="21300" y="18178"/>
                  <a:pt x="21338" y="17628"/>
                  <a:pt x="21205" y="17078"/>
                </a:cubicBezTo>
                <a:cubicBezTo>
                  <a:pt x="21111" y="16472"/>
                  <a:pt x="20902" y="15884"/>
                  <a:pt x="20731" y="15277"/>
                </a:cubicBezTo>
                <a:lnTo>
                  <a:pt x="18684" y="7903"/>
                </a:lnTo>
                <a:cubicBezTo>
                  <a:pt x="18514" y="7315"/>
                  <a:pt x="18362" y="6728"/>
                  <a:pt x="18191" y="6102"/>
                </a:cubicBezTo>
                <a:cubicBezTo>
                  <a:pt x="18162" y="6043"/>
                  <a:pt x="18106" y="6015"/>
                  <a:pt x="18051" y="6015"/>
                </a:cubicBezTo>
                <a:cubicBezTo>
                  <a:pt x="17966" y="6015"/>
                  <a:pt x="17884" y="6082"/>
                  <a:pt x="17907" y="6197"/>
                </a:cubicBezTo>
                <a:cubicBezTo>
                  <a:pt x="18589" y="8623"/>
                  <a:pt x="19253" y="11050"/>
                  <a:pt x="19935" y="13476"/>
                </a:cubicBezTo>
                <a:lnTo>
                  <a:pt x="20428" y="15315"/>
                </a:lnTo>
                <a:cubicBezTo>
                  <a:pt x="20599" y="15903"/>
                  <a:pt x="20788" y="16491"/>
                  <a:pt x="20902" y="17078"/>
                </a:cubicBezTo>
                <a:cubicBezTo>
                  <a:pt x="21016" y="17609"/>
                  <a:pt x="21035" y="18216"/>
                  <a:pt x="20750" y="18690"/>
                </a:cubicBezTo>
                <a:cubicBezTo>
                  <a:pt x="20542" y="19050"/>
                  <a:pt x="20144" y="19296"/>
                  <a:pt x="19727" y="19334"/>
                </a:cubicBezTo>
                <a:cubicBezTo>
                  <a:pt x="19253" y="19334"/>
                  <a:pt x="18950" y="18917"/>
                  <a:pt x="18798" y="18519"/>
                </a:cubicBezTo>
                <a:cubicBezTo>
                  <a:pt x="18627" y="18026"/>
                  <a:pt x="18495" y="17533"/>
                  <a:pt x="18400" y="17040"/>
                </a:cubicBezTo>
                <a:cubicBezTo>
                  <a:pt x="18172" y="15979"/>
                  <a:pt x="17983" y="14898"/>
                  <a:pt x="17812" y="13837"/>
                </a:cubicBezTo>
                <a:cubicBezTo>
                  <a:pt x="17452" y="11713"/>
                  <a:pt x="17130" y="9571"/>
                  <a:pt x="16428" y="7524"/>
                </a:cubicBezTo>
                <a:cubicBezTo>
                  <a:pt x="16239" y="7031"/>
                  <a:pt x="16049" y="6538"/>
                  <a:pt x="15822" y="6064"/>
                </a:cubicBezTo>
                <a:cubicBezTo>
                  <a:pt x="15632" y="5590"/>
                  <a:pt x="15386" y="5154"/>
                  <a:pt x="15082" y="4756"/>
                </a:cubicBezTo>
                <a:cubicBezTo>
                  <a:pt x="14841" y="4446"/>
                  <a:pt x="14506" y="4199"/>
                  <a:pt x="14120" y="4199"/>
                </a:cubicBezTo>
                <a:cubicBezTo>
                  <a:pt x="14081" y="4199"/>
                  <a:pt x="14042" y="4201"/>
                  <a:pt x="14002" y="4207"/>
                </a:cubicBezTo>
                <a:cubicBezTo>
                  <a:pt x="13661" y="4282"/>
                  <a:pt x="13395" y="4529"/>
                  <a:pt x="13281" y="4851"/>
                </a:cubicBezTo>
                <a:cubicBezTo>
                  <a:pt x="13149" y="5230"/>
                  <a:pt x="13092" y="5609"/>
                  <a:pt x="13130" y="6007"/>
                </a:cubicBezTo>
                <a:cubicBezTo>
                  <a:pt x="13187" y="6538"/>
                  <a:pt x="13281" y="7088"/>
                  <a:pt x="13395" y="7619"/>
                </a:cubicBezTo>
                <a:cubicBezTo>
                  <a:pt x="13623" y="8794"/>
                  <a:pt x="13907" y="9969"/>
                  <a:pt x="14267" y="11126"/>
                </a:cubicBezTo>
                <a:cubicBezTo>
                  <a:pt x="14608" y="12244"/>
                  <a:pt x="15044" y="13344"/>
                  <a:pt x="15442" y="14443"/>
                </a:cubicBezTo>
                <a:cubicBezTo>
                  <a:pt x="15879" y="15524"/>
                  <a:pt x="16182" y="16642"/>
                  <a:pt x="16333" y="17799"/>
                </a:cubicBezTo>
                <a:cubicBezTo>
                  <a:pt x="16409" y="18329"/>
                  <a:pt x="16390" y="18879"/>
                  <a:pt x="16296" y="19410"/>
                </a:cubicBezTo>
                <a:cubicBezTo>
                  <a:pt x="16277" y="19618"/>
                  <a:pt x="16144" y="19789"/>
                  <a:pt x="15973" y="19884"/>
                </a:cubicBezTo>
                <a:cubicBezTo>
                  <a:pt x="15943" y="19889"/>
                  <a:pt x="15912" y="19892"/>
                  <a:pt x="15882" y="19892"/>
                </a:cubicBezTo>
                <a:cubicBezTo>
                  <a:pt x="15710" y="19892"/>
                  <a:pt x="15558" y="19802"/>
                  <a:pt x="15461" y="19656"/>
                </a:cubicBezTo>
                <a:cubicBezTo>
                  <a:pt x="15329" y="19467"/>
                  <a:pt x="15215" y="19258"/>
                  <a:pt x="15139" y="19031"/>
                </a:cubicBezTo>
                <a:cubicBezTo>
                  <a:pt x="15025" y="18746"/>
                  <a:pt x="14912" y="18481"/>
                  <a:pt x="14817" y="18197"/>
                </a:cubicBezTo>
                <a:cubicBezTo>
                  <a:pt x="14608" y="17628"/>
                  <a:pt x="14419" y="17059"/>
                  <a:pt x="14248" y="16491"/>
                </a:cubicBezTo>
                <a:cubicBezTo>
                  <a:pt x="13888" y="15353"/>
                  <a:pt x="13566" y="14178"/>
                  <a:pt x="13300" y="13003"/>
                </a:cubicBezTo>
                <a:cubicBezTo>
                  <a:pt x="13073" y="12017"/>
                  <a:pt x="12921" y="11031"/>
                  <a:pt x="12694" y="10045"/>
                </a:cubicBezTo>
                <a:cubicBezTo>
                  <a:pt x="12334" y="8377"/>
                  <a:pt x="11822" y="6576"/>
                  <a:pt x="10590" y="5306"/>
                </a:cubicBezTo>
                <a:cubicBezTo>
                  <a:pt x="10305" y="5022"/>
                  <a:pt x="9983" y="4756"/>
                  <a:pt x="9623" y="4548"/>
                </a:cubicBezTo>
                <a:cubicBezTo>
                  <a:pt x="9603" y="4534"/>
                  <a:pt x="9580" y="4528"/>
                  <a:pt x="9558" y="4528"/>
                </a:cubicBezTo>
                <a:cubicBezTo>
                  <a:pt x="9517" y="4528"/>
                  <a:pt x="9477" y="4549"/>
                  <a:pt x="9452" y="4586"/>
                </a:cubicBezTo>
                <a:cubicBezTo>
                  <a:pt x="8978" y="5458"/>
                  <a:pt x="9016" y="6481"/>
                  <a:pt x="9168" y="7448"/>
                </a:cubicBezTo>
                <a:cubicBezTo>
                  <a:pt x="9338" y="8510"/>
                  <a:pt x="9604" y="9571"/>
                  <a:pt x="9869" y="10633"/>
                </a:cubicBezTo>
                <a:cubicBezTo>
                  <a:pt x="10438" y="12832"/>
                  <a:pt x="11101" y="14993"/>
                  <a:pt x="11879" y="17135"/>
                </a:cubicBezTo>
                <a:cubicBezTo>
                  <a:pt x="12182" y="18007"/>
                  <a:pt x="12618" y="19182"/>
                  <a:pt x="11784" y="19922"/>
                </a:cubicBezTo>
                <a:cubicBezTo>
                  <a:pt x="11612" y="20082"/>
                  <a:pt x="11386" y="20166"/>
                  <a:pt x="11158" y="20166"/>
                </a:cubicBezTo>
                <a:cubicBezTo>
                  <a:pt x="11008" y="20166"/>
                  <a:pt x="10858" y="20130"/>
                  <a:pt x="10722" y="20055"/>
                </a:cubicBezTo>
                <a:cubicBezTo>
                  <a:pt x="10400" y="19827"/>
                  <a:pt x="10172" y="19524"/>
                  <a:pt x="10021" y="19182"/>
                </a:cubicBezTo>
                <a:cubicBezTo>
                  <a:pt x="9831" y="18784"/>
                  <a:pt x="9699" y="18367"/>
                  <a:pt x="9585" y="17950"/>
                </a:cubicBezTo>
                <a:lnTo>
                  <a:pt x="9111" y="16244"/>
                </a:lnTo>
                <a:lnTo>
                  <a:pt x="8125" y="12832"/>
                </a:lnTo>
                <a:cubicBezTo>
                  <a:pt x="7822" y="11732"/>
                  <a:pt x="7519" y="10614"/>
                  <a:pt x="7177" y="9514"/>
                </a:cubicBezTo>
                <a:cubicBezTo>
                  <a:pt x="6950" y="8737"/>
                  <a:pt x="6665" y="7903"/>
                  <a:pt x="6059" y="7353"/>
                </a:cubicBezTo>
                <a:cubicBezTo>
                  <a:pt x="5907" y="7221"/>
                  <a:pt x="5737" y="7107"/>
                  <a:pt x="5547" y="7012"/>
                </a:cubicBezTo>
                <a:cubicBezTo>
                  <a:pt x="5534" y="7008"/>
                  <a:pt x="5519" y="7005"/>
                  <a:pt x="5505" y="7005"/>
                </a:cubicBezTo>
                <a:cubicBezTo>
                  <a:pt x="5457" y="7005"/>
                  <a:pt x="5410" y="7030"/>
                  <a:pt x="5395" y="7088"/>
                </a:cubicBezTo>
                <a:cubicBezTo>
                  <a:pt x="5054" y="9041"/>
                  <a:pt x="5661" y="10936"/>
                  <a:pt x="6305" y="12775"/>
                </a:cubicBezTo>
                <a:cubicBezTo>
                  <a:pt x="6628" y="13723"/>
                  <a:pt x="6988" y="14671"/>
                  <a:pt x="7253" y="15638"/>
                </a:cubicBezTo>
                <a:cubicBezTo>
                  <a:pt x="7386" y="16093"/>
                  <a:pt x="7481" y="16566"/>
                  <a:pt x="7537" y="17059"/>
                </a:cubicBezTo>
                <a:cubicBezTo>
                  <a:pt x="7556" y="17457"/>
                  <a:pt x="7481" y="17969"/>
                  <a:pt x="7064" y="18121"/>
                </a:cubicBezTo>
                <a:cubicBezTo>
                  <a:pt x="6994" y="18147"/>
                  <a:pt x="6924" y="18158"/>
                  <a:pt x="6855" y="18158"/>
                </a:cubicBezTo>
                <a:cubicBezTo>
                  <a:pt x="6568" y="18158"/>
                  <a:pt x="6295" y="17959"/>
                  <a:pt x="6097" y="17761"/>
                </a:cubicBezTo>
                <a:cubicBezTo>
                  <a:pt x="5774" y="17438"/>
                  <a:pt x="5547" y="17059"/>
                  <a:pt x="5376" y="16642"/>
                </a:cubicBezTo>
                <a:cubicBezTo>
                  <a:pt x="4959" y="15619"/>
                  <a:pt x="4561" y="14595"/>
                  <a:pt x="4182" y="13571"/>
                </a:cubicBezTo>
                <a:cubicBezTo>
                  <a:pt x="3405" y="11505"/>
                  <a:pt x="2703" y="9401"/>
                  <a:pt x="2059" y="7278"/>
                </a:cubicBezTo>
                <a:cubicBezTo>
                  <a:pt x="1414" y="5154"/>
                  <a:pt x="846" y="3012"/>
                  <a:pt x="334" y="851"/>
                </a:cubicBezTo>
                <a:cubicBezTo>
                  <a:pt x="277" y="586"/>
                  <a:pt x="220" y="320"/>
                  <a:pt x="163" y="55"/>
                </a:cubicBezTo>
                <a:cubicBezTo>
                  <a:pt x="156" y="17"/>
                  <a:pt x="126" y="0"/>
                  <a:pt x="95"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9" name="Google Shape;769;p14"/>
          <p:cNvSpPr txBox="1"/>
          <p:nvPr>
            <p:ph type="ctrTitle"/>
          </p:nvPr>
        </p:nvSpPr>
        <p:spPr>
          <a:xfrm>
            <a:off x="736646" y="373025"/>
            <a:ext cx="7672500" cy="577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800"/>
              <a:buNone/>
              <a:defRPr/>
            </a:lvl1pPr>
            <a:lvl2pPr lvl="1" rtl="0" algn="ctr">
              <a:spcBef>
                <a:spcPts val="0"/>
              </a:spcBef>
              <a:spcAft>
                <a:spcPts val="0"/>
              </a:spcAft>
              <a:buSzPts val="800"/>
              <a:buNone/>
              <a:defRPr sz="800"/>
            </a:lvl2pPr>
            <a:lvl3pPr lvl="2" rtl="0" algn="ctr">
              <a:spcBef>
                <a:spcPts val="0"/>
              </a:spcBef>
              <a:spcAft>
                <a:spcPts val="0"/>
              </a:spcAft>
              <a:buSzPts val="800"/>
              <a:buNone/>
              <a:defRPr sz="800"/>
            </a:lvl3pPr>
            <a:lvl4pPr lvl="3" rtl="0" algn="ctr">
              <a:spcBef>
                <a:spcPts val="0"/>
              </a:spcBef>
              <a:spcAft>
                <a:spcPts val="0"/>
              </a:spcAft>
              <a:buSzPts val="800"/>
              <a:buNone/>
              <a:defRPr sz="800"/>
            </a:lvl4pPr>
            <a:lvl5pPr lvl="4" rtl="0" algn="ctr">
              <a:spcBef>
                <a:spcPts val="0"/>
              </a:spcBef>
              <a:spcAft>
                <a:spcPts val="0"/>
              </a:spcAft>
              <a:buSzPts val="800"/>
              <a:buNone/>
              <a:defRPr sz="800"/>
            </a:lvl5pPr>
            <a:lvl6pPr lvl="5" rtl="0" algn="ctr">
              <a:spcBef>
                <a:spcPts val="0"/>
              </a:spcBef>
              <a:spcAft>
                <a:spcPts val="0"/>
              </a:spcAft>
              <a:buSzPts val="800"/>
              <a:buNone/>
              <a:defRPr sz="800"/>
            </a:lvl6pPr>
            <a:lvl7pPr lvl="6" rtl="0" algn="ctr">
              <a:spcBef>
                <a:spcPts val="0"/>
              </a:spcBef>
              <a:spcAft>
                <a:spcPts val="0"/>
              </a:spcAft>
              <a:buSzPts val="800"/>
              <a:buNone/>
              <a:defRPr sz="800"/>
            </a:lvl7pPr>
            <a:lvl8pPr lvl="7" rtl="0" algn="ctr">
              <a:spcBef>
                <a:spcPts val="0"/>
              </a:spcBef>
              <a:spcAft>
                <a:spcPts val="0"/>
              </a:spcAft>
              <a:buSzPts val="800"/>
              <a:buNone/>
              <a:defRPr sz="800"/>
            </a:lvl8pPr>
            <a:lvl9pPr lvl="8" rtl="0" algn="ctr">
              <a:spcBef>
                <a:spcPts val="0"/>
              </a:spcBef>
              <a:spcAft>
                <a:spcPts val="0"/>
              </a:spcAft>
              <a:buSzPts val="800"/>
              <a:buNone/>
              <a:defRPr sz="800"/>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2">
  <p:cSld name="CUSTOM_3_1">
    <p:spTree>
      <p:nvGrpSpPr>
        <p:cNvPr id="770" name="Shape 770"/>
        <p:cNvGrpSpPr/>
        <p:nvPr/>
      </p:nvGrpSpPr>
      <p:grpSpPr>
        <a:xfrm>
          <a:off x="0" y="0"/>
          <a:ext cx="0" cy="0"/>
          <a:chOff x="0" y="0"/>
          <a:chExt cx="0" cy="0"/>
        </a:xfrm>
      </p:grpSpPr>
      <p:pic>
        <p:nvPicPr>
          <p:cNvPr id="771" name="Google Shape;771;p15"/>
          <p:cNvPicPr preferRelativeResize="0"/>
          <p:nvPr/>
        </p:nvPicPr>
        <p:blipFill>
          <a:blip r:embed="rId2">
            <a:alphaModFix amt="66000"/>
          </a:blip>
          <a:stretch>
            <a:fillRect/>
          </a:stretch>
        </p:blipFill>
        <p:spPr>
          <a:xfrm flipH="1" rot="8456486">
            <a:off x="7252441" y="4177105"/>
            <a:ext cx="3297389" cy="2276638"/>
          </a:xfrm>
          <a:prstGeom prst="rect">
            <a:avLst/>
          </a:prstGeom>
          <a:noFill/>
          <a:ln>
            <a:noFill/>
          </a:ln>
        </p:spPr>
      </p:pic>
      <p:grpSp>
        <p:nvGrpSpPr>
          <p:cNvPr id="772" name="Google Shape;772;p15"/>
          <p:cNvGrpSpPr/>
          <p:nvPr/>
        </p:nvGrpSpPr>
        <p:grpSpPr>
          <a:xfrm rot="2700046">
            <a:off x="8023488" y="3760130"/>
            <a:ext cx="1344367" cy="1995327"/>
            <a:chOff x="272875" y="1527563"/>
            <a:chExt cx="255950" cy="455000"/>
          </a:xfrm>
        </p:grpSpPr>
        <p:sp>
          <p:nvSpPr>
            <p:cNvPr id="773" name="Google Shape;773;p15"/>
            <p:cNvSpPr/>
            <p:nvPr/>
          </p:nvSpPr>
          <p:spPr>
            <a:xfrm>
              <a:off x="471925" y="1963988"/>
              <a:ext cx="26575" cy="18575"/>
            </a:xfrm>
            <a:custGeom>
              <a:rect b="b" l="l" r="r" t="t"/>
              <a:pathLst>
                <a:path extrusionOk="0" h="743" w="1063">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4" name="Google Shape;774;p15"/>
            <p:cNvSpPr/>
            <p:nvPr/>
          </p:nvSpPr>
          <p:spPr>
            <a:xfrm>
              <a:off x="366725" y="1787738"/>
              <a:ext cx="29875" cy="22300"/>
            </a:xfrm>
            <a:custGeom>
              <a:rect b="b" l="l" r="r" t="t"/>
              <a:pathLst>
                <a:path extrusionOk="0" h="892" w="1195">
                  <a:moveTo>
                    <a:pt x="607" y="1"/>
                  </a:moveTo>
                  <a:cubicBezTo>
                    <a:pt x="0" y="1"/>
                    <a:pt x="0" y="892"/>
                    <a:pt x="607" y="892"/>
                  </a:cubicBezTo>
                  <a:cubicBezTo>
                    <a:pt x="1194" y="892"/>
                    <a:pt x="1194" y="1"/>
                    <a:pt x="607"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5" name="Google Shape;775;p15"/>
            <p:cNvSpPr/>
            <p:nvPr/>
          </p:nvSpPr>
          <p:spPr>
            <a:xfrm>
              <a:off x="380450" y="1835613"/>
              <a:ext cx="9975" cy="8550"/>
            </a:xfrm>
            <a:custGeom>
              <a:rect b="b" l="l" r="r" t="t"/>
              <a:pathLst>
                <a:path extrusionOk="0" h="342" w="399">
                  <a:moveTo>
                    <a:pt x="209" y="1"/>
                  </a:moveTo>
                  <a:cubicBezTo>
                    <a:pt x="1" y="38"/>
                    <a:pt x="1" y="323"/>
                    <a:pt x="209" y="342"/>
                  </a:cubicBezTo>
                  <a:cubicBezTo>
                    <a:pt x="399" y="323"/>
                    <a:pt x="399" y="38"/>
                    <a:pt x="209"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6" name="Google Shape;776;p15"/>
            <p:cNvSpPr/>
            <p:nvPr/>
          </p:nvSpPr>
          <p:spPr>
            <a:xfrm>
              <a:off x="416475" y="1837513"/>
              <a:ext cx="5700" cy="4750"/>
            </a:xfrm>
            <a:custGeom>
              <a:rect b="b" l="l" r="r" t="t"/>
              <a:pathLst>
                <a:path extrusionOk="0" h="190" w="228">
                  <a:moveTo>
                    <a:pt x="114" y="0"/>
                  </a:moveTo>
                  <a:cubicBezTo>
                    <a:pt x="0" y="19"/>
                    <a:pt x="0" y="171"/>
                    <a:pt x="114" y="190"/>
                  </a:cubicBezTo>
                  <a:cubicBezTo>
                    <a:pt x="228" y="171"/>
                    <a:pt x="228" y="19"/>
                    <a:pt x="11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7" name="Google Shape;777;p15"/>
            <p:cNvSpPr/>
            <p:nvPr/>
          </p:nvSpPr>
          <p:spPr>
            <a:xfrm>
              <a:off x="415525" y="1877788"/>
              <a:ext cx="7600" cy="10675"/>
            </a:xfrm>
            <a:custGeom>
              <a:rect b="b" l="l" r="r" t="t"/>
              <a:pathLst>
                <a:path extrusionOk="0" h="427" w="304">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8" name="Google Shape;778;p15"/>
            <p:cNvSpPr/>
            <p:nvPr/>
          </p:nvSpPr>
          <p:spPr>
            <a:xfrm>
              <a:off x="432600" y="1937038"/>
              <a:ext cx="10450" cy="8075"/>
            </a:xfrm>
            <a:custGeom>
              <a:rect b="b" l="l" r="r" t="t"/>
              <a:pathLst>
                <a:path extrusionOk="0" h="323" w="418">
                  <a:moveTo>
                    <a:pt x="209" y="0"/>
                  </a:moveTo>
                  <a:cubicBezTo>
                    <a:pt x="0" y="0"/>
                    <a:pt x="0" y="323"/>
                    <a:pt x="209" y="323"/>
                  </a:cubicBezTo>
                  <a:cubicBezTo>
                    <a:pt x="417" y="323"/>
                    <a:pt x="417" y="0"/>
                    <a:pt x="209"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9" name="Google Shape;779;p15"/>
            <p:cNvSpPr/>
            <p:nvPr/>
          </p:nvSpPr>
          <p:spPr>
            <a:xfrm>
              <a:off x="452025" y="1974938"/>
              <a:ext cx="9500" cy="7150"/>
            </a:xfrm>
            <a:custGeom>
              <a:rect b="b" l="l" r="r" t="t"/>
              <a:pathLst>
                <a:path extrusionOk="0" h="286" w="380">
                  <a:moveTo>
                    <a:pt x="190" y="1"/>
                  </a:moveTo>
                  <a:cubicBezTo>
                    <a:pt x="0" y="1"/>
                    <a:pt x="0" y="285"/>
                    <a:pt x="190" y="285"/>
                  </a:cubicBezTo>
                  <a:cubicBezTo>
                    <a:pt x="379" y="285"/>
                    <a:pt x="379" y="1"/>
                    <a:pt x="190"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0" name="Google Shape;780;p15"/>
            <p:cNvSpPr/>
            <p:nvPr/>
          </p:nvSpPr>
          <p:spPr>
            <a:xfrm>
              <a:off x="472875" y="1918538"/>
              <a:ext cx="19925" cy="15200"/>
            </a:xfrm>
            <a:custGeom>
              <a:rect b="b" l="l" r="r" t="t"/>
              <a:pathLst>
                <a:path extrusionOk="0" h="608" w="797">
                  <a:moveTo>
                    <a:pt x="398" y="1"/>
                  </a:moveTo>
                  <a:cubicBezTo>
                    <a:pt x="0" y="1"/>
                    <a:pt x="0" y="608"/>
                    <a:pt x="398" y="608"/>
                  </a:cubicBezTo>
                  <a:cubicBezTo>
                    <a:pt x="797" y="608"/>
                    <a:pt x="797" y="1"/>
                    <a:pt x="398"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1" name="Google Shape;781;p15"/>
            <p:cNvSpPr/>
            <p:nvPr/>
          </p:nvSpPr>
          <p:spPr>
            <a:xfrm>
              <a:off x="444900" y="1890113"/>
              <a:ext cx="16150" cy="11875"/>
            </a:xfrm>
            <a:custGeom>
              <a:rect b="b" l="l" r="r" t="t"/>
              <a:pathLst>
                <a:path extrusionOk="0" h="475" w="646">
                  <a:moveTo>
                    <a:pt x="323" y="1"/>
                  </a:moveTo>
                  <a:cubicBezTo>
                    <a:pt x="1" y="1"/>
                    <a:pt x="1" y="475"/>
                    <a:pt x="323" y="475"/>
                  </a:cubicBezTo>
                  <a:cubicBezTo>
                    <a:pt x="645" y="475"/>
                    <a:pt x="645" y="1"/>
                    <a:pt x="32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2" name="Google Shape;782;p15"/>
            <p:cNvSpPr/>
            <p:nvPr/>
          </p:nvSpPr>
          <p:spPr>
            <a:xfrm>
              <a:off x="398475" y="1905288"/>
              <a:ext cx="11875" cy="11400"/>
            </a:xfrm>
            <a:custGeom>
              <a:rect b="b" l="l" r="r" t="t"/>
              <a:pathLst>
                <a:path extrusionOk="0" h="456" w="475">
                  <a:moveTo>
                    <a:pt x="228" y="0"/>
                  </a:moveTo>
                  <a:cubicBezTo>
                    <a:pt x="0" y="57"/>
                    <a:pt x="0" y="398"/>
                    <a:pt x="228" y="455"/>
                  </a:cubicBezTo>
                  <a:cubicBezTo>
                    <a:pt x="474" y="398"/>
                    <a:pt x="474" y="57"/>
                    <a:pt x="228"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3" name="Google Shape;783;p15"/>
            <p:cNvSpPr/>
            <p:nvPr/>
          </p:nvSpPr>
          <p:spPr>
            <a:xfrm>
              <a:off x="454400" y="1849363"/>
              <a:ext cx="11850" cy="11400"/>
            </a:xfrm>
            <a:custGeom>
              <a:rect b="b" l="l" r="r" t="t"/>
              <a:pathLst>
                <a:path extrusionOk="0" h="456" w="474">
                  <a:moveTo>
                    <a:pt x="246" y="0"/>
                  </a:moveTo>
                  <a:cubicBezTo>
                    <a:pt x="0" y="57"/>
                    <a:pt x="0" y="398"/>
                    <a:pt x="246" y="455"/>
                  </a:cubicBezTo>
                  <a:cubicBezTo>
                    <a:pt x="474" y="398"/>
                    <a:pt x="474" y="57"/>
                    <a:pt x="24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4" name="Google Shape;784;p15"/>
            <p:cNvSpPr/>
            <p:nvPr/>
          </p:nvSpPr>
          <p:spPr>
            <a:xfrm>
              <a:off x="428800" y="1830863"/>
              <a:ext cx="14725" cy="11400"/>
            </a:xfrm>
            <a:custGeom>
              <a:rect b="b" l="l" r="r" t="t"/>
              <a:pathLst>
                <a:path extrusionOk="0" h="456" w="589">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5" name="Google Shape;785;p15"/>
            <p:cNvSpPr/>
            <p:nvPr/>
          </p:nvSpPr>
          <p:spPr>
            <a:xfrm>
              <a:off x="440175" y="1765463"/>
              <a:ext cx="18025" cy="14725"/>
            </a:xfrm>
            <a:custGeom>
              <a:rect b="b" l="l" r="r" t="t"/>
              <a:pathLst>
                <a:path extrusionOk="0" h="589" w="721">
                  <a:moveTo>
                    <a:pt x="361" y="1"/>
                  </a:moveTo>
                  <a:cubicBezTo>
                    <a:pt x="0" y="20"/>
                    <a:pt x="0" y="551"/>
                    <a:pt x="361" y="589"/>
                  </a:cubicBezTo>
                  <a:cubicBezTo>
                    <a:pt x="721" y="551"/>
                    <a:pt x="721" y="20"/>
                    <a:pt x="36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6" name="Google Shape;786;p15"/>
            <p:cNvSpPr/>
            <p:nvPr/>
          </p:nvSpPr>
          <p:spPr>
            <a:xfrm>
              <a:off x="385200" y="1777313"/>
              <a:ext cx="15650" cy="13300"/>
            </a:xfrm>
            <a:custGeom>
              <a:rect b="b" l="l" r="r" t="t"/>
              <a:pathLst>
                <a:path extrusionOk="0" h="532" w="626">
                  <a:moveTo>
                    <a:pt x="323" y="1"/>
                  </a:moveTo>
                  <a:cubicBezTo>
                    <a:pt x="0" y="39"/>
                    <a:pt x="0" y="494"/>
                    <a:pt x="323" y="532"/>
                  </a:cubicBezTo>
                  <a:cubicBezTo>
                    <a:pt x="626" y="494"/>
                    <a:pt x="626" y="39"/>
                    <a:pt x="32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7" name="Google Shape;787;p15"/>
            <p:cNvSpPr/>
            <p:nvPr/>
          </p:nvSpPr>
          <p:spPr>
            <a:xfrm>
              <a:off x="399875" y="1703388"/>
              <a:ext cx="16150" cy="11875"/>
            </a:xfrm>
            <a:custGeom>
              <a:rect b="b" l="l" r="r" t="t"/>
              <a:pathLst>
                <a:path extrusionOk="0" h="475" w="646">
                  <a:moveTo>
                    <a:pt x="323" y="1"/>
                  </a:moveTo>
                  <a:cubicBezTo>
                    <a:pt x="1" y="1"/>
                    <a:pt x="1" y="474"/>
                    <a:pt x="323" y="474"/>
                  </a:cubicBezTo>
                  <a:cubicBezTo>
                    <a:pt x="646" y="474"/>
                    <a:pt x="646" y="1"/>
                    <a:pt x="32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8" name="Google Shape;788;p15"/>
            <p:cNvSpPr/>
            <p:nvPr/>
          </p:nvSpPr>
          <p:spPr>
            <a:xfrm>
              <a:off x="354400" y="1709538"/>
              <a:ext cx="17550" cy="14250"/>
            </a:xfrm>
            <a:custGeom>
              <a:rect b="b" l="l" r="r" t="t"/>
              <a:pathLst>
                <a:path extrusionOk="0" h="570" w="702">
                  <a:moveTo>
                    <a:pt x="341" y="1"/>
                  </a:moveTo>
                  <a:cubicBezTo>
                    <a:pt x="0" y="20"/>
                    <a:pt x="0" y="532"/>
                    <a:pt x="341" y="570"/>
                  </a:cubicBezTo>
                  <a:cubicBezTo>
                    <a:pt x="702" y="532"/>
                    <a:pt x="702" y="20"/>
                    <a:pt x="34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9" name="Google Shape;789;p15"/>
            <p:cNvSpPr/>
            <p:nvPr/>
          </p:nvSpPr>
          <p:spPr>
            <a:xfrm>
              <a:off x="338275" y="1701963"/>
              <a:ext cx="19450" cy="14250"/>
            </a:xfrm>
            <a:custGeom>
              <a:rect b="b" l="l" r="r" t="t"/>
              <a:pathLst>
                <a:path extrusionOk="0" h="570" w="778">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0" name="Google Shape;790;p15"/>
            <p:cNvSpPr/>
            <p:nvPr/>
          </p:nvSpPr>
          <p:spPr>
            <a:xfrm>
              <a:off x="388050" y="1631363"/>
              <a:ext cx="17550" cy="13750"/>
            </a:xfrm>
            <a:custGeom>
              <a:rect b="b" l="l" r="r" t="t"/>
              <a:pathLst>
                <a:path extrusionOk="0" h="550" w="702">
                  <a:moveTo>
                    <a:pt x="360" y="0"/>
                  </a:moveTo>
                  <a:cubicBezTo>
                    <a:pt x="0" y="0"/>
                    <a:pt x="0" y="550"/>
                    <a:pt x="360" y="550"/>
                  </a:cubicBezTo>
                  <a:cubicBezTo>
                    <a:pt x="701" y="550"/>
                    <a:pt x="701" y="0"/>
                    <a:pt x="360"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1" name="Google Shape;791;p15"/>
            <p:cNvSpPr/>
            <p:nvPr/>
          </p:nvSpPr>
          <p:spPr>
            <a:xfrm>
              <a:off x="297525" y="1637988"/>
              <a:ext cx="18975" cy="14725"/>
            </a:xfrm>
            <a:custGeom>
              <a:rect b="b" l="l" r="r" t="t"/>
              <a:pathLst>
                <a:path extrusionOk="0" h="589" w="759">
                  <a:moveTo>
                    <a:pt x="379" y="0"/>
                  </a:moveTo>
                  <a:cubicBezTo>
                    <a:pt x="0" y="0"/>
                    <a:pt x="0" y="588"/>
                    <a:pt x="379" y="588"/>
                  </a:cubicBezTo>
                  <a:cubicBezTo>
                    <a:pt x="759" y="588"/>
                    <a:pt x="759" y="0"/>
                    <a:pt x="379"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2" name="Google Shape;792;p15"/>
            <p:cNvSpPr/>
            <p:nvPr/>
          </p:nvSpPr>
          <p:spPr>
            <a:xfrm>
              <a:off x="356275" y="1585363"/>
              <a:ext cx="20875" cy="15675"/>
            </a:xfrm>
            <a:custGeom>
              <a:rect b="b" l="l" r="r" t="t"/>
              <a:pathLst>
                <a:path extrusionOk="0" h="627" w="835">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3" name="Google Shape;793;p15"/>
            <p:cNvSpPr/>
            <p:nvPr/>
          </p:nvSpPr>
          <p:spPr>
            <a:xfrm>
              <a:off x="311750" y="1588238"/>
              <a:ext cx="12800" cy="9500"/>
            </a:xfrm>
            <a:custGeom>
              <a:rect b="b" l="l" r="r" t="t"/>
              <a:pathLst>
                <a:path extrusionOk="0" h="380" w="512">
                  <a:moveTo>
                    <a:pt x="265" y="0"/>
                  </a:moveTo>
                  <a:cubicBezTo>
                    <a:pt x="0" y="0"/>
                    <a:pt x="0" y="379"/>
                    <a:pt x="265" y="379"/>
                  </a:cubicBezTo>
                  <a:cubicBezTo>
                    <a:pt x="512" y="379"/>
                    <a:pt x="512" y="0"/>
                    <a:pt x="265"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4" name="Google Shape;794;p15"/>
            <p:cNvSpPr/>
            <p:nvPr/>
          </p:nvSpPr>
          <p:spPr>
            <a:xfrm>
              <a:off x="285675" y="1574488"/>
              <a:ext cx="20400" cy="15175"/>
            </a:xfrm>
            <a:custGeom>
              <a:rect b="b" l="l" r="r" t="t"/>
              <a:pathLst>
                <a:path extrusionOk="0" h="607" w="816">
                  <a:moveTo>
                    <a:pt x="398" y="0"/>
                  </a:moveTo>
                  <a:cubicBezTo>
                    <a:pt x="0" y="0"/>
                    <a:pt x="0" y="607"/>
                    <a:pt x="398" y="607"/>
                  </a:cubicBezTo>
                  <a:cubicBezTo>
                    <a:pt x="816" y="607"/>
                    <a:pt x="816" y="0"/>
                    <a:pt x="398"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5" name="Google Shape;795;p15"/>
            <p:cNvSpPr/>
            <p:nvPr/>
          </p:nvSpPr>
          <p:spPr>
            <a:xfrm>
              <a:off x="354400" y="1551263"/>
              <a:ext cx="9975" cy="8550"/>
            </a:xfrm>
            <a:custGeom>
              <a:rect b="b" l="l" r="r" t="t"/>
              <a:pathLst>
                <a:path extrusionOk="0" h="342" w="399">
                  <a:moveTo>
                    <a:pt x="209" y="0"/>
                  </a:moveTo>
                  <a:cubicBezTo>
                    <a:pt x="0" y="38"/>
                    <a:pt x="0" y="323"/>
                    <a:pt x="209" y="342"/>
                  </a:cubicBezTo>
                  <a:cubicBezTo>
                    <a:pt x="398" y="323"/>
                    <a:pt x="398" y="38"/>
                    <a:pt x="209"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6" name="Google Shape;796;p15"/>
            <p:cNvSpPr/>
            <p:nvPr/>
          </p:nvSpPr>
          <p:spPr>
            <a:xfrm>
              <a:off x="337800" y="1527563"/>
              <a:ext cx="13300" cy="11400"/>
            </a:xfrm>
            <a:custGeom>
              <a:rect b="b" l="l" r="r" t="t"/>
              <a:pathLst>
                <a:path extrusionOk="0" h="456" w="532">
                  <a:moveTo>
                    <a:pt x="266" y="1"/>
                  </a:moveTo>
                  <a:cubicBezTo>
                    <a:pt x="1" y="38"/>
                    <a:pt x="1" y="418"/>
                    <a:pt x="266" y="455"/>
                  </a:cubicBezTo>
                  <a:cubicBezTo>
                    <a:pt x="531" y="418"/>
                    <a:pt x="531" y="38"/>
                    <a:pt x="266"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7" name="Google Shape;797;p15"/>
            <p:cNvSpPr/>
            <p:nvPr/>
          </p:nvSpPr>
          <p:spPr>
            <a:xfrm>
              <a:off x="272875" y="1700063"/>
              <a:ext cx="23250" cy="18050"/>
            </a:xfrm>
            <a:custGeom>
              <a:rect b="b" l="l" r="r" t="t"/>
              <a:pathLst>
                <a:path extrusionOk="0" h="722" w="930">
                  <a:moveTo>
                    <a:pt x="474" y="1"/>
                  </a:moveTo>
                  <a:cubicBezTo>
                    <a:pt x="0" y="1"/>
                    <a:pt x="0" y="721"/>
                    <a:pt x="474" y="721"/>
                  </a:cubicBezTo>
                  <a:cubicBezTo>
                    <a:pt x="929" y="721"/>
                    <a:pt x="929" y="1"/>
                    <a:pt x="474"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8" name="Google Shape;798;p15"/>
            <p:cNvSpPr/>
            <p:nvPr/>
          </p:nvSpPr>
          <p:spPr>
            <a:xfrm>
              <a:off x="507000" y="1726138"/>
              <a:ext cx="3800" cy="3350"/>
            </a:xfrm>
            <a:custGeom>
              <a:rect b="b" l="l" r="r" t="t"/>
              <a:pathLst>
                <a:path extrusionOk="0" h="134" w="152">
                  <a:moveTo>
                    <a:pt x="76" y="0"/>
                  </a:moveTo>
                  <a:cubicBezTo>
                    <a:pt x="0" y="0"/>
                    <a:pt x="0" y="114"/>
                    <a:pt x="76" y="133"/>
                  </a:cubicBezTo>
                  <a:cubicBezTo>
                    <a:pt x="152" y="114"/>
                    <a:pt x="152" y="0"/>
                    <a:pt x="7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9" name="Google Shape;799;p15"/>
            <p:cNvSpPr/>
            <p:nvPr/>
          </p:nvSpPr>
          <p:spPr>
            <a:xfrm>
              <a:off x="485200" y="1780638"/>
              <a:ext cx="18025" cy="13775"/>
            </a:xfrm>
            <a:custGeom>
              <a:rect b="b" l="l" r="r" t="t"/>
              <a:pathLst>
                <a:path extrusionOk="0" h="551" w="721">
                  <a:moveTo>
                    <a:pt x="360" y="1"/>
                  </a:moveTo>
                  <a:cubicBezTo>
                    <a:pt x="0" y="1"/>
                    <a:pt x="0" y="550"/>
                    <a:pt x="360" y="550"/>
                  </a:cubicBezTo>
                  <a:cubicBezTo>
                    <a:pt x="721" y="550"/>
                    <a:pt x="721" y="1"/>
                    <a:pt x="360"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0" name="Google Shape;800;p15"/>
            <p:cNvSpPr/>
            <p:nvPr/>
          </p:nvSpPr>
          <p:spPr>
            <a:xfrm>
              <a:off x="502250" y="1829463"/>
              <a:ext cx="9500" cy="6175"/>
            </a:xfrm>
            <a:custGeom>
              <a:rect b="b" l="l" r="r" t="t"/>
              <a:pathLst>
                <a:path extrusionOk="0" h="247" w="38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1" name="Google Shape;801;p15"/>
            <p:cNvSpPr/>
            <p:nvPr/>
          </p:nvSpPr>
          <p:spPr>
            <a:xfrm>
              <a:off x="504150" y="1867838"/>
              <a:ext cx="24675" cy="18975"/>
            </a:xfrm>
            <a:custGeom>
              <a:rect b="b" l="l" r="r" t="t"/>
              <a:pathLst>
                <a:path extrusionOk="0" h="759" w="987">
                  <a:moveTo>
                    <a:pt x="493" y="1"/>
                  </a:moveTo>
                  <a:cubicBezTo>
                    <a:pt x="1" y="1"/>
                    <a:pt x="1" y="759"/>
                    <a:pt x="493" y="759"/>
                  </a:cubicBezTo>
                  <a:cubicBezTo>
                    <a:pt x="986" y="759"/>
                    <a:pt x="986" y="1"/>
                    <a:pt x="49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2" name="Google Shape;802;p15"/>
            <p:cNvSpPr/>
            <p:nvPr/>
          </p:nvSpPr>
          <p:spPr>
            <a:xfrm>
              <a:off x="360075" y="1880163"/>
              <a:ext cx="20875" cy="17075"/>
            </a:xfrm>
            <a:custGeom>
              <a:rect b="b" l="l" r="r" t="t"/>
              <a:pathLst>
                <a:path extrusionOk="0" h="683" w="835">
                  <a:moveTo>
                    <a:pt x="418" y="0"/>
                  </a:moveTo>
                  <a:cubicBezTo>
                    <a:pt x="1" y="38"/>
                    <a:pt x="1" y="645"/>
                    <a:pt x="418" y="683"/>
                  </a:cubicBezTo>
                  <a:cubicBezTo>
                    <a:pt x="835" y="645"/>
                    <a:pt x="835" y="38"/>
                    <a:pt x="418"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3" name="Google Shape;803;p15"/>
            <p:cNvSpPr/>
            <p:nvPr/>
          </p:nvSpPr>
          <p:spPr>
            <a:xfrm>
              <a:off x="319325" y="1860263"/>
              <a:ext cx="16125" cy="12350"/>
            </a:xfrm>
            <a:custGeom>
              <a:rect b="b" l="l" r="r" t="t"/>
              <a:pathLst>
                <a:path extrusionOk="0" h="494" w="645">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4" name="Google Shape;804;p15"/>
            <p:cNvSpPr/>
            <p:nvPr/>
          </p:nvSpPr>
          <p:spPr>
            <a:xfrm>
              <a:off x="325475" y="1808138"/>
              <a:ext cx="15675" cy="11850"/>
            </a:xfrm>
            <a:custGeom>
              <a:rect b="b" l="l" r="r" t="t"/>
              <a:pathLst>
                <a:path extrusionOk="0" h="474" w="627">
                  <a:moveTo>
                    <a:pt x="304" y="0"/>
                  </a:moveTo>
                  <a:cubicBezTo>
                    <a:pt x="1" y="0"/>
                    <a:pt x="1" y="474"/>
                    <a:pt x="304" y="474"/>
                  </a:cubicBezTo>
                  <a:cubicBezTo>
                    <a:pt x="626" y="474"/>
                    <a:pt x="626" y="0"/>
                    <a:pt x="30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5" name="Google Shape;805;p15"/>
            <p:cNvSpPr/>
            <p:nvPr/>
          </p:nvSpPr>
          <p:spPr>
            <a:xfrm>
              <a:off x="298950" y="1787738"/>
              <a:ext cx="8550" cy="7150"/>
            </a:xfrm>
            <a:custGeom>
              <a:rect b="b" l="l" r="r" t="t"/>
              <a:pathLst>
                <a:path extrusionOk="0" h="286" w="342">
                  <a:moveTo>
                    <a:pt x="171" y="1"/>
                  </a:moveTo>
                  <a:cubicBezTo>
                    <a:pt x="0" y="20"/>
                    <a:pt x="0" y="266"/>
                    <a:pt x="171" y="285"/>
                  </a:cubicBezTo>
                  <a:cubicBezTo>
                    <a:pt x="341" y="266"/>
                    <a:pt x="341" y="20"/>
                    <a:pt x="17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6" name="Google Shape;806;p15"/>
            <p:cNvSpPr/>
            <p:nvPr/>
          </p:nvSpPr>
          <p:spPr>
            <a:xfrm>
              <a:off x="445850" y="1622338"/>
              <a:ext cx="21825" cy="16625"/>
            </a:xfrm>
            <a:custGeom>
              <a:rect b="b" l="l" r="r" t="t"/>
              <a:pathLst>
                <a:path extrusionOk="0" h="665" w="873">
                  <a:moveTo>
                    <a:pt x="437" y="1"/>
                  </a:moveTo>
                  <a:cubicBezTo>
                    <a:pt x="1" y="1"/>
                    <a:pt x="1" y="664"/>
                    <a:pt x="437" y="664"/>
                  </a:cubicBezTo>
                  <a:cubicBezTo>
                    <a:pt x="873" y="664"/>
                    <a:pt x="873" y="1"/>
                    <a:pt x="437"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7" name="Google Shape;807;p15"/>
            <p:cNvSpPr/>
            <p:nvPr/>
          </p:nvSpPr>
          <p:spPr>
            <a:xfrm>
              <a:off x="418850" y="1542263"/>
              <a:ext cx="23250" cy="18975"/>
            </a:xfrm>
            <a:custGeom>
              <a:rect b="b" l="l" r="r" t="t"/>
              <a:pathLst>
                <a:path extrusionOk="0" h="759" w="930">
                  <a:moveTo>
                    <a:pt x="474" y="0"/>
                  </a:moveTo>
                  <a:cubicBezTo>
                    <a:pt x="0" y="38"/>
                    <a:pt x="0" y="721"/>
                    <a:pt x="474" y="758"/>
                  </a:cubicBezTo>
                  <a:cubicBezTo>
                    <a:pt x="929" y="721"/>
                    <a:pt x="929" y="38"/>
                    <a:pt x="47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808" name="Google Shape;808;p15"/>
          <p:cNvPicPr preferRelativeResize="0"/>
          <p:nvPr/>
        </p:nvPicPr>
        <p:blipFill>
          <a:blip r:embed="rId3">
            <a:alphaModFix amt="74000"/>
          </a:blip>
          <a:stretch>
            <a:fillRect/>
          </a:stretch>
        </p:blipFill>
        <p:spPr>
          <a:xfrm flipH="1" rot="-5809801">
            <a:off x="7609918" y="-1097658"/>
            <a:ext cx="2894870" cy="2593321"/>
          </a:xfrm>
          <a:prstGeom prst="rect">
            <a:avLst/>
          </a:prstGeom>
          <a:noFill/>
          <a:ln>
            <a:noFill/>
          </a:ln>
        </p:spPr>
      </p:pic>
      <p:pic>
        <p:nvPicPr>
          <p:cNvPr id="809" name="Google Shape;809;p15"/>
          <p:cNvPicPr preferRelativeResize="0"/>
          <p:nvPr/>
        </p:nvPicPr>
        <p:blipFill>
          <a:blip r:embed="rId4">
            <a:alphaModFix amt="76000"/>
          </a:blip>
          <a:stretch>
            <a:fillRect/>
          </a:stretch>
        </p:blipFill>
        <p:spPr>
          <a:xfrm rot="9663874">
            <a:off x="-3354179" y="-1777728"/>
            <a:ext cx="7605805" cy="2832382"/>
          </a:xfrm>
          <a:prstGeom prst="rect">
            <a:avLst/>
          </a:prstGeom>
          <a:noFill/>
          <a:ln>
            <a:noFill/>
          </a:ln>
        </p:spPr>
      </p:pic>
      <p:grpSp>
        <p:nvGrpSpPr>
          <p:cNvPr id="810" name="Google Shape;810;p15"/>
          <p:cNvGrpSpPr/>
          <p:nvPr/>
        </p:nvGrpSpPr>
        <p:grpSpPr>
          <a:xfrm rot="-7181356">
            <a:off x="474922" y="-1462434"/>
            <a:ext cx="1344356" cy="2469645"/>
            <a:chOff x="272875" y="1419395"/>
            <a:chExt cx="255950" cy="563168"/>
          </a:xfrm>
        </p:grpSpPr>
        <p:sp>
          <p:nvSpPr>
            <p:cNvPr id="811" name="Google Shape;811;p15"/>
            <p:cNvSpPr/>
            <p:nvPr/>
          </p:nvSpPr>
          <p:spPr>
            <a:xfrm>
              <a:off x="471925" y="1963988"/>
              <a:ext cx="26575" cy="18575"/>
            </a:xfrm>
            <a:custGeom>
              <a:rect b="b" l="l" r="r" t="t"/>
              <a:pathLst>
                <a:path extrusionOk="0" h="743" w="1063">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2" name="Google Shape;812;p15"/>
            <p:cNvSpPr/>
            <p:nvPr/>
          </p:nvSpPr>
          <p:spPr>
            <a:xfrm>
              <a:off x="366725" y="1787738"/>
              <a:ext cx="29875" cy="22300"/>
            </a:xfrm>
            <a:custGeom>
              <a:rect b="b" l="l" r="r" t="t"/>
              <a:pathLst>
                <a:path extrusionOk="0" h="892" w="1195">
                  <a:moveTo>
                    <a:pt x="607" y="1"/>
                  </a:moveTo>
                  <a:cubicBezTo>
                    <a:pt x="0" y="1"/>
                    <a:pt x="0" y="892"/>
                    <a:pt x="607" y="892"/>
                  </a:cubicBezTo>
                  <a:cubicBezTo>
                    <a:pt x="1194" y="892"/>
                    <a:pt x="1194" y="1"/>
                    <a:pt x="607"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3" name="Google Shape;813;p15"/>
            <p:cNvSpPr/>
            <p:nvPr/>
          </p:nvSpPr>
          <p:spPr>
            <a:xfrm>
              <a:off x="380450" y="1835613"/>
              <a:ext cx="9975" cy="8550"/>
            </a:xfrm>
            <a:custGeom>
              <a:rect b="b" l="l" r="r" t="t"/>
              <a:pathLst>
                <a:path extrusionOk="0" h="342" w="399">
                  <a:moveTo>
                    <a:pt x="209" y="1"/>
                  </a:moveTo>
                  <a:cubicBezTo>
                    <a:pt x="1" y="38"/>
                    <a:pt x="1" y="323"/>
                    <a:pt x="209" y="342"/>
                  </a:cubicBezTo>
                  <a:cubicBezTo>
                    <a:pt x="399" y="323"/>
                    <a:pt x="399" y="38"/>
                    <a:pt x="209"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4" name="Google Shape;814;p15"/>
            <p:cNvSpPr/>
            <p:nvPr/>
          </p:nvSpPr>
          <p:spPr>
            <a:xfrm>
              <a:off x="416475" y="1837513"/>
              <a:ext cx="5700" cy="4750"/>
            </a:xfrm>
            <a:custGeom>
              <a:rect b="b" l="l" r="r" t="t"/>
              <a:pathLst>
                <a:path extrusionOk="0" h="190" w="228">
                  <a:moveTo>
                    <a:pt x="114" y="0"/>
                  </a:moveTo>
                  <a:cubicBezTo>
                    <a:pt x="0" y="19"/>
                    <a:pt x="0" y="171"/>
                    <a:pt x="114" y="190"/>
                  </a:cubicBezTo>
                  <a:cubicBezTo>
                    <a:pt x="228" y="171"/>
                    <a:pt x="228" y="19"/>
                    <a:pt x="11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5" name="Google Shape;815;p15"/>
            <p:cNvSpPr/>
            <p:nvPr/>
          </p:nvSpPr>
          <p:spPr>
            <a:xfrm>
              <a:off x="415525" y="1877788"/>
              <a:ext cx="7600" cy="10675"/>
            </a:xfrm>
            <a:custGeom>
              <a:rect b="b" l="l" r="r" t="t"/>
              <a:pathLst>
                <a:path extrusionOk="0" h="427" w="304">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6" name="Google Shape;816;p15"/>
            <p:cNvSpPr/>
            <p:nvPr/>
          </p:nvSpPr>
          <p:spPr>
            <a:xfrm>
              <a:off x="432600" y="1937038"/>
              <a:ext cx="10450" cy="8075"/>
            </a:xfrm>
            <a:custGeom>
              <a:rect b="b" l="l" r="r" t="t"/>
              <a:pathLst>
                <a:path extrusionOk="0" h="323" w="418">
                  <a:moveTo>
                    <a:pt x="209" y="0"/>
                  </a:moveTo>
                  <a:cubicBezTo>
                    <a:pt x="0" y="0"/>
                    <a:pt x="0" y="323"/>
                    <a:pt x="209" y="323"/>
                  </a:cubicBezTo>
                  <a:cubicBezTo>
                    <a:pt x="417" y="323"/>
                    <a:pt x="417" y="0"/>
                    <a:pt x="209"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7" name="Google Shape;817;p15"/>
            <p:cNvSpPr/>
            <p:nvPr/>
          </p:nvSpPr>
          <p:spPr>
            <a:xfrm>
              <a:off x="452025" y="1974938"/>
              <a:ext cx="9500" cy="7150"/>
            </a:xfrm>
            <a:custGeom>
              <a:rect b="b" l="l" r="r" t="t"/>
              <a:pathLst>
                <a:path extrusionOk="0" h="286" w="380">
                  <a:moveTo>
                    <a:pt x="190" y="1"/>
                  </a:moveTo>
                  <a:cubicBezTo>
                    <a:pt x="0" y="1"/>
                    <a:pt x="0" y="285"/>
                    <a:pt x="190" y="285"/>
                  </a:cubicBezTo>
                  <a:cubicBezTo>
                    <a:pt x="379" y="285"/>
                    <a:pt x="379" y="1"/>
                    <a:pt x="190"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8" name="Google Shape;818;p15"/>
            <p:cNvSpPr/>
            <p:nvPr/>
          </p:nvSpPr>
          <p:spPr>
            <a:xfrm>
              <a:off x="472875" y="1918538"/>
              <a:ext cx="19925" cy="15200"/>
            </a:xfrm>
            <a:custGeom>
              <a:rect b="b" l="l" r="r" t="t"/>
              <a:pathLst>
                <a:path extrusionOk="0" h="608" w="797">
                  <a:moveTo>
                    <a:pt x="398" y="1"/>
                  </a:moveTo>
                  <a:cubicBezTo>
                    <a:pt x="0" y="1"/>
                    <a:pt x="0" y="608"/>
                    <a:pt x="398" y="608"/>
                  </a:cubicBezTo>
                  <a:cubicBezTo>
                    <a:pt x="797" y="608"/>
                    <a:pt x="797" y="1"/>
                    <a:pt x="398"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9" name="Google Shape;819;p15"/>
            <p:cNvSpPr/>
            <p:nvPr/>
          </p:nvSpPr>
          <p:spPr>
            <a:xfrm>
              <a:off x="444900" y="1890113"/>
              <a:ext cx="16150" cy="11875"/>
            </a:xfrm>
            <a:custGeom>
              <a:rect b="b" l="l" r="r" t="t"/>
              <a:pathLst>
                <a:path extrusionOk="0" h="475" w="646">
                  <a:moveTo>
                    <a:pt x="323" y="1"/>
                  </a:moveTo>
                  <a:cubicBezTo>
                    <a:pt x="1" y="1"/>
                    <a:pt x="1" y="475"/>
                    <a:pt x="323" y="475"/>
                  </a:cubicBezTo>
                  <a:cubicBezTo>
                    <a:pt x="645" y="475"/>
                    <a:pt x="645" y="1"/>
                    <a:pt x="32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0" name="Google Shape;820;p15"/>
            <p:cNvSpPr/>
            <p:nvPr/>
          </p:nvSpPr>
          <p:spPr>
            <a:xfrm>
              <a:off x="398475" y="1905288"/>
              <a:ext cx="11875" cy="11400"/>
            </a:xfrm>
            <a:custGeom>
              <a:rect b="b" l="l" r="r" t="t"/>
              <a:pathLst>
                <a:path extrusionOk="0" h="456" w="475">
                  <a:moveTo>
                    <a:pt x="228" y="0"/>
                  </a:moveTo>
                  <a:cubicBezTo>
                    <a:pt x="0" y="57"/>
                    <a:pt x="0" y="398"/>
                    <a:pt x="228" y="455"/>
                  </a:cubicBezTo>
                  <a:cubicBezTo>
                    <a:pt x="474" y="398"/>
                    <a:pt x="474" y="57"/>
                    <a:pt x="228"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1" name="Google Shape;821;p15"/>
            <p:cNvSpPr/>
            <p:nvPr/>
          </p:nvSpPr>
          <p:spPr>
            <a:xfrm>
              <a:off x="454400" y="1849363"/>
              <a:ext cx="11850" cy="11400"/>
            </a:xfrm>
            <a:custGeom>
              <a:rect b="b" l="l" r="r" t="t"/>
              <a:pathLst>
                <a:path extrusionOk="0" h="456" w="474">
                  <a:moveTo>
                    <a:pt x="246" y="0"/>
                  </a:moveTo>
                  <a:cubicBezTo>
                    <a:pt x="0" y="57"/>
                    <a:pt x="0" y="398"/>
                    <a:pt x="246" y="455"/>
                  </a:cubicBezTo>
                  <a:cubicBezTo>
                    <a:pt x="474" y="398"/>
                    <a:pt x="474" y="57"/>
                    <a:pt x="24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2" name="Google Shape;822;p15"/>
            <p:cNvSpPr/>
            <p:nvPr/>
          </p:nvSpPr>
          <p:spPr>
            <a:xfrm>
              <a:off x="428800" y="1830863"/>
              <a:ext cx="14725" cy="11400"/>
            </a:xfrm>
            <a:custGeom>
              <a:rect b="b" l="l" r="r" t="t"/>
              <a:pathLst>
                <a:path extrusionOk="0" h="456" w="589">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3" name="Google Shape;823;p15"/>
            <p:cNvSpPr/>
            <p:nvPr/>
          </p:nvSpPr>
          <p:spPr>
            <a:xfrm>
              <a:off x="440175" y="1765463"/>
              <a:ext cx="18025" cy="14725"/>
            </a:xfrm>
            <a:custGeom>
              <a:rect b="b" l="l" r="r" t="t"/>
              <a:pathLst>
                <a:path extrusionOk="0" h="589" w="721">
                  <a:moveTo>
                    <a:pt x="361" y="1"/>
                  </a:moveTo>
                  <a:cubicBezTo>
                    <a:pt x="0" y="20"/>
                    <a:pt x="0" y="551"/>
                    <a:pt x="361" y="589"/>
                  </a:cubicBezTo>
                  <a:cubicBezTo>
                    <a:pt x="721" y="551"/>
                    <a:pt x="721" y="20"/>
                    <a:pt x="36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4" name="Google Shape;824;p15"/>
            <p:cNvSpPr/>
            <p:nvPr/>
          </p:nvSpPr>
          <p:spPr>
            <a:xfrm>
              <a:off x="385200" y="1777313"/>
              <a:ext cx="15650" cy="13300"/>
            </a:xfrm>
            <a:custGeom>
              <a:rect b="b" l="l" r="r" t="t"/>
              <a:pathLst>
                <a:path extrusionOk="0" h="532" w="626">
                  <a:moveTo>
                    <a:pt x="323" y="1"/>
                  </a:moveTo>
                  <a:cubicBezTo>
                    <a:pt x="0" y="39"/>
                    <a:pt x="0" y="494"/>
                    <a:pt x="323" y="532"/>
                  </a:cubicBezTo>
                  <a:cubicBezTo>
                    <a:pt x="626" y="494"/>
                    <a:pt x="626" y="39"/>
                    <a:pt x="32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5" name="Google Shape;825;p15"/>
            <p:cNvSpPr/>
            <p:nvPr/>
          </p:nvSpPr>
          <p:spPr>
            <a:xfrm>
              <a:off x="399875" y="1703388"/>
              <a:ext cx="16150" cy="11875"/>
            </a:xfrm>
            <a:custGeom>
              <a:rect b="b" l="l" r="r" t="t"/>
              <a:pathLst>
                <a:path extrusionOk="0" h="475" w="646">
                  <a:moveTo>
                    <a:pt x="323" y="1"/>
                  </a:moveTo>
                  <a:cubicBezTo>
                    <a:pt x="1" y="1"/>
                    <a:pt x="1" y="474"/>
                    <a:pt x="323" y="474"/>
                  </a:cubicBezTo>
                  <a:cubicBezTo>
                    <a:pt x="646" y="474"/>
                    <a:pt x="646" y="1"/>
                    <a:pt x="32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6" name="Google Shape;826;p15"/>
            <p:cNvSpPr/>
            <p:nvPr/>
          </p:nvSpPr>
          <p:spPr>
            <a:xfrm>
              <a:off x="354400" y="1709538"/>
              <a:ext cx="17550" cy="14250"/>
            </a:xfrm>
            <a:custGeom>
              <a:rect b="b" l="l" r="r" t="t"/>
              <a:pathLst>
                <a:path extrusionOk="0" h="570" w="702">
                  <a:moveTo>
                    <a:pt x="341" y="1"/>
                  </a:moveTo>
                  <a:cubicBezTo>
                    <a:pt x="0" y="20"/>
                    <a:pt x="0" y="532"/>
                    <a:pt x="341" y="570"/>
                  </a:cubicBezTo>
                  <a:cubicBezTo>
                    <a:pt x="702" y="532"/>
                    <a:pt x="702" y="20"/>
                    <a:pt x="34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7" name="Google Shape;827;p15"/>
            <p:cNvSpPr/>
            <p:nvPr/>
          </p:nvSpPr>
          <p:spPr>
            <a:xfrm>
              <a:off x="369050" y="1615955"/>
              <a:ext cx="19450" cy="14250"/>
            </a:xfrm>
            <a:custGeom>
              <a:rect b="b" l="l" r="r" t="t"/>
              <a:pathLst>
                <a:path extrusionOk="0" h="570" w="778">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8" name="Google Shape;828;p15"/>
            <p:cNvSpPr/>
            <p:nvPr/>
          </p:nvSpPr>
          <p:spPr>
            <a:xfrm>
              <a:off x="490635" y="1582215"/>
              <a:ext cx="17550" cy="13750"/>
            </a:xfrm>
            <a:custGeom>
              <a:rect b="b" l="l" r="r" t="t"/>
              <a:pathLst>
                <a:path extrusionOk="0" h="550" w="702">
                  <a:moveTo>
                    <a:pt x="360" y="0"/>
                  </a:moveTo>
                  <a:cubicBezTo>
                    <a:pt x="0" y="0"/>
                    <a:pt x="0" y="550"/>
                    <a:pt x="360" y="550"/>
                  </a:cubicBezTo>
                  <a:cubicBezTo>
                    <a:pt x="701" y="550"/>
                    <a:pt x="701" y="0"/>
                    <a:pt x="360"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9" name="Google Shape;829;p15"/>
            <p:cNvSpPr/>
            <p:nvPr/>
          </p:nvSpPr>
          <p:spPr>
            <a:xfrm>
              <a:off x="297525" y="1637988"/>
              <a:ext cx="18975" cy="14725"/>
            </a:xfrm>
            <a:custGeom>
              <a:rect b="b" l="l" r="r" t="t"/>
              <a:pathLst>
                <a:path extrusionOk="0" h="589" w="759">
                  <a:moveTo>
                    <a:pt x="379" y="0"/>
                  </a:moveTo>
                  <a:cubicBezTo>
                    <a:pt x="0" y="0"/>
                    <a:pt x="0" y="588"/>
                    <a:pt x="379" y="588"/>
                  </a:cubicBezTo>
                  <a:cubicBezTo>
                    <a:pt x="759" y="588"/>
                    <a:pt x="759" y="0"/>
                    <a:pt x="379"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0" name="Google Shape;830;p15"/>
            <p:cNvSpPr/>
            <p:nvPr/>
          </p:nvSpPr>
          <p:spPr>
            <a:xfrm>
              <a:off x="438343" y="1487068"/>
              <a:ext cx="20875" cy="15675"/>
            </a:xfrm>
            <a:custGeom>
              <a:rect b="b" l="l" r="r" t="t"/>
              <a:pathLst>
                <a:path extrusionOk="0" h="627" w="835">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1" name="Google Shape;831;p15"/>
            <p:cNvSpPr/>
            <p:nvPr/>
          </p:nvSpPr>
          <p:spPr>
            <a:xfrm>
              <a:off x="311750" y="1588238"/>
              <a:ext cx="12800" cy="9500"/>
            </a:xfrm>
            <a:custGeom>
              <a:rect b="b" l="l" r="r" t="t"/>
              <a:pathLst>
                <a:path extrusionOk="0" h="380" w="512">
                  <a:moveTo>
                    <a:pt x="265" y="0"/>
                  </a:moveTo>
                  <a:cubicBezTo>
                    <a:pt x="0" y="0"/>
                    <a:pt x="0" y="379"/>
                    <a:pt x="265" y="379"/>
                  </a:cubicBezTo>
                  <a:cubicBezTo>
                    <a:pt x="512" y="379"/>
                    <a:pt x="512" y="0"/>
                    <a:pt x="265"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2" name="Google Shape;832;p15"/>
            <p:cNvSpPr/>
            <p:nvPr/>
          </p:nvSpPr>
          <p:spPr>
            <a:xfrm>
              <a:off x="285675" y="1574488"/>
              <a:ext cx="20400" cy="15175"/>
            </a:xfrm>
            <a:custGeom>
              <a:rect b="b" l="l" r="r" t="t"/>
              <a:pathLst>
                <a:path extrusionOk="0" h="607" w="816">
                  <a:moveTo>
                    <a:pt x="398" y="0"/>
                  </a:moveTo>
                  <a:cubicBezTo>
                    <a:pt x="0" y="0"/>
                    <a:pt x="0" y="607"/>
                    <a:pt x="398" y="607"/>
                  </a:cubicBezTo>
                  <a:cubicBezTo>
                    <a:pt x="816" y="607"/>
                    <a:pt x="816" y="0"/>
                    <a:pt x="398"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3" name="Google Shape;833;p15"/>
            <p:cNvSpPr/>
            <p:nvPr/>
          </p:nvSpPr>
          <p:spPr>
            <a:xfrm>
              <a:off x="354400" y="1551263"/>
              <a:ext cx="9975" cy="8550"/>
            </a:xfrm>
            <a:custGeom>
              <a:rect b="b" l="l" r="r" t="t"/>
              <a:pathLst>
                <a:path extrusionOk="0" h="342" w="399">
                  <a:moveTo>
                    <a:pt x="209" y="0"/>
                  </a:moveTo>
                  <a:cubicBezTo>
                    <a:pt x="0" y="38"/>
                    <a:pt x="0" y="323"/>
                    <a:pt x="209" y="342"/>
                  </a:cubicBezTo>
                  <a:cubicBezTo>
                    <a:pt x="398" y="323"/>
                    <a:pt x="398" y="38"/>
                    <a:pt x="209"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4" name="Google Shape;834;p15"/>
            <p:cNvSpPr/>
            <p:nvPr/>
          </p:nvSpPr>
          <p:spPr>
            <a:xfrm>
              <a:off x="337800" y="1527563"/>
              <a:ext cx="13300" cy="11400"/>
            </a:xfrm>
            <a:custGeom>
              <a:rect b="b" l="l" r="r" t="t"/>
              <a:pathLst>
                <a:path extrusionOk="0" h="456" w="532">
                  <a:moveTo>
                    <a:pt x="266" y="1"/>
                  </a:moveTo>
                  <a:cubicBezTo>
                    <a:pt x="1" y="38"/>
                    <a:pt x="1" y="418"/>
                    <a:pt x="266" y="455"/>
                  </a:cubicBezTo>
                  <a:cubicBezTo>
                    <a:pt x="531" y="418"/>
                    <a:pt x="531" y="38"/>
                    <a:pt x="266"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5" name="Google Shape;835;p15"/>
            <p:cNvSpPr/>
            <p:nvPr/>
          </p:nvSpPr>
          <p:spPr>
            <a:xfrm>
              <a:off x="272875" y="1700063"/>
              <a:ext cx="23250" cy="18050"/>
            </a:xfrm>
            <a:custGeom>
              <a:rect b="b" l="l" r="r" t="t"/>
              <a:pathLst>
                <a:path extrusionOk="0" h="722" w="930">
                  <a:moveTo>
                    <a:pt x="474" y="1"/>
                  </a:moveTo>
                  <a:cubicBezTo>
                    <a:pt x="0" y="1"/>
                    <a:pt x="0" y="721"/>
                    <a:pt x="474" y="721"/>
                  </a:cubicBezTo>
                  <a:cubicBezTo>
                    <a:pt x="929" y="721"/>
                    <a:pt x="929" y="1"/>
                    <a:pt x="474"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6" name="Google Shape;836;p15"/>
            <p:cNvSpPr/>
            <p:nvPr/>
          </p:nvSpPr>
          <p:spPr>
            <a:xfrm>
              <a:off x="507000" y="1726138"/>
              <a:ext cx="3800" cy="3350"/>
            </a:xfrm>
            <a:custGeom>
              <a:rect b="b" l="l" r="r" t="t"/>
              <a:pathLst>
                <a:path extrusionOk="0" h="134" w="152">
                  <a:moveTo>
                    <a:pt x="76" y="0"/>
                  </a:moveTo>
                  <a:cubicBezTo>
                    <a:pt x="0" y="0"/>
                    <a:pt x="0" y="114"/>
                    <a:pt x="76" y="133"/>
                  </a:cubicBezTo>
                  <a:cubicBezTo>
                    <a:pt x="152" y="114"/>
                    <a:pt x="152" y="0"/>
                    <a:pt x="7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7" name="Google Shape;837;p15"/>
            <p:cNvSpPr/>
            <p:nvPr/>
          </p:nvSpPr>
          <p:spPr>
            <a:xfrm>
              <a:off x="485200" y="1780638"/>
              <a:ext cx="18025" cy="13775"/>
            </a:xfrm>
            <a:custGeom>
              <a:rect b="b" l="l" r="r" t="t"/>
              <a:pathLst>
                <a:path extrusionOk="0" h="551" w="721">
                  <a:moveTo>
                    <a:pt x="360" y="1"/>
                  </a:moveTo>
                  <a:cubicBezTo>
                    <a:pt x="0" y="1"/>
                    <a:pt x="0" y="550"/>
                    <a:pt x="360" y="550"/>
                  </a:cubicBezTo>
                  <a:cubicBezTo>
                    <a:pt x="721" y="550"/>
                    <a:pt x="721" y="1"/>
                    <a:pt x="360"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8" name="Google Shape;838;p15"/>
            <p:cNvSpPr/>
            <p:nvPr/>
          </p:nvSpPr>
          <p:spPr>
            <a:xfrm>
              <a:off x="502250" y="1829463"/>
              <a:ext cx="9500" cy="6175"/>
            </a:xfrm>
            <a:custGeom>
              <a:rect b="b" l="l" r="r" t="t"/>
              <a:pathLst>
                <a:path extrusionOk="0" h="247" w="38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9" name="Google Shape;839;p15"/>
            <p:cNvSpPr/>
            <p:nvPr/>
          </p:nvSpPr>
          <p:spPr>
            <a:xfrm>
              <a:off x="504150" y="1867838"/>
              <a:ext cx="24675" cy="18975"/>
            </a:xfrm>
            <a:custGeom>
              <a:rect b="b" l="l" r="r" t="t"/>
              <a:pathLst>
                <a:path extrusionOk="0" h="759" w="987">
                  <a:moveTo>
                    <a:pt x="493" y="1"/>
                  </a:moveTo>
                  <a:cubicBezTo>
                    <a:pt x="1" y="1"/>
                    <a:pt x="1" y="759"/>
                    <a:pt x="493" y="759"/>
                  </a:cubicBezTo>
                  <a:cubicBezTo>
                    <a:pt x="986" y="759"/>
                    <a:pt x="986" y="1"/>
                    <a:pt x="49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0" name="Google Shape;840;p15"/>
            <p:cNvSpPr/>
            <p:nvPr/>
          </p:nvSpPr>
          <p:spPr>
            <a:xfrm>
              <a:off x="360075" y="1953883"/>
              <a:ext cx="20875" cy="17075"/>
            </a:xfrm>
            <a:custGeom>
              <a:rect b="b" l="l" r="r" t="t"/>
              <a:pathLst>
                <a:path extrusionOk="0" h="683" w="835">
                  <a:moveTo>
                    <a:pt x="418" y="0"/>
                  </a:moveTo>
                  <a:cubicBezTo>
                    <a:pt x="1" y="38"/>
                    <a:pt x="1" y="645"/>
                    <a:pt x="418" y="683"/>
                  </a:cubicBezTo>
                  <a:cubicBezTo>
                    <a:pt x="835" y="645"/>
                    <a:pt x="835" y="38"/>
                    <a:pt x="418"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1" name="Google Shape;841;p15"/>
            <p:cNvSpPr/>
            <p:nvPr/>
          </p:nvSpPr>
          <p:spPr>
            <a:xfrm>
              <a:off x="319325" y="1860263"/>
              <a:ext cx="16125" cy="12350"/>
            </a:xfrm>
            <a:custGeom>
              <a:rect b="b" l="l" r="r" t="t"/>
              <a:pathLst>
                <a:path extrusionOk="0" h="494" w="645">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2" name="Google Shape;842;p15"/>
            <p:cNvSpPr/>
            <p:nvPr/>
          </p:nvSpPr>
          <p:spPr>
            <a:xfrm>
              <a:off x="325475" y="1808138"/>
              <a:ext cx="15675" cy="11850"/>
            </a:xfrm>
            <a:custGeom>
              <a:rect b="b" l="l" r="r" t="t"/>
              <a:pathLst>
                <a:path extrusionOk="0" h="474" w="627">
                  <a:moveTo>
                    <a:pt x="304" y="0"/>
                  </a:moveTo>
                  <a:cubicBezTo>
                    <a:pt x="1" y="0"/>
                    <a:pt x="1" y="474"/>
                    <a:pt x="304" y="474"/>
                  </a:cubicBezTo>
                  <a:cubicBezTo>
                    <a:pt x="626" y="474"/>
                    <a:pt x="626" y="0"/>
                    <a:pt x="30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3" name="Google Shape;843;p15"/>
            <p:cNvSpPr/>
            <p:nvPr/>
          </p:nvSpPr>
          <p:spPr>
            <a:xfrm>
              <a:off x="298950" y="1787738"/>
              <a:ext cx="8550" cy="7150"/>
            </a:xfrm>
            <a:custGeom>
              <a:rect b="b" l="l" r="r" t="t"/>
              <a:pathLst>
                <a:path extrusionOk="0" h="286" w="342">
                  <a:moveTo>
                    <a:pt x="171" y="1"/>
                  </a:moveTo>
                  <a:cubicBezTo>
                    <a:pt x="0" y="20"/>
                    <a:pt x="0" y="266"/>
                    <a:pt x="171" y="285"/>
                  </a:cubicBezTo>
                  <a:cubicBezTo>
                    <a:pt x="341" y="266"/>
                    <a:pt x="341" y="20"/>
                    <a:pt x="17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4" name="Google Shape;844;p15"/>
            <p:cNvSpPr/>
            <p:nvPr/>
          </p:nvSpPr>
          <p:spPr>
            <a:xfrm>
              <a:off x="394558" y="1560904"/>
              <a:ext cx="21825" cy="16625"/>
            </a:xfrm>
            <a:custGeom>
              <a:rect b="b" l="l" r="r" t="t"/>
              <a:pathLst>
                <a:path extrusionOk="0" h="665" w="873">
                  <a:moveTo>
                    <a:pt x="437" y="1"/>
                  </a:moveTo>
                  <a:cubicBezTo>
                    <a:pt x="1" y="1"/>
                    <a:pt x="1" y="664"/>
                    <a:pt x="437" y="664"/>
                  </a:cubicBezTo>
                  <a:cubicBezTo>
                    <a:pt x="873" y="664"/>
                    <a:pt x="873" y="1"/>
                    <a:pt x="437"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5" name="Google Shape;845;p15"/>
            <p:cNvSpPr/>
            <p:nvPr/>
          </p:nvSpPr>
          <p:spPr>
            <a:xfrm>
              <a:off x="418850" y="1419395"/>
              <a:ext cx="23250" cy="18975"/>
            </a:xfrm>
            <a:custGeom>
              <a:rect b="b" l="l" r="r" t="t"/>
              <a:pathLst>
                <a:path extrusionOk="0" h="759" w="930">
                  <a:moveTo>
                    <a:pt x="474" y="0"/>
                  </a:moveTo>
                  <a:cubicBezTo>
                    <a:pt x="0" y="38"/>
                    <a:pt x="0" y="721"/>
                    <a:pt x="474" y="758"/>
                  </a:cubicBezTo>
                  <a:cubicBezTo>
                    <a:pt x="929" y="721"/>
                    <a:pt x="929" y="38"/>
                    <a:pt x="47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46" name="Google Shape;846;p15"/>
          <p:cNvSpPr/>
          <p:nvPr/>
        </p:nvSpPr>
        <p:spPr>
          <a:xfrm rot="3011561">
            <a:off x="8384437" y="-796490"/>
            <a:ext cx="1345837" cy="1286867"/>
          </a:xfrm>
          <a:custGeom>
            <a:rect b="b" l="l" r="r" t="t"/>
            <a:pathLst>
              <a:path extrusionOk="0" h="20404" w="21339">
                <a:moveTo>
                  <a:pt x="95" y="0"/>
                </a:moveTo>
                <a:cubicBezTo>
                  <a:pt x="50" y="0"/>
                  <a:pt x="0" y="36"/>
                  <a:pt x="12" y="93"/>
                </a:cubicBezTo>
                <a:cubicBezTo>
                  <a:pt x="485" y="2330"/>
                  <a:pt x="1054" y="4567"/>
                  <a:pt x="1680" y="6766"/>
                </a:cubicBezTo>
                <a:cubicBezTo>
                  <a:pt x="2324" y="8965"/>
                  <a:pt x="3045" y="11126"/>
                  <a:pt x="3822" y="13249"/>
                </a:cubicBezTo>
                <a:cubicBezTo>
                  <a:pt x="4220" y="14330"/>
                  <a:pt x="4618" y="15391"/>
                  <a:pt x="5054" y="16453"/>
                </a:cubicBezTo>
                <a:cubicBezTo>
                  <a:pt x="5225" y="16889"/>
                  <a:pt x="5433" y="17287"/>
                  <a:pt x="5699" y="17666"/>
                </a:cubicBezTo>
                <a:cubicBezTo>
                  <a:pt x="5926" y="17988"/>
                  <a:pt x="6267" y="18216"/>
                  <a:pt x="6646" y="18348"/>
                </a:cubicBezTo>
                <a:cubicBezTo>
                  <a:pt x="6705" y="18361"/>
                  <a:pt x="6764" y="18368"/>
                  <a:pt x="6823" y="18368"/>
                </a:cubicBezTo>
                <a:cubicBezTo>
                  <a:pt x="7107" y="18368"/>
                  <a:pt x="7384" y="18221"/>
                  <a:pt x="7556" y="17969"/>
                </a:cubicBezTo>
                <a:cubicBezTo>
                  <a:pt x="7746" y="17609"/>
                  <a:pt x="7784" y="17173"/>
                  <a:pt x="7708" y="16775"/>
                </a:cubicBezTo>
                <a:cubicBezTo>
                  <a:pt x="7519" y="15770"/>
                  <a:pt x="7253" y="14784"/>
                  <a:pt x="6893" y="13837"/>
                </a:cubicBezTo>
                <a:cubicBezTo>
                  <a:pt x="6248" y="11941"/>
                  <a:pt x="5414" y="9969"/>
                  <a:pt x="5528" y="7922"/>
                </a:cubicBezTo>
                <a:cubicBezTo>
                  <a:pt x="5543" y="7707"/>
                  <a:pt x="5559" y="7504"/>
                  <a:pt x="5594" y="7294"/>
                </a:cubicBezTo>
                <a:lnTo>
                  <a:pt x="5594" y="7294"/>
                </a:lnTo>
                <a:cubicBezTo>
                  <a:pt x="6312" y="7702"/>
                  <a:pt x="6661" y="8502"/>
                  <a:pt x="6893" y="9268"/>
                </a:cubicBezTo>
                <a:cubicBezTo>
                  <a:pt x="7234" y="10349"/>
                  <a:pt x="7519" y="11467"/>
                  <a:pt x="7822" y="12567"/>
                </a:cubicBezTo>
                <a:lnTo>
                  <a:pt x="8789" y="16036"/>
                </a:lnTo>
                <a:cubicBezTo>
                  <a:pt x="8940" y="16604"/>
                  <a:pt x="9111" y="17173"/>
                  <a:pt x="9263" y="17742"/>
                </a:cubicBezTo>
                <a:cubicBezTo>
                  <a:pt x="9376" y="18216"/>
                  <a:pt x="9509" y="18652"/>
                  <a:pt x="9699" y="19107"/>
                </a:cubicBezTo>
                <a:cubicBezTo>
                  <a:pt x="9966" y="19713"/>
                  <a:pt x="10452" y="20404"/>
                  <a:pt x="11172" y="20404"/>
                </a:cubicBezTo>
                <a:cubicBezTo>
                  <a:pt x="11217" y="20404"/>
                  <a:pt x="11263" y="20401"/>
                  <a:pt x="11310" y="20396"/>
                </a:cubicBezTo>
                <a:cubicBezTo>
                  <a:pt x="11708" y="20339"/>
                  <a:pt x="12068" y="20092"/>
                  <a:pt x="12258" y="19732"/>
                </a:cubicBezTo>
                <a:cubicBezTo>
                  <a:pt x="12485" y="19334"/>
                  <a:pt x="12580" y="18860"/>
                  <a:pt x="12504" y="18405"/>
                </a:cubicBezTo>
                <a:cubicBezTo>
                  <a:pt x="12390" y="17855"/>
                  <a:pt x="12239" y="17306"/>
                  <a:pt x="12030" y="16794"/>
                </a:cubicBezTo>
                <a:cubicBezTo>
                  <a:pt x="11841" y="16263"/>
                  <a:pt x="11651" y="15713"/>
                  <a:pt x="11462" y="15183"/>
                </a:cubicBezTo>
                <a:cubicBezTo>
                  <a:pt x="11101" y="14083"/>
                  <a:pt x="10779" y="12965"/>
                  <a:pt x="10457" y="11865"/>
                </a:cubicBezTo>
                <a:cubicBezTo>
                  <a:pt x="10154" y="10766"/>
                  <a:pt x="9869" y="9628"/>
                  <a:pt x="9623" y="8491"/>
                </a:cubicBezTo>
                <a:cubicBezTo>
                  <a:pt x="9414" y="7486"/>
                  <a:pt x="9168" y="6424"/>
                  <a:pt x="9414" y="5420"/>
                </a:cubicBezTo>
                <a:cubicBezTo>
                  <a:pt x="9462" y="5197"/>
                  <a:pt x="9536" y="5002"/>
                  <a:pt x="9626" y="4810"/>
                </a:cubicBezTo>
                <a:lnTo>
                  <a:pt x="9626" y="4810"/>
                </a:lnTo>
                <a:cubicBezTo>
                  <a:pt x="11118" y="5773"/>
                  <a:pt x="11814" y="7472"/>
                  <a:pt x="12239" y="9135"/>
                </a:cubicBezTo>
                <a:cubicBezTo>
                  <a:pt x="12485" y="10026"/>
                  <a:pt x="12637" y="10936"/>
                  <a:pt x="12807" y="11846"/>
                </a:cubicBezTo>
                <a:cubicBezTo>
                  <a:pt x="13035" y="13040"/>
                  <a:pt x="13300" y="14216"/>
                  <a:pt x="13623" y="15391"/>
                </a:cubicBezTo>
                <a:cubicBezTo>
                  <a:pt x="13945" y="16547"/>
                  <a:pt x="14324" y="17723"/>
                  <a:pt x="14741" y="18879"/>
                </a:cubicBezTo>
                <a:cubicBezTo>
                  <a:pt x="14912" y="19315"/>
                  <a:pt x="15063" y="19827"/>
                  <a:pt x="15480" y="20092"/>
                </a:cubicBezTo>
                <a:cubicBezTo>
                  <a:pt x="15595" y="20165"/>
                  <a:pt x="15723" y="20199"/>
                  <a:pt x="15849" y="20199"/>
                </a:cubicBezTo>
                <a:cubicBezTo>
                  <a:pt x="16119" y="20199"/>
                  <a:pt x="16382" y="20042"/>
                  <a:pt x="16485" y="19770"/>
                </a:cubicBezTo>
                <a:cubicBezTo>
                  <a:pt x="16694" y="19334"/>
                  <a:pt x="16675" y="18765"/>
                  <a:pt x="16656" y="18292"/>
                </a:cubicBezTo>
                <a:cubicBezTo>
                  <a:pt x="16637" y="17723"/>
                  <a:pt x="16542" y="17154"/>
                  <a:pt x="16428" y="16585"/>
                </a:cubicBezTo>
                <a:cubicBezTo>
                  <a:pt x="16125" y="15467"/>
                  <a:pt x="15746" y="14348"/>
                  <a:pt x="15291" y="13268"/>
                </a:cubicBezTo>
                <a:cubicBezTo>
                  <a:pt x="14419" y="10993"/>
                  <a:pt x="13793" y="8623"/>
                  <a:pt x="13433" y="6216"/>
                </a:cubicBezTo>
                <a:cubicBezTo>
                  <a:pt x="13360" y="5689"/>
                  <a:pt x="13392" y="4465"/>
                  <a:pt x="14163" y="4465"/>
                </a:cubicBezTo>
                <a:cubicBezTo>
                  <a:pt x="14197" y="4465"/>
                  <a:pt x="14231" y="4467"/>
                  <a:pt x="14267" y="4472"/>
                </a:cubicBezTo>
                <a:cubicBezTo>
                  <a:pt x="14741" y="4548"/>
                  <a:pt x="15025" y="5060"/>
                  <a:pt x="15234" y="5439"/>
                </a:cubicBezTo>
                <a:cubicBezTo>
                  <a:pt x="15499" y="5913"/>
                  <a:pt x="15727" y="6406"/>
                  <a:pt x="15935" y="6898"/>
                </a:cubicBezTo>
                <a:cubicBezTo>
                  <a:pt x="16732" y="8946"/>
                  <a:pt x="17111" y="11107"/>
                  <a:pt x="17452" y="13268"/>
                </a:cubicBezTo>
                <a:cubicBezTo>
                  <a:pt x="17623" y="14348"/>
                  <a:pt x="17793" y="15429"/>
                  <a:pt x="18002" y="16510"/>
                </a:cubicBezTo>
                <a:cubicBezTo>
                  <a:pt x="18096" y="17040"/>
                  <a:pt x="18229" y="17590"/>
                  <a:pt x="18362" y="18121"/>
                </a:cubicBezTo>
                <a:cubicBezTo>
                  <a:pt x="18476" y="18557"/>
                  <a:pt x="18627" y="19031"/>
                  <a:pt x="18968" y="19334"/>
                </a:cubicBezTo>
                <a:cubicBezTo>
                  <a:pt x="19197" y="19533"/>
                  <a:pt x="19456" y="19618"/>
                  <a:pt x="19715" y="19618"/>
                </a:cubicBezTo>
                <a:cubicBezTo>
                  <a:pt x="20273" y="19618"/>
                  <a:pt x="20833" y="19220"/>
                  <a:pt x="21092" y="18690"/>
                </a:cubicBezTo>
                <a:cubicBezTo>
                  <a:pt x="21300" y="18178"/>
                  <a:pt x="21338" y="17628"/>
                  <a:pt x="21205" y="17078"/>
                </a:cubicBezTo>
                <a:cubicBezTo>
                  <a:pt x="21111" y="16472"/>
                  <a:pt x="20902" y="15884"/>
                  <a:pt x="20731" y="15277"/>
                </a:cubicBezTo>
                <a:lnTo>
                  <a:pt x="18684" y="7903"/>
                </a:lnTo>
                <a:cubicBezTo>
                  <a:pt x="18514" y="7315"/>
                  <a:pt x="18362" y="6728"/>
                  <a:pt x="18191" y="6102"/>
                </a:cubicBezTo>
                <a:cubicBezTo>
                  <a:pt x="18162" y="6043"/>
                  <a:pt x="18106" y="6015"/>
                  <a:pt x="18051" y="6015"/>
                </a:cubicBezTo>
                <a:cubicBezTo>
                  <a:pt x="17966" y="6015"/>
                  <a:pt x="17884" y="6082"/>
                  <a:pt x="17907" y="6197"/>
                </a:cubicBezTo>
                <a:cubicBezTo>
                  <a:pt x="18589" y="8623"/>
                  <a:pt x="19253" y="11050"/>
                  <a:pt x="19935" y="13476"/>
                </a:cubicBezTo>
                <a:lnTo>
                  <a:pt x="20428" y="15315"/>
                </a:lnTo>
                <a:cubicBezTo>
                  <a:pt x="20599" y="15903"/>
                  <a:pt x="20788" y="16491"/>
                  <a:pt x="20902" y="17078"/>
                </a:cubicBezTo>
                <a:cubicBezTo>
                  <a:pt x="21016" y="17609"/>
                  <a:pt x="21035" y="18216"/>
                  <a:pt x="20750" y="18690"/>
                </a:cubicBezTo>
                <a:cubicBezTo>
                  <a:pt x="20542" y="19050"/>
                  <a:pt x="20144" y="19296"/>
                  <a:pt x="19727" y="19334"/>
                </a:cubicBezTo>
                <a:cubicBezTo>
                  <a:pt x="19253" y="19334"/>
                  <a:pt x="18950" y="18917"/>
                  <a:pt x="18798" y="18519"/>
                </a:cubicBezTo>
                <a:cubicBezTo>
                  <a:pt x="18627" y="18026"/>
                  <a:pt x="18495" y="17533"/>
                  <a:pt x="18400" y="17040"/>
                </a:cubicBezTo>
                <a:cubicBezTo>
                  <a:pt x="18172" y="15979"/>
                  <a:pt x="17983" y="14898"/>
                  <a:pt x="17812" y="13837"/>
                </a:cubicBezTo>
                <a:cubicBezTo>
                  <a:pt x="17452" y="11713"/>
                  <a:pt x="17130" y="9571"/>
                  <a:pt x="16428" y="7524"/>
                </a:cubicBezTo>
                <a:cubicBezTo>
                  <a:pt x="16239" y="7031"/>
                  <a:pt x="16049" y="6538"/>
                  <a:pt x="15822" y="6064"/>
                </a:cubicBezTo>
                <a:cubicBezTo>
                  <a:pt x="15632" y="5590"/>
                  <a:pt x="15386" y="5154"/>
                  <a:pt x="15082" y="4756"/>
                </a:cubicBezTo>
                <a:cubicBezTo>
                  <a:pt x="14841" y="4446"/>
                  <a:pt x="14506" y="4199"/>
                  <a:pt x="14120" y="4199"/>
                </a:cubicBezTo>
                <a:cubicBezTo>
                  <a:pt x="14081" y="4199"/>
                  <a:pt x="14042" y="4201"/>
                  <a:pt x="14002" y="4207"/>
                </a:cubicBezTo>
                <a:cubicBezTo>
                  <a:pt x="13661" y="4282"/>
                  <a:pt x="13395" y="4529"/>
                  <a:pt x="13281" y="4851"/>
                </a:cubicBezTo>
                <a:cubicBezTo>
                  <a:pt x="13149" y="5230"/>
                  <a:pt x="13092" y="5609"/>
                  <a:pt x="13130" y="6007"/>
                </a:cubicBezTo>
                <a:cubicBezTo>
                  <a:pt x="13187" y="6538"/>
                  <a:pt x="13281" y="7088"/>
                  <a:pt x="13395" y="7619"/>
                </a:cubicBezTo>
                <a:cubicBezTo>
                  <a:pt x="13623" y="8794"/>
                  <a:pt x="13907" y="9969"/>
                  <a:pt x="14267" y="11126"/>
                </a:cubicBezTo>
                <a:cubicBezTo>
                  <a:pt x="14608" y="12244"/>
                  <a:pt x="15044" y="13344"/>
                  <a:pt x="15442" y="14443"/>
                </a:cubicBezTo>
                <a:cubicBezTo>
                  <a:pt x="15879" y="15524"/>
                  <a:pt x="16182" y="16642"/>
                  <a:pt x="16333" y="17799"/>
                </a:cubicBezTo>
                <a:cubicBezTo>
                  <a:pt x="16409" y="18329"/>
                  <a:pt x="16390" y="18879"/>
                  <a:pt x="16296" y="19410"/>
                </a:cubicBezTo>
                <a:cubicBezTo>
                  <a:pt x="16277" y="19618"/>
                  <a:pt x="16144" y="19789"/>
                  <a:pt x="15973" y="19884"/>
                </a:cubicBezTo>
                <a:cubicBezTo>
                  <a:pt x="15943" y="19889"/>
                  <a:pt x="15912" y="19892"/>
                  <a:pt x="15882" y="19892"/>
                </a:cubicBezTo>
                <a:cubicBezTo>
                  <a:pt x="15710" y="19892"/>
                  <a:pt x="15558" y="19802"/>
                  <a:pt x="15461" y="19656"/>
                </a:cubicBezTo>
                <a:cubicBezTo>
                  <a:pt x="15329" y="19467"/>
                  <a:pt x="15215" y="19258"/>
                  <a:pt x="15139" y="19031"/>
                </a:cubicBezTo>
                <a:cubicBezTo>
                  <a:pt x="15025" y="18746"/>
                  <a:pt x="14912" y="18481"/>
                  <a:pt x="14817" y="18197"/>
                </a:cubicBezTo>
                <a:cubicBezTo>
                  <a:pt x="14608" y="17628"/>
                  <a:pt x="14419" y="17059"/>
                  <a:pt x="14248" y="16491"/>
                </a:cubicBezTo>
                <a:cubicBezTo>
                  <a:pt x="13888" y="15353"/>
                  <a:pt x="13566" y="14178"/>
                  <a:pt x="13300" y="13003"/>
                </a:cubicBezTo>
                <a:cubicBezTo>
                  <a:pt x="13073" y="12017"/>
                  <a:pt x="12921" y="11031"/>
                  <a:pt x="12694" y="10045"/>
                </a:cubicBezTo>
                <a:cubicBezTo>
                  <a:pt x="12334" y="8377"/>
                  <a:pt x="11822" y="6576"/>
                  <a:pt x="10590" y="5306"/>
                </a:cubicBezTo>
                <a:cubicBezTo>
                  <a:pt x="10305" y="5022"/>
                  <a:pt x="9983" y="4756"/>
                  <a:pt x="9623" y="4548"/>
                </a:cubicBezTo>
                <a:cubicBezTo>
                  <a:pt x="9603" y="4534"/>
                  <a:pt x="9580" y="4528"/>
                  <a:pt x="9558" y="4528"/>
                </a:cubicBezTo>
                <a:cubicBezTo>
                  <a:pt x="9517" y="4528"/>
                  <a:pt x="9477" y="4549"/>
                  <a:pt x="9452" y="4586"/>
                </a:cubicBezTo>
                <a:cubicBezTo>
                  <a:pt x="8978" y="5458"/>
                  <a:pt x="9016" y="6481"/>
                  <a:pt x="9168" y="7448"/>
                </a:cubicBezTo>
                <a:cubicBezTo>
                  <a:pt x="9338" y="8510"/>
                  <a:pt x="9604" y="9571"/>
                  <a:pt x="9869" y="10633"/>
                </a:cubicBezTo>
                <a:cubicBezTo>
                  <a:pt x="10438" y="12832"/>
                  <a:pt x="11101" y="14993"/>
                  <a:pt x="11879" y="17135"/>
                </a:cubicBezTo>
                <a:cubicBezTo>
                  <a:pt x="12182" y="18007"/>
                  <a:pt x="12618" y="19182"/>
                  <a:pt x="11784" y="19922"/>
                </a:cubicBezTo>
                <a:cubicBezTo>
                  <a:pt x="11612" y="20082"/>
                  <a:pt x="11386" y="20166"/>
                  <a:pt x="11158" y="20166"/>
                </a:cubicBezTo>
                <a:cubicBezTo>
                  <a:pt x="11008" y="20166"/>
                  <a:pt x="10858" y="20130"/>
                  <a:pt x="10722" y="20055"/>
                </a:cubicBezTo>
                <a:cubicBezTo>
                  <a:pt x="10400" y="19827"/>
                  <a:pt x="10172" y="19524"/>
                  <a:pt x="10021" y="19182"/>
                </a:cubicBezTo>
                <a:cubicBezTo>
                  <a:pt x="9831" y="18784"/>
                  <a:pt x="9699" y="18367"/>
                  <a:pt x="9585" y="17950"/>
                </a:cubicBezTo>
                <a:lnTo>
                  <a:pt x="9111" y="16244"/>
                </a:lnTo>
                <a:lnTo>
                  <a:pt x="8125" y="12832"/>
                </a:lnTo>
                <a:cubicBezTo>
                  <a:pt x="7822" y="11732"/>
                  <a:pt x="7519" y="10614"/>
                  <a:pt x="7177" y="9514"/>
                </a:cubicBezTo>
                <a:cubicBezTo>
                  <a:pt x="6950" y="8737"/>
                  <a:pt x="6665" y="7903"/>
                  <a:pt x="6059" y="7353"/>
                </a:cubicBezTo>
                <a:cubicBezTo>
                  <a:pt x="5907" y="7221"/>
                  <a:pt x="5737" y="7107"/>
                  <a:pt x="5547" y="7012"/>
                </a:cubicBezTo>
                <a:cubicBezTo>
                  <a:pt x="5534" y="7008"/>
                  <a:pt x="5519" y="7005"/>
                  <a:pt x="5505" y="7005"/>
                </a:cubicBezTo>
                <a:cubicBezTo>
                  <a:pt x="5457" y="7005"/>
                  <a:pt x="5410" y="7030"/>
                  <a:pt x="5395" y="7088"/>
                </a:cubicBezTo>
                <a:cubicBezTo>
                  <a:pt x="5054" y="9041"/>
                  <a:pt x="5661" y="10936"/>
                  <a:pt x="6305" y="12775"/>
                </a:cubicBezTo>
                <a:cubicBezTo>
                  <a:pt x="6628" y="13723"/>
                  <a:pt x="6988" y="14671"/>
                  <a:pt x="7253" y="15638"/>
                </a:cubicBezTo>
                <a:cubicBezTo>
                  <a:pt x="7386" y="16093"/>
                  <a:pt x="7481" y="16566"/>
                  <a:pt x="7537" y="17059"/>
                </a:cubicBezTo>
                <a:cubicBezTo>
                  <a:pt x="7556" y="17457"/>
                  <a:pt x="7481" y="17969"/>
                  <a:pt x="7064" y="18121"/>
                </a:cubicBezTo>
                <a:cubicBezTo>
                  <a:pt x="6994" y="18147"/>
                  <a:pt x="6924" y="18158"/>
                  <a:pt x="6855" y="18158"/>
                </a:cubicBezTo>
                <a:cubicBezTo>
                  <a:pt x="6568" y="18158"/>
                  <a:pt x="6295" y="17959"/>
                  <a:pt x="6097" y="17761"/>
                </a:cubicBezTo>
                <a:cubicBezTo>
                  <a:pt x="5774" y="17438"/>
                  <a:pt x="5547" y="17059"/>
                  <a:pt x="5376" y="16642"/>
                </a:cubicBezTo>
                <a:cubicBezTo>
                  <a:pt x="4959" y="15619"/>
                  <a:pt x="4561" y="14595"/>
                  <a:pt x="4182" y="13571"/>
                </a:cubicBezTo>
                <a:cubicBezTo>
                  <a:pt x="3405" y="11505"/>
                  <a:pt x="2703" y="9401"/>
                  <a:pt x="2059" y="7278"/>
                </a:cubicBezTo>
                <a:cubicBezTo>
                  <a:pt x="1414" y="5154"/>
                  <a:pt x="846" y="3012"/>
                  <a:pt x="334" y="851"/>
                </a:cubicBezTo>
                <a:cubicBezTo>
                  <a:pt x="277" y="586"/>
                  <a:pt x="220" y="320"/>
                  <a:pt x="163" y="55"/>
                </a:cubicBezTo>
                <a:cubicBezTo>
                  <a:pt x="156" y="17"/>
                  <a:pt x="126" y="0"/>
                  <a:pt x="95" y="0"/>
                </a:cubicBezTo>
                <a:close/>
              </a:path>
            </a:pathLst>
          </a:custGeom>
          <a:solidFill>
            <a:srgbClr val="1C5F6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7" name="Google Shape;847;p15"/>
          <p:cNvSpPr txBox="1"/>
          <p:nvPr>
            <p:ph type="ctrTitle"/>
          </p:nvPr>
        </p:nvSpPr>
        <p:spPr>
          <a:xfrm>
            <a:off x="736646" y="373025"/>
            <a:ext cx="7672500" cy="577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800"/>
              <a:buNone/>
              <a:defRPr/>
            </a:lvl1pPr>
            <a:lvl2pPr lvl="1" rtl="0" algn="ctr">
              <a:spcBef>
                <a:spcPts val="0"/>
              </a:spcBef>
              <a:spcAft>
                <a:spcPts val="0"/>
              </a:spcAft>
              <a:buSzPts val="800"/>
              <a:buNone/>
              <a:defRPr sz="800"/>
            </a:lvl2pPr>
            <a:lvl3pPr lvl="2" rtl="0" algn="ctr">
              <a:spcBef>
                <a:spcPts val="0"/>
              </a:spcBef>
              <a:spcAft>
                <a:spcPts val="0"/>
              </a:spcAft>
              <a:buSzPts val="800"/>
              <a:buNone/>
              <a:defRPr sz="800"/>
            </a:lvl3pPr>
            <a:lvl4pPr lvl="3" rtl="0" algn="ctr">
              <a:spcBef>
                <a:spcPts val="0"/>
              </a:spcBef>
              <a:spcAft>
                <a:spcPts val="0"/>
              </a:spcAft>
              <a:buSzPts val="800"/>
              <a:buNone/>
              <a:defRPr sz="800"/>
            </a:lvl4pPr>
            <a:lvl5pPr lvl="4" rtl="0" algn="ctr">
              <a:spcBef>
                <a:spcPts val="0"/>
              </a:spcBef>
              <a:spcAft>
                <a:spcPts val="0"/>
              </a:spcAft>
              <a:buSzPts val="800"/>
              <a:buNone/>
              <a:defRPr sz="800"/>
            </a:lvl5pPr>
            <a:lvl6pPr lvl="5" rtl="0" algn="ctr">
              <a:spcBef>
                <a:spcPts val="0"/>
              </a:spcBef>
              <a:spcAft>
                <a:spcPts val="0"/>
              </a:spcAft>
              <a:buSzPts val="800"/>
              <a:buNone/>
              <a:defRPr sz="800"/>
            </a:lvl6pPr>
            <a:lvl7pPr lvl="6" rtl="0" algn="ctr">
              <a:spcBef>
                <a:spcPts val="0"/>
              </a:spcBef>
              <a:spcAft>
                <a:spcPts val="0"/>
              </a:spcAft>
              <a:buSzPts val="800"/>
              <a:buNone/>
              <a:defRPr sz="800"/>
            </a:lvl7pPr>
            <a:lvl8pPr lvl="7" rtl="0" algn="ctr">
              <a:spcBef>
                <a:spcPts val="0"/>
              </a:spcBef>
              <a:spcAft>
                <a:spcPts val="0"/>
              </a:spcAft>
              <a:buSzPts val="800"/>
              <a:buNone/>
              <a:defRPr sz="800"/>
            </a:lvl8pPr>
            <a:lvl9pPr lvl="8" rtl="0" algn="ctr">
              <a:spcBef>
                <a:spcPts val="0"/>
              </a:spcBef>
              <a:spcAft>
                <a:spcPts val="0"/>
              </a:spcAft>
              <a:buSzPts val="800"/>
              <a:buNone/>
              <a:defRPr sz="800"/>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3">
  <p:cSld name="CUSTOM_3_1_1">
    <p:spTree>
      <p:nvGrpSpPr>
        <p:cNvPr id="848" name="Shape 848"/>
        <p:cNvGrpSpPr/>
        <p:nvPr/>
      </p:nvGrpSpPr>
      <p:grpSpPr>
        <a:xfrm>
          <a:off x="0" y="0"/>
          <a:ext cx="0" cy="0"/>
          <a:chOff x="0" y="0"/>
          <a:chExt cx="0" cy="0"/>
        </a:xfrm>
      </p:grpSpPr>
      <p:pic>
        <p:nvPicPr>
          <p:cNvPr id="849" name="Google Shape;849;p16"/>
          <p:cNvPicPr preferRelativeResize="0"/>
          <p:nvPr/>
        </p:nvPicPr>
        <p:blipFill>
          <a:blip r:embed="rId2">
            <a:alphaModFix amt="66000"/>
          </a:blip>
          <a:stretch>
            <a:fillRect/>
          </a:stretch>
        </p:blipFill>
        <p:spPr>
          <a:xfrm flipH="1" rot="-2343514">
            <a:off x="-1166545" y="-1270720"/>
            <a:ext cx="3297389" cy="2276638"/>
          </a:xfrm>
          <a:prstGeom prst="rect">
            <a:avLst/>
          </a:prstGeom>
          <a:noFill/>
          <a:ln>
            <a:noFill/>
          </a:ln>
        </p:spPr>
      </p:pic>
      <p:grpSp>
        <p:nvGrpSpPr>
          <p:cNvPr id="850" name="Google Shape;850;p16"/>
          <p:cNvGrpSpPr/>
          <p:nvPr/>
        </p:nvGrpSpPr>
        <p:grpSpPr>
          <a:xfrm rot="-8099954">
            <a:off x="15431" y="-572435"/>
            <a:ext cx="1344367" cy="1995327"/>
            <a:chOff x="272875" y="1527563"/>
            <a:chExt cx="255950" cy="455000"/>
          </a:xfrm>
        </p:grpSpPr>
        <p:sp>
          <p:nvSpPr>
            <p:cNvPr id="851" name="Google Shape;851;p16"/>
            <p:cNvSpPr/>
            <p:nvPr/>
          </p:nvSpPr>
          <p:spPr>
            <a:xfrm>
              <a:off x="471925" y="1963988"/>
              <a:ext cx="26575" cy="18575"/>
            </a:xfrm>
            <a:custGeom>
              <a:rect b="b" l="l" r="r" t="t"/>
              <a:pathLst>
                <a:path extrusionOk="0" h="743" w="1063">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2" name="Google Shape;852;p16"/>
            <p:cNvSpPr/>
            <p:nvPr/>
          </p:nvSpPr>
          <p:spPr>
            <a:xfrm>
              <a:off x="366725" y="1787738"/>
              <a:ext cx="29875" cy="22300"/>
            </a:xfrm>
            <a:custGeom>
              <a:rect b="b" l="l" r="r" t="t"/>
              <a:pathLst>
                <a:path extrusionOk="0" h="892" w="1195">
                  <a:moveTo>
                    <a:pt x="607" y="1"/>
                  </a:moveTo>
                  <a:cubicBezTo>
                    <a:pt x="0" y="1"/>
                    <a:pt x="0" y="892"/>
                    <a:pt x="607" y="892"/>
                  </a:cubicBezTo>
                  <a:cubicBezTo>
                    <a:pt x="1194" y="892"/>
                    <a:pt x="1194" y="1"/>
                    <a:pt x="607"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3" name="Google Shape;853;p16"/>
            <p:cNvSpPr/>
            <p:nvPr/>
          </p:nvSpPr>
          <p:spPr>
            <a:xfrm>
              <a:off x="380450" y="1835613"/>
              <a:ext cx="9975" cy="8550"/>
            </a:xfrm>
            <a:custGeom>
              <a:rect b="b" l="l" r="r" t="t"/>
              <a:pathLst>
                <a:path extrusionOk="0" h="342" w="399">
                  <a:moveTo>
                    <a:pt x="209" y="1"/>
                  </a:moveTo>
                  <a:cubicBezTo>
                    <a:pt x="1" y="38"/>
                    <a:pt x="1" y="323"/>
                    <a:pt x="209" y="342"/>
                  </a:cubicBezTo>
                  <a:cubicBezTo>
                    <a:pt x="399" y="323"/>
                    <a:pt x="399" y="38"/>
                    <a:pt x="209"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4" name="Google Shape;854;p16"/>
            <p:cNvSpPr/>
            <p:nvPr/>
          </p:nvSpPr>
          <p:spPr>
            <a:xfrm>
              <a:off x="416475" y="1837513"/>
              <a:ext cx="5700" cy="4750"/>
            </a:xfrm>
            <a:custGeom>
              <a:rect b="b" l="l" r="r" t="t"/>
              <a:pathLst>
                <a:path extrusionOk="0" h="190" w="228">
                  <a:moveTo>
                    <a:pt x="114" y="0"/>
                  </a:moveTo>
                  <a:cubicBezTo>
                    <a:pt x="0" y="19"/>
                    <a:pt x="0" y="171"/>
                    <a:pt x="114" y="190"/>
                  </a:cubicBezTo>
                  <a:cubicBezTo>
                    <a:pt x="228" y="171"/>
                    <a:pt x="228" y="19"/>
                    <a:pt x="11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5" name="Google Shape;855;p16"/>
            <p:cNvSpPr/>
            <p:nvPr/>
          </p:nvSpPr>
          <p:spPr>
            <a:xfrm>
              <a:off x="415525" y="1877788"/>
              <a:ext cx="7600" cy="10675"/>
            </a:xfrm>
            <a:custGeom>
              <a:rect b="b" l="l" r="r" t="t"/>
              <a:pathLst>
                <a:path extrusionOk="0" h="427" w="304">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6" name="Google Shape;856;p16"/>
            <p:cNvSpPr/>
            <p:nvPr/>
          </p:nvSpPr>
          <p:spPr>
            <a:xfrm>
              <a:off x="432600" y="1937038"/>
              <a:ext cx="10450" cy="8075"/>
            </a:xfrm>
            <a:custGeom>
              <a:rect b="b" l="l" r="r" t="t"/>
              <a:pathLst>
                <a:path extrusionOk="0" h="323" w="418">
                  <a:moveTo>
                    <a:pt x="209" y="0"/>
                  </a:moveTo>
                  <a:cubicBezTo>
                    <a:pt x="0" y="0"/>
                    <a:pt x="0" y="323"/>
                    <a:pt x="209" y="323"/>
                  </a:cubicBezTo>
                  <a:cubicBezTo>
                    <a:pt x="417" y="323"/>
                    <a:pt x="417" y="0"/>
                    <a:pt x="209"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7" name="Google Shape;857;p16"/>
            <p:cNvSpPr/>
            <p:nvPr/>
          </p:nvSpPr>
          <p:spPr>
            <a:xfrm>
              <a:off x="452025" y="1974938"/>
              <a:ext cx="9500" cy="7150"/>
            </a:xfrm>
            <a:custGeom>
              <a:rect b="b" l="l" r="r" t="t"/>
              <a:pathLst>
                <a:path extrusionOk="0" h="286" w="380">
                  <a:moveTo>
                    <a:pt x="190" y="1"/>
                  </a:moveTo>
                  <a:cubicBezTo>
                    <a:pt x="0" y="1"/>
                    <a:pt x="0" y="285"/>
                    <a:pt x="190" y="285"/>
                  </a:cubicBezTo>
                  <a:cubicBezTo>
                    <a:pt x="379" y="285"/>
                    <a:pt x="379" y="1"/>
                    <a:pt x="190"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8" name="Google Shape;858;p16"/>
            <p:cNvSpPr/>
            <p:nvPr/>
          </p:nvSpPr>
          <p:spPr>
            <a:xfrm>
              <a:off x="472875" y="1918538"/>
              <a:ext cx="19925" cy="15200"/>
            </a:xfrm>
            <a:custGeom>
              <a:rect b="b" l="l" r="r" t="t"/>
              <a:pathLst>
                <a:path extrusionOk="0" h="608" w="797">
                  <a:moveTo>
                    <a:pt x="398" y="1"/>
                  </a:moveTo>
                  <a:cubicBezTo>
                    <a:pt x="0" y="1"/>
                    <a:pt x="0" y="608"/>
                    <a:pt x="398" y="608"/>
                  </a:cubicBezTo>
                  <a:cubicBezTo>
                    <a:pt x="797" y="608"/>
                    <a:pt x="797" y="1"/>
                    <a:pt x="398"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9" name="Google Shape;859;p16"/>
            <p:cNvSpPr/>
            <p:nvPr/>
          </p:nvSpPr>
          <p:spPr>
            <a:xfrm>
              <a:off x="444900" y="1890113"/>
              <a:ext cx="16150" cy="11875"/>
            </a:xfrm>
            <a:custGeom>
              <a:rect b="b" l="l" r="r" t="t"/>
              <a:pathLst>
                <a:path extrusionOk="0" h="475" w="646">
                  <a:moveTo>
                    <a:pt x="323" y="1"/>
                  </a:moveTo>
                  <a:cubicBezTo>
                    <a:pt x="1" y="1"/>
                    <a:pt x="1" y="475"/>
                    <a:pt x="323" y="475"/>
                  </a:cubicBezTo>
                  <a:cubicBezTo>
                    <a:pt x="645" y="475"/>
                    <a:pt x="645" y="1"/>
                    <a:pt x="32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0" name="Google Shape;860;p16"/>
            <p:cNvSpPr/>
            <p:nvPr/>
          </p:nvSpPr>
          <p:spPr>
            <a:xfrm>
              <a:off x="398475" y="1905288"/>
              <a:ext cx="11875" cy="11400"/>
            </a:xfrm>
            <a:custGeom>
              <a:rect b="b" l="l" r="r" t="t"/>
              <a:pathLst>
                <a:path extrusionOk="0" h="456" w="475">
                  <a:moveTo>
                    <a:pt x="228" y="0"/>
                  </a:moveTo>
                  <a:cubicBezTo>
                    <a:pt x="0" y="57"/>
                    <a:pt x="0" y="398"/>
                    <a:pt x="228" y="455"/>
                  </a:cubicBezTo>
                  <a:cubicBezTo>
                    <a:pt x="474" y="398"/>
                    <a:pt x="474" y="57"/>
                    <a:pt x="228"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1" name="Google Shape;861;p16"/>
            <p:cNvSpPr/>
            <p:nvPr/>
          </p:nvSpPr>
          <p:spPr>
            <a:xfrm>
              <a:off x="454400" y="1849363"/>
              <a:ext cx="11850" cy="11400"/>
            </a:xfrm>
            <a:custGeom>
              <a:rect b="b" l="l" r="r" t="t"/>
              <a:pathLst>
                <a:path extrusionOk="0" h="456" w="474">
                  <a:moveTo>
                    <a:pt x="246" y="0"/>
                  </a:moveTo>
                  <a:cubicBezTo>
                    <a:pt x="0" y="57"/>
                    <a:pt x="0" y="398"/>
                    <a:pt x="246" y="455"/>
                  </a:cubicBezTo>
                  <a:cubicBezTo>
                    <a:pt x="474" y="398"/>
                    <a:pt x="474" y="57"/>
                    <a:pt x="24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2" name="Google Shape;862;p16"/>
            <p:cNvSpPr/>
            <p:nvPr/>
          </p:nvSpPr>
          <p:spPr>
            <a:xfrm>
              <a:off x="428800" y="1830863"/>
              <a:ext cx="14725" cy="11400"/>
            </a:xfrm>
            <a:custGeom>
              <a:rect b="b" l="l" r="r" t="t"/>
              <a:pathLst>
                <a:path extrusionOk="0" h="456" w="589">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3" name="Google Shape;863;p16"/>
            <p:cNvSpPr/>
            <p:nvPr/>
          </p:nvSpPr>
          <p:spPr>
            <a:xfrm>
              <a:off x="440175" y="1765463"/>
              <a:ext cx="18025" cy="14725"/>
            </a:xfrm>
            <a:custGeom>
              <a:rect b="b" l="l" r="r" t="t"/>
              <a:pathLst>
                <a:path extrusionOk="0" h="589" w="721">
                  <a:moveTo>
                    <a:pt x="361" y="1"/>
                  </a:moveTo>
                  <a:cubicBezTo>
                    <a:pt x="0" y="20"/>
                    <a:pt x="0" y="551"/>
                    <a:pt x="361" y="589"/>
                  </a:cubicBezTo>
                  <a:cubicBezTo>
                    <a:pt x="721" y="551"/>
                    <a:pt x="721" y="20"/>
                    <a:pt x="36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4" name="Google Shape;864;p16"/>
            <p:cNvSpPr/>
            <p:nvPr/>
          </p:nvSpPr>
          <p:spPr>
            <a:xfrm>
              <a:off x="385200" y="1777313"/>
              <a:ext cx="15650" cy="13300"/>
            </a:xfrm>
            <a:custGeom>
              <a:rect b="b" l="l" r="r" t="t"/>
              <a:pathLst>
                <a:path extrusionOk="0" h="532" w="626">
                  <a:moveTo>
                    <a:pt x="323" y="1"/>
                  </a:moveTo>
                  <a:cubicBezTo>
                    <a:pt x="0" y="39"/>
                    <a:pt x="0" y="494"/>
                    <a:pt x="323" y="532"/>
                  </a:cubicBezTo>
                  <a:cubicBezTo>
                    <a:pt x="626" y="494"/>
                    <a:pt x="626" y="39"/>
                    <a:pt x="32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5" name="Google Shape;865;p16"/>
            <p:cNvSpPr/>
            <p:nvPr/>
          </p:nvSpPr>
          <p:spPr>
            <a:xfrm>
              <a:off x="399875" y="1703388"/>
              <a:ext cx="16150" cy="11875"/>
            </a:xfrm>
            <a:custGeom>
              <a:rect b="b" l="l" r="r" t="t"/>
              <a:pathLst>
                <a:path extrusionOk="0" h="475" w="646">
                  <a:moveTo>
                    <a:pt x="323" y="1"/>
                  </a:moveTo>
                  <a:cubicBezTo>
                    <a:pt x="1" y="1"/>
                    <a:pt x="1" y="474"/>
                    <a:pt x="323" y="474"/>
                  </a:cubicBezTo>
                  <a:cubicBezTo>
                    <a:pt x="646" y="474"/>
                    <a:pt x="646" y="1"/>
                    <a:pt x="32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6" name="Google Shape;866;p16"/>
            <p:cNvSpPr/>
            <p:nvPr/>
          </p:nvSpPr>
          <p:spPr>
            <a:xfrm>
              <a:off x="354400" y="1709538"/>
              <a:ext cx="17550" cy="14250"/>
            </a:xfrm>
            <a:custGeom>
              <a:rect b="b" l="l" r="r" t="t"/>
              <a:pathLst>
                <a:path extrusionOk="0" h="570" w="702">
                  <a:moveTo>
                    <a:pt x="341" y="1"/>
                  </a:moveTo>
                  <a:cubicBezTo>
                    <a:pt x="0" y="20"/>
                    <a:pt x="0" y="532"/>
                    <a:pt x="341" y="570"/>
                  </a:cubicBezTo>
                  <a:cubicBezTo>
                    <a:pt x="702" y="532"/>
                    <a:pt x="702" y="20"/>
                    <a:pt x="34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7" name="Google Shape;867;p16"/>
            <p:cNvSpPr/>
            <p:nvPr/>
          </p:nvSpPr>
          <p:spPr>
            <a:xfrm>
              <a:off x="338275" y="1701963"/>
              <a:ext cx="19450" cy="14250"/>
            </a:xfrm>
            <a:custGeom>
              <a:rect b="b" l="l" r="r" t="t"/>
              <a:pathLst>
                <a:path extrusionOk="0" h="570" w="778">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8" name="Google Shape;868;p16"/>
            <p:cNvSpPr/>
            <p:nvPr/>
          </p:nvSpPr>
          <p:spPr>
            <a:xfrm>
              <a:off x="388050" y="1631363"/>
              <a:ext cx="17550" cy="13750"/>
            </a:xfrm>
            <a:custGeom>
              <a:rect b="b" l="l" r="r" t="t"/>
              <a:pathLst>
                <a:path extrusionOk="0" h="550" w="702">
                  <a:moveTo>
                    <a:pt x="360" y="0"/>
                  </a:moveTo>
                  <a:cubicBezTo>
                    <a:pt x="0" y="0"/>
                    <a:pt x="0" y="550"/>
                    <a:pt x="360" y="550"/>
                  </a:cubicBezTo>
                  <a:cubicBezTo>
                    <a:pt x="701" y="550"/>
                    <a:pt x="701" y="0"/>
                    <a:pt x="360"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9" name="Google Shape;869;p16"/>
            <p:cNvSpPr/>
            <p:nvPr/>
          </p:nvSpPr>
          <p:spPr>
            <a:xfrm>
              <a:off x="297525" y="1637988"/>
              <a:ext cx="18975" cy="14725"/>
            </a:xfrm>
            <a:custGeom>
              <a:rect b="b" l="l" r="r" t="t"/>
              <a:pathLst>
                <a:path extrusionOk="0" h="589" w="759">
                  <a:moveTo>
                    <a:pt x="379" y="0"/>
                  </a:moveTo>
                  <a:cubicBezTo>
                    <a:pt x="0" y="0"/>
                    <a:pt x="0" y="588"/>
                    <a:pt x="379" y="588"/>
                  </a:cubicBezTo>
                  <a:cubicBezTo>
                    <a:pt x="759" y="588"/>
                    <a:pt x="759" y="0"/>
                    <a:pt x="379"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0" name="Google Shape;870;p16"/>
            <p:cNvSpPr/>
            <p:nvPr/>
          </p:nvSpPr>
          <p:spPr>
            <a:xfrm>
              <a:off x="356275" y="1585363"/>
              <a:ext cx="20875" cy="15675"/>
            </a:xfrm>
            <a:custGeom>
              <a:rect b="b" l="l" r="r" t="t"/>
              <a:pathLst>
                <a:path extrusionOk="0" h="627" w="835">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1" name="Google Shape;871;p16"/>
            <p:cNvSpPr/>
            <p:nvPr/>
          </p:nvSpPr>
          <p:spPr>
            <a:xfrm>
              <a:off x="311750" y="1588238"/>
              <a:ext cx="12800" cy="9500"/>
            </a:xfrm>
            <a:custGeom>
              <a:rect b="b" l="l" r="r" t="t"/>
              <a:pathLst>
                <a:path extrusionOk="0" h="380" w="512">
                  <a:moveTo>
                    <a:pt x="265" y="0"/>
                  </a:moveTo>
                  <a:cubicBezTo>
                    <a:pt x="0" y="0"/>
                    <a:pt x="0" y="379"/>
                    <a:pt x="265" y="379"/>
                  </a:cubicBezTo>
                  <a:cubicBezTo>
                    <a:pt x="512" y="379"/>
                    <a:pt x="512" y="0"/>
                    <a:pt x="265"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2" name="Google Shape;872;p16"/>
            <p:cNvSpPr/>
            <p:nvPr/>
          </p:nvSpPr>
          <p:spPr>
            <a:xfrm>
              <a:off x="285675" y="1574488"/>
              <a:ext cx="20400" cy="15175"/>
            </a:xfrm>
            <a:custGeom>
              <a:rect b="b" l="l" r="r" t="t"/>
              <a:pathLst>
                <a:path extrusionOk="0" h="607" w="816">
                  <a:moveTo>
                    <a:pt x="398" y="0"/>
                  </a:moveTo>
                  <a:cubicBezTo>
                    <a:pt x="0" y="0"/>
                    <a:pt x="0" y="607"/>
                    <a:pt x="398" y="607"/>
                  </a:cubicBezTo>
                  <a:cubicBezTo>
                    <a:pt x="816" y="607"/>
                    <a:pt x="816" y="0"/>
                    <a:pt x="398"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3" name="Google Shape;873;p16"/>
            <p:cNvSpPr/>
            <p:nvPr/>
          </p:nvSpPr>
          <p:spPr>
            <a:xfrm>
              <a:off x="354400" y="1551263"/>
              <a:ext cx="9975" cy="8550"/>
            </a:xfrm>
            <a:custGeom>
              <a:rect b="b" l="l" r="r" t="t"/>
              <a:pathLst>
                <a:path extrusionOk="0" h="342" w="399">
                  <a:moveTo>
                    <a:pt x="209" y="0"/>
                  </a:moveTo>
                  <a:cubicBezTo>
                    <a:pt x="0" y="38"/>
                    <a:pt x="0" y="323"/>
                    <a:pt x="209" y="342"/>
                  </a:cubicBezTo>
                  <a:cubicBezTo>
                    <a:pt x="398" y="323"/>
                    <a:pt x="398" y="38"/>
                    <a:pt x="209"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4" name="Google Shape;874;p16"/>
            <p:cNvSpPr/>
            <p:nvPr/>
          </p:nvSpPr>
          <p:spPr>
            <a:xfrm>
              <a:off x="337800" y="1527563"/>
              <a:ext cx="13300" cy="11400"/>
            </a:xfrm>
            <a:custGeom>
              <a:rect b="b" l="l" r="r" t="t"/>
              <a:pathLst>
                <a:path extrusionOk="0" h="456" w="532">
                  <a:moveTo>
                    <a:pt x="266" y="1"/>
                  </a:moveTo>
                  <a:cubicBezTo>
                    <a:pt x="1" y="38"/>
                    <a:pt x="1" y="418"/>
                    <a:pt x="266" y="455"/>
                  </a:cubicBezTo>
                  <a:cubicBezTo>
                    <a:pt x="531" y="418"/>
                    <a:pt x="531" y="38"/>
                    <a:pt x="266"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5" name="Google Shape;875;p16"/>
            <p:cNvSpPr/>
            <p:nvPr/>
          </p:nvSpPr>
          <p:spPr>
            <a:xfrm>
              <a:off x="272875" y="1700063"/>
              <a:ext cx="23250" cy="18050"/>
            </a:xfrm>
            <a:custGeom>
              <a:rect b="b" l="l" r="r" t="t"/>
              <a:pathLst>
                <a:path extrusionOk="0" h="722" w="930">
                  <a:moveTo>
                    <a:pt x="474" y="1"/>
                  </a:moveTo>
                  <a:cubicBezTo>
                    <a:pt x="0" y="1"/>
                    <a:pt x="0" y="721"/>
                    <a:pt x="474" y="721"/>
                  </a:cubicBezTo>
                  <a:cubicBezTo>
                    <a:pt x="929" y="721"/>
                    <a:pt x="929" y="1"/>
                    <a:pt x="474"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6" name="Google Shape;876;p16"/>
            <p:cNvSpPr/>
            <p:nvPr/>
          </p:nvSpPr>
          <p:spPr>
            <a:xfrm>
              <a:off x="507000" y="1726138"/>
              <a:ext cx="3800" cy="3350"/>
            </a:xfrm>
            <a:custGeom>
              <a:rect b="b" l="l" r="r" t="t"/>
              <a:pathLst>
                <a:path extrusionOk="0" h="134" w="152">
                  <a:moveTo>
                    <a:pt x="76" y="0"/>
                  </a:moveTo>
                  <a:cubicBezTo>
                    <a:pt x="0" y="0"/>
                    <a:pt x="0" y="114"/>
                    <a:pt x="76" y="133"/>
                  </a:cubicBezTo>
                  <a:cubicBezTo>
                    <a:pt x="152" y="114"/>
                    <a:pt x="152" y="0"/>
                    <a:pt x="7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7" name="Google Shape;877;p16"/>
            <p:cNvSpPr/>
            <p:nvPr/>
          </p:nvSpPr>
          <p:spPr>
            <a:xfrm>
              <a:off x="485200" y="1780638"/>
              <a:ext cx="18025" cy="13775"/>
            </a:xfrm>
            <a:custGeom>
              <a:rect b="b" l="l" r="r" t="t"/>
              <a:pathLst>
                <a:path extrusionOk="0" h="551" w="721">
                  <a:moveTo>
                    <a:pt x="360" y="1"/>
                  </a:moveTo>
                  <a:cubicBezTo>
                    <a:pt x="0" y="1"/>
                    <a:pt x="0" y="550"/>
                    <a:pt x="360" y="550"/>
                  </a:cubicBezTo>
                  <a:cubicBezTo>
                    <a:pt x="721" y="550"/>
                    <a:pt x="721" y="1"/>
                    <a:pt x="360"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8" name="Google Shape;878;p16"/>
            <p:cNvSpPr/>
            <p:nvPr/>
          </p:nvSpPr>
          <p:spPr>
            <a:xfrm>
              <a:off x="502250" y="1829463"/>
              <a:ext cx="9500" cy="6175"/>
            </a:xfrm>
            <a:custGeom>
              <a:rect b="b" l="l" r="r" t="t"/>
              <a:pathLst>
                <a:path extrusionOk="0" h="247" w="38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9" name="Google Shape;879;p16"/>
            <p:cNvSpPr/>
            <p:nvPr/>
          </p:nvSpPr>
          <p:spPr>
            <a:xfrm>
              <a:off x="504150" y="1867838"/>
              <a:ext cx="24675" cy="18975"/>
            </a:xfrm>
            <a:custGeom>
              <a:rect b="b" l="l" r="r" t="t"/>
              <a:pathLst>
                <a:path extrusionOk="0" h="759" w="987">
                  <a:moveTo>
                    <a:pt x="493" y="1"/>
                  </a:moveTo>
                  <a:cubicBezTo>
                    <a:pt x="1" y="1"/>
                    <a:pt x="1" y="759"/>
                    <a:pt x="493" y="759"/>
                  </a:cubicBezTo>
                  <a:cubicBezTo>
                    <a:pt x="986" y="759"/>
                    <a:pt x="986" y="1"/>
                    <a:pt x="49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0" name="Google Shape;880;p16"/>
            <p:cNvSpPr/>
            <p:nvPr/>
          </p:nvSpPr>
          <p:spPr>
            <a:xfrm>
              <a:off x="360075" y="1880163"/>
              <a:ext cx="20875" cy="17075"/>
            </a:xfrm>
            <a:custGeom>
              <a:rect b="b" l="l" r="r" t="t"/>
              <a:pathLst>
                <a:path extrusionOk="0" h="683" w="835">
                  <a:moveTo>
                    <a:pt x="418" y="0"/>
                  </a:moveTo>
                  <a:cubicBezTo>
                    <a:pt x="1" y="38"/>
                    <a:pt x="1" y="645"/>
                    <a:pt x="418" y="683"/>
                  </a:cubicBezTo>
                  <a:cubicBezTo>
                    <a:pt x="835" y="645"/>
                    <a:pt x="835" y="38"/>
                    <a:pt x="418"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1" name="Google Shape;881;p16"/>
            <p:cNvSpPr/>
            <p:nvPr/>
          </p:nvSpPr>
          <p:spPr>
            <a:xfrm>
              <a:off x="319325" y="1860263"/>
              <a:ext cx="16125" cy="12350"/>
            </a:xfrm>
            <a:custGeom>
              <a:rect b="b" l="l" r="r" t="t"/>
              <a:pathLst>
                <a:path extrusionOk="0" h="494" w="645">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2" name="Google Shape;882;p16"/>
            <p:cNvSpPr/>
            <p:nvPr/>
          </p:nvSpPr>
          <p:spPr>
            <a:xfrm>
              <a:off x="325475" y="1808138"/>
              <a:ext cx="15675" cy="11850"/>
            </a:xfrm>
            <a:custGeom>
              <a:rect b="b" l="l" r="r" t="t"/>
              <a:pathLst>
                <a:path extrusionOk="0" h="474" w="627">
                  <a:moveTo>
                    <a:pt x="304" y="0"/>
                  </a:moveTo>
                  <a:cubicBezTo>
                    <a:pt x="1" y="0"/>
                    <a:pt x="1" y="474"/>
                    <a:pt x="304" y="474"/>
                  </a:cubicBezTo>
                  <a:cubicBezTo>
                    <a:pt x="626" y="474"/>
                    <a:pt x="626" y="0"/>
                    <a:pt x="30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3" name="Google Shape;883;p16"/>
            <p:cNvSpPr/>
            <p:nvPr/>
          </p:nvSpPr>
          <p:spPr>
            <a:xfrm>
              <a:off x="298950" y="1787738"/>
              <a:ext cx="8550" cy="7150"/>
            </a:xfrm>
            <a:custGeom>
              <a:rect b="b" l="l" r="r" t="t"/>
              <a:pathLst>
                <a:path extrusionOk="0" h="286" w="342">
                  <a:moveTo>
                    <a:pt x="171" y="1"/>
                  </a:moveTo>
                  <a:cubicBezTo>
                    <a:pt x="0" y="20"/>
                    <a:pt x="0" y="266"/>
                    <a:pt x="171" y="285"/>
                  </a:cubicBezTo>
                  <a:cubicBezTo>
                    <a:pt x="341" y="266"/>
                    <a:pt x="341" y="20"/>
                    <a:pt x="17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4" name="Google Shape;884;p16"/>
            <p:cNvSpPr/>
            <p:nvPr/>
          </p:nvSpPr>
          <p:spPr>
            <a:xfrm>
              <a:off x="445850" y="1622338"/>
              <a:ext cx="21825" cy="16625"/>
            </a:xfrm>
            <a:custGeom>
              <a:rect b="b" l="l" r="r" t="t"/>
              <a:pathLst>
                <a:path extrusionOk="0" h="665" w="873">
                  <a:moveTo>
                    <a:pt x="437" y="1"/>
                  </a:moveTo>
                  <a:cubicBezTo>
                    <a:pt x="1" y="1"/>
                    <a:pt x="1" y="664"/>
                    <a:pt x="437" y="664"/>
                  </a:cubicBezTo>
                  <a:cubicBezTo>
                    <a:pt x="873" y="664"/>
                    <a:pt x="873" y="1"/>
                    <a:pt x="437"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5" name="Google Shape;885;p16"/>
            <p:cNvSpPr/>
            <p:nvPr/>
          </p:nvSpPr>
          <p:spPr>
            <a:xfrm>
              <a:off x="418850" y="1542263"/>
              <a:ext cx="23250" cy="18975"/>
            </a:xfrm>
            <a:custGeom>
              <a:rect b="b" l="l" r="r" t="t"/>
              <a:pathLst>
                <a:path extrusionOk="0" h="759" w="930">
                  <a:moveTo>
                    <a:pt x="474" y="0"/>
                  </a:moveTo>
                  <a:cubicBezTo>
                    <a:pt x="0" y="38"/>
                    <a:pt x="0" y="721"/>
                    <a:pt x="474" y="758"/>
                  </a:cubicBezTo>
                  <a:cubicBezTo>
                    <a:pt x="929" y="721"/>
                    <a:pt x="929" y="38"/>
                    <a:pt x="47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886" name="Google Shape;886;p16"/>
          <p:cNvPicPr preferRelativeResize="0"/>
          <p:nvPr/>
        </p:nvPicPr>
        <p:blipFill>
          <a:blip r:embed="rId3">
            <a:alphaModFix amt="74000"/>
          </a:blip>
          <a:stretch>
            <a:fillRect/>
          </a:stretch>
        </p:blipFill>
        <p:spPr>
          <a:xfrm flipH="1" rot="-5809801">
            <a:off x="7609918" y="-1097658"/>
            <a:ext cx="2894870" cy="2593321"/>
          </a:xfrm>
          <a:prstGeom prst="rect">
            <a:avLst/>
          </a:prstGeom>
          <a:noFill/>
          <a:ln>
            <a:noFill/>
          </a:ln>
        </p:spPr>
      </p:pic>
      <p:pic>
        <p:nvPicPr>
          <p:cNvPr id="887" name="Google Shape;887;p16"/>
          <p:cNvPicPr preferRelativeResize="0"/>
          <p:nvPr/>
        </p:nvPicPr>
        <p:blipFill>
          <a:blip r:embed="rId4">
            <a:alphaModFix amt="76000"/>
          </a:blip>
          <a:stretch>
            <a:fillRect/>
          </a:stretch>
        </p:blipFill>
        <p:spPr>
          <a:xfrm rot="10754694">
            <a:off x="2497948" y="4487275"/>
            <a:ext cx="7605809" cy="2832381"/>
          </a:xfrm>
          <a:prstGeom prst="rect">
            <a:avLst/>
          </a:prstGeom>
          <a:noFill/>
          <a:ln>
            <a:noFill/>
          </a:ln>
        </p:spPr>
      </p:pic>
      <p:grpSp>
        <p:nvGrpSpPr>
          <p:cNvPr id="888" name="Google Shape;888;p16"/>
          <p:cNvGrpSpPr/>
          <p:nvPr/>
        </p:nvGrpSpPr>
        <p:grpSpPr>
          <a:xfrm flipH="1">
            <a:off x="-624375" y="3487614"/>
            <a:ext cx="1344377" cy="2469659"/>
            <a:chOff x="272875" y="1419395"/>
            <a:chExt cx="255950" cy="563168"/>
          </a:xfrm>
        </p:grpSpPr>
        <p:sp>
          <p:nvSpPr>
            <p:cNvPr id="889" name="Google Shape;889;p16"/>
            <p:cNvSpPr/>
            <p:nvPr/>
          </p:nvSpPr>
          <p:spPr>
            <a:xfrm>
              <a:off x="471925" y="1963988"/>
              <a:ext cx="26575" cy="18575"/>
            </a:xfrm>
            <a:custGeom>
              <a:rect b="b" l="l" r="r" t="t"/>
              <a:pathLst>
                <a:path extrusionOk="0" h="743" w="1063">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0" name="Google Shape;890;p16"/>
            <p:cNvSpPr/>
            <p:nvPr/>
          </p:nvSpPr>
          <p:spPr>
            <a:xfrm>
              <a:off x="366725" y="1787738"/>
              <a:ext cx="29875" cy="22300"/>
            </a:xfrm>
            <a:custGeom>
              <a:rect b="b" l="l" r="r" t="t"/>
              <a:pathLst>
                <a:path extrusionOk="0" h="892" w="1195">
                  <a:moveTo>
                    <a:pt x="607" y="1"/>
                  </a:moveTo>
                  <a:cubicBezTo>
                    <a:pt x="0" y="1"/>
                    <a:pt x="0" y="892"/>
                    <a:pt x="607" y="892"/>
                  </a:cubicBezTo>
                  <a:cubicBezTo>
                    <a:pt x="1194" y="892"/>
                    <a:pt x="1194" y="1"/>
                    <a:pt x="607"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1" name="Google Shape;891;p16"/>
            <p:cNvSpPr/>
            <p:nvPr/>
          </p:nvSpPr>
          <p:spPr>
            <a:xfrm>
              <a:off x="380450" y="1835613"/>
              <a:ext cx="9975" cy="8550"/>
            </a:xfrm>
            <a:custGeom>
              <a:rect b="b" l="l" r="r" t="t"/>
              <a:pathLst>
                <a:path extrusionOk="0" h="342" w="399">
                  <a:moveTo>
                    <a:pt x="209" y="1"/>
                  </a:moveTo>
                  <a:cubicBezTo>
                    <a:pt x="1" y="38"/>
                    <a:pt x="1" y="323"/>
                    <a:pt x="209" y="342"/>
                  </a:cubicBezTo>
                  <a:cubicBezTo>
                    <a:pt x="399" y="323"/>
                    <a:pt x="399" y="38"/>
                    <a:pt x="209"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2" name="Google Shape;892;p16"/>
            <p:cNvSpPr/>
            <p:nvPr/>
          </p:nvSpPr>
          <p:spPr>
            <a:xfrm>
              <a:off x="416475" y="1837513"/>
              <a:ext cx="5700" cy="4750"/>
            </a:xfrm>
            <a:custGeom>
              <a:rect b="b" l="l" r="r" t="t"/>
              <a:pathLst>
                <a:path extrusionOk="0" h="190" w="228">
                  <a:moveTo>
                    <a:pt x="114" y="0"/>
                  </a:moveTo>
                  <a:cubicBezTo>
                    <a:pt x="0" y="19"/>
                    <a:pt x="0" y="171"/>
                    <a:pt x="114" y="190"/>
                  </a:cubicBezTo>
                  <a:cubicBezTo>
                    <a:pt x="228" y="171"/>
                    <a:pt x="228" y="19"/>
                    <a:pt x="11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3" name="Google Shape;893;p16"/>
            <p:cNvSpPr/>
            <p:nvPr/>
          </p:nvSpPr>
          <p:spPr>
            <a:xfrm>
              <a:off x="415525" y="1877788"/>
              <a:ext cx="7600" cy="10675"/>
            </a:xfrm>
            <a:custGeom>
              <a:rect b="b" l="l" r="r" t="t"/>
              <a:pathLst>
                <a:path extrusionOk="0" h="427" w="304">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4" name="Google Shape;894;p16"/>
            <p:cNvSpPr/>
            <p:nvPr/>
          </p:nvSpPr>
          <p:spPr>
            <a:xfrm>
              <a:off x="432600" y="1937038"/>
              <a:ext cx="10450" cy="8075"/>
            </a:xfrm>
            <a:custGeom>
              <a:rect b="b" l="l" r="r" t="t"/>
              <a:pathLst>
                <a:path extrusionOk="0" h="323" w="418">
                  <a:moveTo>
                    <a:pt x="209" y="0"/>
                  </a:moveTo>
                  <a:cubicBezTo>
                    <a:pt x="0" y="0"/>
                    <a:pt x="0" y="323"/>
                    <a:pt x="209" y="323"/>
                  </a:cubicBezTo>
                  <a:cubicBezTo>
                    <a:pt x="417" y="323"/>
                    <a:pt x="417" y="0"/>
                    <a:pt x="209"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5" name="Google Shape;895;p16"/>
            <p:cNvSpPr/>
            <p:nvPr/>
          </p:nvSpPr>
          <p:spPr>
            <a:xfrm>
              <a:off x="452025" y="1974938"/>
              <a:ext cx="9500" cy="7150"/>
            </a:xfrm>
            <a:custGeom>
              <a:rect b="b" l="l" r="r" t="t"/>
              <a:pathLst>
                <a:path extrusionOk="0" h="286" w="380">
                  <a:moveTo>
                    <a:pt x="190" y="1"/>
                  </a:moveTo>
                  <a:cubicBezTo>
                    <a:pt x="0" y="1"/>
                    <a:pt x="0" y="285"/>
                    <a:pt x="190" y="285"/>
                  </a:cubicBezTo>
                  <a:cubicBezTo>
                    <a:pt x="379" y="285"/>
                    <a:pt x="379" y="1"/>
                    <a:pt x="190"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6" name="Google Shape;896;p16"/>
            <p:cNvSpPr/>
            <p:nvPr/>
          </p:nvSpPr>
          <p:spPr>
            <a:xfrm>
              <a:off x="472875" y="1918538"/>
              <a:ext cx="19925" cy="15200"/>
            </a:xfrm>
            <a:custGeom>
              <a:rect b="b" l="l" r="r" t="t"/>
              <a:pathLst>
                <a:path extrusionOk="0" h="608" w="797">
                  <a:moveTo>
                    <a:pt x="398" y="1"/>
                  </a:moveTo>
                  <a:cubicBezTo>
                    <a:pt x="0" y="1"/>
                    <a:pt x="0" y="608"/>
                    <a:pt x="398" y="608"/>
                  </a:cubicBezTo>
                  <a:cubicBezTo>
                    <a:pt x="797" y="608"/>
                    <a:pt x="797" y="1"/>
                    <a:pt x="398"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7" name="Google Shape;897;p16"/>
            <p:cNvSpPr/>
            <p:nvPr/>
          </p:nvSpPr>
          <p:spPr>
            <a:xfrm>
              <a:off x="444900" y="1890113"/>
              <a:ext cx="16150" cy="11875"/>
            </a:xfrm>
            <a:custGeom>
              <a:rect b="b" l="l" r="r" t="t"/>
              <a:pathLst>
                <a:path extrusionOk="0" h="475" w="646">
                  <a:moveTo>
                    <a:pt x="323" y="1"/>
                  </a:moveTo>
                  <a:cubicBezTo>
                    <a:pt x="1" y="1"/>
                    <a:pt x="1" y="475"/>
                    <a:pt x="323" y="475"/>
                  </a:cubicBezTo>
                  <a:cubicBezTo>
                    <a:pt x="645" y="475"/>
                    <a:pt x="645" y="1"/>
                    <a:pt x="32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8" name="Google Shape;898;p16"/>
            <p:cNvSpPr/>
            <p:nvPr/>
          </p:nvSpPr>
          <p:spPr>
            <a:xfrm>
              <a:off x="398475" y="1905288"/>
              <a:ext cx="11875" cy="11400"/>
            </a:xfrm>
            <a:custGeom>
              <a:rect b="b" l="l" r="r" t="t"/>
              <a:pathLst>
                <a:path extrusionOk="0" h="456" w="475">
                  <a:moveTo>
                    <a:pt x="228" y="0"/>
                  </a:moveTo>
                  <a:cubicBezTo>
                    <a:pt x="0" y="57"/>
                    <a:pt x="0" y="398"/>
                    <a:pt x="228" y="455"/>
                  </a:cubicBezTo>
                  <a:cubicBezTo>
                    <a:pt x="474" y="398"/>
                    <a:pt x="474" y="57"/>
                    <a:pt x="228"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9" name="Google Shape;899;p16"/>
            <p:cNvSpPr/>
            <p:nvPr/>
          </p:nvSpPr>
          <p:spPr>
            <a:xfrm>
              <a:off x="454400" y="1849363"/>
              <a:ext cx="11850" cy="11400"/>
            </a:xfrm>
            <a:custGeom>
              <a:rect b="b" l="l" r="r" t="t"/>
              <a:pathLst>
                <a:path extrusionOk="0" h="456" w="474">
                  <a:moveTo>
                    <a:pt x="246" y="0"/>
                  </a:moveTo>
                  <a:cubicBezTo>
                    <a:pt x="0" y="57"/>
                    <a:pt x="0" y="398"/>
                    <a:pt x="246" y="455"/>
                  </a:cubicBezTo>
                  <a:cubicBezTo>
                    <a:pt x="474" y="398"/>
                    <a:pt x="474" y="57"/>
                    <a:pt x="24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0" name="Google Shape;900;p16"/>
            <p:cNvSpPr/>
            <p:nvPr/>
          </p:nvSpPr>
          <p:spPr>
            <a:xfrm>
              <a:off x="428800" y="1830863"/>
              <a:ext cx="14725" cy="11400"/>
            </a:xfrm>
            <a:custGeom>
              <a:rect b="b" l="l" r="r" t="t"/>
              <a:pathLst>
                <a:path extrusionOk="0" h="456" w="589">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1" name="Google Shape;901;p16"/>
            <p:cNvSpPr/>
            <p:nvPr/>
          </p:nvSpPr>
          <p:spPr>
            <a:xfrm>
              <a:off x="440175" y="1765463"/>
              <a:ext cx="18025" cy="14725"/>
            </a:xfrm>
            <a:custGeom>
              <a:rect b="b" l="l" r="r" t="t"/>
              <a:pathLst>
                <a:path extrusionOk="0" h="589" w="721">
                  <a:moveTo>
                    <a:pt x="361" y="1"/>
                  </a:moveTo>
                  <a:cubicBezTo>
                    <a:pt x="0" y="20"/>
                    <a:pt x="0" y="551"/>
                    <a:pt x="361" y="589"/>
                  </a:cubicBezTo>
                  <a:cubicBezTo>
                    <a:pt x="721" y="551"/>
                    <a:pt x="721" y="20"/>
                    <a:pt x="36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2" name="Google Shape;902;p16"/>
            <p:cNvSpPr/>
            <p:nvPr/>
          </p:nvSpPr>
          <p:spPr>
            <a:xfrm>
              <a:off x="385200" y="1777313"/>
              <a:ext cx="15650" cy="13300"/>
            </a:xfrm>
            <a:custGeom>
              <a:rect b="b" l="l" r="r" t="t"/>
              <a:pathLst>
                <a:path extrusionOk="0" h="532" w="626">
                  <a:moveTo>
                    <a:pt x="323" y="1"/>
                  </a:moveTo>
                  <a:cubicBezTo>
                    <a:pt x="0" y="39"/>
                    <a:pt x="0" y="494"/>
                    <a:pt x="323" y="532"/>
                  </a:cubicBezTo>
                  <a:cubicBezTo>
                    <a:pt x="626" y="494"/>
                    <a:pt x="626" y="39"/>
                    <a:pt x="32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3" name="Google Shape;903;p16"/>
            <p:cNvSpPr/>
            <p:nvPr/>
          </p:nvSpPr>
          <p:spPr>
            <a:xfrm>
              <a:off x="399875" y="1703388"/>
              <a:ext cx="16150" cy="11875"/>
            </a:xfrm>
            <a:custGeom>
              <a:rect b="b" l="l" r="r" t="t"/>
              <a:pathLst>
                <a:path extrusionOk="0" h="475" w="646">
                  <a:moveTo>
                    <a:pt x="323" y="1"/>
                  </a:moveTo>
                  <a:cubicBezTo>
                    <a:pt x="1" y="1"/>
                    <a:pt x="1" y="474"/>
                    <a:pt x="323" y="474"/>
                  </a:cubicBezTo>
                  <a:cubicBezTo>
                    <a:pt x="646" y="474"/>
                    <a:pt x="646" y="1"/>
                    <a:pt x="32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4" name="Google Shape;904;p16"/>
            <p:cNvSpPr/>
            <p:nvPr/>
          </p:nvSpPr>
          <p:spPr>
            <a:xfrm>
              <a:off x="354400" y="1709538"/>
              <a:ext cx="17550" cy="14250"/>
            </a:xfrm>
            <a:custGeom>
              <a:rect b="b" l="l" r="r" t="t"/>
              <a:pathLst>
                <a:path extrusionOk="0" h="570" w="702">
                  <a:moveTo>
                    <a:pt x="341" y="1"/>
                  </a:moveTo>
                  <a:cubicBezTo>
                    <a:pt x="0" y="20"/>
                    <a:pt x="0" y="532"/>
                    <a:pt x="341" y="570"/>
                  </a:cubicBezTo>
                  <a:cubicBezTo>
                    <a:pt x="702" y="532"/>
                    <a:pt x="702" y="20"/>
                    <a:pt x="34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5" name="Google Shape;905;p16"/>
            <p:cNvSpPr/>
            <p:nvPr/>
          </p:nvSpPr>
          <p:spPr>
            <a:xfrm>
              <a:off x="369050" y="1615955"/>
              <a:ext cx="19450" cy="14250"/>
            </a:xfrm>
            <a:custGeom>
              <a:rect b="b" l="l" r="r" t="t"/>
              <a:pathLst>
                <a:path extrusionOk="0" h="570" w="778">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6" name="Google Shape;906;p16"/>
            <p:cNvSpPr/>
            <p:nvPr/>
          </p:nvSpPr>
          <p:spPr>
            <a:xfrm>
              <a:off x="490635" y="1582215"/>
              <a:ext cx="17550" cy="13750"/>
            </a:xfrm>
            <a:custGeom>
              <a:rect b="b" l="l" r="r" t="t"/>
              <a:pathLst>
                <a:path extrusionOk="0" h="550" w="702">
                  <a:moveTo>
                    <a:pt x="360" y="0"/>
                  </a:moveTo>
                  <a:cubicBezTo>
                    <a:pt x="0" y="0"/>
                    <a:pt x="0" y="550"/>
                    <a:pt x="360" y="550"/>
                  </a:cubicBezTo>
                  <a:cubicBezTo>
                    <a:pt x="701" y="550"/>
                    <a:pt x="701" y="0"/>
                    <a:pt x="360"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7" name="Google Shape;907;p16"/>
            <p:cNvSpPr/>
            <p:nvPr/>
          </p:nvSpPr>
          <p:spPr>
            <a:xfrm>
              <a:off x="297525" y="1637988"/>
              <a:ext cx="18975" cy="14725"/>
            </a:xfrm>
            <a:custGeom>
              <a:rect b="b" l="l" r="r" t="t"/>
              <a:pathLst>
                <a:path extrusionOk="0" h="589" w="759">
                  <a:moveTo>
                    <a:pt x="379" y="0"/>
                  </a:moveTo>
                  <a:cubicBezTo>
                    <a:pt x="0" y="0"/>
                    <a:pt x="0" y="588"/>
                    <a:pt x="379" y="588"/>
                  </a:cubicBezTo>
                  <a:cubicBezTo>
                    <a:pt x="759" y="588"/>
                    <a:pt x="759" y="0"/>
                    <a:pt x="379"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8" name="Google Shape;908;p16"/>
            <p:cNvSpPr/>
            <p:nvPr/>
          </p:nvSpPr>
          <p:spPr>
            <a:xfrm>
              <a:off x="438343" y="1487068"/>
              <a:ext cx="20875" cy="15675"/>
            </a:xfrm>
            <a:custGeom>
              <a:rect b="b" l="l" r="r" t="t"/>
              <a:pathLst>
                <a:path extrusionOk="0" h="627" w="835">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9" name="Google Shape;909;p16"/>
            <p:cNvSpPr/>
            <p:nvPr/>
          </p:nvSpPr>
          <p:spPr>
            <a:xfrm>
              <a:off x="311750" y="1588238"/>
              <a:ext cx="12800" cy="9500"/>
            </a:xfrm>
            <a:custGeom>
              <a:rect b="b" l="l" r="r" t="t"/>
              <a:pathLst>
                <a:path extrusionOk="0" h="380" w="512">
                  <a:moveTo>
                    <a:pt x="265" y="0"/>
                  </a:moveTo>
                  <a:cubicBezTo>
                    <a:pt x="0" y="0"/>
                    <a:pt x="0" y="379"/>
                    <a:pt x="265" y="379"/>
                  </a:cubicBezTo>
                  <a:cubicBezTo>
                    <a:pt x="512" y="379"/>
                    <a:pt x="512" y="0"/>
                    <a:pt x="265"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0" name="Google Shape;910;p16"/>
            <p:cNvSpPr/>
            <p:nvPr/>
          </p:nvSpPr>
          <p:spPr>
            <a:xfrm>
              <a:off x="285675" y="1574488"/>
              <a:ext cx="20400" cy="15175"/>
            </a:xfrm>
            <a:custGeom>
              <a:rect b="b" l="l" r="r" t="t"/>
              <a:pathLst>
                <a:path extrusionOk="0" h="607" w="816">
                  <a:moveTo>
                    <a:pt x="398" y="0"/>
                  </a:moveTo>
                  <a:cubicBezTo>
                    <a:pt x="0" y="0"/>
                    <a:pt x="0" y="607"/>
                    <a:pt x="398" y="607"/>
                  </a:cubicBezTo>
                  <a:cubicBezTo>
                    <a:pt x="816" y="607"/>
                    <a:pt x="816" y="0"/>
                    <a:pt x="398"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1" name="Google Shape;911;p16"/>
            <p:cNvSpPr/>
            <p:nvPr/>
          </p:nvSpPr>
          <p:spPr>
            <a:xfrm>
              <a:off x="354400" y="1551263"/>
              <a:ext cx="9975" cy="8550"/>
            </a:xfrm>
            <a:custGeom>
              <a:rect b="b" l="l" r="r" t="t"/>
              <a:pathLst>
                <a:path extrusionOk="0" h="342" w="399">
                  <a:moveTo>
                    <a:pt x="209" y="0"/>
                  </a:moveTo>
                  <a:cubicBezTo>
                    <a:pt x="0" y="38"/>
                    <a:pt x="0" y="323"/>
                    <a:pt x="209" y="342"/>
                  </a:cubicBezTo>
                  <a:cubicBezTo>
                    <a:pt x="398" y="323"/>
                    <a:pt x="398" y="38"/>
                    <a:pt x="209"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2" name="Google Shape;912;p16"/>
            <p:cNvSpPr/>
            <p:nvPr/>
          </p:nvSpPr>
          <p:spPr>
            <a:xfrm>
              <a:off x="337800" y="1527563"/>
              <a:ext cx="13300" cy="11400"/>
            </a:xfrm>
            <a:custGeom>
              <a:rect b="b" l="l" r="r" t="t"/>
              <a:pathLst>
                <a:path extrusionOk="0" h="456" w="532">
                  <a:moveTo>
                    <a:pt x="266" y="1"/>
                  </a:moveTo>
                  <a:cubicBezTo>
                    <a:pt x="1" y="38"/>
                    <a:pt x="1" y="418"/>
                    <a:pt x="266" y="455"/>
                  </a:cubicBezTo>
                  <a:cubicBezTo>
                    <a:pt x="531" y="418"/>
                    <a:pt x="531" y="38"/>
                    <a:pt x="266"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3" name="Google Shape;913;p16"/>
            <p:cNvSpPr/>
            <p:nvPr/>
          </p:nvSpPr>
          <p:spPr>
            <a:xfrm>
              <a:off x="272875" y="1700063"/>
              <a:ext cx="23250" cy="18050"/>
            </a:xfrm>
            <a:custGeom>
              <a:rect b="b" l="l" r="r" t="t"/>
              <a:pathLst>
                <a:path extrusionOk="0" h="722" w="930">
                  <a:moveTo>
                    <a:pt x="474" y="1"/>
                  </a:moveTo>
                  <a:cubicBezTo>
                    <a:pt x="0" y="1"/>
                    <a:pt x="0" y="721"/>
                    <a:pt x="474" y="721"/>
                  </a:cubicBezTo>
                  <a:cubicBezTo>
                    <a:pt x="929" y="721"/>
                    <a:pt x="929" y="1"/>
                    <a:pt x="474"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4" name="Google Shape;914;p16"/>
            <p:cNvSpPr/>
            <p:nvPr/>
          </p:nvSpPr>
          <p:spPr>
            <a:xfrm>
              <a:off x="507000" y="1726138"/>
              <a:ext cx="3800" cy="3350"/>
            </a:xfrm>
            <a:custGeom>
              <a:rect b="b" l="l" r="r" t="t"/>
              <a:pathLst>
                <a:path extrusionOk="0" h="134" w="152">
                  <a:moveTo>
                    <a:pt x="76" y="0"/>
                  </a:moveTo>
                  <a:cubicBezTo>
                    <a:pt x="0" y="0"/>
                    <a:pt x="0" y="114"/>
                    <a:pt x="76" y="133"/>
                  </a:cubicBezTo>
                  <a:cubicBezTo>
                    <a:pt x="152" y="114"/>
                    <a:pt x="152" y="0"/>
                    <a:pt x="7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5" name="Google Shape;915;p16"/>
            <p:cNvSpPr/>
            <p:nvPr/>
          </p:nvSpPr>
          <p:spPr>
            <a:xfrm>
              <a:off x="485200" y="1780638"/>
              <a:ext cx="18025" cy="13775"/>
            </a:xfrm>
            <a:custGeom>
              <a:rect b="b" l="l" r="r" t="t"/>
              <a:pathLst>
                <a:path extrusionOk="0" h="551" w="721">
                  <a:moveTo>
                    <a:pt x="360" y="1"/>
                  </a:moveTo>
                  <a:cubicBezTo>
                    <a:pt x="0" y="1"/>
                    <a:pt x="0" y="550"/>
                    <a:pt x="360" y="550"/>
                  </a:cubicBezTo>
                  <a:cubicBezTo>
                    <a:pt x="721" y="550"/>
                    <a:pt x="721" y="1"/>
                    <a:pt x="360"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6" name="Google Shape;916;p16"/>
            <p:cNvSpPr/>
            <p:nvPr/>
          </p:nvSpPr>
          <p:spPr>
            <a:xfrm>
              <a:off x="502250" y="1829463"/>
              <a:ext cx="9500" cy="6175"/>
            </a:xfrm>
            <a:custGeom>
              <a:rect b="b" l="l" r="r" t="t"/>
              <a:pathLst>
                <a:path extrusionOk="0" h="247" w="38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7" name="Google Shape;917;p16"/>
            <p:cNvSpPr/>
            <p:nvPr/>
          </p:nvSpPr>
          <p:spPr>
            <a:xfrm>
              <a:off x="504150" y="1867838"/>
              <a:ext cx="24675" cy="18975"/>
            </a:xfrm>
            <a:custGeom>
              <a:rect b="b" l="l" r="r" t="t"/>
              <a:pathLst>
                <a:path extrusionOk="0" h="759" w="987">
                  <a:moveTo>
                    <a:pt x="493" y="1"/>
                  </a:moveTo>
                  <a:cubicBezTo>
                    <a:pt x="1" y="1"/>
                    <a:pt x="1" y="759"/>
                    <a:pt x="493" y="759"/>
                  </a:cubicBezTo>
                  <a:cubicBezTo>
                    <a:pt x="986" y="759"/>
                    <a:pt x="986" y="1"/>
                    <a:pt x="49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8" name="Google Shape;918;p16"/>
            <p:cNvSpPr/>
            <p:nvPr/>
          </p:nvSpPr>
          <p:spPr>
            <a:xfrm>
              <a:off x="360075" y="1953883"/>
              <a:ext cx="20875" cy="17075"/>
            </a:xfrm>
            <a:custGeom>
              <a:rect b="b" l="l" r="r" t="t"/>
              <a:pathLst>
                <a:path extrusionOk="0" h="683" w="835">
                  <a:moveTo>
                    <a:pt x="418" y="0"/>
                  </a:moveTo>
                  <a:cubicBezTo>
                    <a:pt x="1" y="38"/>
                    <a:pt x="1" y="645"/>
                    <a:pt x="418" y="683"/>
                  </a:cubicBezTo>
                  <a:cubicBezTo>
                    <a:pt x="835" y="645"/>
                    <a:pt x="835" y="38"/>
                    <a:pt x="418"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9" name="Google Shape;919;p16"/>
            <p:cNvSpPr/>
            <p:nvPr/>
          </p:nvSpPr>
          <p:spPr>
            <a:xfrm>
              <a:off x="319325" y="1860263"/>
              <a:ext cx="16125" cy="12350"/>
            </a:xfrm>
            <a:custGeom>
              <a:rect b="b" l="l" r="r" t="t"/>
              <a:pathLst>
                <a:path extrusionOk="0" h="494" w="645">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0" name="Google Shape;920;p16"/>
            <p:cNvSpPr/>
            <p:nvPr/>
          </p:nvSpPr>
          <p:spPr>
            <a:xfrm>
              <a:off x="325475" y="1808138"/>
              <a:ext cx="15675" cy="11850"/>
            </a:xfrm>
            <a:custGeom>
              <a:rect b="b" l="l" r="r" t="t"/>
              <a:pathLst>
                <a:path extrusionOk="0" h="474" w="627">
                  <a:moveTo>
                    <a:pt x="304" y="0"/>
                  </a:moveTo>
                  <a:cubicBezTo>
                    <a:pt x="1" y="0"/>
                    <a:pt x="1" y="474"/>
                    <a:pt x="304" y="474"/>
                  </a:cubicBezTo>
                  <a:cubicBezTo>
                    <a:pt x="626" y="474"/>
                    <a:pt x="626" y="0"/>
                    <a:pt x="30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1" name="Google Shape;921;p16"/>
            <p:cNvSpPr/>
            <p:nvPr/>
          </p:nvSpPr>
          <p:spPr>
            <a:xfrm>
              <a:off x="298950" y="1787738"/>
              <a:ext cx="8550" cy="7150"/>
            </a:xfrm>
            <a:custGeom>
              <a:rect b="b" l="l" r="r" t="t"/>
              <a:pathLst>
                <a:path extrusionOk="0" h="286" w="342">
                  <a:moveTo>
                    <a:pt x="171" y="1"/>
                  </a:moveTo>
                  <a:cubicBezTo>
                    <a:pt x="0" y="20"/>
                    <a:pt x="0" y="266"/>
                    <a:pt x="171" y="285"/>
                  </a:cubicBezTo>
                  <a:cubicBezTo>
                    <a:pt x="341" y="266"/>
                    <a:pt x="341" y="20"/>
                    <a:pt x="17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2" name="Google Shape;922;p16"/>
            <p:cNvSpPr/>
            <p:nvPr/>
          </p:nvSpPr>
          <p:spPr>
            <a:xfrm>
              <a:off x="394558" y="1560904"/>
              <a:ext cx="21825" cy="16625"/>
            </a:xfrm>
            <a:custGeom>
              <a:rect b="b" l="l" r="r" t="t"/>
              <a:pathLst>
                <a:path extrusionOk="0" h="665" w="873">
                  <a:moveTo>
                    <a:pt x="437" y="1"/>
                  </a:moveTo>
                  <a:cubicBezTo>
                    <a:pt x="1" y="1"/>
                    <a:pt x="1" y="664"/>
                    <a:pt x="437" y="664"/>
                  </a:cubicBezTo>
                  <a:cubicBezTo>
                    <a:pt x="873" y="664"/>
                    <a:pt x="873" y="1"/>
                    <a:pt x="437"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3" name="Google Shape;923;p16"/>
            <p:cNvSpPr/>
            <p:nvPr/>
          </p:nvSpPr>
          <p:spPr>
            <a:xfrm>
              <a:off x="418850" y="1419395"/>
              <a:ext cx="23250" cy="18975"/>
            </a:xfrm>
            <a:custGeom>
              <a:rect b="b" l="l" r="r" t="t"/>
              <a:pathLst>
                <a:path extrusionOk="0" h="759" w="930">
                  <a:moveTo>
                    <a:pt x="474" y="0"/>
                  </a:moveTo>
                  <a:cubicBezTo>
                    <a:pt x="0" y="38"/>
                    <a:pt x="0" y="721"/>
                    <a:pt x="474" y="758"/>
                  </a:cubicBezTo>
                  <a:cubicBezTo>
                    <a:pt x="929" y="721"/>
                    <a:pt x="929" y="38"/>
                    <a:pt x="47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24" name="Google Shape;924;p16"/>
          <p:cNvSpPr txBox="1"/>
          <p:nvPr>
            <p:ph type="ctrTitle"/>
          </p:nvPr>
        </p:nvSpPr>
        <p:spPr>
          <a:xfrm>
            <a:off x="736646" y="373025"/>
            <a:ext cx="7672500" cy="577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800"/>
              <a:buNone/>
              <a:defRPr/>
            </a:lvl1pPr>
            <a:lvl2pPr lvl="1" rtl="0" algn="ctr">
              <a:spcBef>
                <a:spcPts val="0"/>
              </a:spcBef>
              <a:spcAft>
                <a:spcPts val="0"/>
              </a:spcAft>
              <a:buSzPts val="800"/>
              <a:buNone/>
              <a:defRPr sz="800"/>
            </a:lvl2pPr>
            <a:lvl3pPr lvl="2" rtl="0" algn="ctr">
              <a:spcBef>
                <a:spcPts val="0"/>
              </a:spcBef>
              <a:spcAft>
                <a:spcPts val="0"/>
              </a:spcAft>
              <a:buSzPts val="800"/>
              <a:buNone/>
              <a:defRPr sz="800"/>
            </a:lvl3pPr>
            <a:lvl4pPr lvl="3" rtl="0" algn="ctr">
              <a:spcBef>
                <a:spcPts val="0"/>
              </a:spcBef>
              <a:spcAft>
                <a:spcPts val="0"/>
              </a:spcAft>
              <a:buSzPts val="800"/>
              <a:buNone/>
              <a:defRPr sz="800"/>
            </a:lvl4pPr>
            <a:lvl5pPr lvl="4" rtl="0" algn="ctr">
              <a:spcBef>
                <a:spcPts val="0"/>
              </a:spcBef>
              <a:spcAft>
                <a:spcPts val="0"/>
              </a:spcAft>
              <a:buSzPts val="800"/>
              <a:buNone/>
              <a:defRPr sz="800"/>
            </a:lvl5pPr>
            <a:lvl6pPr lvl="5" rtl="0" algn="ctr">
              <a:spcBef>
                <a:spcPts val="0"/>
              </a:spcBef>
              <a:spcAft>
                <a:spcPts val="0"/>
              </a:spcAft>
              <a:buSzPts val="800"/>
              <a:buNone/>
              <a:defRPr sz="800"/>
            </a:lvl6pPr>
            <a:lvl7pPr lvl="6" rtl="0" algn="ctr">
              <a:spcBef>
                <a:spcPts val="0"/>
              </a:spcBef>
              <a:spcAft>
                <a:spcPts val="0"/>
              </a:spcAft>
              <a:buSzPts val="800"/>
              <a:buNone/>
              <a:defRPr sz="800"/>
            </a:lvl7pPr>
            <a:lvl8pPr lvl="7" rtl="0" algn="ctr">
              <a:spcBef>
                <a:spcPts val="0"/>
              </a:spcBef>
              <a:spcAft>
                <a:spcPts val="0"/>
              </a:spcAft>
              <a:buSzPts val="800"/>
              <a:buNone/>
              <a:defRPr sz="800"/>
            </a:lvl8pPr>
            <a:lvl9pPr lvl="8" rtl="0" algn="ctr">
              <a:spcBef>
                <a:spcPts val="0"/>
              </a:spcBef>
              <a:spcAft>
                <a:spcPts val="0"/>
              </a:spcAft>
              <a:buSzPts val="800"/>
              <a:buNone/>
              <a:defRPr sz="800"/>
            </a:lvl9pPr>
          </a:lstStyle>
          <a:p/>
        </p:txBody>
      </p:sp>
      <p:sp>
        <p:nvSpPr>
          <p:cNvPr id="925" name="Google Shape;925;p16"/>
          <p:cNvSpPr/>
          <p:nvPr/>
        </p:nvSpPr>
        <p:spPr>
          <a:xfrm flipH="1" rot="231922">
            <a:off x="7469257" y="-6453732"/>
            <a:ext cx="4623938" cy="7256951"/>
          </a:xfrm>
          <a:custGeom>
            <a:rect b="b" l="l" r="r" t="t"/>
            <a:pathLst>
              <a:path extrusionOk="0" h="94461" w="55812">
                <a:moveTo>
                  <a:pt x="36054" y="83719"/>
                </a:moveTo>
                <a:cubicBezTo>
                  <a:pt x="36059" y="85810"/>
                  <a:pt x="36230" y="87883"/>
                  <a:pt x="36585" y="89937"/>
                </a:cubicBezTo>
                <a:cubicBezTo>
                  <a:pt x="36680" y="90449"/>
                  <a:pt x="36775" y="90942"/>
                  <a:pt x="36888" y="91454"/>
                </a:cubicBezTo>
                <a:cubicBezTo>
                  <a:pt x="36926" y="91719"/>
                  <a:pt x="37002" y="91984"/>
                  <a:pt x="37059" y="92250"/>
                </a:cubicBezTo>
                <a:cubicBezTo>
                  <a:pt x="37097" y="92439"/>
                  <a:pt x="37305" y="92856"/>
                  <a:pt x="37211" y="93046"/>
                </a:cubicBezTo>
                <a:cubicBezTo>
                  <a:pt x="37154" y="93160"/>
                  <a:pt x="36831" y="93255"/>
                  <a:pt x="36718" y="93311"/>
                </a:cubicBezTo>
                <a:cubicBezTo>
                  <a:pt x="36509" y="93425"/>
                  <a:pt x="36282" y="93539"/>
                  <a:pt x="36035" y="93634"/>
                </a:cubicBezTo>
                <a:cubicBezTo>
                  <a:pt x="35599" y="93804"/>
                  <a:pt x="35144" y="93937"/>
                  <a:pt x="34689" y="93994"/>
                </a:cubicBezTo>
                <a:cubicBezTo>
                  <a:pt x="34597" y="94004"/>
                  <a:pt x="34505" y="94009"/>
                  <a:pt x="34414" y="94009"/>
                </a:cubicBezTo>
                <a:cubicBezTo>
                  <a:pt x="33623" y="94009"/>
                  <a:pt x="32889" y="93638"/>
                  <a:pt x="32566" y="92856"/>
                </a:cubicBezTo>
                <a:cubicBezTo>
                  <a:pt x="32244" y="92041"/>
                  <a:pt x="32471" y="91093"/>
                  <a:pt x="32756" y="90297"/>
                </a:cubicBezTo>
                <a:cubicBezTo>
                  <a:pt x="33362" y="88572"/>
                  <a:pt x="34234" y="86923"/>
                  <a:pt x="35125" y="85331"/>
                </a:cubicBezTo>
                <a:cubicBezTo>
                  <a:pt x="35426" y="84788"/>
                  <a:pt x="35736" y="84251"/>
                  <a:pt x="36054" y="83719"/>
                </a:cubicBezTo>
                <a:close/>
                <a:moveTo>
                  <a:pt x="43850" y="72899"/>
                </a:moveTo>
                <a:cubicBezTo>
                  <a:pt x="43926" y="74041"/>
                  <a:pt x="43988" y="75183"/>
                  <a:pt x="44035" y="76326"/>
                </a:cubicBezTo>
                <a:cubicBezTo>
                  <a:pt x="44111" y="78487"/>
                  <a:pt x="44149" y="80629"/>
                  <a:pt x="44130" y="82790"/>
                </a:cubicBezTo>
                <a:cubicBezTo>
                  <a:pt x="44111" y="83871"/>
                  <a:pt x="44092" y="84970"/>
                  <a:pt x="44054" y="86051"/>
                </a:cubicBezTo>
                <a:cubicBezTo>
                  <a:pt x="44016" y="87037"/>
                  <a:pt x="44092" y="88117"/>
                  <a:pt x="43864" y="89065"/>
                </a:cubicBezTo>
                <a:cubicBezTo>
                  <a:pt x="43789" y="89463"/>
                  <a:pt x="43599" y="89823"/>
                  <a:pt x="43334" y="90127"/>
                </a:cubicBezTo>
                <a:cubicBezTo>
                  <a:pt x="43194" y="90249"/>
                  <a:pt x="43052" y="90301"/>
                  <a:pt x="42914" y="90301"/>
                </a:cubicBezTo>
                <a:cubicBezTo>
                  <a:pt x="42585" y="90301"/>
                  <a:pt x="42287" y="90001"/>
                  <a:pt x="42139" y="89653"/>
                </a:cubicBezTo>
                <a:cubicBezTo>
                  <a:pt x="41874" y="88970"/>
                  <a:pt x="41760" y="88193"/>
                  <a:pt x="41609" y="87473"/>
                </a:cubicBezTo>
                <a:cubicBezTo>
                  <a:pt x="41324" y="86165"/>
                  <a:pt x="41021" y="84724"/>
                  <a:pt x="40149" y="83643"/>
                </a:cubicBezTo>
                <a:cubicBezTo>
                  <a:pt x="39770" y="83169"/>
                  <a:pt x="39277" y="82809"/>
                  <a:pt x="38708" y="82582"/>
                </a:cubicBezTo>
                <a:cubicBezTo>
                  <a:pt x="38695" y="82577"/>
                  <a:pt x="38683" y="82574"/>
                  <a:pt x="38671" y="82574"/>
                </a:cubicBezTo>
                <a:cubicBezTo>
                  <a:pt x="38594" y="82574"/>
                  <a:pt x="38540" y="82668"/>
                  <a:pt x="38557" y="82733"/>
                </a:cubicBezTo>
                <a:cubicBezTo>
                  <a:pt x="38917" y="84667"/>
                  <a:pt x="39277" y="86601"/>
                  <a:pt x="39618" y="88534"/>
                </a:cubicBezTo>
                <a:lnTo>
                  <a:pt x="40149" y="91397"/>
                </a:lnTo>
                <a:cubicBezTo>
                  <a:pt x="40263" y="92136"/>
                  <a:pt x="40452" y="92875"/>
                  <a:pt x="40187" y="93596"/>
                </a:cubicBezTo>
                <a:cubicBezTo>
                  <a:pt x="40092" y="93861"/>
                  <a:pt x="39921" y="94183"/>
                  <a:pt x="39618" y="94240"/>
                </a:cubicBezTo>
                <a:cubicBezTo>
                  <a:pt x="39604" y="94243"/>
                  <a:pt x="39590" y="94244"/>
                  <a:pt x="39576" y="94244"/>
                </a:cubicBezTo>
                <a:cubicBezTo>
                  <a:pt x="39294" y="94244"/>
                  <a:pt x="39081" y="93717"/>
                  <a:pt x="38955" y="93482"/>
                </a:cubicBezTo>
                <a:cubicBezTo>
                  <a:pt x="38670" y="92856"/>
                  <a:pt x="38462" y="92193"/>
                  <a:pt x="38348" y="91511"/>
                </a:cubicBezTo>
                <a:cubicBezTo>
                  <a:pt x="38083" y="90146"/>
                  <a:pt x="38045" y="88762"/>
                  <a:pt x="37855" y="87397"/>
                </a:cubicBezTo>
                <a:cubicBezTo>
                  <a:pt x="37647" y="85994"/>
                  <a:pt x="37230" y="84610"/>
                  <a:pt x="36244" y="83549"/>
                </a:cubicBezTo>
                <a:cubicBezTo>
                  <a:pt x="36227" y="83526"/>
                  <a:pt x="36203" y="83515"/>
                  <a:pt x="36178" y="83514"/>
                </a:cubicBezTo>
                <a:lnTo>
                  <a:pt x="36178" y="83514"/>
                </a:lnTo>
                <a:cubicBezTo>
                  <a:pt x="38436" y="79777"/>
                  <a:pt x="41102" y="76305"/>
                  <a:pt x="43850" y="72899"/>
                </a:cubicBezTo>
                <a:close/>
                <a:moveTo>
                  <a:pt x="124" y="0"/>
                </a:moveTo>
                <a:cubicBezTo>
                  <a:pt x="60" y="0"/>
                  <a:pt x="1" y="49"/>
                  <a:pt x="36" y="119"/>
                </a:cubicBezTo>
                <a:lnTo>
                  <a:pt x="17" y="119"/>
                </a:lnTo>
                <a:cubicBezTo>
                  <a:pt x="2955" y="8498"/>
                  <a:pt x="5989" y="16839"/>
                  <a:pt x="9135" y="25123"/>
                </a:cubicBezTo>
                <a:cubicBezTo>
                  <a:pt x="9894" y="27152"/>
                  <a:pt x="10671" y="29180"/>
                  <a:pt x="11467" y="31208"/>
                </a:cubicBezTo>
                <a:cubicBezTo>
                  <a:pt x="12168" y="33028"/>
                  <a:pt x="12794" y="34905"/>
                  <a:pt x="13647" y="36649"/>
                </a:cubicBezTo>
                <a:cubicBezTo>
                  <a:pt x="14292" y="37976"/>
                  <a:pt x="15221" y="39246"/>
                  <a:pt x="16623" y="39796"/>
                </a:cubicBezTo>
                <a:cubicBezTo>
                  <a:pt x="17283" y="40054"/>
                  <a:pt x="17979" y="40142"/>
                  <a:pt x="18690" y="40142"/>
                </a:cubicBezTo>
                <a:cubicBezTo>
                  <a:pt x="19959" y="40142"/>
                  <a:pt x="21272" y="39862"/>
                  <a:pt x="22500" y="39777"/>
                </a:cubicBezTo>
                <a:cubicBezTo>
                  <a:pt x="23246" y="39726"/>
                  <a:pt x="23995" y="39701"/>
                  <a:pt x="24747" y="39701"/>
                </a:cubicBezTo>
                <a:cubicBezTo>
                  <a:pt x="26249" y="39701"/>
                  <a:pt x="27757" y="39802"/>
                  <a:pt x="29249" y="40004"/>
                </a:cubicBezTo>
                <a:cubicBezTo>
                  <a:pt x="31106" y="40270"/>
                  <a:pt x="33021" y="40668"/>
                  <a:pt x="34727" y="41502"/>
                </a:cubicBezTo>
                <a:cubicBezTo>
                  <a:pt x="36433" y="42317"/>
                  <a:pt x="37836" y="43682"/>
                  <a:pt x="38708" y="45350"/>
                </a:cubicBezTo>
                <a:cubicBezTo>
                  <a:pt x="39580" y="46981"/>
                  <a:pt x="40054" y="48782"/>
                  <a:pt x="40471" y="50545"/>
                </a:cubicBezTo>
                <a:cubicBezTo>
                  <a:pt x="42179" y="57664"/>
                  <a:pt x="43282" y="64918"/>
                  <a:pt x="43803" y="72216"/>
                </a:cubicBezTo>
                <a:lnTo>
                  <a:pt x="43803" y="72216"/>
                </a:lnTo>
                <a:cubicBezTo>
                  <a:pt x="43494" y="72599"/>
                  <a:pt x="43186" y="72983"/>
                  <a:pt x="42879" y="73369"/>
                </a:cubicBezTo>
                <a:cubicBezTo>
                  <a:pt x="40831" y="75966"/>
                  <a:pt x="38822" y="78601"/>
                  <a:pt x="37021" y="81387"/>
                </a:cubicBezTo>
                <a:cubicBezTo>
                  <a:pt x="35277" y="84098"/>
                  <a:pt x="33571" y="87018"/>
                  <a:pt x="32471" y="90070"/>
                </a:cubicBezTo>
                <a:cubicBezTo>
                  <a:pt x="31997" y="91359"/>
                  <a:pt x="31770" y="93198"/>
                  <a:pt x="33154" y="94013"/>
                </a:cubicBezTo>
                <a:cubicBezTo>
                  <a:pt x="33534" y="94235"/>
                  <a:pt x="33946" y="94326"/>
                  <a:pt x="34367" y="94326"/>
                </a:cubicBezTo>
                <a:cubicBezTo>
                  <a:pt x="35456" y="94326"/>
                  <a:pt x="36609" y="93717"/>
                  <a:pt x="37457" y="93198"/>
                </a:cubicBezTo>
                <a:cubicBezTo>
                  <a:pt x="37514" y="93160"/>
                  <a:pt x="37533" y="93103"/>
                  <a:pt x="37514" y="93046"/>
                </a:cubicBezTo>
                <a:cubicBezTo>
                  <a:pt x="36725" y="90076"/>
                  <a:pt x="36309" y="87016"/>
                  <a:pt x="36300" y="83937"/>
                </a:cubicBezTo>
                <a:lnTo>
                  <a:pt x="36300" y="83937"/>
                </a:lnTo>
                <a:cubicBezTo>
                  <a:pt x="38208" y="86250"/>
                  <a:pt x="37579" y="89653"/>
                  <a:pt x="38348" y="92383"/>
                </a:cubicBezTo>
                <a:cubicBezTo>
                  <a:pt x="38500" y="93065"/>
                  <a:pt x="38803" y="93710"/>
                  <a:pt x="39201" y="94297"/>
                </a:cubicBezTo>
                <a:cubicBezTo>
                  <a:pt x="39289" y="94413"/>
                  <a:pt x="39407" y="94460"/>
                  <a:pt x="39532" y="94460"/>
                </a:cubicBezTo>
                <a:cubicBezTo>
                  <a:pt x="39756" y="94460"/>
                  <a:pt x="40003" y="94309"/>
                  <a:pt x="40149" y="94127"/>
                </a:cubicBezTo>
                <a:cubicBezTo>
                  <a:pt x="40490" y="93728"/>
                  <a:pt x="40566" y="93103"/>
                  <a:pt x="40547" y="92591"/>
                </a:cubicBezTo>
                <a:cubicBezTo>
                  <a:pt x="40509" y="91681"/>
                  <a:pt x="40244" y="90752"/>
                  <a:pt x="40092" y="89861"/>
                </a:cubicBezTo>
                <a:cubicBezTo>
                  <a:pt x="39670" y="87551"/>
                  <a:pt x="39266" y="85241"/>
                  <a:pt x="38846" y="82914"/>
                </a:cubicBezTo>
                <a:lnTo>
                  <a:pt x="38846" y="82914"/>
                </a:lnTo>
                <a:cubicBezTo>
                  <a:pt x="40217" y="83575"/>
                  <a:pt x="40753" y="85091"/>
                  <a:pt x="41116" y="86487"/>
                </a:cubicBezTo>
                <a:cubicBezTo>
                  <a:pt x="41305" y="87245"/>
                  <a:pt x="41438" y="88022"/>
                  <a:pt x="41628" y="88781"/>
                </a:cubicBezTo>
                <a:cubicBezTo>
                  <a:pt x="41760" y="89349"/>
                  <a:pt x="41874" y="90146"/>
                  <a:pt x="42443" y="90468"/>
                </a:cubicBezTo>
                <a:cubicBezTo>
                  <a:pt x="42589" y="90550"/>
                  <a:pt x="42735" y="90587"/>
                  <a:pt x="42876" y="90587"/>
                </a:cubicBezTo>
                <a:cubicBezTo>
                  <a:pt x="43193" y="90587"/>
                  <a:pt x="43484" y="90402"/>
                  <a:pt x="43694" y="90127"/>
                </a:cubicBezTo>
                <a:cubicBezTo>
                  <a:pt x="44168" y="89539"/>
                  <a:pt x="44225" y="88781"/>
                  <a:pt x="44263" y="88060"/>
                </a:cubicBezTo>
                <a:cubicBezTo>
                  <a:pt x="44376" y="85842"/>
                  <a:pt x="44433" y="83624"/>
                  <a:pt x="44433" y="81425"/>
                </a:cubicBezTo>
                <a:cubicBezTo>
                  <a:pt x="44433" y="78462"/>
                  <a:pt x="44333" y="75502"/>
                  <a:pt x="44134" y="72549"/>
                </a:cubicBezTo>
                <a:lnTo>
                  <a:pt x="44134" y="72549"/>
                </a:lnTo>
                <a:cubicBezTo>
                  <a:pt x="45525" y="70831"/>
                  <a:pt x="46934" y="69129"/>
                  <a:pt x="48319" y="67416"/>
                </a:cubicBezTo>
                <a:cubicBezTo>
                  <a:pt x="50916" y="64213"/>
                  <a:pt x="53457" y="60952"/>
                  <a:pt x="55694" y="57464"/>
                </a:cubicBezTo>
                <a:cubicBezTo>
                  <a:pt x="55812" y="57293"/>
                  <a:pt x="55657" y="57122"/>
                  <a:pt x="55493" y="57122"/>
                </a:cubicBezTo>
                <a:cubicBezTo>
                  <a:pt x="55421" y="57122"/>
                  <a:pt x="55348" y="57155"/>
                  <a:pt x="55295" y="57236"/>
                </a:cubicBezTo>
                <a:cubicBezTo>
                  <a:pt x="51966" y="62402"/>
                  <a:pt x="47953" y="67087"/>
                  <a:pt x="44086" y="71866"/>
                </a:cubicBezTo>
                <a:lnTo>
                  <a:pt x="44086" y="71866"/>
                </a:lnTo>
                <a:cubicBezTo>
                  <a:pt x="43682" y="66321"/>
                  <a:pt x="42926" y="60806"/>
                  <a:pt x="41817" y="55360"/>
                </a:cubicBezTo>
                <a:cubicBezTo>
                  <a:pt x="41400" y="53255"/>
                  <a:pt x="40945" y="51132"/>
                  <a:pt x="40376" y="49066"/>
                </a:cubicBezTo>
                <a:cubicBezTo>
                  <a:pt x="39921" y="47379"/>
                  <a:pt x="39315" y="45673"/>
                  <a:pt x="38310" y="44213"/>
                </a:cubicBezTo>
                <a:cubicBezTo>
                  <a:pt x="36130" y="41104"/>
                  <a:pt x="32301" y="40175"/>
                  <a:pt x="28737" y="39739"/>
                </a:cubicBezTo>
                <a:cubicBezTo>
                  <a:pt x="27406" y="39567"/>
                  <a:pt x="26076" y="39485"/>
                  <a:pt x="24745" y="39485"/>
                </a:cubicBezTo>
                <a:cubicBezTo>
                  <a:pt x="23877" y="39485"/>
                  <a:pt x="23008" y="39520"/>
                  <a:pt x="22140" y="39587"/>
                </a:cubicBezTo>
                <a:cubicBezTo>
                  <a:pt x="21041" y="39680"/>
                  <a:pt x="19854" y="39911"/>
                  <a:pt x="18707" y="39911"/>
                </a:cubicBezTo>
                <a:cubicBezTo>
                  <a:pt x="17736" y="39911"/>
                  <a:pt x="16794" y="39745"/>
                  <a:pt x="15960" y="39189"/>
                </a:cubicBezTo>
                <a:cubicBezTo>
                  <a:pt x="14519" y="38204"/>
                  <a:pt x="13780" y="36479"/>
                  <a:pt x="13173" y="34924"/>
                </a:cubicBezTo>
                <a:cubicBezTo>
                  <a:pt x="12339" y="32820"/>
                  <a:pt x="11543" y="30735"/>
                  <a:pt x="10728" y="28630"/>
                </a:cubicBezTo>
                <a:cubicBezTo>
                  <a:pt x="7505" y="20194"/>
                  <a:pt x="4377" y="11721"/>
                  <a:pt x="1344" y="3228"/>
                </a:cubicBezTo>
                <a:cubicBezTo>
                  <a:pt x="965" y="2166"/>
                  <a:pt x="586" y="1124"/>
                  <a:pt x="226" y="62"/>
                </a:cubicBezTo>
                <a:cubicBezTo>
                  <a:pt x="204" y="19"/>
                  <a:pt x="163" y="0"/>
                  <a:pt x="124" y="0"/>
                </a:cubicBezTo>
                <a:close/>
              </a:path>
            </a:pathLst>
          </a:custGeom>
          <a:solidFill>
            <a:srgbClr val="1C5F6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4">
  <p:cSld name="CUSTOM_3_1_1_1">
    <p:spTree>
      <p:nvGrpSpPr>
        <p:cNvPr id="926" name="Shape 926"/>
        <p:cNvGrpSpPr/>
        <p:nvPr/>
      </p:nvGrpSpPr>
      <p:grpSpPr>
        <a:xfrm>
          <a:off x="0" y="0"/>
          <a:ext cx="0" cy="0"/>
          <a:chOff x="0" y="0"/>
          <a:chExt cx="0" cy="0"/>
        </a:xfrm>
      </p:grpSpPr>
      <p:pic>
        <p:nvPicPr>
          <p:cNvPr id="927" name="Google Shape;927;p17"/>
          <p:cNvPicPr preferRelativeResize="0"/>
          <p:nvPr/>
        </p:nvPicPr>
        <p:blipFill>
          <a:blip r:embed="rId2">
            <a:alphaModFix amt="66000"/>
          </a:blip>
          <a:stretch>
            <a:fillRect/>
          </a:stretch>
        </p:blipFill>
        <p:spPr>
          <a:xfrm flipH="1" rot="-2343514">
            <a:off x="-1166545" y="-1270720"/>
            <a:ext cx="3297389" cy="2276638"/>
          </a:xfrm>
          <a:prstGeom prst="rect">
            <a:avLst/>
          </a:prstGeom>
          <a:noFill/>
          <a:ln>
            <a:noFill/>
          </a:ln>
        </p:spPr>
      </p:pic>
      <p:grpSp>
        <p:nvGrpSpPr>
          <p:cNvPr id="928" name="Google Shape;928;p17"/>
          <p:cNvGrpSpPr/>
          <p:nvPr/>
        </p:nvGrpSpPr>
        <p:grpSpPr>
          <a:xfrm rot="-8099954">
            <a:off x="15431" y="-572435"/>
            <a:ext cx="1344367" cy="1995327"/>
            <a:chOff x="272875" y="1527563"/>
            <a:chExt cx="255950" cy="455000"/>
          </a:xfrm>
        </p:grpSpPr>
        <p:sp>
          <p:nvSpPr>
            <p:cNvPr id="929" name="Google Shape;929;p17"/>
            <p:cNvSpPr/>
            <p:nvPr/>
          </p:nvSpPr>
          <p:spPr>
            <a:xfrm>
              <a:off x="471925" y="1963988"/>
              <a:ext cx="26575" cy="18575"/>
            </a:xfrm>
            <a:custGeom>
              <a:rect b="b" l="l" r="r" t="t"/>
              <a:pathLst>
                <a:path extrusionOk="0" h="743" w="1063">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0" name="Google Shape;930;p17"/>
            <p:cNvSpPr/>
            <p:nvPr/>
          </p:nvSpPr>
          <p:spPr>
            <a:xfrm>
              <a:off x="366725" y="1787738"/>
              <a:ext cx="29875" cy="22300"/>
            </a:xfrm>
            <a:custGeom>
              <a:rect b="b" l="l" r="r" t="t"/>
              <a:pathLst>
                <a:path extrusionOk="0" h="892" w="1195">
                  <a:moveTo>
                    <a:pt x="607" y="1"/>
                  </a:moveTo>
                  <a:cubicBezTo>
                    <a:pt x="0" y="1"/>
                    <a:pt x="0" y="892"/>
                    <a:pt x="607" y="892"/>
                  </a:cubicBezTo>
                  <a:cubicBezTo>
                    <a:pt x="1194" y="892"/>
                    <a:pt x="1194" y="1"/>
                    <a:pt x="607"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1" name="Google Shape;931;p17"/>
            <p:cNvSpPr/>
            <p:nvPr/>
          </p:nvSpPr>
          <p:spPr>
            <a:xfrm>
              <a:off x="380450" y="1835613"/>
              <a:ext cx="9975" cy="8550"/>
            </a:xfrm>
            <a:custGeom>
              <a:rect b="b" l="l" r="r" t="t"/>
              <a:pathLst>
                <a:path extrusionOk="0" h="342" w="399">
                  <a:moveTo>
                    <a:pt x="209" y="1"/>
                  </a:moveTo>
                  <a:cubicBezTo>
                    <a:pt x="1" y="38"/>
                    <a:pt x="1" y="323"/>
                    <a:pt x="209" y="342"/>
                  </a:cubicBezTo>
                  <a:cubicBezTo>
                    <a:pt x="399" y="323"/>
                    <a:pt x="399" y="38"/>
                    <a:pt x="209"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2" name="Google Shape;932;p17"/>
            <p:cNvSpPr/>
            <p:nvPr/>
          </p:nvSpPr>
          <p:spPr>
            <a:xfrm>
              <a:off x="416475" y="1837513"/>
              <a:ext cx="5700" cy="4750"/>
            </a:xfrm>
            <a:custGeom>
              <a:rect b="b" l="l" r="r" t="t"/>
              <a:pathLst>
                <a:path extrusionOk="0" h="190" w="228">
                  <a:moveTo>
                    <a:pt x="114" y="0"/>
                  </a:moveTo>
                  <a:cubicBezTo>
                    <a:pt x="0" y="19"/>
                    <a:pt x="0" y="171"/>
                    <a:pt x="114" y="190"/>
                  </a:cubicBezTo>
                  <a:cubicBezTo>
                    <a:pt x="228" y="171"/>
                    <a:pt x="228" y="19"/>
                    <a:pt x="11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3" name="Google Shape;933;p17"/>
            <p:cNvSpPr/>
            <p:nvPr/>
          </p:nvSpPr>
          <p:spPr>
            <a:xfrm>
              <a:off x="415525" y="1877788"/>
              <a:ext cx="7600" cy="10675"/>
            </a:xfrm>
            <a:custGeom>
              <a:rect b="b" l="l" r="r" t="t"/>
              <a:pathLst>
                <a:path extrusionOk="0" h="427" w="304">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4" name="Google Shape;934;p17"/>
            <p:cNvSpPr/>
            <p:nvPr/>
          </p:nvSpPr>
          <p:spPr>
            <a:xfrm>
              <a:off x="432600" y="1937038"/>
              <a:ext cx="10450" cy="8075"/>
            </a:xfrm>
            <a:custGeom>
              <a:rect b="b" l="l" r="r" t="t"/>
              <a:pathLst>
                <a:path extrusionOk="0" h="323" w="418">
                  <a:moveTo>
                    <a:pt x="209" y="0"/>
                  </a:moveTo>
                  <a:cubicBezTo>
                    <a:pt x="0" y="0"/>
                    <a:pt x="0" y="323"/>
                    <a:pt x="209" y="323"/>
                  </a:cubicBezTo>
                  <a:cubicBezTo>
                    <a:pt x="417" y="323"/>
                    <a:pt x="417" y="0"/>
                    <a:pt x="209"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5" name="Google Shape;935;p17"/>
            <p:cNvSpPr/>
            <p:nvPr/>
          </p:nvSpPr>
          <p:spPr>
            <a:xfrm>
              <a:off x="452025" y="1974938"/>
              <a:ext cx="9500" cy="7150"/>
            </a:xfrm>
            <a:custGeom>
              <a:rect b="b" l="l" r="r" t="t"/>
              <a:pathLst>
                <a:path extrusionOk="0" h="286" w="380">
                  <a:moveTo>
                    <a:pt x="190" y="1"/>
                  </a:moveTo>
                  <a:cubicBezTo>
                    <a:pt x="0" y="1"/>
                    <a:pt x="0" y="285"/>
                    <a:pt x="190" y="285"/>
                  </a:cubicBezTo>
                  <a:cubicBezTo>
                    <a:pt x="379" y="285"/>
                    <a:pt x="379" y="1"/>
                    <a:pt x="190"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6" name="Google Shape;936;p17"/>
            <p:cNvSpPr/>
            <p:nvPr/>
          </p:nvSpPr>
          <p:spPr>
            <a:xfrm>
              <a:off x="472875" y="1918538"/>
              <a:ext cx="19925" cy="15200"/>
            </a:xfrm>
            <a:custGeom>
              <a:rect b="b" l="l" r="r" t="t"/>
              <a:pathLst>
                <a:path extrusionOk="0" h="608" w="797">
                  <a:moveTo>
                    <a:pt x="398" y="1"/>
                  </a:moveTo>
                  <a:cubicBezTo>
                    <a:pt x="0" y="1"/>
                    <a:pt x="0" y="608"/>
                    <a:pt x="398" y="608"/>
                  </a:cubicBezTo>
                  <a:cubicBezTo>
                    <a:pt x="797" y="608"/>
                    <a:pt x="797" y="1"/>
                    <a:pt x="398"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7" name="Google Shape;937;p17"/>
            <p:cNvSpPr/>
            <p:nvPr/>
          </p:nvSpPr>
          <p:spPr>
            <a:xfrm>
              <a:off x="444900" y="1890113"/>
              <a:ext cx="16150" cy="11875"/>
            </a:xfrm>
            <a:custGeom>
              <a:rect b="b" l="l" r="r" t="t"/>
              <a:pathLst>
                <a:path extrusionOk="0" h="475" w="646">
                  <a:moveTo>
                    <a:pt x="323" y="1"/>
                  </a:moveTo>
                  <a:cubicBezTo>
                    <a:pt x="1" y="1"/>
                    <a:pt x="1" y="475"/>
                    <a:pt x="323" y="475"/>
                  </a:cubicBezTo>
                  <a:cubicBezTo>
                    <a:pt x="645" y="475"/>
                    <a:pt x="645" y="1"/>
                    <a:pt x="32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8" name="Google Shape;938;p17"/>
            <p:cNvSpPr/>
            <p:nvPr/>
          </p:nvSpPr>
          <p:spPr>
            <a:xfrm>
              <a:off x="398475" y="1905288"/>
              <a:ext cx="11875" cy="11400"/>
            </a:xfrm>
            <a:custGeom>
              <a:rect b="b" l="l" r="r" t="t"/>
              <a:pathLst>
                <a:path extrusionOk="0" h="456" w="475">
                  <a:moveTo>
                    <a:pt x="228" y="0"/>
                  </a:moveTo>
                  <a:cubicBezTo>
                    <a:pt x="0" y="57"/>
                    <a:pt x="0" y="398"/>
                    <a:pt x="228" y="455"/>
                  </a:cubicBezTo>
                  <a:cubicBezTo>
                    <a:pt x="474" y="398"/>
                    <a:pt x="474" y="57"/>
                    <a:pt x="228"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9" name="Google Shape;939;p17"/>
            <p:cNvSpPr/>
            <p:nvPr/>
          </p:nvSpPr>
          <p:spPr>
            <a:xfrm>
              <a:off x="454400" y="1849363"/>
              <a:ext cx="11850" cy="11400"/>
            </a:xfrm>
            <a:custGeom>
              <a:rect b="b" l="l" r="r" t="t"/>
              <a:pathLst>
                <a:path extrusionOk="0" h="456" w="474">
                  <a:moveTo>
                    <a:pt x="246" y="0"/>
                  </a:moveTo>
                  <a:cubicBezTo>
                    <a:pt x="0" y="57"/>
                    <a:pt x="0" y="398"/>
                    <a:pt x="246" y="455"/>
                  </a:cubicBezTo>
                  <a:cubicBezTo>
                    <a:pt x="474" y="398"/>
                    <a:pt x="474" y="57"/>
                    <a:pt x="24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0" name="Google Shape;940;p17"/>
            <p:cNvSpPr/>
            <p:nvPr/>
          </p:nvSpPr>
          <p:spPr>
            <a:xfrm>
              <a:off x="428800" y="1830863"/>
              <a:ext cx="14725" cy="11400"/>
            </a:xfrm>
            <a:custGeom>
              <a:rect b="b" l="l" r="r" t="t"/>
              <a:pathLst>
                <a:path extrusionOk="0" h="456" w="589">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1" name="Google Shape;941;p17"/>
            <p:cNvSpPr/>
            <p:nvPr/>
          </p:nvSpPr>
          <p:spPr>
            <a:xfrm>
              <a:off x="440175" y="1765463"/>
              <a:ext cx="18025" cy="14725"/>
            </a:xfrm>
            <a:custGeom>
              <a:rect b="b" l="l" r="r" t="t"/>
              <a:pathLst>
                <a:path extrusionOk="0" h="589" w="721">
                  <a:moveTo>
                    <a:pt x="361" y="1"/>
                  </a:moveTo>
                  <a:cubicBezTo>
                    <a:pt x="0" y="20"/>
                    <a:pt x="0" y="551"/>
                    <a:pt x="361" y="589"/>
                  </a:cubicBezTo>
                  <a:cubicBezTo>
                    <a:pt x="721" y="551"/>
                    <a:pt x="721" y="20"/>
                    <a:pt x="36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2" name="Google Shape;942;p17"/>
            <p:cNvSpPr/>
            <p:nvPr/>
          </p:nvSpPr>
          <p:spPr>
            <a:xfrm>
              <a:off x="385200" y="1777313"/>
              <a:ext cx="15650" cy="13300"/>
            </a:xfrm>
            <a:custGeom>
              <a:rect b="b" l="l" r="r" t="t"/>
              <a:pathLst>
                <a:path extrusionOk="0" h="532" w="626">
                  <a:moveTo>
                    <a:pt x="323" y="1"/>
                  </a:moveTo>
                  <a:cubicBezTo>
                    <a:pt x="0" y="39"/>
                    <a:pt x="0" y="494"/>
                    <a:pt x="323" y="532"/>
                  </a:cubicBezTo>
                  <a:cubicBezTo>
                    <a:pt x="626" y="494"/>
                    <a:pt x="626" y="39"/>
                    <a:pt x="32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3" name="Google Shape;943;p17"/>
            <p:cNvSpPr/>
            <p:nvPr/>
          </p:nvSpPr>
          <p:spPr>
            <a:xfrm>
              <a:off x="399875" y="1703388"/>
              <a:ext cx="16150" cy="11875"/>
            </a:xfrm>
            <a:custGeom>
              <a:rect b="b" l="l" r="r" t="t"/>
              <a:pathLst>
                <a:path extrusionOk="0" h="475" w="646">
                  <a:moveTo>
                    <a:pt x="323" y="1"/>
                  </a:moveTo>
                  <a:cubicBezTo>
                    <a:pt x="1" y="1"/>
                    <a:pt x="1" y="474"/>
                    <a:pt x="323" y="474"/>
                  </a:cubicBezTo>
                  <a:cubicBezTo>
                    <a:pt x="646" y="474"/>
                    <a:pt x="646" y="1"/>
                    <a:pt x="32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4" name="Google Shape;944;p17"/>
            <p:cNvSpPr/>
            <p:nvPr/>
          </p:nvSpPr>
          <p:spPr>
            <a:xfrm>
              <a:off x="354400" y="1709538"/>
              <a:ext cx="17550" cy="14250"/>
            </a:xfrm>
            <a:custGeom>
              <a:rect b="b" l="l" r="r" t="t"/>
              <a:pathLst>
                <a:path extrusionOk="0" h="570" w="702">
                  <a:moveTo>
                    <a:pt x="341" y="1"/>
                  </a:moveTo>
                  <a:cubicBezTo>
                    <a:pt x="0" y="20"/>
                    <a:pt x="0" y="532"/>
                    <a:pt x="341" y="570"/>
                  </a:cubicBezTo>
                  <a:cubicBezTo>
                    <a:pt x="702" y="532"/>
                    <a:pt x="702" y="20"/>
                    <a:pt x="34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5" name="Google Shape;945;p17"/>
            <p:cNvSpPr/>
            <p:nvPr/>
          </p:nvSpPr>
          <p:spPr>
            <a:xfrm>
              <a:off x="338275" y="1701963"/>
              <a:ext cx="19450" cy="14250"/>
            </a:xfrm>
            <a:custGeom>
              <a:rect b="b" l="l" r="r" t="t"/>
              <a:pathLst>
                <a:path extrusionOk="0" h="570" w="778">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6" name="Google Shape;946;p17"/>
            <p:cNvSpPr/>
            <p:nvPr/>
          </p:nvSpPr>
          <p:spPr>
            <a:xfrm>
              <a:off x="388050" y="1631363"/>
              <a:ext cx="17550" cy="13750"/>
            </a:xfrm>
            <a:custGeom>
              <a:rect b="b" l="l" r="r" t="t"/>
              <a:pathLst>
                <a:path extrusionOk="0" h="550" w="702">
                  <a:moveTo>
                    <a:pt x="360" y="0"/>
                  </a:moveTo>
                  <a:cubicBezTo>
                    <a:pt x="0" y="0"/>
                    <a:pt x="0" y="550"/>
                    <a:pt x="360" y="550"/>
                  </a:cubicBezTo>
                  <a:cubicBezTo>
                    <a:pt x="701" y="550"/>
                    <a:pt x="701" y="0"/>
                    <a:pt x="360"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7" name="Google Shape;947;p17"/>
            <p:cNvSpPr/>
            <p:nvPr/>
          </p:nvSpPr>
          <p:spPr>
            <a:xfrm>
              <a:off x="297525" y="1637988"/>
              <a:ext cx="18975" cy="14725"/>
            </a:xfrm>
            <a:custGeom>
              <a:rect b="b" l="l" r="r" t="t"/>
              <a:pathLst>
                <a:path extrusionOk="0" h="589" w="759">
                  <a:moveTo>
                    <a:pt x="379" y="0"/>
                  </a:moveTo>
                  <a:cubicBezTo>
                    <a:pt x="0" y="0"/>
                    <a:pt x="0" y="588"/>
                    <a:pt x="379" y="588"/>
                  </a:cubicBezTo>
                  <a:cubicBezTo>
                    <a:pt x="759" y="588"/>
                    <a:pt x="759" y="0"/>
                    <a:pt x="379"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8" name="Google Shape;948;p17"/>
            <p:cNvSpPr/>
            <p:nvPr/>
          </p:nvSpPr>
          <p:spPr>
            <a:xfrm>
              <a:off x="356275" y="1585363"/>
              <a:ext cx="20875" cy="15675"/>
            </a:xfrm>
            <a:custGeom>
              <a:rect b="b" l="l" r="r" t="t"/>
              <a:pathLst>
                <a:path extrusionOk="0" h="627" w="835">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9" name="Google Shape;949;p17"/>
            <p:cNvSpPr/>
            <p:nvPr/>
          </p:nvSpPr>
          <p:spPr>
            <a:xfrm>
              <a:off x="311750" y="1588238"/>
              <a:ext cx="12800" cy="9500"/>
            </a:xfrm>
            <a:custGeom>
              <a:rect b="b" l="l" r="r" t="t"/>
              <a:pathLst>
                <a:path extrusionOk="0" h="380" w="512">
                  <a:moveTo>
                    <a:pt x="265" y="0"/>
                  </a:moveTo>
                  <a:cubicBezTo>
                    <a:pt x="0" y="0"/>
                    <a:pt x="0" y="379"/>
                    <a:pt x="265" y="379"/>
                  </a:cubicBezTo>
                  <a:cubicBezTo>
                    <a:pt x="512" y="379"/>
                    <a:pt x="512" y="0"/>
                    <a:pt x="265"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0" name="Google Shape;950;p17"/>
            <p:cNvSpPr/>
            <p:nvPr/>
          </p:nvSpPr>
          <p:spPr>
            <a:xfrm>
              <a:off x="285675" y="1574488"/>
              <a:ext cx="20400" cy="15175"/>
            </a:xfrm>
            <a:custGeom>
              <a:rect b="b" l="l" r="r" t="t"/>
              <a:pathLst>
                <a:path extrusionOk="0" h="607" w="816">
                  <a:moveTo>
                    <a:pt x="398" y="0"/>
                  </a:moveTo>
                  <a:cubicBezTo>
                    <a:pt x="0" y="0"/>
                    <a:pt x="0" y="607"/>
                    <a:pt x="398" y="607"/>
                  </a:cubicBezTo>
                  <a:cubicBezTo>
                    <a:pt x="816" y="607"/>
                    <a:pt x="816" y="0"/>
                    <a:pt x="398"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1" name="Google Shape;951;p17"/>
            <p:cNvSpPr/>
            <p:nvPr/>
          </p:nvSpPr>
          <p:spPr>
            <a:xfrm>
              <a:off x="354400" y="1551263"/>
              <a:ext cx="9975" cy="8550"/>
            </a:xfrm>
            <a:custGeom>
              <a:rect b="b" l="l" r="r" t="t"/>
              <a:pathLst>
                <a:path extrusionOk="0" h="342" w="399">
                  <a:moveTo>
                    <a:pt x="209" y="0"/>
                  </a:moveTo>
                  <a:cubicBezTo>
                    <a:pt x="0" y="38"/>
                    <a:pt x="0" y="323"/>
                    <a:pt x="209" y="342"/>
                  </a:cubicBezTo>
                  <a:cubicBezTo>
                    <a:pt x="398" y="323"/>
                    <a:pt x="398" y="38"/>
                    <a:pt x="209"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2" name="Google Shape;952;p17"/>
            <p:cNvSpPr/>
            <p:nvPr/>
          </p:nvSpPr>
          <p:spPr>
            <a:xfrm>
              <a:off x="337800" y="1527563"/>
              <a:ext cx="13300" cy="11400"/>
            </a:xfrm>
            <a:custGeom>
              <a:rect b="b" l="l" r="r" t="t"/>
              <a:pathLst>
                <a:path extrusionOk="0" h="456" w="532">
                  <a:moveTo>
                    <a:pt x="266" y="1"/>
                  </a:moveTo>
                  <a:cubicBezTo>
                    <a:pt x="1" y="38"/>
                    <a:pt x="1" y="418"/>
                    <a:pt x="266" y="455"/>
                  </a:cubicBezTo>
                  <a:cubicBezTo>
                    <a:pt x="531" y="418"/>
                    <a:pt x="531" y="38"/>
                    <a:pt x="266"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3" name="Google Shape;953;p17"/>
            <p:cNvSpPr/>
            <p:nvPr/>
          </p:nvSpPr>
          <p:spPr>
            <a:xfrm>
              <a:off x="272875" y="1700063"/>
              <a:ext cx="23250" cy="18050"/>
            </a:xfrm>
            <a:custGeom>
              <a:rect b="b" l="l" r="r" t="t"/>
              <a:pathLst>
                <a:path extrusionOk="0" h="722" w="930">
                  <a:moveTo>
                    <a:pt x="474" y="1"/>
                  </a:moveTo>
                  <a:cubicBezTo>
                    <a:pt x="0" y="1"/>
                    <a:pt x="0" y="721"/>
                    <a:pt x="474" y="721"/>
                  </a:cubicBezTo>
                  <a:cubicBezTo>
                    <a:pt x="929" y="721"/>
                    <a:pt x="929" y="1"/>
                    <a:pt x="474"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4" name="Google Shape;954;p17"/>
            <p:cNvSpPr/>
            <p:nvPr/>
          </p:nvSpPr>
          <p:spPr>
            <a:xfrm>
              <a:off x="507000" y="1726138"/>
              <a:ext cx="3800" cy="3350"/>
            </a:xfrm>
            <a:custGeom>
              <a:rect b="b" l="l" r="r" t="t"/>
              <a:pathLst>
                <a:path extrusionOk="0" h="134" w="152">
                  <a:moveTo>
                    <a:pt x="76" y="0"/>
                  </a:moveTo>
                  <a:cubicBezTo>
                    <a:pt x="0" y="0"/>
                    <a:pt x="0" y="114"/>
                    <a:pt x="76" y="133"/>
                  </a:cubicBezTo>
                  <a:cubicBezTo>
                    <a:pt x="152" y="114"/>
                    <a:pt x="152" y="0"/>
                    <a:pt x="7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5" name="Google Shape;955;p17"/>
            <p:cNvSpPr/>
            <p:nvPr/>
          </p:nvSpPr>
          <p:spPr>
            <a:xfrm>
              <a:off x="485200" y="1780638"/>
              <a:ext cx="18025" cy="13775"/>
            </a:xfrm>
            <a:custGeom>
              <a:rect b="b" l="l" r="r" t="t"/>
              <a:pathLst>
                <a:path extrusionOk="0" h="551" w="721">
                  <a:moveTo>
                    <a:pt x="360" y="1"/>
                  </a:moveTo>
                  <a:cubicBezTo>
                    <a:pt x="0" y="1"/>
                    <a:pt x="0" y="550"/>
                    <a:pt x="360" y="550"/>
                  </a:cubicBezTo>
                  <a:cubicBezTo>
                    <a:pt x="721" y="550"/>
                    <a:pt x="721" y="1"/>
                    <a:pt x="360"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6" name="Google Shape;956;p17"/>
            <p:cNvSpPr/>
            <p:nvPr/>
          </p:nvSpPr>
          <p:spPr>
            <a:xfrm>
              <a:off x="502250" y="1829463"/>
              <a:ext cx="9500" cy="6175"/>
            </a:xfrm>
            <a:custGeom>
              <a:rect b="b" l="l" r="r" t="t"/>
              <a:pathLst>
                <a:path extrusionOk="0" h="247" w="38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7" name="Google Shape;957;p17"/>
            <p:cNvSpPr/>
            <p:nvPr/>
          </p:nvSpPr>
          <p:spPr>
            <a:xfrm>
              <a:off x="504150" y="1867838"/>
              <a:ext cx="24675" cy="18975"/>
            </a:xfrm>
            <a:custGeom>
              <a:rect b="b" l="l" r="r" t="t"/>
              <a:pathLst>
                <a:path extrusionOk="0" h="759" w="987">
                  <a:moveTo>
                    <a:pt x="493" y="1"/>
                  </a:moveTo>
                  <a:cubicBezTo>
                    <a:pt x="1" y="1"/>
                    <a:pt x="1" y="759"/>
                    <a:pt x="493" y="759"/>
                  </a:cubicBezTo>
                  <a:cubicBezTo>
                    <a:pt x="986" y="759"/>
                    <a:pt x="986" y="1"/>
                    <a:pt x="49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8" name="Google Shape;958;p17"/>
            <p:cNvSpPr/>
            <p:nvPr/>
          </p:nvSpPr>
          <p:spPr>
            <a:xfrm>
              <a:off x="360075" y="1880163"/>
              <a:ext cx="20875" cy="17075"/>
            </a:xfrm>
            <a:custGeom>
              <a:rect b="b" l="l" r="r" t="t"/>
              <a:pathLst>
                <a:path extrusionOk="0" h="683" w="835">
                  <a:moveTo>
                    <a:pt x="418" y="0"/>
                  </a:moveTo>
                  <a:cubicBezTo>
                    <a:pt x="1" y="38"/>
                    <a:pt x="1" y="645"/>
                    <a:pt x="418" y="683"/>
                  </a:cubicBezTo>
                  <a:cubicBezTo>
                    <a:pt x="835" y="645"/>
                    <a:pt x="835" y="38"/>
                    <a:pt x="418"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9" name="Google Shape;959;p17"/>
            <p:cNvSpPr/>
            <p:nvPr/>
          </p:nvSpPr>
          <p:spPr>
            <a:xfrm>
              <a:off x="319325" y="1860263"/>
              <a:ext cx="16125" cy="12350"/>
            </a:xfrm>
            <a:custGeom>
              <a:rect b="b" l="l" r="r" t="t"/>
              <a:pathLst>
                <a:path extrusionOk="0" h="494" w="645">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0" name="Google Shape;960;p17"/>
            <p:cNvSpPr/>
            <p:nvPr/>
          </p:nvSpPr>
          <p:spPr>
            <a:xfrm>
              <a:off x="325475" y="1808138"/>
              <a:ext cx="15675" cy="11850"/>
            </a:xfrm>
            <a:custGeom>
              <a:rect b="b" l="l" r="r" t="t"/>
              <a:pathLst>
                <a:path extrusionOk="0" h="474" w="627">
                  <a:moveTo>
                    <a:pt x="304" y="0"/>
                  </a:moveTo>
                  <a:cubicBezTo>
                    <a:pt x="1" y="0"/>
                    <a:pt x="1" y="474"/>
                    <a:pt x="304" y="474"/>
                  </a:cubicBezTo>
                  <a:cubicBezTo>
                    <a:pt x="626" y="474"/>
                    <a:pt x="626" y="0"/>
                    <a:pt x="30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1" name="Google Shape;961;p17"/>
            <p:cNvSpPr/>
            <p:nvPr/>
          </p:nvSpPr>
          <p:spPr>
            <a:xfrm>
              <a:off x="298950" y="1787738"/>
              <a:ext cx="8550" cy="7150"/>
            </a:xfrm>
            <a:custGeom>
              <a:rect b="b" l="l" r="r" t="t"/>
              <a:pathLst>
                <a:path extrusionOk="0" h="286" w="342">
                  <a:moveTo>
                    <a:pt x="171" y="1"/>
                  </a:moveTo>
                  <a:cubicBezTo>
                    <a:pt x="0" y="20"/>
                    <a:pt x="0" y="266"/>
                    <a:pt x="171" y="285"/>
                  </a:cubicBezTo>
                  <a:cubicBezTo>
                    <a:pt x="341" y="266"/>
                    <a:pt x="341" y="20"/>
                    <a:pt x="17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2" name="Google Shape;962;p17"/>
            <p:cNvSpPr/>
            <p:nvPr/>
          </p:nvSpPr>
          <p:spPr>
            <a:xfrm>
              <a:off x="445850" y="1622338"/>
              <a:ext cx="21825" cy="16625"/>
            </a:xfrm>
            <a:custGeom>
              <a:rect b="b" l="l" r="r" t="t"/>
              <a:pathLst>
                <a:path extrusionOk="0" h="665" w="873">
                  <a:moveTo>
                    <a:pt x="437" y="1"/>
                  </a:moveTo>
                  <a:cubicBezTo>
                    <a:pt x="1" y="1"/>
                    <a:pt x="1" y="664"/>
                    <a:pt x="437" y="664"/>
                  </a:cubicBezTo>
                  <a:cubicBezTo>
                    <a:pt x="873" y="664"/>
                    <a:pt x="873" y="1"/>
                    <a:pt x="437"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3" name="Google Shape;963;p17"/>
            <p:cNvSpPr/>
            <p:nvPr/>
          </p:nvSpPr>
          <p:spPr>
            <a:xfrm>
              <a:off x="418850" y="1542263"/>
              <a:ext cx="23250" cy="18975"/>
            </a:xfrm>
            <a:custGeom>
              <a:rect b="b" l="l" r="r" t="t"/>
              <a:pathLst>
                <a:path extrusionOk="0" h="759" w="930">
                  <a:moveTo>
                    <a:pt x="474" y="0"/>
                  </a:moveTo>
                  <a:cubicBezTo>
                    <a:pt x="0" y="38"/>
                    <a:pt x="0" y="721"/>
                    <a:pt x="474" y="758"/>
                  </a:cubicBezTo>
                  <a:cubicBezTo>
                    <a:pt x="929" y="721"/>
                    <a:pt x="929" y="38"/>
                    <a:pt x="47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964" name="Google Shape;964;p17"/>
          <p:cNvPicPr preferRelativeResize="0"/>
          <p:nvPr/>
        </p:nvPicPr>
        <p:blipFill>
          <a:blip r:embed="rId3">
            <a:alphaModFix amt="74000"/>
          </a:blip>
          <a:stretch>
            <a:fillRect/>
          </a:stretch>
        </p:blipFill>
        <p:spPr>
          <a:xfrm flipH="1" rot="-5809801">
            <a:off x="7609918" y="-1097658"/>
            <a:ext cx="2894870" cy="2593321"/>
          </a:xfrm>
          <a:prstGeom prst="rect">
            <a:avLst/>
          </a:prstGeom>
          <a:noFill/>
          <a:ln>
            <a:noFill/>
          </a:ln>
        </p:spPr>
      </p:pic>
      <p:sp>
        <p:nvSpPr>
          <p:cNvPr id="965" name="Google Shape;965;p17"/>
          <p:cNvSpPr txBox="1"/>
          <p:nvPr>
            <p:ph type="ctrTitle"/>
          </p:nvPr>
        </p:nvSpPr>
        <p:spPr>
          <a:xfrm>
            <a:off x="736646" y="373025"/>
            <a:ext cx="7672500" cy="577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800"/>
              <a:buNone/>
              <a:defRPr/>
            </a:lvl1pPr>
            <a:lvl2pPr lvl="1" rtl="0" algn="ctr">
              <a:spcBef>
                <a:spcPts val="0"/>
              </a:spcBef>
              <a:spcAft>
                <a:spcPts val="0"/>
              </a:spcAft>
              <a:buSzPts val="800"/>
              <a:buNone/>
              <a:defRPr sz="800"/>
            </a:lvl2pPr>
            <a:lvl3pPr lvl="2" rtl="0" algn="ctr">
              <a:spcBef>
                <a:spcPts val="0"/>
              </a:spcBef>
              <a:spcAft>
                <a:spcPts val="0"/>
              </a:spcAft>
              <a:buSzPts val="800"/>
              <a:buNone/>
              <a:defRPr sz="800"/>
            </a:lvl3pPr>
            <a:lvl4pPr lvl="3" rtl="0" algn="ctr">
              <a:spcBef>
                <a:spcPts val="0"/>
              </a:spcBef>
              <a:spcAft>
                <a:spcPts val="0"/>
              </a:spcAft>
              <a:buSzPts val="800"/>
              <a:buNone/>
              <a:defRPr sz="800"/>
            </a:lvl4pPr>
            <a:lvl5pPr lvl="4" rtl="0" algn="ctr">
              <a:spcBef>
                <a:spcPts val="0"/>
              </a:spcBef>
              <a:spcAft>
                <a:spcPts val="0"/>
              </a:spcAft>
              <a:buSzPts val="800"/>
              <a:buNone/>
              <a:defRPr sz="800"/>
            </a:lvl5pPr>
            <a:lvl6pPr lvl="5" rtl="0" algn="ctr">
              <a:spcBef>
                <a:spcPts val="0"/>
              </a:spcBef>
              <a:spcAft>
                <a:spcPts val="0"/>
              </a:spcAft>
              <a:buSzPts val="800"/>
              <a:buNone/>
              <a:defRPr sz="800"/>
            </a:lvl6pPr>
            <a:lvl7pPr lvl="6" rtl="0" algn="ctr">
              <a:spcBef>
                <a:spcPts val="0"/>
              </a:spcBef>
              <a:spcAft>
                <a:spcPts val="0"/>
              </a:spcAft>
              <a:buSzPts val="800"/>
              <a:buNone/>
              <a:defRPr sz="800"/>
            </a:lvl7pPr>
            <a:lvl8pPr lvl="7" rtl="0" algn="ctr">
              <a:spcBef>
                <a:spcPts val="0"/>
              </a:spcBef>
              <a:spcAft>
                <a:spcPts val="0"/>
              </a:spcAft>
              <a:buSzPts val="800"/>
              <a:buNone/>
              <a:defRPr sz="800"/>
            </a:lvl8pPr>
            <a:lvl9pPr lvl="8" rtl="0" algn="ctr">
              <a:spcBef>
                <a:spcPts val="0"/>
              </a:spcBef>
              <a:spcAft>
                <a:spcPts val="0"/>
              </a:spcAft>
              <a:buSzPts val="800"/>
              <a:buNone/>
              <a:defRPr sz="800"/>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BLANK_1_1">
    <p:spTree>
      <p:nvGrpSpPr>
        <p:cNvPr id="966" name="Shape 966"/>
        <p:cNvGrpSpPr/>
        <p:nvPr/>
      </p:nvGrpSpPr>
      <p:grpSpPr>
        <a:xfrm>
          <a:off x="0" y="0"/>
          <a:ext cx="0" cy="0"/>
          <a:chOff x="0" y="0"/>
          <a:chExt cx="0" cy="0"/>
        </a:xfrm>
      </p:grpSpPr>
      <p:grpSp>
        <p:nvGrpSpPr>
          <p:cNvPr id="967" name="Google Shape;967;p18"/>
          <p:cNvGrpSpPr/>
          <p:nvPr/>
        </p:nvGrpSpPr>
        <p:grpSpPr>
          <a:xfrm>
            <a:off x="-1680776" y="-4224695"/>
            <a:ext cx="16179801" cy="13950337"/>
            <a:chOff x="-1680776" y="-4224695"/>
            <a:chExt cx="16179801" cy="13950337"/>
          </a:xfrm>
        </p:grpSpPr>
        <p:pic>
          <p:nvPicPr>
            <p:cNvPr id="968" name="Google Shape;968;p18"/>
            <p:cNvPicPr preferRelativeResize="0"/>
            <p:nvPr/>
          </p:nvPicPr>
          <p:blipFill>
            <a:blip r:embed="rId2">
              <a:alphaModFix/>
            </a:blip>
            <a:stretch>
              <a:fillRect/>
            </a:stretch>
          </p:blipFill>
          <p:spPr>
            <a:xfrm rot="-3224823">
              <a:off x="-140037" y="3490385"/>
              <a:ext cx="5882028" cy="4855725"/>
            </a:xfrm>
            <a:prstGeom prst="rect">
              <a:avLst/>
            </a:prstGeom>
            <a:noFill/>
            <a:ln>
              <a:noFill/>
            </a:ln>
          </p:spPr>
        </p:pic>
        <p:pic>
          <p:nvPicPr>
            <p:cNvPr id="969" name="Google Shape;969;p18"/>
            <p:cNvPicPr preferRelativeResize="0"/>
            <p:nvPr/>
          </p:nvPicPr>
          <p:blipFill>
            <a:blip r:embed="rId3">
              <a:alphaModFix amt="56000"/>
            </a:blip>
            <a:stretch>
              <a:fillRect/>
            </a:stretch>
          </p:blipFill>
          <p:spPr>
            <a:xfrm flipH="1" rot="10800000">
              <a:off x="7048980" y="-1210521"/>
              <a:ext cx="6114874" cy="5143500"/>
            </a:xfrm>
            <a:prstGeom prst="rect">
              <a:avLst/>
            </a:prstGeom>
            <a:noFill/>
            <a:ln>
              <a:noFill/>
            </a:ln>
          </p:spPr>
        </p:pic>
        <p:pic>
          <p:nvPicPr>
            <p:cNvPr id="970" name="Google Shape;970;p18"/>
            <p:cNvPicPr preferRelativeResize="0"/>
            <p:nvPr/>
          </p:nvPicPr>
          <p:blipFill>
            <a:blip r:embed="rId4">
              <a:alphaModFix amt="52000"/>
            </a:blip>
            <a:stretch>
              <a:fillRect/>
            </a:stretch>
          </p:blipFill>
          <p:spPr>
            <a:xfrm rot="5400000">
              <a:off x="5834261" y="-3262046"/>
              <a:ext cx="4474637" cy="5143502"/>
            </a:xfrm>
            <a:prstGeom prst="rect">
              <a:avLst/>
            </a:prstGeom>
            <a:noFill/>
            <a:ln>
              <a:noFill/>
            </a:ln>
          </p:spPr>
        </p:pic>
        <p:pic>
          <p:nvPicPr>
            <p:cNvPr id="971" name="Google Shape;971;p18"/>
            <p:cNvPicPr preferRelativeResize="0"/>
            <p:nvPr/>
          </p:nvPicPr>
          <p:blipFill>
            <a:blip r:embed="rId5">
              <a:alphaModFix amt="47000"/>
            </a:blip>
            <a:stretch>
              <a:fillRect/>
            </a:stretch>
          </p:blipFill>
          <p:spPr>
            <a:xfrm rot="-1342742">
              <a:off x="-977911" y="-3287812"/>
              <a:ext cx="5882021" cy="4855724"/>
            </a:xfrm>
            <a:prstGeom prst="rect">
              <a:avLst/>
            </a:prstGeom>
            <a:noFill/>
            <a:ln>
              <a:noFill/>
            </a:ln>
          </p:spPr>
        </p:pic>
        <p:pic>
          <p:nvPicPr>
            <p:cNvPr id="972" name="Google Shape;972;p18"/>
            <p:cNvPicPr preferRelativeResize="0"/>
            <p:nvPr/>
          </p:nvPicPr>
          <p:blipFill>
            <a:blip r:embed="rId6">
              <a:alphaModFix amt="58000"/>
            </a:blip>
            <a:stretch>
              <a:fillRect/>
            </a:stretch>
          </p:blipFill>
          <p:spPr>
            <a:xfrm rot="10599510">
              <a:off x="-546556" y="1325195"/>
              <a:ext cx="1787179" cy="4287368"/>
            </a:xfrm>
            <a:prstGeom prst="rect">
              <a:avLst/>
            </a:prstGeom>
            <a:noFill/>
            <a:ln>
              <a:noFill/>
            </a:ln>
          </p:spPr>
        </p:pic>
        <p:pic>
          <p:nvPicPr>
            <p:cNvPr id="973" name="Google Shape;973;p18"/>
            <p:cNvPicPr preferRelativeResize="0"/>
            <p:nvPr/>
          </p:nvPicPr>
          <p:blipFill>
            <a:blip r:embed="rId7">
              <a:alphaModFix amt="45000"/>
            </a:blip>
            <a:stretch>
              <a:fillRect/>
            </a:stretch>
          </p:blipFill>
          <p:spPr>
            <a:xfrm rot="380280">
              <a:off x="6197600" y="3797979"/>
              <a:ext cx="8158655" cy="3038274"/>
            </a:xfrm>
            <a:prstGeom prst="rect">
              <a:avLst/>
            </a:prstGeom>
            <a:noFill/>
            <a:ln>
              <a:noFill/>
            </a:ln>
          </p:spPr>
        </p:pic>
      </p:grpSp>
      <p:sp>
        <p:nvSpPr>
          <p:cNvPr id="974" name="Google Shape;974;p18"/>
          <p:cNvSpPr txBox="1"/>
          <p:nvPr>
            <p:ph type="title"/>
          </p:nvPr>
        </p:nvSpPr>
        <p:spPr>
          <a:xfrm>
            <a:off x="2290050" y="3076083"/>
            <a:ext cx="4563900" cy="5319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800"/>
              <a:buNone/>
              <a:defRPr sz="1800"/>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p:txBody>
      </p:sp>
      <p:sp>
        <p:nvSpPr>
          <p:cNvPr id="975" name="Google Shape;975;p18"/>
          <p:cNvSpPr txBox="1"/>
          <p:nvPr>
            <p:ph idx="1" type="subTitle"/>
          </p:nvPr>
        </p:nvSpPr>
        <p:spPr>
          <a:xfrm>
            <a:off x="1605150" y="1547033"/>
            <a:ext cx="5933700" cy="18099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2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grpSp>
        <p:nvGrpSpPr>
          <p:cNvPr id="976" name="Google Shape;976;p18"/>
          <p:cNvGrpSpPr/>
          <p:nvPr/>
        </p:nvGrpSpPr>
        <p:grpSpPr>
          <a:xfrm rot="5400065">
            <a:off x="8667137" y="-1129839"/>
            <a:ext cx="1344377" cy="1995312"/>
            <a:chOff x="272875" y="1527563"/>
            <a:chExt cx="255950" cy="455000"/>
          </a:xfrm>
        </p:grpSpPr>
        <p:sp>
          <p:nvSpPr>
            <p:cNvPr id="977" name="Google Shape;977;p18"/>
            <p:cNvSpPr/>
            <p:nvPr/>
          </p:nvSpPr>
          <p:spPr>
            <a:xfrm>
              <a:off x="471925" y="1963988"/>
              <a:ext cx="26575" cy="18575"/>
            </a:xfrm>
            <a:custGeom>
              <a:rect b="b" l="l" r="r" t="t"/>
              <a:pathLst>
                <a:path extrusionOk="0" h="743" w="1063">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8" name="Google Shape;978;p18"/>
            <p:cNvSpPr/>
            <p:nvPr/>
          </p:nvSpPr>
          <p:spPr>
            <a:xfrm>
              <a:off x="366725" y="1787738"/>
              <a:ext cx="29875" cy="22300"/>
            </a:xfrm>
            <a:custGeom>
              <a:rect b="b" l="l" r="r" t="t"/>
              <a:pathLst>
                <a:path extrusionOk="0" h="892" w="1195">
                  <a:moveTo>
                    <a:pt x="607" y="1"/>
                  </a:moveTo>
                  <a:cubicBezTo>
                    <a:pt x="0" y="1"/>
                    <a:pt x="0" y="892"/>
                    <a:pt x="607" y="892"/>
                  </a:cubicBezTo>
                  <a:cubicBezTo>
                    <a:pt x="1194" y="892"/>
                    <a:pt x="1194" y="1"/>
                    <a:pt x="607"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9" name="Google Shape;979;p18"/>
            <p:cNvSpPr/>
            <p:nvPr/>
          </p:nvSpPr>
          <p:spPr>
            <a:xfrm>
              <a:off x="380450" y="1835613"/>
              <a:ext cx="9975" cy="8550"/>
            </a:xfrm>
            <a:custGeom>
              <a:rect b="b" l="l" r="r" t="t"/>
              <a:pathLst>
                <a:path extrusionOk="0" h="342" w="399">
                  <a:moveTo>
                    <a:pt x="209" y="1"/>
                  </a:moveTo>
                  <a:cubicBezTo>
                    <a:pt x="1" y="38"/>
                    <a:pt x="1" y="323"/>
                    <a:pt x="209" y="342"/>
                  </a:cubicBezTo>
                  <a:cubicBezTo>
                    <a:pt x="399" y="323"/>
                    <a:pt x="399" y="38"/>
                    <a:pt x="209"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0" name="Google Shape;980;p18"/>
            <p:cNvSpPr/>
            <p:nvPr/>
          </p:nvSpPr>
          <p:spPr>
            <a:xfrm>
              <a:off x="416475" y="1837513"/>
              <a:ext cx="5700" cy="4750"/>
            </a:xfrm>
            <a:custGeom>
              <a:rect b="b" l="l" r="r" t="t"/>
              <a:pathLst>
                <a:path extrusionOk="0" h="190" w="228">
                  <a:moveTo>
                    <a:pt x="114" y="0"/>
                  </a:moveTo>
                  <a:cubicBezTo>
                    <a:pt x="0" y="19"/>
                    <a:pt x="0" y="171"/>
                    <a:pt x="114" y="190"/>
                  </a:cubicBezTo>
                  <a:cubicBezTo>
                    <a:pt x="228" y="171"/>
                    <a:pt x="228" y="19"/>
                    <a:pt x="11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1" name="Google Shape;981;p18"/>
            <p:cNvSpPr/>
            <p:nvPr/>
          </p:nvSpPr>
          <p:spPr>
            <a:xfrm>
              <a:off x="415525" y="1877788"/>
              <a:ext cx="7600" cy="10675"/>
            </a:xfrm>
            <a:custGeom>
              <a:rect b="b" l="l" r="r" t="t"/>
              <a:pathLst>
                <a:path extrusionOk="0" h="427" w="304">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2" name="Google Shape;982;p18"/>
            <p:cNvSpPr/>
            <p:nvPr/>
          </p:nvSpPr>
          <p:spPr>
            <a:xfrm>
              <a:off x="432600" y="1937038"/>
              <a:ext cx="10450" cy="8075"/>
            </a:xfrm>
            <a:custGeom>
              <a:rect b="b" l="l" r="r" t="t"/>
              <a:pathLst>
                <a:path extrusionOk="0" h="323" w="418">
                  <a:moveTo>
                    <a:pt x="209" y="0"/>
                  </a:moveTo>
                  <a:cubicBezTo>
                    <a:pt x="0" y="0"/>
                    <a:pt x="0" y="323"/>
                    <a:pt x="209" y="323"/>
                  </a:cubicBezTo>
                  <a:cubicBezTo>
                    <a:pt x="417" y="323"/>
                    <a:pt x="417" y="0"/>
                    <a:pt x="209"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3" name="Google Shape;983;p18"/>
            <p:cNvSpPr/>
            <p:nvPr/>
          </p:nvSpPr>
          <p:spPr>
            <a:xfrm>
              <a:off x="452025" y="1974938"/>
              <a:ext cx="9500" cy="7150"/>
            </a:xfrm>
            <a:custGeom>
              <a:rect b="b" l="l" r="r" t="t"/>
              <a:pathLst>
                <a:path extrusionOk="0" h="286" w="380">
                  <a:moveTo>
                    <a:pt x="190" y="1"/>
                  </a:moveTo>
                  <a:cubicBezTo>
                    <a:pt x="0" y="1"/>
                    <a:pt x="0" y="285"/>
                    <a:pt x="190" y="285"/>
                  </a:cubicBezTo>
                  <a:cubicBezTo>
                    <a:pt x="379" y="285"/>
                    <a:pt x="379" y="1"/>
                    <a:pt x="190"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4" name="Google Shape;984;p18"/>
            <p:cNvSpPr/>
            <p:nvPr/>
          </p:nvSpPr>
          <p:spPr>
            <a:xfrm>
              <a:off x="472875" y="1918538"/>
              <a:ext cx="19925" cy="15200"/>
            </a:xfrm>
            <a:custGeom>
              <a:rect b="b" l="l" r="r" t="t"/>
              <a:pathLst>
                <a:path extrusionOk="0" h="608" w="797">
                  <a:moveTo>
                    <a:pt x="398" y="1"/>
                  </a:moveTo>
                  <a:cubicBezTo>
                    <a:pt x="0" y="1"/>
                    <a:pt x="0" y="608"/>
                    <a:pt x="398" y="608"/>
                  </a:cubicBezTo>
                  <a:cubicBezTo>
                    <a:pt x="797" y="608"/>
                    <a:pt x="797" y="1"/>
                    <a:pt x="398"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5" name="Google Shape;985;p18"/>
            <p:cNvSpPr/>
            <p:nvPr/>
          </p:nvSpPr>
          <p:spPr>
            <a:xfrm>
              <a:off x="444900" y="1890113"/>
              <a:ext cx="16150" cy="11875"/>
            </a:xfrm>
            <a:custGeom>
              <a:rect b="b" l="l" r="r" t="t"/>
              <a:pathLst>
                <a:path extrusionOk="0" h="475" w="646">
                  <a:moveTo>
                    <a:pt x="323" y="1"/>
                  </a:moveTo>
                  <a:cubicBezTo>
                    <a:pt x="1" y="1"/>
                    <a:pt x="1" y="475"/>
                    <a:pt x="323" y="475"/>
                  </a:cubicBezTo>
                  <a:cubicBezTo>
                    <a:pt x="645" y="475"/>
                    <a:pt x="645" y="1"/>
                    <a:pt x="32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6" name="Google Shape;986;p18"/>
            <p:cNvSpPr/>
            <p:nvPr/>
          </p:nvSpPr>
          <p:spPr>
            <a:xfrm>
              <a:off x="398475" y="1905288"/>
              <a:ext cx="11875" cy="11400"/>
            </a:xfrm>
            <a:custGeom>
              <a:rect b="b" l="l" r="r" t="t"/>
              <a:pathLst>
                <a:path extrusionOk="0" h="456" w="475">
                  <a:moveTo>
                    <a:pt x="228" y="0"/>
                  </a:moveTo>
                  <a:cubicBezTo>
                    <a:pt x="0" y="57"/>
                    <a:pt x="0" y="398"/>
                    <a:pt x="228" y="455"/>
                  </a:cubicBezTo>
                  <a:cubicBezTo>
                    <a:pt x="474" y="398"/>
                    <a:pt x="474" y="57"/>
                    <a:pt x="228"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7" name="Google Shape;987;p18"/>
            <p:cNvSpPr/>
            <p:nvPr/>
          </p:nvSpPr>
          <p:spPr>
            <a:xfrm>
              <a:off x="454400" y="1849363"/>
              <a:ext cx="11850" cy="11400"/>
            </a:xfrm>
            <a:custGeom>
              <a:rect b="b" l="l" r="r" t="t"/>
              <a:pathLst>
                <a:path extrusionOk="0" h="456" w="474">
                  <a:moveTo>
                    <a:pt x="246" y="0"/>
                  </a:moveTo>
                  <a:cubicBezTo>
                    <a:pt x="0" y="57"/>
                    <a:pt x="0" y="398"/>
                    <a:pt x="246" y="455"/>
                  </a:cubicBezTo>
                  <a:cubicBezTo>
                    <a:pt x="474" y="398"/>
                    <a:pt x="474" y="57"/>
                    <a:pt x="24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8" name="Google Shape;988;p18"/>
            <p:cNvSpPr/>
            <p:nvPr/>
          </p:nvSpPr>
          <p:spPr>
            <a:xfrm>
              <a:off x="428800" y="1830863"/>
              <a:ext cx="14725" cy="11400"/>
            </a:xfrm>
            <a:custGeom>
              <a:rect b="b" l="l" r="r" t="t"/>
              <a:pathLst>
                <a:path extrusionOk="0" h="456" w="589">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9" name="Google Shape;989;p18"/>
            <p:cNvSpPr/>
            <p:nvPr/>
          </p:nvSpPr>
          <p:spPr>
            <a:xfrm>
              <a:off x="440175" y="1765463"/>
              <a:ext cx="18025" cy="14725"/>
            </a:xfrm>
            <a:custGeom>
              <a:rect b="b" l="l" r="r" t="t"/>
              <a:pathLst>
                <a:path extrusionOk="0" h="589" w="721">
                  <a:moveTo>
                    <a:pt x="361" y="1"/>
                  </a:moveTo>
                  <a:cubicBezTo>
                    <a:pt x="0" y="20"/>
                    <a:pt x="0" y="551"/>
                    <a:pt x="361" y="589"/>
                  </a:cubicBezTo>
                  <a:cubicBezTo>
                    <a:pt x="721" y="551"/>
                    <a:pt x="721" y="20"/>
                    <a:pt x="36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0" name="Google Shape;990;p18"/>
            <p:cNvSpPr/>
            <p:nvPr/>
          </p:nvSpPr>
          <p:spPr>
            <a:xfrm>
              <a:off x="385200" y="1777313"/>
              <a:ext cx="15650" cy="13300"/>
            </a:xfrm>
            <a:custGeom>
              <a:rect b="b" l="l" r="r" t="t"/>
              <a:pathLst>
                <a:path extrusionOk="0" h="532" w="626">
                  <a:moveTo>
                    <a:pt x="323" y="1"/>
                  </a:moveTo>
                  <a:cubicBezTo>
                    <a:pt x="0" y="39"/>
                    <a:pt x="0" y="494"/>
                    <a:pt x="323" y="532"/>
                  </a:cubicBezTo>
                  <a:cubicBezTo>
                    <a:pt x="626" y="494"/>
                    <a:pt x="626" y="39"/>
                    <a:pt x="32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1" name="Google Shape;991;p18"/>
            <p:cNvSpPr/>
            <p:nvPr/>
          </p:nvSpPr>
          <p:spPr>
            <a:xfrm>
              <a:off x="399875" y="1703388"/>
              <a:ext cx="16150" cy="11875"/>
            </a:xfrm>
            <a:custGeom>
              <a:rect b="b" l="l" r="r" t="t"/>
              <a:pathLst>
                <a:path extrusionOk="0" h="475" w="646">
                  <a:moveTo>
                    <a:pt x="323" y="1"/>
                  </a:moveTo>
                  <a:cubicBezTo>
                    <a:pt x="1" y="1"/>
                    <a:pt x="1" y="474"/>
                    <a:pt x="323" y="474"/>
                  </a:cubicBezTo>
                  <a:cubicBezTo>
                    <a:pt x="646" y="474"/>
                    <a:pt x="646" y="1"/>
                    <a:pt x="32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2" name="Google Shape;992;p18"/>
            <p:cNvSpPr/>
            <p:nvPr/>
          </p:nvSpPr>
          <p:spPr>
            <a:xfrm>
              <a:off x="354400" y="1709538"/>
              <a:ext cx="17550" cy="14250"/>
            </a:xfrm>
            <a:custGeom>
              <a:rect b="b" l="l" r="r" t="t"/>
              <a:pathLst>
                <a:path extrusionOk="0" h="570" w="702">
                  <a:moveTo>
                    <a:pt x="341" y="1"/>
                  </a:moveTo>
                  <a:cubicBezTo>
                    <a:pt x="0" y="20"/>
                    <a:pt x="0" y="532"/>
                    <a:pt x="341" y="570"/>
                  </a:cubicBezTo>
                  <a:cubicBezTo>
                    <a:pt x="702" y="532"/>
                    <a:pt x="702" y="20"/>
                    <a:pt x="34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3" name="Google Shape;993;p18"/>
            <p:cNvSpPr/>
            <p:nvPr/>
          </p:nvSpPr>
          <p:spPr>
            <a:xfrm>
              <a:off x="338275" y="1701963"/>
              <a:ext cx="19450" cy="14250"/>
            </a:xfrm>
            <a:custGeom>
              <a:rect b="b" l="l" r="r" t="t"/>
              <a:pathLst>
                <a:path extrusionOk="0" h="570" w="778">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4" name="Google Shape;994;p18"/>
            <p:cNvSpPr/>
            <p:nvPr/>
          </p:nvSpPr>
          <p:spPr>
            <a:xfrm>
              <a:off x="388050" y="1631363"/>
              <a:ext cx="17550" cy="13750"/>
            </a:xfrm>
            <a:custGeom>
              <a:rect b="b" l="l" r="r" t="t"/>
              <a:pathLst>
                <a:path extrusionOk="0" h="550" w="702">
                  <a:moveTo>
                    <a:pt x="360" y="0"/>
                  </a:moveTo>
                  <a:cubicBezTo>
                    <a:pt x="0" y="0"/>
                    <a:pt x="0" y="550"/>
                    <a:pt x="360" y="550"/>
                  </a:cubicBezTo>
                  <a:cubicBezTo>
                    <a:pt x="701" y="550"/>
                    <a:pt x="701" y="0"/>
                    <a:pt x="360"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5" name="Google Shape;995;p18"/>
            <p:cNvSpPr/>
            <p:nvPr/>
          </p:nvSpPr>
          <p:spPr>
            <a:xfrm>
              <a:off x="297525" y="1637988"/>
              <a:ext cx="18975" cy="14725"/>
            </a:xfrm>
            <a:custGeom>
              <a:rect b="b" l="l" r="r" t="t"/>
              <a:pathLst>
                <a:path extrusionOk="0" h="589" w="759">
                  <a:moveTo>
                    <a:pt x="379" y="0"/>
                  </a:moveTo>
                  <a:cubicBezTo>
                    <a:pt x="0" y="0"/>
                    <a:pt x="0" y="588"/>
                    <a:pt x="379" y="588"/>
                  </a:cubicBezTo>
                  <a:cubicBezTo>
                    <a:pt x="759" y="588"/>
                    <a:pt x="759" y="0"/>
                    <a:pt x="379"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6" name="Google Shape;996;p18"/>
            <p:cNvSpPr/>
            <p:nvPr/>
          </p:nvSpPr>
          <p:spPr>
            <a:xfrm>
              <a:off x="356275" y="1585363"/>
              <a:ext cx="20875" cy="15675"/>
            </a:xfrm>
            <a:custGeom>
              <a:rect b="b" l="l" r="r" t="t"/>
              <a:pathLst>
                <a:path extrusionOk="0" h="627" w="835">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7" name="Google Shape;997;p18"/>
            <p:cNvSpPr/>
            <p:nvPr/>
          </p:nvSpPr>
          <p:spPr>
            <a:xfrm>
              <a:off x="311750" y="1588238"/>
              <a:ext cx="12800" cy="9500"/>
            </a:xfrm>
            <a:custGeom>
              <a:rect b="b" l="l" r="r" t="t"/>
              <a:pathLst>
                <a:path extrusionOk="0" h="380" w="512">
                  <a:moveTo>
                    <a:pt x="265" y="0"/>
                  </a:moveTo>
                  <a:cubicBezTo>
                    <a:pt x="0" y="0"/>
                    <a:pt x="0" y="379"/>
                    <a:pt x="265" y="379"/>
                  </a:cubicBezTo>
                  <a:cubicBezTo>
                    <a:pt x="512" y="379"/>
                    <a:pt x="512" y="0"/>
                    <a:pt x="265"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8" name="Google Shape;998;p18"/>
            <p:cNvSpPr/>
            <p:nvPr/>
          </p:nvSpPr>
          <p:spPr>
            <a:xfrm>
              <a:off x="285675" y="1574488"/>
              <a:ext cx="20400" cy="15175"/>
            </a:xfrm>
            <a:custGeom>
              <a:rect b="b" l="l" r="r" t="t"/>
              <a:pathLst>
                <a:path extrusionOk="0" h="607" w="816">
                  <a:moveTo>
                    <a:pt x="398" y="0"/>
                  </a:moveTo>
                  <a:cubicBezTo>
                    <a:pt x="0" y="0"/>
                    <a:pt x="0" y="607"/>
                    <a:pt x="398" y="607"/>
                  </a:cubicBezTo>
                  <a:cubicBezTo>
                    <a:pt x="816" y="607"/>
                    <a:pt x="816" y="0"/>
                    <a:pt x="398"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9" name="Google Shape;999;p18"/>
            <p:cNvSpPr/>
            <p:nvPr/>
          </p:nvSpPr>
          <p:spPr>
            <a:xfrm>
              <a:off x="354400" y="1551263"/>
              <a:ext cx="9975" cy="8550"/>
            </a:xfrm>
            <a:custGeom>
              <a:rect b="b" l="l" r="r" t="t"/>
              <a:pathLst>
                <a:path extrusionOk="0" h="342" w="399">
                  <a:moveTo>
                    <a:pt x="209" y="0"/>
                  </a:moveTo>
                  <a:cubicBezTo>
                    <a:pt x="0" y="38"/>
                    <a:pt x="0" y="323"/>
                    <a:pt x="209" y="342"/>
                  </a:cubicBezTo>
                  <a:cubicBezTo>
                    <a:pt x="398" y="323"/>
                    <a:pt x="398" y="38"/>
                    <a:pt x="209"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0" name="Google Shape;1000;p18"/>
            <p:cNvSpPr/>
            <p:nvPr/>
          </p:nvSpPr>
          <p:spPr>
            <a:xfrm>
              <a:off x="337800" y="1527563"/>
              <a:ext cx="13300" cy="11400"/>
            </a:xfrm>
            <a:custGeom>
              <a:rect b="b" l="l" r="r" t="t"/>
              <a:pathLst>
                <a:path extrusionOk="0" h="456" w="532">
                  <a:moveTo>
                    <a:pt x="266" y="1"/>
                  </a:moveTo>
                  <a:cubicBezTo>
                    <a:pt x="1" y="38"/>
                    <a:pt x="1" y="418"/>
                    <a:pt x="266" y="455"/>
                  </a:cubicBezTo>
                  <a:cubicBezTo>
                    <a:pt x="531" y="418"/>
                    <a:pt x="531" y="38"/>
                    <a:pt x="266"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1" name="Google Shape;1001;p18"/>
            <p:cNvSpPr/>
            <p:nvPr/>
          </p:nvSpPr>
          <p:spPr>
            <a:xfrm>
              <a:off x="272875" y="1700063"/>
              <a:ext cx="23250" cy="18050"/>
            </a:xfrm>
            <a:custGeom>
              <a:rect b="b" l="l" r="r" t="t"/>
              <a:pathLst>
                <a:path extrusionOk="0" h="722" w="930">
                  <a:moveTo>
                    <a:pt x="474" y="1"/>
                  </a:moveTo>
                  <a:cubicBezTo>
                    <a:pt x="0" y="1"/>
                    <a:pt x="0" y="721"/>
                    <a:pt x="474" y="721"/>
                  </a:cubicBezTo>
                  <a:cubicBezTo>
                    <a:pt x="929" y="721"/>
                    <a:pt x="929" y="1"/>
                    <a:pt x="474"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2" name="Google Shape;1002;p18"/>
            <p:cNvSpPr/>
            <p:nvPr/>
          </p:nvSpPr>
          <p:spPr>
            <a:xfrm>
              <a:off x="507000" y="1726138"/>
              <a:ext cx="3800" cy="3350"/>
            </a:xfrm>
            <a:custGeom>
              <a:rect b="b" l="l" r="r" t="t"/>
              <a:pathLst>
                <a:path extrusionOk="0" h="134" w="152">
                  <a:moveTo>
                    <a:pt x="76" y="0"/>
                  </a:moveTo>
                  <a:cubicBezTo>
                    <a:pt x="0" y="0"/>
                    <a:pt x="0" y="114"/>
                    <a:pt x="76" y="133"/>
                  </a:cubicBezTo>
                  <a:cubicBezTo>
                    <a:pt x="152" y="114"/>
                    <a:pt x="152" y="0"/>
                    <a:pt x="7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3" name="Google Shape;1003;p18"/>
            <p:cNvSpPr/>
            <p:nvPr/>
          </p:nvSpPr>
          <p:spPr>
            <a:xfrm>
              <a:off x="485200" y="1780638"/>
              <a:ext cx="18025" cy="13775"/>
            </a:xfrm>
            <a:custGeom>
              <a:rect b="b" l="l" r="r" t="t"/>
              <a:pathLst>
                <a:path extrusionOk="0" h="551" w="721">
                  <a:moveTo>
                    <a:pt x="360" y="1"/>
                  </a:moveTo>
                  <a:cubicBezTo>
                    <a:pt x="0" y="1"/>
                    <a:pt x="0" y="550"/>
                    <a:pt x="360" y="550"/>
                  </a:cubicBezTo>
                  <a:cubicBezTo>
                    <a:pt x="721" y="550"/>
                    <a:pt x="721" y="1"/>
                    <a:pt x="360"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4" name="Google Shape;1004;p18"/>
            <p:cNvSpPr/>
            <p:nvPr/>
          </p:nvSpPr>
          <p:spPr>
            <a:xfrm>
              <a:off x="502250" y="1829463"/>
              <a:ext cx="9500" cy="6175"/>
            </a:xfrm>
            <a:custGeom>
              <a:rect b="b" l="l" r="r" t="t"/>
              <a:pathLst>
                <a:path extrusionOk="0" h="247" w="38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5" name="Google Shape;1005;p18"/>
            <p:cNvSpPr/>
            <p:nvPr/>
          </p:nvSpPr>
          <p:spPr>
            <a:xfrm>
              <a:off x="504150" y="1867838"/>
              <a:ext cx="24675" cy="18975"/>
            </a:xfrm>
            <a:custGeom>
              <a:rect b="b" l="l" r="r" t="t"/>
              <a:pathLst>
                <a:path extrusionOk="0" h="759" w="987">
                  <a:moveTo>
                    <a:pt x="493" y="1"/>
                  </a:moveTo>
                  <a:cubicBezTo>
                    <a:pt x="1" y="1"/>
                    <a:pt x="1" y="759"/>
                    <a:pt x="493" y="759"/>
                  </a:cubicBezTo>
                  <a:cubicBezTo>
                    <a:pt x="986" y="759"/>
                    <a:pt x="986" y="1"/>
                    <a:pt x="49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6" name="Google Shape;1006;p18"/>
            <p:cNvSpPr/>
            <p:nvPr/>
          </p:nvSpPr>
          <p:spPr>
            <a:xfrm>
              <a:off x="360075" y="1880163"/>
              <a:ext cx="20875" cy="17075"/>
            </a:xfrm>
            <a:custGeom>
              <a:rect b="b" l="l" r="r" t="t"/>
              <a:pathLst>
                <a:path extrusionOk="0" h="683" w="835">
                  <a:moveTo>
                    <a:pt x="418" y="0"/>
                  </a:moveTo>
                  <a:cubicBezTo>
                    <a:pt x="1" y="38"/>
                    <a:pt x="1" y="645"/>
                    <a:pt x="418" y="683"/>
                  </a:cubicBezTo>
                  <a:cubicBezTo>
                    <a:pt x="835" y="645"/>
                    <a:pt x="835" y="38"/>
                    <a:pt x="418"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7" name="Google Shape;1007;p18"/>
            <p:cNvSpPr/>
            <p:nvPr/>
          </p:nvSpPr>
          <p:spPr>
            <a:xfrm>
              <a:off x="319325" y="1860263"/>
              <a:ext cx="16125" cy="12350"/>
            </a:xfrm>
            <a:custGeom>
              <a:rect b="b" l="l" r="r" t="t"/>
              <a:pathLst>
                <a:path extrusionOk="0" h="494" w="645">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8" name="Google Shape;1008;p18"/>
            <p:cNvSpPr/>
            <p:nvPr/>
          </p:nvSpPr>
          <p:spPr>
            <a:xfrm>
              <a:off x="325475" y="1808138"/>
              <a:ext cx="15675" cy="11850"/>
            </a:xfrm>
            <a:custGeom>
              <a:rect b="b" l="l" r="r" t="t"/>
              <a:pathLst>
                <a:path extrusionOk="0" h="474" w="627">
                  <a:moveTo>
                    <a:pt x="304" y="0"/>
                  </a:moveTo>
                  <a:cubicBezTo>
                    <a:pt x="1" y="0"/>
                    <a:pt x="1" y="474"/>
                    <a:pt x="304" y="474"/>
                  </a:cubicBezTo>
                  <a:cubicBezTo>
                    <a:pt x="626" y="474"/>
                    <a:pt x="626" y="0"/>
                    <a:pt x="30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9" name="Google Shape;1009;p18"/>
            <p:cNvSpPr/>
            <p:nvPr/>
          </p:nvSpPr>
          <p:spPr>
            <a:xfrm>
              <a:off x="298950" y="1787738"/>
              <a:ext cx="8550" cy="7150"/>
            </a:xfrm>
            <a:custGeom>
              <a:rect b="b" l="l" r="r" t="t"/>
              <a:pathLst>
                <a:path extrusionOk="0" h="286" w="342">
                  <a:moveTo>
                    <a:pt x="171" y="1"/>
                  </a:moveTo>
                  <a:cubicBezTo>
                    <a:pt x="0" y="20"/>
                    <a:pt x="0" y="266"/>
                    <a:pt x="171" y="285"/>
                  </a:cubicBezTo>
                  <a:cubicBezTo>
                    <a:pt x="341" y="266"/>
                    <a:pt x="341" y="20"/>
                    <a:pt x="17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0" name="Google Shape;1010;p18"/>
            <p:cNvSpPr/>
            <p:nvPr/>
          </p:nvSpPr>
          <p:spPr>
            <a:xfrm>
              <a:off x="445850" y="1622338"/>
              <a:ext cx="21825" cy="16625"/>
            </a:xfrm>
            <a:custGeom>
              <a:rect b="b" l="l" r="r" t="t"/>
              <a:pathLst>
                <a:path extrusionOk="0" h="665" w="873">
                  <a:moveTo>
                    <a:pt x="437" y="1"/>
                  </a:moveTo>
                  <a:cubicBezTo>
                    <a:pt x="1" y="1"/>
                    <a:pt x="1" y="664"/>
                    <a:pt x="437" y="664"/>
                  </a:cubicBezTo>
                  <a:cubicBezTo>
                    <a:pt x="873" y="664"/>
                    <a:pt x="873" y="1"/>
                    <a:pt x="437"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1" name="Google Shape;1011;p18"/>
            <p:cNvSpPr/>
            <p:nvPr/>
          </p:nvSpPr>
          <p:spPr>
            <a:xfrm>
              <a:off x="418850" y="1542263"/>
              <a:ext cx="23250" cy="18975"/>
            </a:xfrm>
            <a:custGeom>
              <a:rect b="b" l="l" r="r" t="t"/>
              <a:pathLst>
                <a:path extrusionOk="0" h="759" w="930">
                  <a:moveTo>
                    <a:pt x="474" y="0"/>
                  </a:moveTo>
                  <a:cubicBezTo>
                    <a:pt x="0" y="38"/>
                    <a:pt x="0" y="721"/>
                    <a:pt x="474" y="758"/>
                  </a:cubicBezTo>
                  <a:cubicBezTo>
                    <a:pt x="929" y="721"/>
                    <a:pt x="929" y="38"/>
                    <a:pt x="47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12" name="Google Shape;1012;p18"/>
          <p:cNvSpPr/>
          <p:nvPr/>
        </p:nvSpPr>
        <p:spPr>
          <a:xfrm rot="-7373435">
            <a:off x="-1518218" y="3027895"/>
            <a:ext cx="2265005" cy="2165760"/>
          </a:xfrm>
          <a:custGeom>
            <a:rect b="b" l="l" r="r" t="t"/>
            <a:pathLst>
              <a:path extrusionOk="0" h="20404" w="21339">
                <a:moveTo>
                  <a:pt x="95" y="0"/>
                </a:moveTo>
                <a:cubicBezTo>
                  <a:pt x="50" y="0"/>
                  <a:pt x="0" y="36"/>
                  <a:pt x="12" y="93"/>
                </a:cubicBezTo>
                <a:cubicBezTo>
                  <a:pt x="485" y="2330"/>
                  <a:pt x="1054" y="4567"/>
                  <a:pt x="1680" y="6766"/>
                </a:cubicBezTo>
                <a:cubicBezTo>
                  <a:pt x="2324" y="8965"/>
                  <a:pt x="3045" y="11126"/>
                  <a:pt x="3822" y="13249"/>
                </a:cubicBezTo>
                <a:cubicBezTo>
                  <a:pt x="4220" y="14330"/>
                  <a:pt x="4618" y="15391"/>
                  <a:pt x="5054" y="16453"/>
                </a:cubicBezTo>
                <a:cubicBezTo>
                  <a:pt x="5225" y="16889"/>
                  <a:pt x="5433" y="17287"/>
                  <a:pt x="5699" y="17666"/>
                </a:cubicBezTo>
                <a:cubicBezTo>
                  <a:pt x="5926" y="17988"/>
                  <a:pt x="6267" y="18216"/>
                  <a:pt x="6646" y="18348"/>
                </a:cubicBezTo>
                <a:cubicBezTo>
                  <a:pt x="6705" y="18361"/>
                  <a:pt x="6764" y="18368"/>
                  <a:pt x="6823" y="18368"/>
                </a:cubicBezTo>
                <a:cubicBezTo>
                  <a:pt x="7107" y="18368"/>
                  <a:pt x="7384" y="18221"/>
                  <a:pt x="7556" y="17969"/>
                </a:cubicBezTo>
                <a:cubicBezTo>
                  <a:pt x="7746" y="17609"/>
                  <a:pt x="7784" y="17173"/>
                  <a:pt x="7708" y="16775"/>
                </a:cubicBezTo>
                <a:cubicBezTo>
                  <a:pt x="7519" y="15770"/>
                  <a:pt x="7253" y="14784"/>
                  <a:pt x="6893" y="13837"/>
                </a:cubicBezTo>
                <a:cubicBezTo>
                  <a:pt x="6248" y="11941"/>
                  <a:pt x="5414" y="9969"/>
                  <a:pt x="5528" y="7922"/>
                </a:cubicBezTo>
                <a:cubicBezTo>
                  <a:pt x="5543" y="7707"/>
                  <a:pt x="5559" y="7504"/>
                  <a:pt x="5594" y="7294"/>
                </a:cubicBezTo>
                <a:lnTo>
                  <a:pt x="5594" y="7294"/>
                </a:lnTo>
                <a:cubicBezTo>
                  <a:pt x="6312" y="7702"/>
                  <a:pt x="6661" y="8502"/>
                  <a:pt x="6893" y="9268"/>
                </a:cubicBezTo>
                <a:cubicBezTo>
                  <a:pt x="7234" y="10349"/>
                  <a:pt x="7519" y="11467"/>
                  <a:pt x="7822" y="12567"/>
                </a:cubicBezTo>
                <a:lnTo>
                  <a:pt x="8789" y="16036"/>
                </a:lnTo>
                <a:cubicBezTo>
                  <a:pt x="8940" y="16604"/>
                  <a:pt x="9111" y="17173"/>
                  <a:pt x="9263" y="17742"/>
                </a:cubicBezTo>
                <a:cubicBezTo>
                  <a:pt x="9376" y="18216"/>
                  <a:pt x="9509" y="18652"/>
                  <a:pt x="9699" y="19107"/>
                </a:cubicBezTo>
                <a:cubicBezTo>
                  <a:pt x="9966" y="19713"/>
                  <a:pt x="10452" y="20404"/>
                  <a:pt x="11172" y="20404"/>
                </a:cubicBezTo>
                <a:cubicBezTo>
                  <a:pt x="11217" y="20404"/>
                  <a:pt x="11263" y="20401"/>
                  <a:pt x="11310" y="20396"/>
                </a:cubicBezTo>
                <a:cubicBezTo>
                  <a:pt x="11708" y="20339"/>
                  <a:pt x="12068" y="20092"/>
                  <a:pt x="12258" y="19732"/>
                </a:cubicBezTo>
                <a:cubicBezTo>
                  <a:pt x="12485" y="19334"/>
                  <a:pt x="12580" y="18860"/>
                  <a:pt x="12504" y="18405"/>
                </a:cubicBezTo>
                <a:cubicBezTo>
                  <a:pt x="12390" y="17855"/>
                  <a:pt x="12239" y="17306"/>
                  <a:pt x="12030" y="16794"/>
                </a:cubicBezTo>
                <a:cubicBezTo>
                  <a:pt x="11841" y="16263"/>
                  <a:pt x="11651" y="15713"/>
                  <a:pt x="11462" y="15183"/>
                </a:cubicBezTo>
                <a:cubicBezTo>
                  <a:pt x="11101" y="14083"/>
                  <a:pt x="10779" y="12965"/>
                  <a:pt x="10457" y="11865"/>
                </a:cubicBezTo>
                <a:cubicBezTo>
                  <a:pt x="10154" y="10766"/>
                  <a:pt x="9869" y="9628"/>
                  <a:pt x="9623" y="8491"/>
                </a:cubicBezTo>
                <a:cubicBezTo>
                  <a:pt x="9414" y="7486"/>
                  <a:pt x="9168" y="6424"/>
                  <a:pt x="9414" y="5420"/>
                </a:cubicBezTo>
                <a:cubicBezTo>
                  <a:pt x="9462" y="5197"/>
                  <a:pt x="9536" y="5002"/>
                  <a:pt x="9626" y="4810"/>
                </a:cubicBezTo>
                <a:lnTo>
                  <a:pt x="9626" y="4810"/>
                </a:lnTo>
                <a:cubicBezTo>
                  <a:pt x="11118" y="5773"/>
                  <a:pt x="11814" y="7472"/>
                  <a:pt x="12239" y="9135"/>
                </a:cubicBezTo>
                <a:cubicBezTo>
                  <a:pt x="12485" y="10026"/>
                  <a:pt x="12637" y="10936"/>
                  <a:pt x="12807" y="11846"/>
                </a:cubicBezTo>
                <a:cubicBezTo>
                  <a:pt x="13035" y="13040"/>
                  <a:pt x="13300" y="14216"/>
                  <a:pt x="13623" y="15391"/>
                </a:cubicBezTo>
                <a:cubicBezTo>
                  <a:pt x="13945" y="16547"/>
                  <a:pt x="14324" y="17723"/>
                  <a:pt x="14741" y="18879"/>
                </a:cubicBezTo>
                <a:cubicBezTo>
                  <a:pt x="14912" y="19315"/>
                  <a:pt x="15063" y="19827"/>
                  <a:pt x="15480" y="20092"/>
                </a:cubicBezTo>
                <a:cubicBezTo>
                  <a:pt x="15595" y="20165"/>
                  <a:pt x="15723" y="20199"/>
                  <a:pt x="15849" y="20199"/>
                </a:cubicBezTo>
                <a:cubicBezTo>
                  <a:pt x="16119" y="20199"/>
                  <a:pt x="16382" y="20042"/>
                  <a:pt x="16485" y="19770"/>
                </a:cubicBezTo>
                <a:cubicBezTo>
                  <a:pt x="16694" y="19334"/>
                  <a:pt x="16675" y="18765"/>
                  <a:pt x="16656" y="18292"/>
                </a:cubicBezTo>
                <a:cubicBezTo>
                  <a:pt x="16637" y="17723"/>
                  <a:pt x="16542" y="17154"/>
                  <a:pt x="16428" y="16585"/>
                </a:cubicBezTo>
                <a:cubicBezTo>
                  <a:pt x="16125" y="15467"/>
                  <a:pt x="15746" y="14348"/>
                  <a:pt x="15291" y="13268"/>
                </a:cubicBezTo>
                <a:cubicBezTo>
                  <a:pt x="14419" y="10993"/>
                  <a:pt x="13793" y="8623"/>
                  <a:pt x="13433" y="6216"/>
                </a:cubicBezTo>
                <a:cubicBezTo>
                  <a:pt x="13360" y="5689"/>
                  <a:pt x="13392" y="4465"/>
                  <a:pt x="14163" y="4465"/>
                </a:cubicBezTo>
                <a:cubicBezTo>
                  <a:pt x="14197" y="4465"/>
                  <a:pt x="14231" y="4467"/>
                  <a:pt x="14267" y="4472"/>
                </a:cubicBezTo>
                <a:cubicBezTo>
                  <a:pt x="14741" y="4548"/>
                  <a:pt x="15025" y="5060"/>
                  <a:pt x="15234" y="5439"/>
                </a:cubicBezTo>
                <a:cubicBezTo>
                  <a:pt x="15499" y="5913"/>
                  <a:pt x="15727" y="6406"/>
                  <a:pt x="15935" y="6898"/>
                </a:cubicBezTo>
                <a:cubicBezTo>
                  <a:pt x="16732" y="8946"/>
                  <a:pt x="17111" y="11107"/>
                  <a:pt x="17452" y="13268"/>
                </a:cubicBezTo>
                <a:cubicBezTo>
                  <a:pt x="17623" y="14348"/>
                  <a:pt x="17793" y="15429"/>
                  <a:pt x="18002" y="16510"/>
                </a:cubicBezTo>
                <a:cubicBezTo>
                  <a:pt x="18096" y="17040"/>
                  <a:pt x="18229" y="17590"/>
                  <a:pt x="18362" y="18121"/>
                </a:cubicBezTo>
                <a:cubicBezTo>
                  <a:pt x="18476" y="18557"/>
                  <a:pt x="18627" y="19031"/>
                  <a:pt x="18968" y="19334"/>
                </a:cubicBezTo>
                <a:cubicBezTo>
                  <a:pt x="19197" y="19533"/>
                  <a:pt x="19456" y="19618"/>
                  <a:pt x="19715" y="19618"/>
                </a:cubicBezTo>
                <a:cubicBezTo>
                  <a:pt x="20273" y="19618"/>
                  <a:pt x="20833" y="19220"/>
                  <a:pt x="21092" y="18690"/>
                </a:cubicBezTo>
                <a:cubicBezTo>
                  <a:pt x="21300" y="18178"/>
                  <a:pt x="21338" y="17628"/>
                  <a:pt x="21205" y="17078"/>
                </a:cubicBezTo>
                <a:cubicBezTo>
                  <a:pt x="21111" y="16472"/>
                  <a:pt x="20902" y="15884"/>
                  <a:pt x="20731" y="15277"/>
                </a:cubicBezTo>
                <a:lnTo>
                  <a:pt x="18684" y="7903"/>
                </a:lnTo>
                <a:cubicBezTo>
                  <a:pt x="18514" y="7315"/>
                  <a:pt x="18362" y="6728"/>
                  <a:pt x="18191" y="6102"/>
                </a:cubicBezTo>
                <a:cubicBezTo>
                  <a:pt x="18162" y="6043"/>
                  <a:pt x="18106" y="6015"/>
                  <a:pt x="18051" y="6015"/>
                </a:cubicBezTo>
                <a:cubicBezTo>
                  <a:pt x="17966" y="6015"/>
                  <a:pt x="17884" y="6082"/>
                  <a:pt x="17907" y="6197"/>
                </a:cubicBezTo>
                <a:cubicBezTo>
                  <a:pt x="18589" y="8623"/>
                  <a:pt x="19253" y="11050"/>
                  <a:pt x="19935" y="13476"/>
                </a:cubicBezTo>
                <a:lnTo>
                  <a:pt x="20428" y="15315"/>
                </a:lnTo>
                <a:cubicBezTo>
                  <a:pt x="20599" y="15903"/>
                  <a:pt x="20788" y="16491"/>
                  <a:pt x="20902" y="17078"/>
                </a:cubicBezTo>
                <a:cubicBezTo>
                  <a:pt x="21016" y="17609"/>
                  <a:pt x="21035" y="18216"/>
                  <a:pt x="20750" y="18690"/>
                </a:cubicBezTo>
                <a:cubicBezTo>
                  <a:pt x="20542" y="19050"/>
                  <a:pt x="20144" y="19296"/>
                  <a:pt x="19727" y="19334"/>
                </a:cubicBezTo>
                <a:cubicBezTo>
                  <a:pt x="19253" y="19334"/>
                  <a:pt x="18950" y="18917"/>
                  <a:pt x="18798" y="18519"/>
                </a:cubicBezTo>
                <a:cubicBezTo>
                  <a:pt x="18627" y="18026"/>
                  <a:pt x="18495" y="17533"/>
                  <a:pt x="18400" y="17040"/>
                </a:cubicBezTo>
                <a:cubicBezTo>
                  <a:pt x="18172" y="15979"/>
                  <a:pt x="17983" y="14898"/>
                  <a:pt x="17812" y="13837"/>
                </a:cubicBezTo>
                <a:cubicBezTo>
                  <a:pt x="17452" y="11713"/>
                  <a:pt x="17130" y="9571"/>
                  <a:pt x="16428" y="7524"/>
                </a:cubicBezTo>
                <a:cubicBezTo>
                  <a:pt x="16239" y="7031"/>
                  <a:pt x="16049" y="6538"/>
                  <a:pt x="15822" y="6064"/>
                </a:cubicBezTo>
                <a:cubicBezTo>
                  <a:pt x="15632" y="5590"/>
                  <a:pt x="15386" y="5154"/>
                  <a:pt x="15082" y="4756"/>
                </a:cubicBezTo>
                <a:cubicBezTo>
                  <a:pt x="14841" y="4446"/>
                  <a:pt x="14506" y="4199"/>
                  <a:pt x="14120" y="4199"/>
                </a:cubicBezTo>
                <a:cubicBezTo>
                  <a:pt x="14081" y="4199"/>
                  <a:pt x="14042" y="4201"/>
                  <a:pt x="14002" y="4207"/>
                </a:cubicBezTo>
                <a:cubicBezTo>
                  <a:pt x="13661" y="4282"/>
                  <a:pt x="13395" y="4529"/>
                  <a:pt x="13281" y="4851"/>
                </a:cubicBezTo>
                <a:cubicBezTo>
                  <a:pt x="13149" y="5230"/>
                  <a:pt x="13092" y="5609"/>
                  <a:pt x="13130" y="6007"/>
                </a:cubicBezTo>
                <a:cubicBezTo>
                  <a:pt x="13187" y="6538"/>
                  <a:pt x="13281" y="7088"/>
                  <a:pt x="13395" y="7619"/>
                </a:cubicBezTo>
                <a:cubicBezTo>
                  <a:pt x="13623" y="8794"/>
                  <a:pt x="13907" y="9969"/>
                  <a:pt x="14267" y="11126"/>
                </a:cubicBezTo>
                <a:cubicBezTo>
                  <a:pt x="14608" y="12244"/>
                  <a:pt x="15044" y="13344"/>
                  <a:pt x="15442" y="14443"/>
                </a:cubicBezTo>
                <a:cubicBezTo>
                  <a:pt x="15879" y="15524"/>
                  <a:pt x="16182" y="16642"/>
                  <a:pt x="16333" y="17799"/>
                </a:cubicBezTo>
                <a:cubicBezTo>
                  <a:pt x="16409" y="18329"/>
                  <a:pt x="16390" y="18879"/>
                  <a:pt x="16296" y="19410"/>
                </a:cubicBezTo>
                <a:cubicBezTo>
                  <a:pt x="16277" y="19618"/>
                  <a:pt x="16144" y="19789"/>
                  <a:pt x="15973" y="19884"/>
                </a:cubicBezTo>
                <a:cubicBezTo>
                  <a:pt x="15943" y="19889"/>
                  <a:pt x="15912" y="19892"/>
                  <a:pt x="15882" y="19892"/>
                </a:cubicBezTo>
                <a:cubicBezTo>
                  <a:pt x="15710" y="19892"/>
                  <a:pt x="15558" y="19802"/>
                  <a:pt x="15461" y="19656"/>
                </a:cubicBezTo>
                <a:cubicBezTo>
                  <a:pt x="15329" y="19467"/>
                  <a:pt x="15215" y="19258"/>
                  <a:pt x="15139" y="19031"/>
                </a:cubicBezTo>
                <a:cubicBezTo>
                  <a:pt x="15025" y="18746"/>
                  <a:pt x="14912" y="18481"/>
                  <a:pt x="14817" y="18197"/>
                </a:cubicBezTo>
                <a:cubicBezTo>
                  <a:pt x="14608" y="17628"/>
                  <a:pt x="14419" y="17059"/>
                  <a:pt x="14248" y="16491"/>
                </a:cubicBezTo>
                <a:cubicBezTo>
                  <a:pt x="13888" y="15353"/>
                  <a:pt x="13566" y="14178"/>
                  <a:pt x="13300" y="13003"/>
                </a:cubicBezTo>
                <a:cubicBezTo>
                  <a:pt x="13073" y="12017"/>
                  <a:pt x="12921" y="11031"/>
                  <a:pt x="12694" y="10045"/>
                </a:cubicBezTo>
                <a:cubicBezTo>
                  <a:pt x="12334" y="8377"/>
                  <a:pt x="11822" y="6576"/>
                  <a:pt x="10590" y="5306"/>
                </a:cubicBezTo>
                <a:cubicBezTo>
                  <a:pt x="10305" y="5022"/>
                  <a:pt x="9983" y="4756"/>
                  <a:pt x="9623" y="4548"/>
                </a:cubicBezTo>
                <a:cubicBezTo>
                  <a:pt x="9603" y="4534"/>
                  <a:pt x="9580" y="4528"/>
                  <a:pt x="9558" y="4528"/>
                </a:cubicBezTo>
                <a:cubicBezTo>
                  <a:pt x="9517" y="4528"/>
                  <a:pt x="9477" y="4549"/>
                  <a:pt x="9452" y="4586"/>
                </a:cubicBezTo>
                <a:cubicBezTo>
                  <a:pt x="8978" y="5458"/>
                  <a:pt x="9016" y="6481"/>
                  <a:pt x="9168" y="7448"/>
                </a:cubicBezTo>
                <a:cubicBezTo>
                  <a:pt x="9338" y="8510"/>
                  <a:pt x="9604" y="9571"/>
                  <a:pt x="9869" y="10633"/>
                </a:cubicBezTo>
                <a:cubicBezTo>
                  <a:pt x="10438" y="12832"/>
                  <a:pt x="11101" y="14993"/>
                  <a:pt x="11879" y="17135"/>
                </a:cubicBezTo>
                <a:cubicBezTo>
                  <a:pt x="12182" y="18007"/>
                  <a:pt x="12618" y="19182"/>
                  <a:pt x="11784" y="19922"/>
                </a:cubicBezTo>
                <a:cubicBezTo>
                  <a:pt x="11612" y="20082"/>
                  <a:pt x="11386" y="20166"/>
                  <a:pt x="11158" y="20166"/>
                </a:cubicBezTo>
                <a:cubicBezTo>
                  <a:pt x="11008" y="20166"/>
                  <a:pt x="10858" y="20130"/>
                  <a:pt x="10722" y="20055"/>
                </a:cubicBezTo>
                <a:cubicBezTo>
                  <a:pt x="10400" y="19827"/>
                  <a:pt x="10172" y="19524"/>
                  <a:pt x="10021" y="19182"/>
                </a:cubicBezTo>
                <a:cubicBezTo>
                  <a:pt x="9831" y="18784"/>
                  <a:pt x="9699" y="18367"/>
                  <a:pt x="9585" y="17950"/>
                </a:cubicBezTo>
                <a:lnTo>
                  <a:pt x="9111" y="16244"/>
                </a:lnTo>
                <a:lnTo>
                  <a:pt x="8125" y="12832"/>
                </a:lnTo>
                <a:cubicBezTo>
                  <a:pt x="7822" y="11732"/>
                  <a:pt x="7519" y="10614"/>
                  <a:pt x="7177" y="9514"/>
                </a:cubicBezTo>
                <a:cubicBezTo>
                  <a:pt x="6950" y="8737"/>
                  <a:pt x="6665" y="7903"/>
                  <a:pt x="6059" y="7353"/>
                </a:cubicBezTo>
                <a:cubicBezTo>
                  <a:pt x="5907" y="7221"/>
                  <a:pt x="5737" y="7107"/>
                  <a:pt x="5547" y="7012"/>
                </a:cubicBezTo>
                <a:cubicBezTo>
                  <a:pt x="5534" y="7008"/>
                  <a:pt x="5519" y="7005"/>
                  <a:pt x="5505" y="7005"/>
                </a:cubicBezTo>
                <a:cubicBezTo>
                  <a:pt x="5457" y="7005"/>
                  <a:pt x="5410" y="7030"/>
                  <a:pt x="5395" y="7088"/>
                </a:cubicBezTo>
                <a:cubicBezTo>
                  <a:pt x="5054" y="9041"/>
                  <a:pt x="5661" y="10936"/>
                  <a:pt x="6305" y="12775"/>
                </a:cubicBezTo>
                <a:cubicBezTo>
                  <a:pt x="6628" y="13723"/>
                  <a:pt x="6988" y="14671"/>
                  <a:pt x="7253" y="15638"/>
                </a:cubicBezTo>
                <a:cubicBezTo>
                  <a:pt x="7386" y="16093"/>
                  <a:pt x="7481" y="16566"/>
                  <a:pt x="7537" y="17059"/>
                </a:cubicBezTo>
                <a:cubicBezTo>
                  <a:pt x="7556" y="17457"/>
                  <a:pt x="7481" y="17969"/>
                  <a:pt x="7064" y="18121"/>
                </a:cubicBezTo>
                <a:cubicBezTo>
                  <a:pt x="6994" y="18147"/>
                  <a:pt x="6924" y="18158"/>
                  <a:pt x="6855" y="18158"/>
                </a:cubicBezTo>
                <a:cubicBezTo>
                  <a:pt x="6568" y="18158"/>
                  <a:pt x="6295" y="17959"/>
                  <a:pt x="6097" y="17761"/>
                </a:cubicBezTo>
                <a:cubicBezTo>
                  <a:pt x="5774" y="17438"/>
                  <a:pt x="5547" y="17059"/>
                  <a:pt x="5376" y="16642"/>
                </a:cubicBezTo>
                <a:cubicBezTo>
                  <a:pt x="4959" y="15619"/>
                  <a:pt x="4561" y="14595"/>
                  <a:pt x="4182" y="13571"/>
                </a:cubicBezTo>
                <a:cubicBezTo>
                  <a:pt x="3405" y="11505"/>
                  <a:pt x="2703" y="9401"/>
                  <a:pt x="2059" y="7278"/>
                </a:cubicBezTo>
                <a:cubicBezTo>
                  <a:pt x="1414" y="5154"/>
                  <a:pt x="846" y="3012"/>
                  <a:pt x="334" y="851"/>
                </a:cubicBezTo>
                <a:cubicBezTo>
                  <a:pt x="277" y="586"/>
                  <a:pt x="220" y="320"/>
                  <a:pt x="163" y="55"/>
                </a:cubicBezTo>
                <a:cubicBezTo>
                  <a:pt x="156" y="17"/>
                  <a:pt x="126" y="0"/>
                  <a:pt x="95"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1">
  <p:cSld name="BLANK_1_1_1_2_1">
    <p:spTree>
      <p:nvGrpSpPr>
        <p:cNvPr id="1013" name="Shape 1013"/>
        <p:cNvGrpSpPr/>
        <p:nvPr/>
      </p:nvGrpSpPr>
      <p:grpSpPr>
        <a:xfrm>
          <a:off x="0" y="0"/>
          <a:ext cx="0" cy="0"/>
          <a:chOff x="0" y="0"/>
          <a:chExt cx="0" cy="0"/>
        </a:xfrm>
      </p:grpSpPr>
      <p:pic>
        <p:nvPicPr>
          <p:cNvPr id="1014" name="Google Shape;1014;p19"/>
          <p:cNvPicPr preferRelativeResize="0"/>
          <p:nvPr/>
        </p:nvPicPr>
        <p:blipFill>
          <a:blip r:embed="rId2">
            <a:alphaModFix amt="66000"/>
          </a:blip>
          <a:stretch>
            <a:fillRect/>
          </a:stretch>
        </p:blipFill>
        <p:spPr>
          <a:xfrm flipH="1" rot="-2343514">
            <a:off x="-1156226" y="-1467160"/>
            <a:ext cx="3297389" cy="2276638"/>
          </a:xfrm>
          <a:prstGeom prst="rect">
            <a:avLst/>
          </a:prstGeom>
          <a:noFill/>
          <a:ln>
            <a:noFill/>
          </a:ln>
        </p:spPr>
      </p:pic>
      <p:pic>
        <p:nvPicPr>
          <p:cNvPr id="1015" name="Google Shape;1015;p19"/>
          <p:cNvPicPr preferRelativeResize="0"/>
          <p:nvPr/>
        </p:nvPicPr>
        <p:blipFill>
          <a:blip r:embed="rId3">
            <a:alphaModFix amt="74000"/>
          </a:blip>
          <a:stretch>
            <a:fillRect/>
          </a:stretch>
        </p:blipFill>
        <p:spPr>
          <a:xfrm flipH="1" rot="-10162003">
            <a:off x="-1091107" y="-1133759"/>
            <a:ext cx="2894871" cy="2593322"/>
          </a:xfrm>
          <a:prstGeom prst="rect">
            <a:avLst/>
          </a:prstGeom>
          <a:noFill/>
          <a:ln>
            <a:noFill/>
          </a:ln>
        </p:spPr>
      </p:pic>
      <p:grpSp>
        <p:nvGrpSpPr>
          <p:cNvPr id="1016" name="Google Shape;1016;p19"/>
          <p:cNvGrpSpPr/>
          <p:nvPr/>
        </p:nvGrpSpPr>
        <p:grpSpPr>
          <a:xfrm rot="-8099954">
            <a:off x="25750" y="-768875"/>
            <a:ext cx="1344367" cy="1995327"/>
            <a:chOff x="272875" y="1527563"/>
            <a:chExt cx="255950" cy="455000"/>
          </a:xfrm>
        </p:grpSpPr>
        <p:sp>
          <p:nvSpPr>
            <p:cNvPr id="1017" name="Google Shape;1017;p19"/>
            <p:cNvSpPr/>
            <p:nvPr/>
          </p:nvSpPr>
          <p:spPr>
            <a:xfrm>
              <a:off x="471925" y="1963988"/>
              <a:ext cx="26575" cy="18575"/>
            </a:xfrm>
            <a:custGeom>
              <a:rect b="b" l="l" r="r" t="t"/>
              <a:pathLst>
                <a:path extrusionOk="0" h="743" w="1063">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8" name="Google Shape;1018;p19"/>
            <p:cNvSpPr/>
            <p:nvPr/>
          </p:nvSpPr>
          <p:spPr>
            <a:xfrm>
              <a:off x="366725" y="1787738"/>
              <a:ext cx="29875" cy="22300"/>
            </a:xfrm>
            <a:custGeom>
              <a:rect b="b" l="l" r="r" t="t"/>
              <a:pathLst>
                <a:path extrusionOk="0" h="892" w="1195">
                  <a:moveTo>
                    <a:pt x="607" y="1"/>
                  </a:moveTo>
                  <a:cubicBezTo>
                    <a:pt x="0" y="1"/>
                    <a:pt x="0" y="892"/>
                    <a:pt x="607" y="892"/>
                  </a:cubicBezTo>
                  <a:cubicBezTo>
                    <a:pt x="1194" y="892"/>
                    <a:pt x="1194" y="1"/>
                    <a:pt x="607"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9" name="Google Shape;1019;p19"/>
            <p:cNvSpPr/>
            <p:nvPr/>
          </p:nvSpPr>
          <p:spPr>
            <a:xfrm>
              <a:off x="380450" y="1835613"/>
              <a:ext cx="9975" cy="8550"/>
            </a:xfrm>
            <a:custGeom>
              <a:rect b="b" l="l" r="r" t="t"/>
              <a:pathLst>
                <a:path extrusionOk="0" h="342" w="399">
                  <a:moveTo>
                    <a:pt x="209" y="1"/>
                  </a:moveTo>
                  <a:cubicBezTo>
                    <a:pt x="1" y="38"/>
                    <a:pt x="1" y="323"/>
                    <a:pt x="209" y="342"/>
                  </a:cubicBezTo>
                  <a:cubicBezTo>
                    <a:pt x="399" y="323"/>
                    <a:pt x="399" y="38"/>
                    <a:pt x="209"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0" name="Google Shape;1020;p19"/>
            <p:cNvSpPr/>
            <p:nvPr/>
          </p:nvSpPr>
          <p:spPr>
            <a:xfrm>
              <a:off x="416475" y="1837513"/>
              <a:ext cx="5700" cy="4750"/>
            </a:xfrm>
            <a:custGeom>
              <a:rect b="b" l="l" r="r" t="t"/>
              <a:pathLst>
                <a:path extrusionOk="0" h="190" w="228">
                  <a:moveTo>
                    <a:pt x="114" y="0"/>
                  </a:moveTo>
                  <a:cubicBezTo>
                    <a:pt x="0" y="19"/>
                    <a:pt x="0" y="171"/>
                    <a:pt x="114" y="190"/>
                  </a:cubicBezTo>
                  <a:cubicBezTo>
                    <a:pt x="228" y="171"/>
                    <a:pt x="228" y="19"/>
                    <a:pt x="11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1" name="Google Shape;1021;p19"/>
            <p:cNvSpPr/>
            <p:nvPr/>
          </p:nvSpPr>
          <p:spPr>
            <a:xfrm>
              <a:off x="415525" y="1877788"/>
              <a:ext cx="7600" cy="10675"/>
            </a:xfrm>
            <a:custGeom>
              <a:rect b="b" l="l" r="r" t="t"/>
              <a:pathLst>
                <a:path extrusionOk="0" h="427" w="304">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2" name="Google Shape;1022;p19"/>
            <p:cNvSpPr/>
            <p:nvPr/>
          </p:nvSpPr>
          <p:spPr>
            <a:xfrm>
              <a:off x="432600" y="1937038"/>
              <a:ext cx="10450" cy="8075"/>
            </a:xfrm>
            <a:custGeom>
              <a:rect b="b" l="l" r="r" t="t"/>
              <a:pathLst>
                <a:path extrusionOk="0" h="323" w="418">
                  <a:moveTo>
                    <a:pt x="209" y="0"/>
                  </a:moveTo>
                  <a:cubicBezTo>
                    <a:pt x="0" y="0"/>
                    <a:pt x="0" y="323"/>
                    <a:pt x="209" y="323"/>
                  </a:cubicBezTo>
                  <a:cubicBezTo>
                    <a:pt x="417" y="323"/>
                    <a:pt x="417" y="0"/>
                    <a:pt x="209"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3" name="Google Shape;1023;p19"/>
            <p:cNvSpPr/>
            <p:nvPr/>
          </p:nvSpPr>
          <p:spPr>
            <a:xfrm>
              <a:off x="452025" y="1974938"/>
              <a:ext cx="9500" cy="7150"/>
            </a:xfrm>
            <a:custGeom>
              <a:rect b="b" l="l" r="r" t="t"/>
              <a:pathLst>
                <a:path extrusionOk="0" h="286" w="380">
                  <a:moveTo>
                    <a:pt x="190" y="1"/>
                  </a:moveTo>
                  <a:cubicBezTo>
                    <a:pt x="0" y="1"/>
                    <a:pt x="0" y="285"/>
                    <a:pt x="190" y="285"/>
                  </a:cubicBezTo>
                  <a:cubicBezTo>
                    <a:pt x="379" y="285"/>
                    <a:pt x="379" y="1"/>
                    <a:pt x="190"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4" name="Google Shape;1024;p19"/>
            <p:cNvSpPr/>
            <p:nvPr/>
          </p:nvSpPr>
          <p:spPr>
            <a:xfrm>
              <a:off x="472875" y="1918538"/>
              <a:ext cx="19925" cy="15200"/>
            </a:xfrm>
            <a:custGeom>
              <a:rect b="b" l="l" r="r" t="t"/>
              <a:pathLst>
                <a:path extrusionOk="0" h="608" w="797">
                  <a:moveTo>
                    <a:pt x="398" y="1"/>
                  </a:moveTo>
                  <a:cubicBezTo>
                    <a:pt x="0" y="1"/>
                    <a:pt x="0" y="608"/>
                    <a:pt x="398" y="608"/>
                  </a:cubicBezTo>
                  <a:cubicBezTo>
                    <a:pt x="797" y="608"/>
                    <a:pt x="797" y="1"/>
                    <a:pt x="398"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5" name="Google Shape;1025;p19"/>
            <p:cNvSpPr/>
            <p:nvPr/>
          </p:nvSpPr>
          <p:spPr>
            <a:xfrm>
              <a:off x="444900" y="1890113"/>
              <a:ext cx="16150" cy="11875"/>
            </a:xfrm>
            <a:custGeom>
              <a:rect b="b" l="l" r="r" t="t"/>
              <a:pathLst>
                <a:path extrusionOk="0" h="475" w="646">
                  <a:moveTo>
                    <a:pt x="323" y="1"/>
                  </a:moveTo>
                  <a:cubicBezTo>
                    <a:pt x="1" y="1"/>
                    <a:pt x="1" y="475"/>
                    <a:pt x="323" y="475"/>
                  </a:cubicBezTo>
                  <a:cubicBezTo>
                    <a:pt x="645" y="475"/>
                    <a:pt x="645" y="1"/>
                    <a:pt x="32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6" name="Google Shape;1026;p19"/>
            <p:cNvSpPr/>
            <p:nvPr/>
          </p:nvSpPr>
          <p:spPr>
            <a:xfrm>
              <a:off x="398475" y="1905288"/>
              <a:ext cx="11875" cy="11400"/>
            </a:xfrm>
            <a:custGeom>
              <a:rect b="b" l="l" r="r" t="t"/>
              <a:pathLst>
                <a:path extrusionOk="0" h="456" w="475">
                  <a:moveTo>
                    <a:pt x="228" y="0"/>
                  </a:moveTo>
                  <a:cubicBezTo>
                    <a:pt x="0" y="57"/>
                    <a:pt x="0" y="398"/>
                    <a:pt x="228" y="455"/>
                  </a:cubicBezTo>
                  <a:cubicBezTo>
                    <a:pt x="474" y="398"/>
                    <a:pt x="474" y="57"/>
                    <a:pt x="228"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7" name="Google Shape;1027;p19"/>
            <p:cNvSpPr/>
            <p:nvPr/>
          </p:nvSpPr>
          <p:spPr>
            <a:xfrm>
              <a:off x="454400" y="1849363"/>
              <a:ext cx="11850" cy="11400"/>
            </a:xfrm>
            <a:custGeom>
              <a:rect b="b" l="l" r="r" t="t"/>
              <a:pathLst>
                <a:path extrusionOk="0" h="456" w="474">
                  <a:moveTo>
                    <a:pt x="246" y="0"/>
                  </a:moveTo>
                  <a:cubicBezTo>
                    <a:pt x="0" y="57"/>
                    <a:pt x="0" y="398"/>
                    <a:pt x="246" y="455"/>
                  </a:cubicBezTo>
                  <a:cubicBezTo>
                    <a:pt x="474" y="398"/>
                    <a:pt x="474" y="57"/>
                    <a:pt x="24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8" name="Google Shape;1028;p19"/>
            <p:cNvSpPr/>
            <p:nvPr/>
          </p:nvSpPr>
          <p:spPr>
            <a:xfrm>
              <a:off x="428800" y="1830863"/>
              <a:ext cx="14725" cy="11400"/>
            </a:xfrm>
            <a:custGeom>
              <a:rect b="b" l="l" r="r" t="t"/>
              <a:pathLst>
                <a:path extrusionOk="0" h="456" w="589">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9" name="Google Shape;1029;p19"/>
            <p:cNvSpPr/>
            <p:nvPr/>
          </p:nvSpPr>
          <p:spPr>
            <a:xfrm>
              <a:off x="440175" y="1765463"/>
              <a:ext cx="18025" cy="14725"/>
            </a:xfrm>
            <a:custGeom>
              <a:rect b="b" l="l" r="r" t="t"/>
              <a:pathLst>
                <a:path extrusionOk="0" h="589" w="721">
                  <a:moveTo>
                    <a:pt x="361" y="1"/>
                  </a:moveTo>
                  <a:cubicBezTo>
                    <a:pt x="0" y="20"/>
                    <a:pt x="0" y="551"/>
                    <a:pt x="361" y="589"/>
                  </a:cubicBezTo>
                  <a:cubicBezTo>
                    <a:pt x="721" y="551"/>
                    <a:pt x="721" y="20"/>
                    <a:pt x="36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0" name="Google Shape;1030;p19"/>
            <p:cNvSpPr/>
            <p:nvPr/>
          </p:nvSpPr>
          <p:spPr>
            <a:xfrm>
              <a:off x="385200" y="1777313"/>
              <a:ext cx="15650" cy="13300"/>
            </a:xfrm>
            <a:custGeom>
              <a:rect b="b" l="l" r="r" t="t"/>
              <a:pathLst>
                <a:path extrusionOk="0" h="532" w="626">
                  <a:moveTo>
                    <a:pt x="323" y="1"/>
                  </a:moveTo>
                  <a:cubicBezTo>
                    <a:pt x="0" y="39"/>
                    <a:pt x="0" y="494"/>
                    <a:pt x="323" y="532"/>
                  </a:cubicBezTo>
                  <a:cubicBezTo>
                    <a:pt x="626" y="494"/>
                    <a:pt x="626" y="39"/>
                    <a:pt x="32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1" name="Google Shape;1031;p19"/>
            <p:cNvSpPr/>
            <p:nvPr/>
          </p:nvSpPr>
          <p:spPr>
            <a:xfrm>
              <a:off x="399875" y="1703388"/>
              <a:ext cx="16150" cy="11875"/>
            </a:xfrm>
            <a:custGeom>
              <a:rect b="b" l="l" r="r" t="t"/>
              <a:pathLst>
                <a:path extrusionOk="0" h="475" w="646">
                  <a:moveTo>
                    <a:pt x="323" y="1"/>
                  </a:moveTo>
                  <a:cubicBezTo>
                    <a:pt x="1" y="1"/>
                    <a:pt x="1" y="474"/>
                    <a:pt x="323" y="474"/>
                  </a:cubicBezTo>
                  <a:cubicBezTo>
                    <a:pt x="646" y="474"/>
                    <a:pt x="646" y="1"/>
                    <a:pt x="32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2" name="Google Shape;1032;p19"/>
            <p:cNvSpPr/>
            <p:nvPr/>
          </p:nvSpPr>
          <p:spPr>
            <a:xfrm>
              <a:off x="354400" y="1709538"/>
              <a:ext cx="17550" cy="14250"/>
            </a:xfrm>
            <a:custGeom>
              <a:rect b="b" l="l" r="r" t="t"/>
              <a:pathLst>
                <a:path extrusionOk="0" h="570" w="702">
                  <a:moveTo>
                    <a:pt x="341" y="1"/>
                  </a:moveTo>
                  <a:cubicBezTo>
                    <a:pt x="0" y="20"/>
                    <a:pt x="0" y="532"/>
                    <a:pt x="341" y="570"/>
                  </a:cubicBezTo>
                  <a:cubicBezTo>
                    <a:pt x="702" y="532"/>
                    <a:pt x="702" y="20"/>
                    <a:pt x="34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3" name="Google Shape;1033;p19"/>
            <p:cNvSpPr/>
            <p:nvPr/>
          </p:nvSpPr>
          <p:spPr>
            <a:xfrm>
              <a:off x="338275" y="1701963"/>
              <a:ext cx="19450" cy="14250"/>
            </a:xfrm>
            <a:custGeom>
              <a:rect b="b" l="l" r="r" t="t"/>
              <a:pathLst>
                <a:path extrusionOk="0" h="570" w="778">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4" name="Google Shape;1034;p19"/>
            <p:cNvSpPr/>
            <p:nvPr/>
          </p:nvSpPr>
          <p:spPr>
            <a:xfrm>
              <a:off x="388050" y="1631363"/>
              <a:ext cx="17550" cy="13750"/>
            </a:xfrm>
            <a:custGeom>
              <a:rect b="b" l="l" r="r" t="t"/>
              <a:pathLst>
                <a:path extrusionOk="0" h="550" w="702">
                  <a:moveTo>
                    <a:pt x="360" y="0"/>
                  </a:moveTo>
                  <a:cubicBezTo>
                    <a:pt x="0" y="0"/>
                    <a:pt x="0" y="550"/>
                    <a:pt x="360" y="550"/>
                  </a:cubicBezTo>
                  <a:cubicBezTo>
                    <a:pt x="701" y="550"/>
                    <a:pt x="701" y="0"/>
                    <a:pt x="360"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5" name="Google Shape;1035;p19"/>
            <p:cNvSpPr/>
            <p:nvPr/>
          </p:nvSpPr>
          <p:spPr>
            <a:xfrm>
              <a:off x="297525" y="1637988"/>
              <a:ext cx="18975" cy="14725"/>
            </a:xfrm>
            <a:custGeom>
              <a:rect b="b" l="l" r="r" t="t"/>
              <a:pathLst>
                <a:path extrusionOk="0" h="589" w="759">
                  <a:moveTo>
                    <a:pt x="379" y="0"/>
                  </a:moveTo>
                  <a:cubicBezTo>
                    <a:pt x="0" y="0"/>
                    <a:pt x="0" y="588"/>
                    <a:pt x="379" y="588"/>
                  </a:cubicBezTo>
                  <a:cubicBezTo>
                    <a:pt x="759" y="588"/>
                    <a:pt x="759" y="0"/>
                    <a:pt x="379"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6" name="Google Shape;1036;p19"/>
            <p:cNvSpPr/>
            <p:nvPr/>
          </p:nvSpPr>
          <p:spPr>
            <a:xfrm>
              <a:off x="356275" y="1585363"/>
              <a:ext cx="20875" cy="15675"/>
            </a:xfrm>
            <a:custGeom>
              <a:rect b="b" l="l" r="r" t="t"/>
              <a:pathLst>
                <a:path extrusionOk="0" h="627" w="835">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7" name="Google Shape;1037;p19"/>
            <p:cNvSpPr/>
            <p:nvPr/>
          </p:nvSpPr>
          <p:spPr>
            <a:xfrm>
              <a:off x="311750" y="1588238"/>
              <a:ext cx="12800" cy="9500"/>
            </a:xfrm>
            <a:custGeom>
              <a:rect b="b" l="l" r="r" t="t"/>
              <a:pathLst>
                <a:path extrusionOk="0" h="380" w="512">
                  <a:moveTo>
                    <a:pt x="265" y="0"/>
                  </a:moveTo>
                  <a:cubicBezTo>
                    <a:pt x="0" y="0"/>
                    <a:pt x="0" y="379"/>
                    <a:pt x="265" y="379"/>
                  </a:cubicBezTo>
                  <a:cubicBezTo>
                    <a:pt x="512" y="379"/>
                    <a:pt x="512" y="0"/>
                    <a:pt x="265"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8" name="Google Shape;1038;p19"/>
            <p:cNvSpPr/>
            <p:nvPr/>
          </p:nvSpPr>
          <p:spPr>
            <a:xfrm>
              <a:off x="285675" y="1574488"/>
              <a:ext cx="20400" cy="15175"/>
            </a:xfrm>
            <a:custGeom>
              <a:rect b="b" l="l" r="r" t="t"/>
              <a:pathLst>
                <a:path extrusionOk="0" h="607" w="816">
                  <a:moveTo>
                    <a:pt x="398" y="0"/>
                  </a:moveTo>
                  <a:cubicBezTo>
                    <a:pt x="0" y="0"/>
                    <a:pt x="0" y="607"/>
                    <a:pt x="398" y="607"/>
                  </a:cubicBezTo>
                  <a:cubicBezTo>
                    <a:pt x="816" y="607"/>
                    <a:pt x="816" y="0"/>
                    <a:pt x="398"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9" name="Google Shape;1039;p19"/>
            <p:cNvSpPr/>
            <p:nvPr/>
          </p:nvSpPr>
          <p:spPr>
            <a:xfrm>
              <a:off x="354400" y="1551263"/>
              <a:ext cx="9975" cy="8550"/>
            </a:xfrm>
            <a:custGeom>
              <a:rect b="b" l="l" r="r" t="t"/>
              <a:pathLst>
                <a:path extrusionOk="0" h="342" w="399">
                  <a:moveTo>
                    <a:pt x="209" y="0"/>
                  </a:moveTo>
                  <a:cubicBezTo>
                    <a:pt x="0" y="38"/>
                    <a:pt x="0" y="323"/>
                    <a:pt x="209" y="342"/>
                  </a:cubicBezTo>
                  <a:cubicBezTo>
                    <a:pt x="398" y="323"/>
                    <a:pt x="398" y="38"/>
                    <a:pt x="209"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0" name="Google Shape;1040;p19"/>
            <p:cNvSpPr/>
            <p:nvPr/>
          </p:nvSpPr>
          <p:spPr>
            <a:xfrm>
              <a:off x="337800" y="1527563"/>
              <a:ext cx="13300" cy="11400"/>
            </a:xfrm>
            <a:custGeom>
              <a:rect b="b" l="l" r="r" t="t"/>
              <a:pathLst>
                <a:path extrusionOk="0" h="456" w="532">
                  <a:moveTo>
                    <a:pt x="266" y="1"/>
                  </a:moveTo>
                  <a:cubicBezTo>
                    <a:pt x="1" y="38"/>
                    <a:pt x="1" y="418"/>
                    <a:pt x="266" y="455"/>
                  </a:cubicBezTo>
                  <a:cubicBezTo>
                    <a:pt x="531" y="418"/>
                    <a:pt x="531" y="38"/>
                    <a:pt x="266"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1" name="Google Shape;1041;p19"/>
            <p:cNvSpPr/>
            <p:nvPr/>
          </p:nvSpPr>
          <p:spPr>
            <a:xfrm>
              <a:off x="272875" y="1700063"/>
              <a:ext cx="23250" cy="18050"/>
            </a:xfrm>
            <a:custGeom>
              <a:rect b="b" l="l" r="r" t="t"/>
              <a:pathLst>
                <a:path extrusionOk="0" h="722" w="930">
                  <a:moveTo>
                    <a:pt x="474" y="1"/>
                  </a:moveTo>
                  <a:cubicBezTo>
                    <a:pt x="0" y="1"/>
                    <a:pt x="0" y="721"/>
                    <a:pt x="474" y="721"/>
                  </a:cubicBezTo>
                  <a:cubicBezTo>
                    <a:pt x="929" y="721"/>
                    <a:pt x="929" y="1"/>
                    <a:pt x="474"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2" name="Google Shape;1042;p19"/>
            <p:cNvSpPr/>
            <p:nvPr/>
          </p:nvSpPr>
          <p:spPr>
            <a:xfrm>
              <a:off x="507000" y="1726138"/>
              <a:ext cx="3800" cy="3350"/>
            </a:xfrm>
            <a:custGeom>
              <a:rect b="b" l="l" r="r" t="t"/>
              <a:pathLst>
                <a:path extrusionOk="0" h="134" w="152">
                  <a:moveTo>
                    <a:pt x="76" y="0"/>
                  </a:moveTo>
                  <a:cubicBezTo>
                    <a:pt x="0" y="0"/>
                    <a:pt x="0" y="114"/>
                    <a:pt x="76" y="133"/>
                  </a:cubicBezTo>
                  <a:cubicBezTo>
                    <a:pt x="152" y="114"/>
                    <a:pt x="152" y="0"/>
                    <a:pt x="7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3" name="Google Shape;1043;p19"/>
            <p:cNvSpPr/>
            <p:nvPr/>
          </p:nvSpPr>
          <p:spPr>
            <a:xfrm>
              <a:off x="485200" y="1780638"/>
              <a:ext cx="18025" cy="13775"/>
            </a:xfrm>
            <a:custGeom>
              <a:rect b="b" l="l" r="r" t="t"/>
              <a:pathLst>
                <a:path extrusionOk="0" h="551" w="721">
                  <a:moveTo>
                    <a:pt x="360" y="1"/>
                  </a:moveTo>
                  <a:cubicBezTo>
                    <a:pt x="0" y="1"/>
                    <a:pt x="0" y="550"/>
                    <a:pt x="360" y="550"/>
                  </a:cubicBezTo>
                  <a:cubicBezTo>
                    <a:pt x="721" y="550"/>
                    <a:pt x="721" y="1"/>
                    <a:pt x="360"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4" name="Google Shape;1044;p19"/>
            <p:cNvSpPr/>
            <p:nvPr/>
          </p:nvSpPr>
          <p:spPr>
            <a:xfrm>
              <a:off x="502250" y="1829463"/>
              <a:ext cx="9500" cy="6175"/>
            </a:xfrm>
            <a:custGeom>
              <a:rect b="b" l="l" r="r" t="t"/>
              <a:pathLst>
                <a:path extrusionOk="0" h="247" w="38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5" name="Google Shape;1045;p19"/>
            <p:cNvSpPr/>
            <p:nvPr/>
          </p:nvSpPr>
          <p:spPr>
            <a:xfrm>
              <a:off x="504150" y="1867838"/>
              <a:ext cx="24675" cy="18975"/>
            </a:xfrm>
            <a:custGeom>
              <a:rect b="b" l="l" r="r" t="t"/>
              <a:pathLst>
                <a:path extrusionOk="0" h="759" w="987">
                  <a:moveTo>
                    <a:pt x="493" y="1"/>
                  </a:moveTo>
                  <a:cubicBezTo>
                    <a:pt x="1" y="1"/>
                    <a:pt x="1" y="759"/>
                    <a:pt x="493" y="759"/>
                  </a:cubicBezTo>
                  <a:cubicBezTo>
                    <a:pt x="986" y="759"/>
                    <a:pt x="986" y="1"/>
                    <a:pt x="49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6" name="Google Shape;1046;p19"/>
            <p:cNvSpPr/>
            <p:nvPr/>
          </p:nvSpPr>
          <p:spPr>
            <a:xfrm>
              <a:off x="360075" y="1880163"/>
              <a:ext cx="20875" cy="17075"/>
            </a:xfrm>
            <a:custGeom>
              <a:rect b="b" l="l" r="r" t="t"/>
              <a:pathLst>
                <a:path extrusionOk="0" h="683" w="835">
                  <a:moveTo>
                    <a:pt x="418" y="0"/>
                  </a:moveTo>
                  <a:cubicBezTo>
                    <a:pt x="1" y="38"/>
                    <a:pt x="1" y="645"/>
                    <a:pt x="418" y="683"/>
                  </a:cubicBezTo>
                  <a:cubicBezTo>
                    <a:pt x="835" y="645"/>
                    <a:pt x="835" y="38"/>
                    <a:pt x="418"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7" name="Google Shape;1047;p19"/>
            <p:cNvSpPr/>
            <p:nvPr/>
          </p:nvSpPr>
          <p:spPr>
            <a:xfrm>
              <a:off x="319325" y="1860263"/>
              <a:ext cx="16125" cy="12350"/>
            </a:xfrm>
            <a:custGeom>
              <a:rect b="b" l="l" r="r" t="t"/>
              <a:pathLst>
                <a:path extrusionOk="0" h="494" w="645">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8" name="Google Shape;1048;p19"/>
            <p:cNvSpPr/>
            <p:nvPr/>
          </p:nvSpPr>
          <p:spPr>
            <a:xfrm>
              <a:off x="325475" y="1808138"/>
              <a:ext cx="15675" cy="11850"/>
            </a:xfrm>
            <a:custGeom>
              <a:rect b="b" l="l" r="r" t="t"/>
              <a:pathLst>
                <a:path extrusionOk="0" h="474" w="627">
                  <a:moveTo>
                    <a:pt x="304" y="0"/>
                  </a:moveTo>
                  <a:cubicBezTo>
                    <a:pt x="1" y="0"/>
                    <a:pt x="1" y="474"/>
                    <a:pt x="304" y="474"/>
                  </a:cubicBezTo>
                  <a:cubicBezTo>
                    <a:pt x="626" y="474"/>
                    <a:pt x="626" y="0"/>
                    <a:pt x="30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9" name="Google Shape;1049;p19"/>
            <p:cNvSpPr/>
            <p:nvPr/>
          </p:nvSpPr>
          <p:spPr>
            <a:xfrm>
              <a:off x="298950" y="1787738"/>
              <a:ext cx="8550" cy="7150"/>
            </a:xfrm>
            <a:custGeom>
              <a:rect b="b" l="l" r="r" t="t"/>
              <a:pathLst>
                <a:path extrusionOk="0" h="286" w="342">
                  <a:moveTo>
                    <a:pt x="171" y="1"/>
                  </a:moveTo>
                  <a:cubicBezTo>
                    <a:pt x="0" y="20"/>
                    <a:pt x="0" y="266"/>
                    <a:pt x="171" y="285"/>
                  </a:cubicBezTo>
                  <a:cubicBezTo>
                    <a:pt x="341" y="266"/>
                    <a:pt x="341" y="20"/>
                    <a:pt x="17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0" name="Google Shape;1050;p19"/>
            <p:cNvSpPr/>
            <p:nvPr/>
          </p:nvSpPr>
          <p:spPr>
            <a:xfrm>
              <a:off x="445850" y="1622338"/>
              <a:ext cx="21825" cy="16625"/>
            </a:xfrm>
            <a:custGeom>
              <a:rect b="b" l="l" r="r" t="t"/>
              <a:pathLst>
                <a:path extrusionOk="0" h="665" w="873">
                  <a:moveTo>
                    <a:pt x="437" y="1"/>
                  </a:moveTo>
                  <a:cubicBezTo>
                    <a:pt x="1" y="1"/>
                    <a:pt x="1" y="664"/>
                    <a:pt x="437" y="664"/>
                  </a:cubicBezTo>
                  <a:cubicBezTo>
                    <a:pt x="873" y="664"/>
                    <a:pt x="873" y="1"/>
                    <a:pt x="437"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1" name="Google Shape;1051;p19"/>
            <p:cNvSpPr/>
            <p:nvPr/>
          </p:nvSpPr>
          <p:spPr>
            <a:xfrm>
              <a:off x="418850" y="1542263"/>
              <a:ext cx="23250" cy="18975"/>
            </a:xfrm>
            <a:custGeom>
              <a:rect b="b" l="l" r="r" t="t"/>
              <a:pathLst>
                <a:path extrusionOk="0" h="759" w="930">
                  <a:moveTo>
                    <a:pt x="474" y="0"/>
                  </a:moveTo>
                  <a:cubicBezTo>
                    <a:pt x="0" y="38"/>
                    <a:pt x="0" y="721"/>
                    <a:pt x="474" y="758"/>
                  </a:cubicBezTo>
                  <a:cubicBezTo>
                    <a:pt x="929" y="721"/>
                    <a:pt x="929" y="38"/>
                    <a:pt x="47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1052" name="Google Shape;1052;p19"/>
          <p:cNvPicPr preferRelativeResize="0"/>
          <p:nvPr/>
        </p:nvPicPr>
        <p:blipFill>
          <a:blip r:embed="rId3">
            <a:alphaModFix amt="74000"/>
          </a:blip>
          <a:stretch>
            <a:fillRect/>
          </a:stretch>
        </p:blipFill>
        <p:spPr>
          <a:xfrm flipH="1" rot="-6814727">
            <a:off x="7454267" y="-1182806"/>
            <a:ext cx="2894871" cy="2593322"/>
          </a:xfrm>
          <a:prstGeom prst="rect">
            <a:avLst/>
          </a:prstGeom>
          <a:noFill/>
          <a:ln>
            <a:noFill/>
          </a:ln>
        </p:spPr>
      </p:pic>
      <p:pic>
        <p:nvPicPr>
          <p:cNvPr id="1053" name="Google Shape;1053;p19"/>
          <p:cNvPicPr preferRelativeResize="0"/>
          <p:nvPr/>
        </p:nvPicPr>
        <p:blipFill>
          <a:blip r:embed="rId4">
            <a:alphaModFix amt="76000"/>
          </a:blip>
          <a:stretch>
            <a:fillRect/>
          </a:stretch>
        </p:blipFill>
        <p:spPr>
          <a:xfrm rot="-1136126">
            <a:off x="4365128" y="4231553"/>
            <a:ext cx="7605805" cy="2832382"/>
          </a:xfrm>
          <a:prstGeom prst="rect">
            <a:avLst/>
          </a:prstGeom>
          <a:noFill/>
          <a:ln>
            <a:noFill/>
          </a:ln>
        </p:spPr>
      </p:pic>
      <p:grpSp>
        <p:nvGrpSpPr>
          <p:cNvPr id="1054" name="Google Shape;1054;p19"/>
          <p:cNvGrpSpPr/>
          <p:nvPr/>
        </p:nvGrpSpPr>
        <p:grpSpPr>
          <a:xfrm rot="3618644">
            <a:off x="7686877" y="3841497"/>
            <a:ext cx="1344356" cy="2469645"/>
            <a:chOff x="272875" y="1419395"/>
            <a:chExt cx="255950" cy="563168"/>
          </a:xfrm>
        </p:grpSpPr>
        <p:sp>
          <p:nvSpPr>
            <p:cNvPr id="1055" name="Google Shape;1055;p19"/>
            <p:cNvSpPr/>
            <p:nvPr/>
          </p:nvSpPr>
          <p:spPr>
            <a:xfrm>
              <a:off x="471925" y="1963988"/>
              <a:ext cx="26575" cy="18575"/>
            </a:xfrm>
            <a:custGeom>
              <a:rect b="b" l="l" r="r" t="t"/>
              <a:pathLst>
                <a:path extrusionOk="0" h="743" w="1063">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6" name="Google Shape;1056;p19"/>
            <p:cNvSpPr/>
            <p:nvPr/>
          </p:nvSpPr>
          <p:spPr>
            <a:xfrm>
              <a:off x="366725" y="1787738"/>
              <a:ext cx="29875" cy="22300"/>
            </a:xfrm>
            <a:custGeom>
              <a:rect b="b" l="l" r="r" t="t"/>
              <a:pathLst>
                <a:path extrusionOk="0" h="892" w="1195">
                  <a:moveTo>
                    <a:pt x="607" y="1"/>
                  </a:moveTo>
                  <a:cubicBezTo>
                    <a:pt x="0" y="1"/>
                    <a:pt x="0" y="892"/>
                    <a:pt x="607" y="892"/>
                  </a:cubicBezTo>
                  <a:cubicBezTo>
                    <a:pt x="1194" y="892"/>
                    <a:pt x="1194" y="1"/>
                    <a:pt x="607"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7" name="Google Shape;1057;p19"/>
            <p:cNvSpPr/>
            <p:nvPr/>
          </p:nvSpPr>
          <p:spPr>
            <a:xfrm>
              <a:off x="380450" y="1835613"/>
              <a:ext cx="9975" cy="8550"/>
            </a:xfrm>
            <a:custGeom>
              <a:rect b="b" l="l" r="r" t="t"/>
              <a:pathLst>
                <a:path extrusionOk="0" h="342" w="399">
                  <a:moveTo>
                    <a:pt x="209" y="1"/>
                  </a:moveTo>
                  <a:cubicBezTo>
                    <a:pt x="1" y="38"/>
                    <a:pt x="1" y="323"/>
                    <a:pt x="209" y="342"/>
                  </a:cubicBezTo>
                  <a:cubicBezTo>
                    <a:pt x="399" y="323"/>
                    <a:pt x="399" y="38"/>
                    <a:pt x="209"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8" name="Google Shape;1058;p19"/>
            <p:cNvSpPr/>
            <p:nvPr/>
          </p:nvSpPr>
          <p:spPr>
            <a:xfrm>
              <a:off x="416475" y="1837513"/>
              <a:ext cx="5700" cy="4750"/>
            </a:xfrm>
            <a:custGeom>
              <a:rect b="b" l="l" r="r" t="t"/>
              <a:pathLst>
                <a:path extrusionOk="0" h="190" w="228">
                  <a:moveTo>
                    <a:pt x="114" y="0"/>
                  </a:moveTo>
                  <a:cubicBezTo>
                    <a:pt x="0" y="19"/>
                    <a:pt x="0" y="171"/>
                    <a:pt x="114" y="190"/>
                  </a:cubicBezTo>
                  <a:cubicBezTo>
                    <a:pt x="228" y="171"/>
                    <a:pt x="228" y="19"/>
                    <a:pt x="11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9" name="Google Shape;1059;p19"/>
            <p:cNvSpPr/>
            <p:nvPr/>
          </p:nvSpPr>
          <p:spPr>
            <a:xfrm>
              <a:off x="415525" y="1877788"/>
              <a:ext cx="7600" cy="10675"/>
            </a:xfrm>
            <a:custGeom>
              <a:rect b="b" l="l" r="r" t="t"/>
              <a:pathLst>
                <a:path extrusionOk="0" h="427" w="304">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0" name="Google Shape;1060;p19"/>
            <p:cNvSpPr/>
            <p:nvPr/>
          </p:nvSpPr>
          <p:spPr>
            <a:xfrm>
              <a:off x="432600" y="1937038"/>
              <a:ext cx="10450" cy="8075"/>
            </a:xfrm>
            <a:custGeom>
              <a:rect b="b" l="l" r="r" t="t"/>
              <a:pathLst>
                <a:path extrusionOk="0" h="323" w="418">
                  <a:moveTo>
                    <a:pt x="209" y="0"/>
                  </a:moveTo>
                  <a:cubicBezTo>
                    <a:pt x="0" y="0"/>
                    <a:pt x="0" y="323"/>
                    <a:pt x="209" y="323"/>
                  </a:cubicBezTo>
                  <a:cubicBezTo>
                    <a:pt x="417" y="323"/>
                    <a:pt x="417" y="0"/>
                    <a:pt x="209"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1" name="Google Shape;1061;p19"/>
            <p:cNvSpPr/>
            <p:nvPr/>
          </p:nvSpPr>
          <p:spPr>
            <a:xfrm>
              <a:off x="452025" y="1974938"/>
              <a:ext cx="9500" cy="7150"/>
            </a:xfrm>
            <a:custGeom>
              <a:rect b="b" l="l" r="r" t="t"/>
              <a:pathLst>
                <a:path extrusionOk="0" h="286" w="380">
                  <a:moveTo>
                    <a:pt x="190" y="1"/>
                  </a:moveTo>
                  <a:cubicBezTo>
                    <a:pt x="0" y="1"/>
                    <a:pt x="0" y="285"/>
                    <a:pt x="190" y="285"/>
                  </a:cubicBezTo>
                  <a:cubicBezTo>
                    <a:pt x="379" y="285"/>
                    <a:pt x="379" y="1"/>
                    <a:pt x="190"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2" name="Google Shape;1062;p19"/>
            <p:cNvSpPr/>
            <p:nvPr/>
          </p:nvSpPr>
          <p:spPr>
            <a:xfrm>
              <a:off x="472875" y="1918538"/>
              <a:ext cx="19925" cy="15200"/>
            </a:xfrm>
            <a:custGeom>
              <a:rect b="b" l="l" r="r" t="t"/>
              <a:pathLst>
                <a:path extrusionOk="0" h="608" w="797">
                  <a:moveTo>
                    <a:pt x="398" y="1"/>
                  </a:moveTo>
                  <a:cubicBezTo>
                    <a:pt x="0" y="1"/>
                    <a:pt x="0" y="608"/>
                    <a:pt x="398" y="608"/>
                  </a:cubicBezTo>
                  <a:cubicBezTo>
                    <a:pt x="797" y="608"/>
                    <a:pt x="797" y="1"/>
                    <a:pt x="398"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3" name="Google Shape;1063;p19"/>
            <p:cNvSpPr/>
            <p:nvPr/>
          </p:nvSpPr>
          <p:spPr>
            <a:xfrm>
              <a:off x="444900" y="1890113"/>
              <a:ext cx="16150" cy="11875"/>
            </a:xfrm>
            <a:custGeom>
              <a:rect b="b" l="l" r="r" t="t"/>
              <a:pathLst>
                <a:path extrusionOk="0" h="475" w="646">
                  <a:moveTo>
                    <a:pt x="323" y="1"/>
                  </a:moveTo>
                  <a:cubicBezTo>
                    <a:pt x="1" y="1"/>
                    <a:pt x="1" y="475"/>
                    <a:pt x="323" y="475"/>
                  </a:cubicBezTo>
                  <a:cubicBezTo>
                    <a:pt x="645" y="475"/>
                    <a:pt x="645" y="1"/>
                    <a:pt x="32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4" name="Google Shape;1064;p19"/>
            <p:cNvSpPr/>
            <p:nvPr/>
          </p:nvSpPr>
          <p:spPr>
            <a:xfrm>
              <a:off x="398475" y="1905288"/>
              <a:ext cx="11875" cy="11400"/>
            </a:xfrm>
            <a:custGeom>
              <a:rect b="b" l="l" r="r" t="t"/>
              <a:pathLst>
                <a:path extrusionOk="0" h="456" w="475">
                  <a:moveTo>
                    <a:pt x="228" y="0"/>
                  </a:moveTo>
                  <a:cubicBezTo>
                    <a:pt x="0" y="57"/>
                    <a:pt x="0" y="398"/>
                    <a:pt x="228" y="455"/>
                  </a:cubicBezTo>
                  <a:cubicBezTo>
                    <a:pt x="474" y="398"/>
                    <a:pt x="474" y="57"/>
                    <a:pt x="228"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5" name="Google Shape;1065;p19"/>
            <p:cNvSpPr/>
            <p:nvPr/>
          </p:nvSpPr>
          <p:spPr>
            <a:xfrm>
              <a:off x="454400" y="1849363"/>
              <a:ext cx="11850" cy="11400"/>
            </a:xfrm>
            <a:custGeom>
              <a:rect b="b" l="l" r="r" t="t"/>
              <a:pathLst>
                <a:path extrusionOk="0" h="456" w="474">
                  <a:moveTo>
                    <a:pt x="246" y="0"/>
                  </a:moveTo>
                  <a:cubicBezTo>
                    <a:pt x="0" y="57"/>
                    <a:pt x="0" y="398"/>
                    <a:pt x="246" y="455"/>
                  </a:cubicBezTo>
                  <a:cubicBezTo>
                    <a:pt x="474" y="398"/>
                    <a:pt x="474" y="57"/>
                    <a:pt x="24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6" name="Google Shape;1066;p19"/>
            <p:cNvSpPr/>
            <p:nvPr/>
          </p:nvSpPr>
          <p:spPr>
            <a:xfrm>
              <a:off x="428800" y="1830863"/>
              <a:ext cx="14725" cy="11400"/>
            </a:xfrm>
            <a:custGeom>
              <a:rect b="b" l="l" r="r" t="t"/>
              <a:pathLst>
                <a:path extrusionOk="0" h="456" w="589">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7" name="Google Shape;1067;p19"/>
            <p:cNvSpPr/>
            <p:nvPr/>
          </p:nvSpPr>
          <p:spPr>
            <a:xfrm>
              <a:off x="440175" y="1765463"/>
              <a:ext cx="18025" cy="14725"/>
            </a:xfrm>
            <a:custGeom>
              <a:rect b="b" l="l" r="r" t="t"/>
              <a:pathLst>
                <a:path extrusionOk="0" h="589" w="721">
                  <a:moveTo>
                    <a:pt x="361" y="1"/>
                  </a:moveTo>
                  <a:cubicBezTo>
                    <a:pt x="0" y="20"/>
                    <a:pt x="0" y="551"/>
                    <a:pt x="361" y="589"/>
                  </a:cubicBezTo>
                  <a:cubicBezTo>
                    <a:pt x="721" y="551"/>
                    <a:pt x="721" y="20"/>
                    <a:pt x="36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8" name="Google Shape;1068;p19"/>
            <p:cNvSpPr/>
            <p:nvPr/>
          </p:nvSpPr>
          <p:spPr>
            <a:xfrm>
              <a:off x="385200" y="1777313"/>
              <a:ext cx="15650" cy="13300"/>
            </a:xfrm>
            <a:custGeom>
              <a:rect b="b" l="l" r="r" t="t"/>
              <a:pathLst>
                <a:path extrusionOk="0" h="532" w="626">
                  <a:moveTo>
                    <a:pt x="323" y="1"/>
                  </a:moveTo>
                  <a:cubicBezTo>
                    <a:pt x="0" y="39"/>
                    <a:pt x="0" y="494"/>
                    <a:pt x="323" y="532"/>
                  </a:cubicBezTo>
                  <a:cubicBezTo>
                    <a:pt x="626" y="494"/>
                    <a:pt x="626" y="39"/>
                    <a:pt x="32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9" name="Google Shape;1069;p19"/>
            <p:cNvSpPr/>
            <p:nvPr/>
          </p:nvSpPr>
          <p:spPr>
            <a:xfrm>
              <a:off x="399875" y="1703388"/>
              <a:ext cx="16150" cy="11875"/>
            </a:xfrm>
            <a:custGeom>
              <a:rect b="b" l="l" r="r" t="t"/>
              <a:pathLst>
                <a:path extrusionOk="0" h="475" w="646">
                  <a:moveTo>
                    <a:pt x="323" y="1"/>
                  </a:moveTo>
                  <a:cubicBezTo>
                    <a:pt x="1" y="1"/>
                    <a:pt x="1" y="474"/>
                    <a:pt x="323" y="474"/>
                  </a:cubicBezTo>
                  <a:cubicBezTo>
                    <a:pt x="646" y="474"/>
                    <a:pt x="646" y="1"/>
                    <a:pt x="32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0" name="Google Shape;1070;p19"/>
            <p:cNvSpPr/>
            <p:nvPr/>
          </p:nvSpPr>
          <p:spPr>
            <a:xfrm>
              <a:off x="354400" y="1709538"/>
              <a:ext cx="17550" cy="14250"/>
            </a:xfrm>
            <a:custGeom>
              <a:rect b="b" l="l" r="r" t="t"/>
              <a:pathLst>
                <a:path extrusionOk="0" h="570" w="702">
                  <a:moveTo>
                    <a:pt x="341" y="1"/>
                  </a:moveTo>
                  <a:cubicBezTo>
                    <a:pt x="0" y="20"/>
                    <a:pt x="0" y="532"/>
                    <a:pt x="341" y="570"/>
                  </a:cubicBezTo>
                  <a:cubicBezTo>
                    <a:pt x="702" y="532"/>
                    <a:pt x="702" y="20"/>
                    <a:pt x="34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1" name="Google Shape;1071;p19"/>
            <p:cNvSpPr/>
            <p:nvPr/>
          </p:nvSpPr>
          <p:spPr>
            <a:xfrm>
              <a:off x="369050" y="1615955"/>
              <a:ext cx="19450" cy="14250"/>
            </a:xfrm>
            <a:custGeom>
              <a:rect b="b" l="l" r="r" t="t"/>
              <a:pathLst>
                <a:path extrusionOk="0" h="570" w="778">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2" name="Google Shape;1072;p19"/>
            <p:cNvSpPr/>
            <p:nvPr/>
          </p:nvSpPr>
          <p:spPr>
            <a:xfrm>
              <a:off x="490635" y="1582215"/>
              <a:ext cx="17550" cy="13750"/>
            </a:xfrm>
            <a:custGeom>
              <a:rect b="b" l="l" r="r" t="t"/>
              <a:pathLst>
                <a:path extrusionOk="0" h="550" w="702">
                  <a:moveTo>
                    <a:pt x="360" y="0"/>
                  </a:moveTo>
                  <a:cubicBezTo>
                    <a:pt x="0" y="0"/>
                    <a:pt x="0" y="550"/>
                    <a:pt x="360" y="550"/>
                  </a:cubicBezTo>
                  <a:cubicBezTo>
                    <a:pt x="701" y="550"/>
                    <a:pt x="701" y="0"/>
                    <a:pt x="360"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3" name="Google Shape;1073;p19"/>
            <p:cNvSpPr/>
            <p:nvPr/>
          </p:nvSpPr>
          <p:spPr>
            <a:xfrm>
              <a:off x="297525" y="1637988"/>
              <a:ext cx="18975" cy="14725"/>
            </a:xfrm>
            <a:custGeom>
              <a:rect b="b" l="l" r="r" t="t"/>
              <a:pathLst>
                <a:path extrusionOk="0" h="589" w="759">
                  <a:moveTo>
                    <a:pt x="379" y="0"/>
                  </a:moveTo>
                  <a:cubicBezTo>
                    <a:pt x="0" y="0"/>
                    <a:pt x="0" y="588"/>
                    <a:pt x="379" y="588"/>
                  </a:cubicBezTo>
                  <a:cubicBezTo>
                    <a:pt x="759" y="588"/>
                    <a:pt x="759" y="0"/>
                    <a:pt x="379"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4" name="Google Shape;1074;p19"/>
            <p:cNvSpPr/>
            <p:nvPr/>
          </p:nvSpPr>
          <p:spPr>
            <a:xfrm>
              <a:off x="438343" y="1487068"/>
              <a:ext cx="20875" cy="15675"/>
            </a:xfrm>
            <a:custGeom>
              <a:rect b="b" l="l" r="r" t="t"/>
              <a:pathLst>
                <a:path extrusionOk="0" h="627" w="835">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5" name="Google Shape;1075;p19"/>
            <p:cNvSpPr/>
            <p:nvPr/>
          </p:nvSpPr>
          <p:spPr>
            <a:xfrm>
              <a:off x="311750" y="1588238"/>
              <a:ext cx="12800" cy="9500"/>
            </a:xfrm>
            <a:custGeom>
              <a:rect b="b" l="l" r="r" t="t"/>
              <a:pathLst>
                <a:path extrusionOk="0" h="380" w="512">
                  <a:moveTo>
                    <a:pt x="265" y="0"/>
                  </a:moveTo>
                  <a:cubicBezTo>
                    <a:pt x="0" y="0"/>
                    <a:pt x="0" y="379"/>
                    <a:pt x="265" y="379"/>
                  </a:cubicBezTo>
                  <a:cubicBezTo>
                    <a:pt x="512" y="379"/>
                    <a:pt x="512" y="0"/>
                    <a:pt x="265"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6" name="Google Shape;1076;p19"/>
            <p:cNvSpPr/>
            <p:nvPr/>
          </p:nvSpPr>
          <p:spPr>
            <a:xfrm>
              <a:off x="285675" y="1574488"/>
              <a:ext cx="20400" cy="15175"/>
            </a:xfrm>
            <a:custGeom>
              <a:rect b="b" l="l" r="r" t="t"/>
              <a:pathLst>
                <a:path extrusionOk="0" h="607" w="816">
                  <a:moveTo>
                    <a:pt x="398" y="0"/>
                  </a:moveTo>
                  <a:cubicBezTo>
                    <a:pt x="0" y="0"/>
                    <a:pt x="0" y="607"/>
                    <a:pt x="398" y="607"/>
                  </a:cubicBezTo>
                  <a:cubicBezTo>
                    <a:pt x="816" y="607"/>
                    <a:pt x="816" y="0"/>
                    <a:pt x="398"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7" name="Google Shape;1077;p19"/>
            <p:cNvSpPr/>
            <p:nvPr/>
          </p:nvSpPr>
          <p:spPr>
            <a:xfrm>
              <a:off x="354400" y="1551263"/>
              <a:ext cx="9975" cy="8550"/>
            </a:xfrm>
            <a:custGeom>
              <a:rect b="b" l="l" r="r" t="t"/>
              <a:pathLst>
                <a:path extrusionOk="0" h="342" w="399">
                  <a:moveTo>
                    <a:pt x="209" y="0"/>
                  </a:moveTo>
                  <a:cubicBezTo>
                    <a:pt x="0" y="38"/>
                    <a:pt x="0" y="323"/>
                    <a:pt x="209" y="342"/>
                  </a:cubicBezTo>
                  <a:cubicBezTo>
                    <a:pt x="398" y="323"/>
                    <a:pt x="398" y="38"/>
                    <a:pt x="209"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8" name="Google Shape;1078;p19"/>
            <p:cNvSpPr/>
            <p:nvPr/>
          </p:nvSpPr>
          <p:spPr>
            <a:xfrm>
              <a:off x="337800" y="1527563"/>
              <a:ext cx="13300" cy="11400"/>
            </a:xfrm>
            <a:custGeom>
              <a:rect b="b" l="l" r="r" t="t"/>
              <a:pathLst>
                <a:path extrusionOk="0" h="456" w="532">
                  <a:moveTo>
                    <a:pt x="266" y="1"/>
                  </a:moveTo>
                  <a:cubicBezTo>
                    <a:pt x="1" y="38"/>
                    <a:pt x="1" y="418"/>
                    <a:pt x="266" y="455"/>
                  </a:cubicBezTo>
                  <a:cubicBezTo>
                    <a:pt x="531" y="418"/>
                    <a:pt x="531" y="38"/>
                    <a:pt x="266"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9" name="Google Shape;1079;p19"/>
            <p:cNvSpPr/>
            <p:nvPr/>
          </p:nvSpPr>
          <p:spPr>
            <a:xfrm>
              <a:off x="272875" y="1700063"/>
              <a:ext cx="23250" cy="18050"/>
            </a:xfrm>
            <a:custGeom>
              <a:rect b="b" l="l" r="r" t="t"/>
              <a:pathLst>
                <a:path extrusionOk="0" h="722" w="930">
                  <a:moveTo>
                    <a:pt x="474" y="1"/>
                  </a:moveTo>
                  <a:cubicBezTo>
                    <a:pt x="0" y="1"/>
                    <a:pt x="0" y="721"/>
                    <a:pt x="474" y="721"/>
                  </a:cubicBezTo>
                  <a:cubicBezTo>
                    <a:pt x="929" y="721"/>
                    <a:pt x="929" y="1"/>
                    <a:pt x="474"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0" name="Google Shape;1080;p19"/>
            <p:cNvSpPr/>
            <p:nvPr/>
          </p:nvSpPr>
          <p:spPr>
            <a:xfrm>
              <a:off x="507000" y="1726138"/>
              <a:ext cx="3800" cy="3350"/>
            </a:xfrm>
            <a:custGeom>
              <a:rect b="b" l="l" r="r" t="t"/>
              <a:pathLst>
                <a:path extrusionOk="0" h="134" w="152">
                  <a:moveTo>
                    <a:pt x="76" y="0"/>
                  </a:moveTo>
                  <a:cubicBezTo>
                    <a:pt x="0" y="0"/>
                    <a:pt x="0" y="114"/>
                    <a:pt x="76" y="133"/>
                  </a:cubicBezTo>
                  <a:cubicBezTo>
                    <a:pt x="152" y="114"/>
                    <a:pt x="152" y="0"/>
                    <a:pt x="7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1" name="Google Shape;1081;p19"/>
            <p:cNvSpPr/>
            <p:nvPr/>
          </p:nvSpPr>
          <p:spPr>
            <a:xfrm>
              <a:off x="485200" y="1780638"/>
              <a:ext cx="18025" cy="13775"/>
            </a:xfrm>
            <a:custGeom>
              <a:rect b="b" l="l" r="r" t="t"/>
              <a:pathLst>
                <a:path extrusionOk="0" h="551" w="721">
                  <a:moveTo>
                    <a:pt x="360" y="1"/>
                  </a:moveTo>
                  <a:cubicBezTo>
                    <a:pt x="0" y="1"/>
                    <a:pt x="0" y="550"/>
                    <a:pt x="360" y="550"/>
                  </a:cubicBezTo>
                  <a:cubicBezTo>
                    <a:pt x="721" y="550"/>
                    <a:pt x="721" y="1"/>
                    <a:pt x="360"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2" name="Google Shape;1082;p19"/>
            <p:cNvSpPr/>
            <p:nvPr/>
          </p:nvSpPr>
          <p:spPr>
            <a:xfrm>
              <a:off x="502250" y="1829463"/>
              <a:ext cx="9500" cy="6175"/>
            </a:xfrm>
            <a:custGeom>
              <a:rect b="b" l="l" r="r" t="t"/>
              <a:pathLst>
                <a:path extrusionOk="0" h="247" w="38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3" name="Google Shape;1083;p19"/>
            <p:cNvSpPr/>
            <p:nvPr/>
          </p:nvSpPr>
          <p:spPr>
            <a:xfrm>
              <a:off x="504150" y="1867838"/>
              <a:ext cx="24675" cy="18975"/>
            </a:xfrm>
            <a:custGeom>
              <a:rect b="b" l="l" r="r" t="t"/>
              <a:pathLst>
                <a:path extrusionOk="0" h="759" w="987">
                  <a:moveTo>
                    <a:pt x="493" y="1"/>
                  </a:moveTo>
                  <a:cubicBezTo>
                    <a:pt x="1" y="1"/>
                    <a:pt x="1" y="759"/>
                    <a:pt x="493" y="759"/>
                  </a:cubicBezTo>
                  <a:cubicBezTo>
                    <a:pt x="986" y="759"/>
                    <a:pt x="986" y="1"/>
                    <a:pt x="49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4" name="Google Shape;1084;p19"/>
            <p:cNvSpPr/>
            <p:nvPr/>
          </p:nvSpPr>
          <p:spPr>
            <a:xfrm>
              <a:off x="360075" y="1953883"/>
              <a:ext cx="20875" cy="17075"/>
            </a:xfrm>
            <a:custGeom>
              <a:rect b="b" l="l" r="r" t="t"/>
              <a:pathLst>
                <a:path extrusionOk="0" h="683" w="835">
                  <a:moveTo>
                    <a:pt x="418" y="0"/>
                  </a:moveTo>
                  <a:cubicBezTo>
                    <a:pt x="1" y="38"/>
                    <a:pt x="1" y="645"/>
                    <a:pt x="418" y="683"/>
                  </a:cubicBezTo>
                  <a:cubicBezTo>
                    <a:pt x="835" y="645"/>
                    <a:pt x="835" y="38"/>
                    <a:pt x="418"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5" name="Google Shape;1085;p19"/>
            <p:cNvSpPr/>
            <p:nvPr/>
          </p:nvSpPr>
          <p:spPr>
            <a:xfrm>
              <a:off x="319325" y="1860263"/>
              <a:ext cx="16125" cy="12350"/>
            </a:xfrm>
            <a:custGeom>
              <a:rect b="b" l="l" r="r" t="t"/>
              <a:pathLst>
                <a:path extrusionOk="0" h="494" w="645">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6" name="Google Shape;1086;p19"/>
            <p:cNvSpPr/>
            <p:nvPr/>
          </p:nvSpPr>
          <p:spPr>
            <a:xfrm>
              <a:off x="325475" y="1808138"/>
              <a:ext cx="15675" cy="11850"/>
            </a:xfrm>
            <a:custGeom>
              <a:rect b="b" l="l" r="r" t="t"/>
              <a:pathLst>
                <a:path extrusionOk="0" h="474" w="627">
                  <a:moveTo>
                    <a:pt x="304" y="0"/>
                  </a:moveTo>
                  <a:cubicBezTo>
                    <a:pt x="1" y="0"/>
                    <a:pt x="1" y="474"/>
                    <a:pt x="304" y="474"/>
                  </a:cubicBezTo>
                  <a:cubicBezTo>
                    <a:pt x="626" y="474"/>
                    <a:pt x="626" y="0"/>
                    <a:pt x="30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7" name="Google Shape;1087;p19"/>
            <p:cNvSpPr/>
            <p:nvPr/>
          </p:nvSpPr>
          <p:spPr>
            <a:xfrm>
              <a:off x="298950" y="1787738"/>
              <a:ext cx="8550" cy="7150"/>
            </a:xfrm>
            <a:custGeom>
              <a:rect b="b" l="l" r="r" t="t"/>
              <a:pathLst>
                <a:path extrusionOk="0" h="286" w="342">
                  <a:moveTo>
                    <a:pt x="171" y="1"/>
                  </a:moveTo>
                  <a:cubicBezTo>
                    <a:pt x="0" y="20"/>
                    <a:pt x="0" y="266"/>
                    <a:pt x="171" y="285"/>
                  </a:cubicBezTo>
                  <a:cubicBezTo>
                    <a:pt x="341" y="266"/>
                    <a:pt x="341" y="20"/>
                    <a:pt x="17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8" name="Google Shape;1088;p19"/>
            <p:cNvSpPr/>
            <p:nvPr/>
          </p:nvSpPr>
          <p:spPr>
            <a:xfrm>
              <a:off x="394558" y="1560904"/>
              <a:ext cx="21825" cy="16625"/>
            </a:xfrm>
            <a:custGeom>
              <a:rect b="b" l="l" r="r" t="t"/>
              <a:pathLst>
                <a:path extrusionOk="0" h="665" w="873">
                  <a:moveTo>
                    <a:pt x="437" y="1"/>
                  </a:moveTo>
                  <a:cubicBezTo>
                    <a:pt x="1" y="1"/>
                    <a:pt x="1" y="664"/>
                    <a:pt x="437" y="664"/>
                  </a:cubicBezTo>
                  <a:cubicBezTo>
                    <a:pt x="873" y="664"/>
                    <a:pt x="873" y="1"/>
                    <a:pt x="437"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9" name="Google Shape;1089;p19"/>
            <p:cNvSpPr/>
            <p:nvPr/>
          </p:nvSpPr>
          <p:spPr>
            <a:xfrm>
              <a:off x="418850" y="1419395"/>
              <a:ext cx="23250" cy="18975"/>
            </a:xfrm>
            <a:custGeom>
              <a:rect b="b" l="l" r="r" t="t"/>
              <a:pathLst>
                <a:path extrusionOk="0" h="759" w="930">
                  <a:moveTo>
                    <a:pt x="474" y="0"/>
                  </a:moveTo>
                  <a:cubicBezTo>
                    <a:pt x="0" y="38"/>
                    <a:pt x="0" y="721"/>
                    <a:pt x="474" y="758"/>
                  </a:cubicBezTo>
                  <a:cubicBezTo>
                    <a:pt x="929" y="721"/>
                    <a:pt x="929" y="38"/>
                    <a:pt x="47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90" name="Google Shape;1090;p19"/>
          <p:cNvSpPr txBox="1"/>
          <p:nvPr>
            <p:ph type="title"/>
          </p:nvPr>
        </p:nvSpPr>
        <p:spPr>
          <a:xfrm>
            <a:off x="720000" y="2586216"/>
            <a:ext cx="2336400" cy="8925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400"/>
              <a:buNone/>
              <a:defRPr sz="16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1091" name="Google Shape;1091;p19"/>
          <p:cNvSpPr txBox="1"/>
          <p:nvPr>
            <p:ph idx="1" type="subTitle"/>
          </p:nvPr>
        </p:nvSpPr>
        <p:spPr>
          <a:xfrm>
            <a:off x="720000" y="3321129"/>
            <a:ext cx="2336400" cy="8925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1092" name="Google Shape;1092;p19"/>
          <p:cNvSpPr txBox="1"/>
          <p:nvPr>
            <p:ph idx="2" type="title"/>
          </p:nvPr>
        </p:nvSpPr>
        <p:spPr>
          <a:xfrm>
            <a:off x="3403800" y="2586216"/>
            <a:ext cx="2336400" cy="8925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400"/>
              <a:buNone/>
              <a:defRPr sz="16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1093" name="Google Shape;1093;p19"/>
          <p:cNvSpPr txBox="1"/>
          <p:nvPr>
            <p:ph idx="3" type="subTitle"/>
          </p:nvPr>
        </p:nvSpPr>
        <p:spPr>
          <a:xfrm>
            <a:off x="3403800" y="3321129"/>
            <a:ext cx="2336400" cy="8925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1094" name="Google Shape;1094;p19"/>
          <p:cNvSpPr txBox="1"/>
          <p:nvPr>
            <p:ph idx="4" type="title"/>
          </p:nvPr>
        </p:nvSpPr>
        <p:spPr>
          <a:xfrm>
            <a:off x="6100400" y="2586209"/>
            <a:ext cx="2336400" cy="8925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400"/>
              <a:buNone/>
              <a:defRPr sz="16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1095" name="Google Shape;1095;p19"/>
          <p:cNvSpPr txBox="1"/>
          <p:nvPr>
            <p:ph idx="5" type="subTitle"/>
          </p:nvPr>
        </p:nvSpPr>
        <p:spPr>
          <a:xfrm>
            <a:off x="6100400" y="3321129"/>
            <a:ext cx="2336400" cy="8925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1096" name="Google Shape;1096;p19"/>
          <p:cNvSpPr txBox="1"/>
          <p:nvPr>
            <p:ph idx="6" type="ctrTitle"/>
          </p:nvPr>
        </p:nvSpPr>
        <p:spPr>
          <a:xfrm>
            <a:off x="736646" y="373025"/>
            <a:ext cx="7672500" cy="577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800"/>
              <a:buNone/>
              <a:defRPr/>
            </a:lvl1pPr>
            <a:lvl2pPr lvl="1" rtl="0" algn="ctr">
              <a:spcBef>
                <a:spcPts val="0"/>
              </a:spcBef>
              <a:spcAft>
                <a:spcPts val="0"/>
              </a:spcAft>
              <a:buSzPts val="800"/>
              <a:buNone/>
              <a:defRPr sz="800"/>
            </a:lvl2pPr>
            <a:lvl3pPr lvl="2" rtl="0" algn="ctr">
              <a:spcBef>
                <a:spcPts val="0"/>
              </a:spcBef>
              <a:spcAft>
                <a:spcPts val="0"/>
              </a:spcAft>
              <a:buSzPts val="800"/>
              <a:buNone/>
              <a:defRPr sz="800"/>
            </a:lvl3pPr>
            <a:lvl4pPr lvl="3" rtl="0" algn="ctr">
              <a:spcBef>
                <a:spcPts val="0"/>
              </a:spcBef>
              <a:spcAft>
                <a:spcPts val="0"/>
              </a:spcAft>
              <a:buSzPts val="800"/>
              <a:buNone/>
              <a:defRPr sz="800"/>
            </a:lvl4pPr>
            <a:lvl5pPr lvl="4" rtl="0" algn="ctr">
              <a:spcBef>
                <a:spcPts val="0"/>
              </a:spcBef>
              <a:spcAft>
                <a:spcPts val="0"/>
              </a:spcAft>
              <a:buSzPts val="800"/>
              <a:buNone/>
              <a:defRPr sz="800"/>
            </a:lvl5pPr>
            <a:lvl6pPr lvl="5" rtl="0" algn="ctr">
              <a:spcBef>
                <a:spcPts val="0"/>
              </a:spcBef>
              <a:spcAft>
                <a:spcPts val="0"/>
              </a:spcAft>
              <a:buSzPts val="800"/>
              <a:buNone/>
              <a:defRPr sz="800"/>
            </a:lvl6pPr>
            <a:lvl7pPr lvl="6" rtl="0" algn="ctr">
              <a:spcBef>
                <a:spcPts val="0"/>
              </a:spcBef>
              <a:spcAft>
                <a:spcPts val="0"/>
              </a:spcAft>
              <a:buSzPts val="800"/>
              <a:buNone/>
              <a:defRPr sz="800"/>
            </a:lvl7pPr>
            <a:lvl8pPr lvl="7" rtl="0" algn="ctr">
              <a:spcBef>
                <a:spcPts val="0"/>
              </a:spcBef>
              <a:spcAft>
                <a:spcPts val="0"/>
              </a:spcAft>
              <a:buSzPts val="800"/>
              <a:buNone/>
              <a:defRPr sz="800"/>
            </a:lvl8pPr>
            <a:lvl9pPr lvl="8" rtl="0" algn="ctr">
              <a:spcBef>
                <a:spcPts val="0"/>
              </a:spcBef>
              <a:spcAft>
                <a:spcPts val="0"/>
              </a:spcAft>
              <a:buSzPts val="800"/>
              <a:buNone/>
              <a:defRPr sz="800"/>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BLANK_1_1_1_1">
    <p:spTree>
      <p:nvGrpSpPr>
        <p:cNvPr id="1097" name="Shape 1097"/>
        <p:cNvGrpSpPr/>
        <p:nvPr/>
      </p:nvGrpSpPr>
      <p:grpSpPr>
        <a:xfrm>
          <a:off x="0" y="0"/>
          <a:ext cx="0" cy="0"/>
          <a:chOff x="0" y="0"/>
          <a:chExt cx="0" cy="0"/>
        </a:xfrm>
      </p:grpSpPr>
      <p:sp>
        <p:nvSpPr>
          <p:cNvPr id="1098" name="Google Shape;1098;p20"/>
          <p:cNvSpPr txBox="1"/>
          <p:nvPr>
            <p:ph type="title"/>
          </p:nvPr>
        </p:nvSpPr>
        <p:spPr>
          <a:xfrm>
            <a:off x="1224826" y="1435461"/>
            <a:ext cx="2127000" cy="527700"/>
          </a:xfrm>
          <a:prstGeom prst="rect">
            <a:avLst/>
          </a:prstGeom>
        </p:spPr>
        <p:txBody>
          <a:bodyPr anchorCtr="0" anchor="ctr" bIns="91425" lIns="91425" spcFirstLastPara="1" rIns="91425" wrap="square" tIns="91425">
            <a:noAutofit/>
          </a:bodyPr>
          <a:lstStyle>
            <a:lvl1pPr lvl="0" rtl="0">
              <a:spcBef>
                <a:spcPts val="0"/>
              </a:spcBef>
              <a:spcAft>
                <a:spcPts val="0"/>
              </a:spcAft>
              <a:buSzPts val="2400"/>
              <a:buNone/>
              <a:defRPr sz="16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1099" name="Google Shape;1099;p20"/>
          <p:cNvSpPr txBox="1"/>
          <p:nvPr>
            <p:ph idx="1" type="subTitle"/>
          </p:nvPr>
        </p:nvSpPr>
        <p:spPr>
          <a:xfrm>
            <a:off x="1224829" y="1914654"/>
            <a:ext cx="2127000" cy="9120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1100" name="Google Shape;1100;p20"/>
          <p:cNvSpPr txBox="1"/>
          <p:nvPr>
            <p:ph idx="2" type="title"/>
          </p:nvPr>
        </p:nvSpPr>
        <p:spPr>
          <a:xfrm>
            <a:off x="5826912" y="1435461"/>
            <a:ext cx="2127000" cy="527700"/>
          </a:xfrm>
          <a:prstGeom prst="rect">
            <a:avLst/>
          </a:prstGeom>
        </p:spPr>
        <p:txBody>
          <a:bodyPr anchorCtr="0" anchor="ctr" bIns="91425" lIns="91425" spcFirstLastPara="1" rIns="91425" wrap="square" tIns="91425">
            <a:noAutofit/>
          </a:bodyPr>
          <a:lstStyle>
            <a:lvl1pPr lvl="0" rtl="0" algn="r">
              <a:spcBef>
                <a:spcPts val="0"/>
              </a:spcBef>
              <a:spcAft>
                <a:spcPts val="0"/>
              </a:spcAft>
              <a:buSzPts val="2400"/>
              <a:buNone/>
              <a:defRPr sz="16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1101" name="Google Shape;1101;p20"/>
          <p:cNvSpPr txBox="1"/>
          <p:nvPr>
            <p:ph idx="3" type="subTitle"/>
          </p:nvPr>
        </p:nvSpPr>
        <p:spPr>
          <a:xfrm>
            <a:off x="5826914" y="1914654"/>
            <a:ext cx="2127000" cy="912000"/>
          </a:xfrm>
          <a:prstGeom prst="rect">
            <a:avLst/>
          </a:prstGeom>
        </p:spPr>
        <p:txBody>
          <a:bodyPr anchorCtr="0" anchor="ctr" bIns="91425" lIns="91425" spcFirstLastPara="1" rIns="91425" wrap="square" tIns="91425">
            <a:noAutofit/>
          </a:bodyPr>
          <a:lstStyle>
            <a:lvl1pPr lvl="0" rtl="0" algn="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1102" name="Google Shape;1102;p20"/>
          <p:cNvSpPr txBox="1"/>
          <p:nvPr>
            <p:ph idx="4" type="title"/>
          </p:nvPr>
        </p:nvSpPr>
        <p:spPr>
          <a:xfrm>
            <a:off x="1224826" y="2945751"/>
            <a:ext cx="2127000" cy="527700"/>
          </a:xfrm>
          <a:prstGeom prst="rect">
            <a:avLst/>
          </a:prstGeom>
        </p:spPr>
        <p:txBody>
          <a:bodyPr anchorCtr="0" anchor="ctr" bIns="91425" lIns="91425" spcFirstLastPara="1" rIns="91425" wrap="square" tIns="91425">
            <a:noAutofit/>
          </a:bodyPr>
          <a:lstStyle>
            <a:lvl1pPr lvl="0" rtl="0">
              <a:spcBef>
                <a:spcPts val="0"/>
              </a:spcBef>
              <a:spcAft>
                <a:spcPts val="0"/>
              </a:spcAft>
              <a:buSzPts val="2400"/>
              <a:buNone/>
              <a:defRPr sz="16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1103" name="Google Shape;1103;p20"/>
          <p:cNvSpPr txBox="1"/>
          <p:nvPr>
            <p:ph idx="5" type="subTitle"/>
          </p:nvPr>
        </p:nvSpPr>
        <p:spPr>
          <a:xfrm>
            <a:off x="1224829" y="3473670"/>
            <a:ext cx="2127000" cy="841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1104" name="Google Shape;1104;p20"/>
          <p:cNvSpPr txBox="1"/>
          <p:nvPr>
            <p:ph idx="6" type="title"/>
          </p:nvPr>
        </p:nvSpPr>
        <p:spPr>
          <a:xfrm>
            <a:off x="5826864" y="2945751"/>
            <a:ext cx="2127000" cy="527700"/>
          </a:xfrm>
          <a:prstGeom prst="rect">
            <a:avLst/>
          </a:prstGeom>
        </p:spPr>
        <p:txBody>
          <a:bodyPr anchorCtr="0" anchor="ctr" bIns="91425" lIns="91425" spcFirstLastPara="1" rIns="91425" wrap="square" tIns="91425">
            <a:noAutofit/>
          </a:bodyPr>
          <a:lstStyle>
            <a:lvl1pPr lvl="0" rtl="0" algn="r">
              <a:spcBef>
                <a:spcPts val="0"/>
              </a:spcBef>
              <a:spcAft>
                <a:spcPts val="0"/>
              </a:spcAft>
              <a:buSzPts val="2400"/>
              <a:buNone/>
              <a:defRPr sz="16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1105" name="Google Shape;1105;p20"/>
          <p:cNvSpPr txBox="1"/>
          <p:nvPr>
            <p:ph idx="7" type="subTitle"/>
          </p:nvPr>
        </p:nvSpPr>
        <p:spPr>
          <a:xfrm>
            <a:off x="5826914" y="3473670"/>
            <a:ext cx="2127000" cy="8412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pic>
        <p:nvPicPr>
          <p:cNvPr id="1106" name="Google Shape;1106;p20"/>
          <p:cNvPicPr preferRelativeResize="0"/>
          <p:nvPr/>
        </p:nvPicPr>
        <p:blipFill>
          <a:blip r:embed="rId2">
            <a:alphaModFix amt="66000"/>
          </a:blip>
          <a:stretch>
            <a:fillRect/>
          </a:stretch>
        </p:blipFill>
        <p:spPr>
          <a:xfrm flipH="1" rot="-2343514">
            <a:off x="-1166545" y="-1270720"/>
            <a:ext cx="3297389" cy="2276638"/>
          </a:xfrm>
          <a:prstGeom prst="rect">
            <a:avLst/>
          </a:prstGeom>
          <a:noFill/>
          <a:ln>
            <a:noFill/>
          </a:ln>
        </p:spPr>
      </p:pic>
      <p:grpSp>
        <p:nvGrpSpPr>
          <p:cNvPr id="1107" name="Google Shape;1107;p20"/>
          <p:cNvGrpSpPr/>
          <p:nvPr/>
        </p:nvGrpSpPr>
        <p:grpSpPr>
          <a:xfrm rot="-8099954">
            <a:off x="15431" y="-572435"/>
            <a:ext cx="1344367" cy="1995327"/>
            <a:chOff x="272875" y="1527563"/>
            <a:chExt cx="255950" cy="455000"/>
          </a:xfrm>
        </p:grpSpPr>
        <p:sp>
          <p:nvSpPr>
            <p:cNvPr id="1108" name="Google Shape;1108;p20"/>
            <p:cNvSpPr/>
            <p:nvPr/>
          </p:nvSpPr>
          <p:spPr>
            <a:xfrm>
              <a:off x="471925" y="1963988"/>
              <a:ext cx="26575" cy="18575"/>
            </a:xfrm>
            <a:custGeom>
              <a:rect b="b" l="l" r="r" t="t"/>
              <a:pathLst>
                <a:path extrusionOk="0" h="743" w="1063">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9" name="Google Shape;1109;p20"/>
            <p:cNvSpPr/>
            <p:nvPr/>
          </p:nvSpPr>
          <p:spPr>
            <a:xfrm>
              <a:off x="366725" y="1787738"/>
              <a:ext cx="29875" cy="22300"/>
            </a:xfrm>
            <a:custGeom>
              <a:rect b="b" l="l" r="r" t="t"/>
              <a:pathLst>
                <a:path extrusionOk="0" h="892" w="1195">
                  <a:moveTo>
                    <a:pt x="607" y="1"/>
                  </a:moveTo>
                  <a:cubicBezTo>
                    <a:pt x="0" y="1"/>
                    <a:pt x="0" y="892"/>
                    <a:pt x="607" y="892"/>
                  </a:cubicBezTo>
                  <a:cubicBezTo>
                    <a:pt x="1194" y="892"/>
                    <a:pt x="1194" y="1"/>
                    <a:pt x="607"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0" name="Google Shape;1110;p20"/>
            <p:cNvSpPr/>
            <p:nvPr/>
          </p:nvSpPr>
          <p:spPr>
            <a:xfrm>
              <a:off x="380450" y="1835613"/>
              <a:ext cx="9975" cy="8550"/>
            </a:xfrm>
            <a:custGeom>
              <a:rect b="b" l="l" r="r" t="t"/>
              <a:pathLst>
                <a:path extrusionOk="0" h="342" w="399">
                  <a:moveTo>
                    <a:pt x="209" y="1"/>
                  </a:moveTo>
                  <a:cubicBezTo>
                    <a:pt x="1" y="38"/>
                    <a:pt x="1" y="323"/>
                    <a:pt x="209" y="342"/>
                  </a:cubicBezTo>
                  <a:cubicBezTo>
                    <a:pt x="399" y="323"/>
                    <a:pt x="399" y="38"/>
                    <a:pt x="209"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1" name="Google Shape;1111;p20"/>
            <p:cNvSpPr/>
            <p:nvPr/>
          </p:nvSpPr>
          <p:spPr>
            <a:xfrm>
              <a:off x="416475" y="1837513"/>
              <a:ext cx="5700" cy="4750"/>
            </a:xfrm>
            <a:custGeom>
              <a:rect b="b" l="l" r="r" t="t"/>
              <a:pathLst>
                <a:path extrusionOk="0" h="190" w="228">
                  <a:moveTo>
                    <a:pt x="114" y="0"/>
                  </a:moveTo>
                  <a:cubicBezTo>
                    <a:pt x="0" y="19"/>
                    <a:pt x="0" y="171"/>
                    <a:pt x="114" y="190"/>
                  </a:cubicBezTo>
                  <a:cubicBezTo>
                    <a:pt x="228" y="171"/>
                    <a:pt x="228" y="19"/>
                    <a:pt x="11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2" name="Google Shape;1112;p20"/>
            <p:cNvSpPr/>
            <p:nvPr/>
          </p:nvSpPr>
          <p:spPr>
            <a:xfrm>
              <a:off x="415525" y="1877788"/>
              <a:ext cx="7600" cy="10675"/>
            </a:xfrm>
            <a:custGeom>
              <a:rect b="b" l="l" r="r" t="t"/>
              <a:pathLst>
                <a:path extrusionOk="0" h="427" w="304">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3" name="Google Shape;1113;p20"/>
            <p:cNvSpPr/>
            <p:nvPr/>
          </p:nvSpPr>
          <p:spPr>
            <a:xfrm>
              <a:off x="432600" y="1937038"/>
              <a:ext cx="10450" cy="8075"/>
            </a:xfrm>
            <a:custGeom>
              <a:rect b="b" l="l" r="r" t="t"/>
              <a:pathLst>
                <a:path extrusionOk="0" h="323" w="418">
                  <a:moveTo>
                    <a:pt x="209" y="0"/>
                  </a:moveTo>
                  <a:cubicBezTo>
                    <a:pt x="0" y="0"/>
                    <a:pt x="0" y="323"/>
                    <a:pt x="209" y="323"/>
                  </a:cubicBezTo>
                  <a:cubicBezTo>
                    <a:pt x="417" y="323"/>
                    <a:pt x="417" y="0"/>
                    <a:pt x="209"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4" name="Google Shape;1114;p20"/>
            <p:cNvSpPr/>
            <p:nvPr/>
          </p:nvSpPr>
          <p:spPr>
            <a:xfrm>
              <a:off x="452025" y="1974938"/>
              <a:ext cx="9500" cy="7150"/>
            </a:xfrm>
            <a:custGeom>
              <a:rect b="b" l="l" r="r" t="t"/>
              <a:pathLst>
                <a:path extrusionOk="0" h="286" w="380">
                  <a:moveTo>
                    <a:pt x="190" y="1"/>
                  </a:moveTo>
                  <a:cubicBezTo>
                    <a:pt x="0" y="1"/>
                    <a:pt x="0" y="285"/>
                    <a:pt x="190" y="285"/>
                  </a:cubicBezTo>
                  <a:cubicBezTo>
                    <a:pt x="379" y="285"/>
                    <a:pt x="379" y="1"/>
                    <a:pt x="190"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5" name="Google Shape;1115;p20"/>
            <p:cNvSpPr/>
            <p:nvPr/>
          </p:nvSpPr>
          <p:spPr>
            <a:xfrm>
              <a:off x="472875" y="1918538"/>
              <a:ext cx="19925" cy="15200"/>
            </a:xfrm>
            <a:custGeom>
              <a:rect b="b" l="l" r="r" t="t"/>
              <a:pathLst>
                <a:path extrusionOk="0" h="608" w="797">
                  <a:moveTo>
                    <a:pt x="398" y="1"/>
                  </a:moveTo>
                  <a:cubicBezTo>
                    <a:pt x="0" y="1"/>
                    <a:pt x="0" y="608"/>
                    <a:pt x="398" y="608"/>
                  </a:cubicBezTo>
                  <a:cubicBezTo>
                    <a:pt x="797" y="608"/>
                    <a:pt x="797" y="1"/>
                    <a:pt x="398"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6" name="Google Shape;1116;p20"/>
            <p:cNvSpPr/>
            <p:nvPr/>
          </p:nvSpPr>
          <p:spPr>
            <a:xfrm>
              <a:off x="444900" y="1890113"/>
              <a:ext cx="16150" cy="11875"/>
            </a:xfrm>
            <a:custGeom>
              <a:rect b="b" l="l" r="r" t="t"/>
              <a:pathLst>
                <a:path extrusionOk="0" h="475" w="646">
                  <a:moveTo>
                    <a:pt x="323" y="1"/>
                  </a:moveTo>
                  <a:cubicBezTo>
                    <a:pt x="1" y="1"/>
                    <a:pt x="1" y="475"/>
                    <a:pt x="323" y="475"/>
                  </a:cubicBezTo>
                  <a:cubicBezTo>
                    <a:pt x="645" y="475"/>
                    <a:pt x="645" y="1"/>
                    <a:pt x="32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7" name="Google Shape;1117;p20"/>
            <p:cNvSpPr/>
            <p:nvPr/>
          </p:nvSpPr>
          <p:spPr>
            <a:xfrm>
              <a:off x="398475" y="1905288"/>
              <a:ext cx="11875" cy="11400"/>
            </a:xfrm>
            <a:custGeom>
              <a:rect b="b" l="l" r="r" t="t"/>
              <a:pathLst>
                <a:path extrusionOk="0" h="456" w="475">
                  <a:moveTo>
                    <a:pt x="228" y="0"/>
                  </a:moveTo>
                  <a:cubicBezTo>
                    <a:pt x="0" y="57"/>
                    <a:pt x="0" y="398"/>
                    <a:pt x="228" y="455"/>
                  </a:cubicBezTo>
                  <a:cubicBezTo>
                    <a:pt x="474" y="398"/>
                    <a:pt x="474" y="57"/>
                    <a:pt x="228"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8" name="Google Shape;1118;p20"/>
            <p:cNvSpPr/>
            <p:nvPr/>
          </p:nvSpPr>
          <p:spPr>
            <a:xfrm>
              <a:off x="454400" y="1849363"/>
              <a:ext cx="11850" cy="11400"/>
            </a:xfrm>
            <a:custGeom>
              <a:rect b="b" l="l" r="r" t="t"/>
              <a:pathLst>
                <a:path extrusionOk="0" h="456" w="474">
                  <a:moveTo>
                    <a:pt x="246" y="0"/>
                  </a:moveTo>
                  <a:cubicBezTo>
                    <a:pt x="0" y="57"/>
                    <a:pt x="0" y="398"/>
                    <a:pt x="246" y="455"/>
                  </a:cubicBezTo>
                  <a:cubicBezTo>
                    <a:pt x="474" y="398"/>
                    <a:pt x="474" y="57"/>
                    <a:pt x="24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9" name="Google Shape;1119;p20"/>
            <p:cNvSpPr/>
            <p:nvPr/>
          </p:nvSpPr>
          <p:spPr>
            <a:xfrm>
              <a:off x="428800" y="1830863"/>
              <a:ext cx="14725" cy="11400"/>
            </a:xfrm>
            <a:custGeom>
              <a:rect b="b" l="l" r="r" t="t"/>
              <a:pathLst>
                <a:path extrusionOk="0" h="456" w="589">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0" name="Google Shape;1120;p20"/>
            <p:cNvSpPr/>
            <p:nvPr/>
          </p:nvSpPr>
          <p:spPr>
            <a:xfrm>
              <a:off x="440175" y="1765463"/>
              <a:ext cx="18025" cy="14725"/>
            </a:xfrm>
            <a:custGeom>
              <a:rect b="b" l="l" r="r" t="t"/>
              <a:pathLst>
                <a:path extrusionOk="0" h="589" w="721">
                  <a:moveTo>
                    <a:pt x="361" y="1"/>
                  </a:moveTo>
                  <a:cubicBezTo>
                    <a:pt x="0" y="20"/>
                    <a:pt x="0" y="551"/>
                    <a:pt x="361" y="589"/>
                  </a:cubicBezTo>
                  <a:cubicBezTo>
                    <a:pt x="721" y="551"/>
                    <a:pt x="721" y="20"/>
                    <a:pt x="36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1" name="Google Shape;1121;p20"/>
            <p:cNvSpPr/>
            <p:nvPr/>
          </p:nvSpPr>
          <p:spPr>
            <a:xfrm>
              <a:off x="385200" y="1777313"/>
              <a:ext cx="15650" cy="13300"/>
            </a:xfrm>
            <a:custGeom>
              <a:rect b="b" l="l" r="r" t="t"/>
              <a:pathLst>
                <a:path extrusionOk="0" h="532" w="626">
                  <a:moveTo>
                    <a:pt x="323" y="1"/>
                  </a:moveTo>
                  <a:cubicBezTo>
                    <a:pt x="0" y="39"/>
                    <a:pt x="0" y="494"/>
                    <a:pt x="323" y="532"/>
                  </a:cubicBezTo>
                  <a:cubicBezTo>
                    <a:pt x="626" y="494"/>
                    <a:pt x="626" y="39"/>
                    <a:pt x="32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2" name="Google Shape;1122;p20"/>
            <p:cNvSpPr/>
            <p:nvPr/>
          </p:nvSpPr>
          <p:spPr>
            <a:xfrm>
              <a:off x="399875" y="1703388"/>
              <a:ext cx="16150" cy="11875"/>
            </a:xfrm>
            <a:custGeom>
              <a:rect b="b" l="l" r="r" t="t"/>
              <a:pathLst>
                <a:path extrusionOk="0" h="475" w="646">
                  <a:moveTo>
                    <a:pt x="323" y="1"/>
                  </a:moveTo>
                  <a:cubicBezTo>
                    <a:pt x="1" y="1"/>
                    <a:pt x="1" y="474"/>
                    <a:pt x="323" y="474"/>
                  </a:cubicBezTo>
                  <a:cubicBezTo>
                    <a:pt x="646" y="474"/>
                    <a:pt x="646" y="1"/>
                    <a:pt x="32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3" name="Google Shape;1123;p20"/>
            <p:cNvSpPr/>
            <p:nvPr/>
          </p:nvSpPr>
          <p:spPr>
            <a:xfrm>
              <a:off x="354400" y="1709538"/>
              <a:ext cx="17550" cy="14250"/>
            </a:xfrm>
            <a:custGeom>
              <a:rect b="b" l="l" r="r" t="t"/>
              <a:pathLst>
                <a:path extrusionOk="0" h="570" w="702">
                  <a:moveTo>
                    <a:pt x="341" y="1"/>
                  </a:moveTo>
                  <a:cubicBezTo>
                    <a:pt x="0" y="20"/>
                    <a:pt x="0" y="532"/>
                    <a:pt x="341" y="570"/>
                  </a:cubicBezTo>
                  <a:cubicBezTo>
                    <a:pt x="702" y="532"/>
                    <a:pt x="702" y="20"/>
                    <a:pt x="34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4" name="Google Shape;1124;p20"/>
            <p:cNvSpPr/>
            <p:nvPr/>
          </p:nvSpPr>
          <p:spPr>
            <a:xfrm>
              <a:off x="338275" y="1701963"/>
              <a:ext cx="19450" cy="14250"/>
            </a:xfrm>
            <a:custGeom>
              <a:rect b="b" l="l" r="r" t="t"/>
              <a:pathLst>
                <a:path extrusionOk="0" h="570" w="778">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5" name="Google Shape;1125;p20"/>
            <p:cNvSpPr/>
            <p:nvPr/>
          </p:nvSpPr>
          <p:spPr>
            <a:xfrm>
              <a:off x="388050" y="1631363"/>
              <a:ext cx="17550" cy="13750"/>
            </a:xfrm>
            <a:custGeom>
              <a:rect b="b" l="l" r="r" t="t"/>
              <a:pathLst>
                <a:path extrusionOk="0" h="550" w="702">
                  <a:moveTo>
                    <a:pt x="360" y="0"/>
                  </a:moveTo>
                  <a:cubicBezTo>
                    <a:pt x="0" y="0"/>
                    <a:pt x="0" y="550"/>
                    <a:pt x="360" y="550"/>
                  </a:cubicBezTo>
                  <a:cubicBezTo>
                    <a:pt x="701" y="550"/>
                    <a:pt x="701" y="0"/>
                    <a:pt x="360"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6" name="Google Shape;1126;p20"/>
            <p:cNvSpPr/>
            <p:nvPr/>
          </p:nvSpPr>
          <p:spPr>
            <a:xfrm>
              <a:off x="297525" y="1637988"/>
              <a:ext cx="18975" cy="14725"/>
            </a:xfrm>
            <a:custGeom>
              <a:rect b="b" l="l" r="r" t="t"/>
              <a:pathLst>
                <a:path extrusionOk="0" h="589" w="759">
                  <a:moveTo>
                    <a:pt x="379" y="0"/>
                  </a:moveTo>
                  <a:cubicBezTo>
                    <a:pt x="0" y="0"/>
                    <a:pt x="0" y="588"/>
                    <a:pt x="379" y="588"/>
                  </a:cubicBezTo>
                  <a:cubicBezTo>
                    <a:pt x="759" y="588"/>
                    <a:pt x="759" y="0"/>
                    <a:pt x="379"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7" name="Google Shape;1127;p20"/>
            <p:cNvSpPr/>
            <p:nvPr/>
          </p:nvSpPr>
          <p:spPr>
            <a:xfrm>
              <a:off x="356275" y="1585363"/>
              <a:ext cx="20875" cy="15675"/>
            </a:xfrm>
            <a:custGeom>
              <a:rect b="b" l="l" r="r" t="t"/>
              <a:pathLst>
                <a:path extrusionOk="0" h="627" w="835">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8" name="Google Shape;1128;p20"/>
            <p:cNvSpPr/>
            <p:nvPr/>
          </p:nvSpPr>
          <p:spPr>
            <a:xfrm>
              <a:off x="311750" y="1588238"/>
              <a:ext cx="12800" cy="9500"/>
            </a:xfrm>
            <a:custGeom>
              <a:rect b="b" l="l" r="r" t="t"/>
              <a:pathLst>
                <a:path extrusionOk="0" h="380" w="512">
                  <a:moveTo>
                    <a:pt x="265" y="0"/>
                  </a:moveTo>
                  <a:cubicBezTo>
                    <a:pt x="0" y="0"/>
                    <a:pt x="0" y="379"/>
                    <a:pt x="265" y="379"/>
                  </a:cubicBezTo>
                  <a:cubicBezTo>
                    <a:pt x="512" y="379"/>
                    <a:pt x="512" y="0"/>
                    <a:pt x="265"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9" name="Google Shape;1129;p20"/>
            <p:cNvSpPr/>
            <p:nvPr/>
          </p:nvSpPr>
          <p:spPr>
            <a:xfrm>
              <a:off x="285675" y="1574488"/>
              <a:ext cx="20400" cy="15175"/>
            </a:xfrm>
            <a:custGeom>
              <a:rect b="b" l="l" r="r" t="t"/>
              <a:pathLst>
                <a:path extrusionOk="0" h="607" w="816">
                  <a:moveTo>
                    <a:pt x="398" y="0"/>
                  </a:moveTo>
                  <a:cubicBezTo>
                    <a:pt x="0" y="0"/>
                    <a:pt x="0" y="607"/>
                    <a:pt x="398" y="607"/>
                  </a:cubicBezTo>
                  <a:cubicBezTo>
                    <a:pt x="816" y="607"/>
                    <a:pt x="816" y="0"/>
                    <a:pt x="398"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0" name="Google Shape;1130;p20"/>
            <p:cNvSpPr/>
            <p:nvPr/>
          </p:nvSpPr>
          <p:spPr>
            <a:xfrm>
              <a:off x="354400" y="1551263"/>
              <a:ext cx="9975" cy="8550"/>
            </a:xfrm>
            <a:custGeom>
              <a:rect b="b" l="l" r="r" t="t"/>
              <a:pathLst>
                <a:path extrusionOk="0" h="342" w="399">
                  <a:moveTo>
                    <a:pt x="209" y="0"/>
                  </a:moveTo>
                  <a:cubicBezTo>
                    <a:pt x="0" y="38"/>
                    <a:pt x="0" y="323"/>
                    <a:pt x="209" y="342"/>
                  </a:cubicBezTo>
                  <a:cubicBezTo>
                    <a:pt x="398" y="323"/>
                    <a:pt x="398" y="38"/>
                    <a:pt x="209"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1" name="Google Shape;1131;p20"/>
            <p:cNvSpPr/>
            <p:nvPr/>
          </p:nvSpPr>
          <p:spPr>
            <a:xfrm>
              <a:off x="337800" y="1527563"/>
              <a:ext cx="13300" cy="11400"/>
            </a:xfrm>
            <a:custGeom>
              <a:rect b="b" l="l" r="r" t="t"/>
              <a:pathLst>
                <a:path extrusionOk="0" h="456" w="532">
                  <a:moveTo>
                    <a:pt x="266" y="1"/>
                  </a:moveTo>
                  <a:cubicBezTo>
                    <a:pt x="1" y="38"/>
                    <a:pt x="1" y="418"/>
                    <a:pt x="266" y="455"/>
                  </a:cubicBezTo>
                  <a:cubicBezTo>
                    <a:pt x="531" y="418"/>
                    <a:pt x="531" y="38"/>
                    <a:pt x="266"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2" name="Google Shape;1132;p20"/>
            <p:cNvSpPr/>
            <p:nvPr/>
          </p:nvSpPr>
          <p:spPr>
            <a:xfrm>
              <a:off x="272875" y="1700063"/>
              <a:ext cx="23250" cy="18050"/>
            </a:xfrm>
            <a:custGeom>
              <a:rect b="b" l="l" r="r" t="t"/>
              <a:pathLst>
                <a:path extrusionOk="0" h="722" w="930">
                  <a:moveTo>
                    <a:pt x="474" y="1"/>
                  </a:moveTo>
                  <a:cubicBezTo>
                    <a:pt x="0" y="1"/>
                    <a:pt x="0" y="721"/>
                    <a:pt x="474" y="721"/>
                  </a:cubicBezTo>
                  <a:cubicBezTo>
                    <a:pt x="929" y="721"/>
                    <a:pt x="929" y="1"/>
                    <a:pt x="474"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3" name="Google Shape;1133;p20"/>
            <p:cNvSpPr/>
            <p:nvPr/>
          </p:nvSpPr>
          <p:spPr>
            <a:xfrm>
              <a:off x="507000" y="1726138"/>
              <a:ext cx="3800" cy="3350"/>
            </a:xfrm>
            <a:custGeom>
              <a:rect b="b" l="l" r="r" t="t"/>
              <a:pathLst>
                <a:path extrusionOk="0" h="134" w="152">
                  <a:moveTo>
                    <a:pt x="76" y="0"/>
                  </a:moveTo>
                  <a:cubicBezTo>
                    <a:pt x="0" y="0"/>
                    <a:pt x="0" y="114"/>
                    <a:pt x="76" y="133"/>
                  </a:cubicBezTo>
                  <a:cubicBezTo>
                    <a:pt x="152" y="114"/>
                    <a:pt x="152" y="0"/>
                    <a:pt x="7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4" name="Google Shape;1134;p20"/>
            <p:cNvSpPr/>
            <p:nvPr/>
          </p:nvSpPr>
          <p:spPr>
            <a:xfrm>
              <a:off x="485200" y="1780638"/>
              <a:ext cx="18025" cy="13775"/>
            </a:xfrm>
            <a:custGeom>
              <a:rect b="b" l="l" r="r" t="t"/>
              <a:pathLst>
                <a:path extrusionOk="0" h="551" w="721">
                  <a:moveTo>
                    <a:pt x="360" y="1"/>
                  </a:moveTo>
                  <a:cubicBezTo>
                    <a:pt x="0" y="1"/>
                    <a:pt x="0" y="550"/>
                    <a:pt x="360" y="550"/>
                  </a:cubicBezTo>
                  <a:cubicBezTo>
                    <a:pt x="721" y="550"/>
                    <a:pt x="721" y="1"/>
                    <a:pt x="360"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5" name="Google Shape;1135;p20"/>
            <p:cNvSpPr/>
            <p:nvPr/>
          </p:nvSpPr>
          <p:spPr>
            <a:xfrm>
              <a:off x="502250" y="1829463"/>
              <a:ext cx="9500" cy="6175"/>
            </a:xfrm>
            <a:custGeom>
              <a:rect b="b" l="l" r="r" t="t"/>
              <a:pathLst>
                <a:path extrusionOk="0" h="247" w="38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6" name="Google Shape;1136;p20"/>
            <p:cNvSpPr/>
            <p:nvPr/>
          </p:nvSpPr>
          <p:spPr>
            <a:xfrm>
              <a:off x="504150" y="1867838"/>
              <a:ext cx="24675" cy="18975"/>
            </a:xfrm>
            <a:custGeom>
              <a:rect b="b" l="l" r="r" t="t"/>
              <a:pathLst>
                <a:path extrusionOk="0" h="759" w="987">
                  <a:moveTo>
                    <a:pt x="493" y="1"/>
                  </a:moveTo>
                  <a:cubicBezTo>
                    <a:pt x="1" y="1"/>
                    <a:pt x="1" y="759"/>
                    <a:pt x="493" y="759"/>
                  </a:cubicBezTo>
                  <a:cubicBezTo>
                    <a:pt x="986" y="759"/>
                    <a:pt x="986" y="1"/>
                    <a:pt x="49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7" name="Google Shape;1137;p20"/>
            <p:cNvSpPr/>
            <p:nvPr/>
          </p:nvSpPr>
          <p:spPr>
            <a:xfrm>
              <a:off x="360075" y="1880163"/>
              <a:ext cx="20875" cy="17075"/>
            </a:xfrm>
            <a:custGeom>
              <a:rect b="b" l="l" r="r" t="t"/>
              <a:pathLst>
                <a:path extrusionOk="0" h="683" w="835">
                  <a:moveTo>
                    <a:pt x="418" y="0"/>
                  </a:moveTo>
                  <a:cubicBezTo>
                    <a:pt x="1" y="38"/>
                    <a:pt x="1" y="645"/>
                    <a:pt x="418" y="683"/>
                  </a:cubicBezTo>
                  <a:cubicBezTo>
                    <a:pt x="835" y="645"/>
                    <a:pt x="835" y="38"/>
                    <a:pt x="418"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8" name="Google Shape;1138;p20"/>
            <p:cNvSpPr/>
            <p:nvPr/>
          </p:nvSpPr>
          <p:spPr>
            <a:xfrm>
              <a:off x="319325" y="1860263"/>
              <a:ext cx="16125" cy="12350"/>
            </a:xfrm>
            <a:custGeom>
              <a:rect b="b" l="l" r="r" t="t"/>
              <a:pathLst>
                <a:path extrusionOk="0" h="494" w="645">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9" name="Google Shape;1139;p20"/>
            <p:cNvSpPr/>
            <p:nvPr/>
          </p:nvSpPr>
          <p:spPr>
            <a:xfrm>
              <a:off x="325475" y="1808138"/>
              <a:ext cx="15675" cy="11850"/>
            </a:xfrm>
            <a:custGeom>
              <a:rect b="b" l="l" r="r" t="t"/>
              <a:pathLst>
                <a:path extrusionOk="0" h="474" w="627">
                  <a:moveTo>
                    <a:pt x="304" y="0"/>
                  </a:moveTo>
                  <a:cubicBezTo>
                    <a:pt x="1" y="0"/>
                    <a:pt x="1" y="474"/>
                    <a:pt x="304" y="474"/>
                  </a:cubicBezTo>
                  <a:cubicBezTo>
                    <a:pt x="626" y="474"/>
                    <a:pt x="626" y="0"/>
                    <a:pt x="30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0" name="Google Shape;1140;p20"/>
            <p:cNvSpPr/>
            <p:nvPr/>
          </p:nvSpPr>
          <p:spPr>
            <a:xfrm>
              <a:off x="298950" y="1787738"/>
              <a:ext cx="8550" cy="7150"/>
            </a:xfrm>
            <a:custGeom>
              <a:rect b="b" l="l" r="r" t="t"/>
              <a:pathLst>
                <a:path extrusionOk="0" h="286" w="342">
                  <a:moveTo>
                    <a:pt x="171" y="1"/>
                  </a:moveTo>
                  <a:cubicBezTo>
                    <a:pt x="0" y="20"/>
                    <a:pt x="0" y="266"/>
                    <a:pt x="171" y="285"/>
                  </a:cubicBezTo>
                  <a:cubicBezTo>
                    <a:pt x="341" y="266"/>
                    <a:pt x="341" y="20"/>
                    <a:pt x="17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1" name="Google Shape;1141;p20"/>
            <p:cNvSpPr/>
            <p:nvPr/>
          </p:nvSpPr>
          <p:spPr>
            <a:xfrm>
              <a:off x="445850" y="1622338"/>
              <a:ext cx="21825" cy="16625"/>
            </a:xfrm>
            <a:custGeom>
              <a:rect b="b" l="l" r="r" t="t"/>
              <a:pathLst>
                <a:path extrusionOk="0" h="665" w="873">
                  <a:moveTo>
                    <a:pt x="437" y="1"/>
                  </a:moveTo>
                  <a:cubicBezTo>
                    <a:pt x="1" y="1"/>
                    <a:pt x="1" y="664"/>
                    <a:pt x="437" y="664"/>
                  </a:cubicBezTo>
                  <a:cubicBezTo>
                    <a:pt x="873" y="664"/>
                    <a:pt x="873" y="1"/>
                    <a:pt x="437"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2" name="Google Shape;1142;p20"/>
            <p:cNvSpPr/>
            <p:nvPr/>
          </p:nvSpPr>
          <p:spPr>
            <a:xfrm>
              <a:off x="418850" y="1542263"/>
              <a:ext cx="23250" cy="18975"/>
            </a:xfrm>
            <a:custGeom>
              <a:rect b="b" l="l" r="r" t="t"/>
              <a:pathLst>
                <a:path extrusionOk="0" h="759" w="930">
                  <a:moveTo>
                    <a:pt x="474" y="0"/>
                  </a:moveTo>
                  <a:cubicBezTo>
                    <a:pt x="0" y="38"/>
                    <a:pt x="0" y="721"/>
                    <a:pt x="474" y="758"/>
                  </a:cubicBezTo>
                  <a:cubicBezTo>
                    <a:pt x="929" y="721"/>
                    <a:pt x="929" y="38"/>
                    <a:pt x="47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1143" name="Google Shape;1143;p20"/>
          <p:cNvPicPr preferRelativeResize="0"/>
          <p:nvPr/>
        </p:nvPicPr>
        <p:blipFill>
          <a:blip r:embed="rId3">
            <a:alphaModFix amt="74000"/>
          </a:blip>
          <a:stretch>
            <a:fillRect/>
          </a:stretch>
        </p:blipFill>
        <p:spPr>
          <a:xfrm flipH="1" rot="-5809801">
            <a:off x="7609918" y="-1097658"/>
            <a:ext cx="2894870" cy="2593321"/>
          </a:xfrm>
          <a:prstGeom prst="rect">
            <a:avLst/>
          </a:prstGeom>
          <a:noFill/>
          <a:ln>
            <a:noFill/>
          </a:ln>
        </p:spPr>
      </p:pic>
      <p:pic>
        <p:nvPicPr>
          <p:cNvPr id="1144" name="Google Shape;1144;p20"/>
          <p:cNvPicPr preferRelativeResize="0"/>
          <p:nvPr/>
        </p:nvPicPr>
        <p:blipFill>
          <a:blip r:embed="rId4">
            <a:alphaModFix amt="76000"/>
          </a:blip>
          <a:stretch>
            <a:fillRect/>
          </a:stretch>
        </p:blipFill>
        <p:spPr>
          <a:xfrm rot="10754694">
            <a:off x="2497948" y="4487275"/>
            <a:ext cx="7605809" cy="2832381"/>
          </a:xfrm>
          <a:prstGeom prst="rect">
            <a:avLst/>
          </a:prstGeom>
          <a:noFill/>
          <a:ln>
            <a:noFill/>
          </a:ln>
        </p:spPr>
      </p:pic>
      <p:grpSp>
        <p:nvGrpSpPr>
          <p:cNvPr id="1145" name="Google Shape;1145;p20"/>
          <p:cNvGrpSpPr/>
          <p:nvPr/>
        </p:nvGrpSpPr>
        <p:grpSpPr>
          <a:xfrm flipH="1">
            <a:off x="-624375" y="3487614"/>
            <a:ext cx="1344377" cy="2469659"/>
            <a:chOff x="272875" y="1419395"/>
            <a:chExt cx="255950" cy="563168"/>
          </a:xfrm>
        </p:grpSpPr>
        <p:sp>
          <p:nvSpPr>
            <p:cNvPr id="1146" name="Google Shape;1146;p20"/>
            <p:cNvSpPr/>
            <p:nvPr/>
          </p:nvSpPr>
          <p:spPr>
            <a:xfrm>
              <a:off x="471925" y="1963988"/>
              <a:ext cx="26575" cy="18575"/>
            </a:xfrm>
            <a:custGeom>
              <a:rect b="b" l="l" r="r" t="t"/>
              <a:pathLst>
                <a:path extrusionOk="0" h="743" w="1063">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7" name="Google Shape;1147;p20"/>
            <p:cNvSpPr/>
            <p:nvPr/>
          </p:nvSpPr>
          <p:spPr>
            <a:xfrm>
              <a:off x="366725" y="1787738"/>
              <a:ext cx="29875" cy="22300"/>
            </a:xfrm>
            <a:custGeom>
              <a:rect b="b" l="l" r="r" t="t"/>
              <a:pathLst>
                <a:path extrusionOk="0" h="892" w="1195">
                  <a:moveTo>
                    <a:pt x="607" y="1"/>
                  </a:moveTo>
                  <a:cubicBezTo>
                    <a:pt x="0" y="1"/>
                    <a:pt x="0" y="892"/>
                    <a:pt x="607" y="892"/>
                  </a:cubicBezTo>
                  <a:cubicBezTo>
                    <a:pt x="1194" y="892"/>
                    <a:pt x="1194" y="1"/>
                    <a:pt x="607"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8" name="Google Shape;1148;p20"/>
            <p:cNvSpPr/>
            <p:nvPr/>
          </p:nvSpPr>
          <p:spPr>
            <a:xfrm>
              <a:off x="380450" y="1835613"/>
              <a:ext cx="9975" cy="8550"/>
            </a:xfrm>
            <a:custGeom>
              <a:rect b="b" l="l" r="r" t="t"/>
              <a:pathLst>
                <a:path extrusionOk="0" h="342" w="399">
                  <a:moveTo>
                    <a:pt x="209" y="1"/>
                  </a:moveTo>
                  <a:cubicBezTo>
                    <a:pt x="1" y="38"/>
                    <a:pt x="1" y="323"/>
                    <a:pt x="209" y="342"/>
                  </a:cubicBezTo>
                  <a:cubicBezTo>
                    <a:pt x="399" y="323"/>
                    <a:pt x="399" y="38"/>
                    <a:pt x="209"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9" name="Google Shape;1149;p20"/>
            <p:cNvSpPr/>
            <p:nvPr/>
          </p:nvSpPr>
          <p:spPr>
            <a:xfrm>
              <a:off x="416475" y="1837513"/>
              <a:ext cx="5700" cy="4750"/>
            </a:xfrm>
            <a:custGeom>
              <a:rect b="b" l="l" r="r" t="t"/>
              <a:pathLst>
                <a:path extrusionOk="0" h="190" w="228">
                  <a:moveTo>
                    <a:pt x="114" y="0"/>
                  </a:moveTo>
                  <a:cubicBezTo>
                    <a:pt x="0" y="19"/>
                    <a:pt x="0" y="171"/>
                    <a:pt x="114" y="190"/>
                  </a:cubicBezTo>
                  <a:cubicBezTo>
                    <a:pt x="228" y="171"/>
                    <a:pt x="228" y="19"/>
                    <a:pt x="11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0" name="Google Shape;1150;p20"/>
            <p:cNvSpPr/>
            <p:nvPr/>
          </p:nvSpPr>
          <p:spPr>
            <a:xfrm>
              <a:off x="415525" y="1877788"/>
              <a:ext cx="7600" cy="10675"/>
            </a:xfrm>
            <a:custGeom>
              <a:rect b="b" l="l" r="r" t="t"/>
              <a:pathLst>
                <a:path extrusionOk="0" h="427" w="304">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1" name="Google Shape;1151;p20"/>
            <p:cNvSpPr/>
            <p:nvPr/>
          </p:nvSpPr>
          <p:spPr>
            <a:xfrm>
              <a:off x="432600" y="1937038"/>
              <a:ext cx="10450" cy="8075"/>
            </a:xfrm>
            <a:custGeom>
              <a:rect b="b" l="l" r="r" t="t"/>
              <a:pathLst>
                <a:path extrusionOk="0" h="323" w="418">
                  <a:moveTo>
                    <a:pt x="209" y="0"/>
                  </a:moveTo>
                  <a:cubicBezTo>
                    <a:pt x="0" y="0"/>
                    <a:pt x="0" y="323"/>
                    <a:pt x="209" y="323"/>
                  </a:cubicBezTo>
                  <a:cubicBezTo>
                    <a:pt x="417" y="323"/>
                    <a:pt x="417" y="0"/>
                    <a:pt x="209"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2" name="Google Shape;1152;p20"/>
            <p:cNvSpPr/>
            <p:nvPr/>
          </p:nvSpPr>
          <p:spPr>
            <a:xfrm>
              <a:off x="452025" y="1974938"/>
              <a:ext cx="9500" cy="7150"/>
            </a:xfrm>
            <a:custGeom>
              <a:rect b="b" l="l" r="r" t="t"/>
              <a:pathLst>
                <a:path extrusionOk="0" h="286" w="380">
                  <a:moveTo>
                    <a:pt x="190" y="1"/>
                  </a:moveTo>
                  <a:cubicBezTo>
                    <a:pt x="0" y="1"/>
                    <a:pt x="0" y="285"/>
                    <a:pt x="190" y="285"/>
                  </a:cubicBezTo>
                  <a:cubicBezTo>
                    <a:pt x="379" y="285"/>
                    <a:pt x="379" y="1"/>
                    <a:pt x="190"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3" name="Google Shape;1153;p20"/>
            <p:cNvSpPr/>
            <p:nvPr/>
          </p:nvSpPr>
          <p:spPr>
            <a:xfrm>
              <a:off x="472875" y="1918538"/>
              <a:ext cx="19925" cy="15200"/>
            </a:xfrm>
            <a:custGeom>
              <a:rect b="b" l="l" r="r" t="t"/>
              <a:pathLst>
                <a:path extrusionOk="0" h="608" w="797">
                  <a:moveTo>
                    <a:pt x="398" y="1"/>
                  </a:moveTo>
                  <a:cubicBezTo>
                    <a:pt x="0" y="1"/>
                    <a:pt x="0" y="608"/>
                    <a:pt x="398" y="608"/>
                  </a:cubicBezTo>
                  <a:cubicBezTo>
                    <a:pt x="797" y="608"/>
                    <a:pt x="797" y="1"/>
                    <a:pt x="398"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4" name="Google Shape;1154;p20"/>
            <p:cNvSpPr/>
            <p:nvPr/>
          </p:nvSpPr>
          <p:spPr>
            <a:xfrm>
              <a:off x="444900" y="1890113"/>
              <a:ext cx="16150" cy="11875"/>
            </a:xfrm>
            <a:custGeom>
              <a:rect b="b" l="l" r="r" t="t"/>
              <a:pathLst>
                <a:path extrusionOk="0" h="475" w="646">
                  <a:moveTo>
                    <a:pt x="323" y="1"/>
                  </a:moveTo>
                  <a:cubicBezTo>
                    <a:pt x="1" y="1"/>
                    <a:pt x="1" y="475"/>
                    <a:pt x="323" y="475"/>
                  </a:cubicBezTo>
                  <a:cubicBezTo>
                    <a:pt x="645" y="475"/>
                    <a:pt x="645" y="1"/>
                    <a:pt x="32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5" name="Google Shape;1155;p20"/>
            <p:cNvSpPr/>
            <p:nvPr/>
          </p:nvSpPr>
          <p:spPr>
            <a:xfrm>
              <a:off x="398475" y="1905288"/>
              <a:ext cx="11875" cy="11400"/>
            </a:xfrm>
            <a:custGeom>
              <a:rect b="b" l="l" r="r" t="t"/>
              <a:pathLst>
                <a:path extrusionOk="0" h="456" w="475">
                  <a:moveTo>
                    <a:pt x="228" y="0"/>
                  </a:moveTo>
                  <a:cubicBezTo>
                    <a:pt x="0" y="57"/>
                    <a:pt x="0" y="398"/>
                    <a:pt x="228" y="455"/>
                  </a:cubicBezTo>
                  <a:cubicBezTo>
                    <a:pt x="474" y="398"/>
                    <a:pt x="474" y="57"/>
                    <a:pt x="228"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6" name="Google Shape;1156;p20"/>
            <p:cNvSpPr/>
            <p:nvPr/>
          </p:nvSpPr>
          <p:spPr>
            <a:xfrm>
              <a:off x="454400" y="1849363"/>
              <a:ext cx="11850" cy="11400"/>
            </a:xfrm>
            <a:custGeom>
              <a:rect b="b" l="l" r="r" t="t"/>
              <a:pathLst>
                <a:path extrusionOk="0" h="456" w="474">
                  <a:moveTo>
                    <a:pt x="246" y="0"/>
                  </a:moveTo>
                  <a:cubicBezTo>
                    <a:pt x="0" y="57"/>
                    <a:pt x="0" y="398"/>
                    <a:pt x="246" y="455"/>
                  </a:cubicBezTo>
                  <a:cubicBezTo>
                    <a:pt x="474" y="398"/>
                    <a:pt x="474" y="57"/>
                    <a:pt x="24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7" name="Google Shape;1157;p20"/>
            <p:cNvSpPr/>
            <p:nvPr/>
          </p:nvSpPr>
          <p:spPr>
            <a:xfrm>
              <a:off x="428800" y="1830863"/>
              <a:ext cx="14725" cy="11400"/>
            </a:xfrm>
            <a:custGeom>
              <a:rect b="b" l="l" r="r" t="t"/>
              <a:pathLst>
                <a:path extrusionOk="0" h="456" w="589">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8" name="Google Shape;1158;p20"/>
            <p:cNvSpPr/>
            <p:nvPr/>
          </p:nvSpPr>
          <p:spPr>
            <a:xfrm>
              <a:off x="440175" y="1765463"/>
              <a:ext cx="18025" cy="14725"/>
            </a:xfrm>
            <a:custGeom>
              <a:rect b="b" l="l" r="r" t="t"/>
              <a:pathLst>
                <a:path extrusionOk="0" h="589" w="721">
                  <a:moveTo>
                    <a:pt x="361" y="1"/>
                  </a:moveTo>
                  <a:cubicBezTo>
                    <a:pt x="0" y="20"/>
                    <a:pt x="0" y="551"/>
                    <a:pt x="361" y="589"/>
                  </a:cubicBezTo>
                  <a:cubicBezTo>
                    <a:pt x="721" y="551"/>
                    <a:pt x="721" y="20"/>
                    <a:pt x="36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9" name="Google Shape;1159;p20"/>
            <p:cNvSpPr/>
            <p:nvPr/>
          </p:nvSpPr>
          <p:spPr>
            <a:xfrm>
              <a:off x="385200" y="1777313"/>
              <a:ext cx="15650" cy="13300"/>
            </a:xfrm>
            <a:custGeom>
              <a:rect b="b" l="l" r="r" t="t"/>
              <a:pathLst>
                <a:path extrusionOk="0" h="532" w="626">
                  <a:moveTo>
                    <a:pt x="323" y="1"/>
                  </a:moveTo>
                  <a:cubicBezTo>
                    <a:pt x="0" y="39"/>
                    <a:pt x="0" y="494"/>
                    <a:pt x="323" y="532"/>
                  </a:cubicBezTo>
                  <a:cubicBezTo>
                    <a:pt x="626" y="494"/>
                    <a:pt x="626" y="39"/>
                    <a:pt x="32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0" name="Google Shape;1160;p20"/>
            <p:cNvSpPr/>
            <p:nvPr/>
          </p:nvSpPr>
          <p:spPr>
            <a:xfrm>
              <a:off x="399875" y="1703388"/>
              <a:ext cx="16150" cy="11875"/>
            </a:xfrm>
            <a:custGeom>
              <a:rect b="b" l="l" r="r" t="t"/>
              <a:pathLst>
                <a:path extrusionOk="0" h="475" w="646">
                  <a:moveTo>
                    <a:pt x="323" y="1"/>
                  </a:moveTo>
                  <a:cubicBezTo>
                    <a:pt x="1" y="1"/>
                    <a:pt x="1" y="474"/>
                    <a:pt x="323" y="474"/>
                  </a:cubicBezTo>
                  <a:cubicBezTo>
                    <a:pt x="646" y="474"/>
                    <a:pt x="646" y="1"/>
                    <a:pt x="32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1" name="Google Shape;1161;p20"/>
            <p:cNvSpPr/>
            <p:nvPr/>
          </p:nvSpPr>
          <p:spPr>
            <a:xfrm>
              <a:off x="354400" y="1709538"/>
              <a:ext cx="17550" cy="14250"/>
            </a:xfrm>
            <a:custGeom>
              <a:rect b="b" l="l" r="r" t="t"/>
              <a:pathLst>
                <a:path extrusionOk="0" h="570" w="702">
                  <a:moveTo>
                    <a:pt x="341" y="1"/>
                  </a:moveTo>
                  <a:cubicBezTo>
                    <a:pt x="0" y="20"/>
                    <a:pt x="0" y="532"/>
                    <a:pt x="341" y="570"/>
                  </a:cubicBezTo>
                  <a:cubicBezTo>
                    <a:pt x="702" y="532"/>
                    <a:pt x="702" y="20"/>
                    <a:pt x="34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2" name="Google Shape;1162;p20"/>
            <p:cNvSpPr/>
            <p:nvPr/>
          </p:nvSpPr>
          <p:spPr>
            <a:xfrm>
              <a:off x="369050" y="1615955"/>
              <a:ext cx="19450" cy="14250"/>
            </a:xfrm>
            <a:custGeom>
              <a:rect b="b" l="l" r="r" t="t"/>
              <a:pathLst>
                <a:path extrusionOk="0" h="570" w="778">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3" name="Google Shape;1163;p20"/>
            <p:cNvSpPr/>
            <p:nvPr/>
          </p:nvSpPr>
          <p:spPr>
            <a:xfrm>
              <a:off x="490635" y="1582215"/>
              <a:ext cx="17550" cy="13750"/>
            </a:xfrm>
            <a:custGeom>
              <a:rect b="b" l="l" r="r" t="t"/>
              <a:pathLst>
                <a:path extrusionOk="0" h="550" w="702">
                  <a:moveTo>
                    <a:pt x="360" y="0"/>
                  </a:moveTo>
                  <a:cubicBezTo>
                    <a:pt x="0" y="0"/>
                    <a:pt x="0" y="550"/>
                    <a:pt x="360" y="550"/>
                  </a:cubicBezTo>
                  <a:cubicBezTo>
                    <a:pt x="701" y="550"/>
                    <a:pt x="701" y="0"/>
                    <a:pt x="360"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4" name="Google Shape;1164;p20"/>
            <p:cNvSpPr/>
            <p:nvPr/>
          </p:nvSpPr>
          <p:spPr>
            <a:xfrm>
              <a:off x="297525" y="1637988"/>
              <a:ext cx="18975" cy="14725"/>
            </a:xfrm>
            <a:custGeom>
              <a:rect b="b" l="l" r="r" t="t"/>
              <a:pathLst>
                <a:path extrusionOk="0" h="589" w="759">
                  <a:moveTo>
                    <a:pt x="379" y="0"/>
                  </a:moveTo>
                  <a:cubicBezTo>
                    <a:pt x="0" y="0"/>
                    <a:pt x="0" y="588"/>
                    <a:pt x="379" y="588"/>
                  </a:cubicBezTo>
                  <a:cubicBezTo>
                    <a:pt x="759" y="588"/>
                    <a:pt x="759" y="0"/>
                    <a:pt x="379"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5" name="Google Shape;1165;p20"/>
            <p:cNvSpPr/>
            <p:nvPr/>
          </p:nvSpPr>
          <p:spPr>
            <a:xfrm>
              <a:off x="438343" y="1487068"/>
              <a:ext cx="20875" cy="15675"/>
            </a:xfrm>
            <a:custGeom>
              <a:rect b="b" l="l" r="r" t="t"/>
              <a:pathLst>
                <a:path extrusionOk="0" h="627" w="835">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6" name="Google Shape;1166;p20"/>
            <p:cNvSpPr/>
            <p:nvPr/>
          </p:nvSpPr>
          <p:spPr>
            <a:xfrm>
              <a:off x="311750" y="1588238"/>
              <a:ext cx="12800" cy="9500"/>
            </a:xfrm>
            <a:custGeom>
              <a:rect b="b" l="l" r="r" t="t"/>
              <a:pathLst>
                <a:path extrusionOk="0" h="380" w="512">
                  <a:moveTo>
                    <a:pt x="265" y="0"/>
                  </a:moveTo>
                  <a:cubicBezTo>
                    <a:pt x="0" y="0"/>
                    <a:pt x="0" y="379"/>
                    <a:pt x="265" y="379"/>
                  </a:cubicBezTo>
                  <a:cubicBezTo>
                    <a:pt x="512" y="379"/>
                    <a:pt x="512" y="0"/>
                    <a:pt x="265"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7" name="Google Shape;1167;p20"/>
            <p:cNvSpPr/>
            <p:nvPr/>
          </p:nvSpPr>
          <p:spPr>
            <a:xfrm>
              <a:off x="285675" y="1574488"/>
              <a:ext cx="20400" cy="15175"/>
            </a:xfrm>
            <a:custGeom>
              <a:rect b="b" l="l" r="r" t="t"/>
              <a:pathLst>
                <a:path extrusionOk="0" h="607" w="816">
                  <a:moveTo>
                    <a:pt x="398" y="0"/>
                  </a:moveTo>
                  <a:cubicBezTo>
                    <a:pt x="0" y="0"/>
                    <a:pt x="0" y="607"/>
                    <a:pt x="398" y="607"/>
                  </a:cubicBezTo>
                  <a:cubicBezTo>
                    <a:pt x="816" y="607"/>
                    <a:pt x="816" y="0"/>
                    <a:pt x="398"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8" name="Google Shape;1168;p20"/>
            <p:cNvSpPr/>
            <p:nvPr/>
          </p:nvSpPr>
          <p:spPr>
            <a:xfrm>
              <a:off x="354400" y="1551263"/>
              <a:ext cx="9975" cy="8550"/>
            </a:xfrm>
            <a:custGeom>
              <a:rect b="b" l="l" r="r" t="t"/>
              <a:pathLst>
                <a:path extrusionOk="0" h="342" w="399">
                  <a:moveTo>
                    <a:pt x="209" y="0"/>
                  </a:moveTo>
                  <a:cubicBezTo>
                    <a:pt x="0" y="38"/>
                    <a:pt x="0" y="323"/>
                    <a:pt x="209" y="342"/>
                  </a:cubicBezTo>
                  <a:cubicBezTo>
                    <a:pt x="398" y="323"/>
                    <a:pt x="398" y="38"/>
                    <a:pt x="209"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9" name="Google Shape;1169;p20"/>
            <p:cNvSpPr/>
            <p:nvPr/>
          </p:nvSpPr>
          <p:spPr>
            <a:xfrm>
              <a:off x="337800" y="1527563"/>
              <a:ext cx="13300" cy="11400"/>
            </a:xfrm>
            <a:custGeom>
              <a:rect b="b" l="l" r="r" t="t"/>
              <a:pathLst>
                <a:path extrusionOk="0" h="456" w="532">
                  <a:moveTo>
                    <a:pt x="266" y="1"/>
                  </a:moveTo>
                  <a:cubicBezTo>
                    <a:pt x="1" y="38"/>
                    <a:pt x="1" y="418"/>
                    <a:pt x="266" y="455"/>
                  </a:cubicBezTo>
                  <a:cubicBezTo>
                    <a:pt x="531" y="418"/>
                    <a:pt x="531" y="38"/>
                    <a:pt x="266"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0" name="Google Shape;1170;p20"/>
            <p:cNvSpPr/>
            <p:nvPr/>
          </p:nvSpPr>
          <p:spPr>
            <a:xfrm>
              <a:off x="272875" y="1700063"/>
              <a:ext cx="23250" cy="18050"/>
            </a:xfrm>
            <a:custGeom>
              <a:rect b="b" l="l" r="r" t="t"/>
              <a:pathLst>
                <a:path extrusionOk="0" h="722" w="930">
                  <a:moveTo>
                    <a:pt x="474" y="1"/>
                  </a:moveTo>
                  <a:cubicBezTo>
                    <a:pt x="0" y="1"/>
                    <a:pt x="0" y="721"/>
                    <a:pt x="474" y="721"/>
                  </a:cubicBezTo>
                  <a:cubicBezTo>
                    <a:pt x="929" y="721"/>
                    <a:pt x="929" y="1"/>
                    <a:pt x="474"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1" name="Google Shape;1171;p20"/>
            <p:cNvSpPr/>
            <p:nvPr/>
          </p:nvSpPr>
          <p:spPr>
            <a:xfrm>
              <a:off x="507000" y="1726138"/>
              <a:ext cx="3800" cy="3350"/>
            </a:xfrm>
            <a:custGeom>
              <a:rect b="b" l="l" r="r" t="t"/>
              <a:pathLst>
                <a:path extrusionOk="0" h="134" w="152">
                  <a:moveTo>
                    <a:pt x="76" y="0"/>
                  </a:moveTo>
                  <a:cubicBezTo>
                    <a:pt x="0" y="0"/>
                    <a:pt x="0" y="114"/>
                    <a:pt x="76" y="133"/>
                  </a:cubicBezTo>
                  <a:cubicBezTo>
                    <a:pt x="152" y="114"/>
                    <a:pt x="152" y="0"/>
                    <a:pt x="7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2" name="Google Shape;1172;p20"/>
            <p:cNvSpPr/>
            <p:nvPr/>
          </p:nvSpPr>
          <p:spPr>
            <a:xfrm>
              <a:off x="485200" y="1780638"/>
              <a:ext cx="18025" cy="13775"/>
            </a:xfrm>
            <a:custGeom>
              <a:rect b="b" l="l" r="r" t="t"/>
              <a:pathLst>
                <a:path extrusionOk="0" h="551" w="721">
                  <a:moveTo>
                    <a:pt x="360" y="1"/>
                  </a:moveTo>
                  <a:cubicBezTo>
                    <a:pt x="0" y="1"/>
                    <a:pt x="0" y="550"/>
                    <a:pt x="360" y="550"/>
                  </a:cubicBezTo>
                  <a:cubicBezTo>
                    <a:pt x="721" y="550"/>
                    <a:pt x="721" y="1"/>
                    <a:pt x="360"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3" name="Google Shape;1173;p20"/>
            <p:cNvSpPr/>
            <p:nvPr/>
          </p:nvSpPr>
          <p:spPr>
            <a:xfrm>
              <a:off x="502250" y="1829463"/>
              <a:ext cx="9500" cy="6175"/>
            </a:xfrm>
            <a:custGeom>
              <a:rect b="b" l="l" r="r" t="t"/>
              <a:pathLst>
                <a:path extrusionOk="0" h="247" w="38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4" name="Google Shape;1174;p20"/>
            <p:cNvSpPr/>
            <p:nvPr/>
          </p:nvSpPr>
          <p:spPr>
            <a:xfrm>
              <a:off x="504150" y="1867838"/>
              <a:ext cx="24675" cy="18975"/>
            </a:xfrm>
            <a:custGeom>
              <a:rect b="b" l="l" r="r" t="t"/>
              <a:pathLst>
                <a:path extrusionOk="0" h="759" w="987">
                  <a:moveTo>
                    <a:pt x="493" y="1"/>
                  </a:moveTo>
                  <a:cubicBezTo>
                    <a:pt x="1" y="1"/>
                    <a:pt x="1" y="759"/>
                    <a:pt x="493" y="759"/>
                  </a:cubicBezTo>
                  <a:cubicBezTo>
                    <a:pt x="986" y="759"/>
                    <a:pt x="986" y="1"/>
                    <a:pt x="49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5" name="Google Shape;1175;p20"/>
            <p:cNvSpPr/>
            <p:nvPr/>
          </p:nvSpPr>
          <p:spPr>
            <a:xfrm>
              <a:off x="360075" y="1953883"/>
              <a:ext cx="20875" cy="17075"/>
            </a:xfrm>
            <a:custGeom>
              <a:rect b="b" l="l" r="r" t="t"/>
              <a:pathLst>
                <a:path extrusionOk="0" h="683" w="835">
                  <a:moveTo>
                    <a:pt x="418" y="0"/>
                  </a:moveTo>
                  <a:cubicBezTo>
                    <a:pt x="1" y="38"/>
                    <a:pt x="1" y="645"/>
                    <a:pt x="418" y="683"/>
                  </a:cubicBezTo>
                  <a:cubicBezTo>
                    <a:pt x="835" y="645"/>
                    <a:pt x="835" y="38"/>
                    <a:pt x="418"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6" name="Google Shape;1176;p20"/>
            <p:cNvSpPr/>
            <p:nvPr/>
          </p:nvSpPr>
          <p:spPr>
            <a:xfrm>
              <a:off x="319325" y="1860263"/>
              <a:ext cx="16125" cy="12350"/>
            </a:xfrm>
            <a:custGeom>
              <a:rect b="b" l="l" r="r" t="t"/>
              <a:pathLst>
                <a:path extrusionOk="0" h="494" w="645">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7" name="Google Shape;1177;p20"/>
            <p:cNvSpPr/>
            <p:nvPr/>
          </p:nvSpPr>
          <p:spPr>
            <a:xfrm>
              <a:off x="325475" y="1808138"/>
              <a:ext cx="15675" cy="11850"/>
            </a:xfrm>
            <a:custGeom>
              <a:rect b="b" l="l" r="r" t="t"/>
              <a:pathLst>
                <a:path extrusionOk="0" h="474" w="627">
                  <a:moveTo>
                    <a:pt x="304" y="0"/>
                  </a:moveTo>
                  <a:cubicBezTo>
                    <a:pt x="1" y="0"/>
                    <a:pt x="1" y="474"/>
                    <a:pt x="304" y="474"/>
                  </a:cubicBezTo>
                  <a:cubicBezTo>
                    <a:pt x="626" y="474"/>
                    <a:pt x="626" y="0"/>
                    <a:pt x="30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8" name="Google Shape;1178;p20"/>
            <p:cNvSpPr/>
            <p:nvPr/>
          </p:nvSpPr>
          <p:spPr>
            <a:xfrm>
              <a:off x="298950" y="1787738"/>
              <a:ext cx="8550" cy="7150"/>
            </a:xfrm>
            <a:custGeom>
              <a:rect b="b" l="l" r="r" t="t"/>
              <a:pathLst>
                <a:path extrusionOk="0" h="286" w="342">
                  <a:moveTo>
                    <a:pt x="171" y="1"/>
                  </a:moveTo>
                  <a:cubicBezTo>
                    <a:pt x="0" y="20"/>
                    <a:pt x="0" y="266"/>
                    <a:pt x="171" y="285"/>
                  </a:cubicBezTo>
                  <a:cubicBezTo>
                    <a:pt x="341" y="266"/>
                    <a:pt x="341" y="20"/>
                    <a:pt x="17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9" name="Google Shape;1179;p20"/>
            <p:cNvSpPr/>
            <p:nvPr/>
          </p:nvSpPr>
          <p:spPr>
            <a:xfrm>
              <a:off x="394558" y="1560904"/>
              <a:ext cx="21825" cy="16625"/>
            </a:xfrm>
            <a:custGeom>
              <a:rect b="b" l="l" r="r" t="t"/>
              <a:pathLst>
                <a:path extrusionOk="0" h="665" w="873">
                  <a:moveTo>
                    <a:pt x="437" y="1"/>
                  </a:moveTo>
                  <a:cubicBezTo>
                    <a:pt x="1" y="1"/>
                    <a:pt x="1" y="664"/>
                    <a:pt x="437" y="664"/>
                  </a:cubicBezTo>
                  <a:cubicBezTo>
                    <a:pt x="873" y="664"/>
                    <a:pt x="873" y="1"/>
                    <a:pt x="437"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0" name="Google Shape;1180;p20"/>
            <p:cNvSpPr/>
            <p:nvPr/>
          </p:nvSpPr>
          <p:spPr>
            <a:xfrm>
              <a:off x="418850" y="1419395"/>
              <a:ext cx="23250" cy="18975"/>
            </a:xfrm>
            <a:custGeom>
              <a:rect b="b" l="l" r="r" t="t"/>
              <a:pathLst>
                <a:path extrusionOk="0" h="759" w="930">
                  <a:moveTo>
                    <a:pt x="474" y="0"/>
                  </a:moveTo>
                  <a:cubicBezTo>
                    <a:pt x="0" y="38"/>
                    <a:pt x="0" y="721"/>
                    <a:pt x="474" y="758"/>
                  </a:cubicBezTo>
                  <a:cubicBezTo>
                    <a:pt x="929" y="721"/>
                    <a:pt x="929" y="38"/>
                    <a:pt x="47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81" name="Google Shape;1181;p20"/>
          <p:cNvSpPr txBox="1"/>
          <p:nvPr>
            <p:ph idx="8" type="ctrTitle"/>
          </p:nvPr>
        </p:nvSpPr>
        <p:spPr>
          <a:xfrm>
            <a:off x="736646" y="373025"/>
            <a:ext cx="7672500" cy="577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800"/>
              <a:buNone/>
              <a:defRPr/>
            </a:lvl1pPr>
            <a:lvl2pPr lvl="1" rtl="0" algn="ctr">
              <a:spcBef>
                <a:spcPts val="0"/>
              </a:spcBef>
              <a:spcAft>
                <a:spcPts val="0"/>
              </a:spcAft>
              <a:buSzPts val="800"/>
              <a:buNone/>
              <a:defRPr sz="800"/>
            </a:lvl2pPr>
            <a:lvl3pPr lvl="2" rtl="0" algn="ctr">
              <a:spcBef>
                <a:spcPts val="0"/>
              </a:spcBef>
              <a:spcAft>
                <a:spcPts val="0"/>
              </a:spcAft>
              <a:buSzPts val="800"/>
              <a:buNone/>
              <a:defRPr sz="800"/>
            </a:lvl3pPr>
            <a:lvl4pPr lvl="3" rtl="0" algn="ctr">
              <a:spcBef>
                <a:spcPts val="0"/>
              </a:spcBef>
              <a:spcAft>
                <a:spcPts val="0"/>
              </a:spcAft>
              <a:buSzPts val="800"/>
              <a:buNone/>
              <a:defRPr sz="800"/>
            </a:lvl4pPr>
            <a:lvl5pPr lvl="4" rtl="0" algn="ctr">
              <a:spcBef>
                <a:spcPts val="0"/>
              </a:spcBef>
              <a:spcAft>
                <a:spcPts val="0"/>
              </a:spcAft>
              <a:buSzPts val="800"/>
              <a:buNone/>
              <a:defRPr sz="800"/>
            </a:lvl5pPr>
            <a:lvl6pPr lvl="5" rtl="0" algn="ctr">
              <a:spcBef>
                <a:spcPts val="0"/>
              </a:spcBef>
              <a:spcAft>
                <a:spcPts val="0"/>
              </a:spcAft>
              <a:buSzPts val="800"/>
              <a:buNone/>
              <a:defRPr sz="800"/>
            </a:lvl6pPr>
            <a:lvl7pPr lvl="6" rtl="0" algn="ctr">
              <a:spcBef>
                <a:spcPts val="0"/>
              </a:spcBef>
              <a:spcAft>
                <a:spcPts val="0"/>
              </a:spcAft>
              <a:buSzPts val="800"/>
              <a:buNone/>
              <a:defRPr sz="800"/>
            </a:lvl7pPr>
            <a:lvl8pPr lvl="7" rtl="0" algn="ctr">
              <a:spcBef>
                <a:spcPts val="0"/>
              </a:spcBef>
              <a:spcAft>
                <a:spcPts val="0"/>
              </a:spcAft>
              <a:buSzPts val="800"/>
              <a:buNone/>
              <a:defRPr sz="800"/>
            </a:lvl8pPr>
            <a:lvl9pPr lvl="8" rtl="0" algn="ctr">
              <a:spcBef>
                <a:spcPts val="0"/>
              </a:spcBef>
              <a:spcAft>
                <a:spcPts val="0"/>
              </a:spcAft>
              <a:buSzPts val="800"/>
              <a:buNone/>
              <a:defRPr sz="800"/>
            </a:lvl9pPr>
          </a:lstStyle>
          <a:p/>
        </p:txBody>
      </p:sp>
      <p:sp>
        <p:nvSpPr>
          <p:cNvPr id="1182" name="Google Shape;1182;p20"/>
          <p:cNvSpPr/>
          <p:nvPr/>
        </p:nvSpPr>
        <p:spPr>
          <a:xfrm rot="3176794">
            <a:off x="7710596" y="4065984"/>
            <a:ext cx="2264986" cy="2165743"/>
          </a:xfrm>
          <a:custGeom>
            <a:rect b="b" l="l" r="r" t="t"/>
            <a:pathLst>
              <a:path extrusionOk="0" h="20404" w="21339">
                <a:moveTo>
                  <a:pt x="95" y="0"/>
                </a:moveTo>
                <a:cubicBezTo>
                  <a:pt x="50" y="0"/>
                  <a:pt x="0" y="36"/>
                  <a:pt x="12" y="93"/>
                </a:cubicBezTo>
                <a:cubicBezTo>
                  <a:pt x="485" y="2330"/>
                  <a:pt x="1054" y="4567"/>
                  <a:pt x="1680" y="6766"/>
                </a:cubicBezTo>
                <a:cubicBezTo>
                  <a:pt x="2324" y="8965"/>
                  <a:pt x="3045" y="11126"/>
                  <a:pt x="3822" y="13249"/>
                </a:cubicBezTo>
                <a:cubicBezTo>
                  <a:pt x="4220" y="14330"/>
                  <a:pt x="4618" y="15391"/>
                  <a:pt x="5054" y="16453"/>
                </a:cubicBezTo>
                <a:cubicBezTo>
                  <a:pt x="5225" y="16889"/>
                  <a:pt x="5433" y="17287"/>
                  <a:pt x="5699" y="17666"/>
                </a:cubicBezTo>
                <a:cubicBezTo>
                  <a:pt x="5926" y="17988"/>
                  <a:pt x="6267" y="18216"/>
                  <a:pt x="6646" y="18348"/>
                </a:cubicBezTo>
                <a:cubicBezTo>
                  <a:pt x="6705" y="18361"/>
                  <a:pt x="6764" y="18368"/>
                  <a:pt x="6823" y="18368"/>
                </a:cubicBezTo>
                <a:cubicBezTo>
                  <a:pt x="7107" y="18368"/>
                  <a:pt x="7384" y="18221"/>
                  <a:pt x="7556" y="17969"/>
                </a:cubicBezTo>
                <a:cubicBezTo>
                  <a:pt x="7746" y="17609"/>
                  <a:pt x="7784" y="17173"/>
                  <a:pt x="7708" y="16775"/>
                </a:cubicBezTo>
                <a:cubicBezTo>
                  <a:pt x="7519" y="15770"/>
                  <a:pt x="7253" y="14784"/>
                  <a:pt x="6893" y="13837"/>
                </a:cubicBezTo>
                <a:cubicBezTo>
                  <a:pt x="6248" y="11941"/>
                  <a:pt x="5414" y="9969"/>
                  <a:pt x="5528" y="7922"/>
                </a:cubicBezTo>
                <a:cubicBezTo>
                  <a:pt x="5543" y="7707"/>
                  <a:pt x="5559" y="7504"/>
                  <a:pt x="5594" y="7294"/>
                </a:cubicBezTo>
                <a:lnTo>
                  <a:pt x="5594" y="7294"/>
                </a:lnTo>
                <a:cubicBezTo>
                  <a:pt x="6312" y="7702"/>
                  <a:pt x="6661" y="8502"/>
                  <a:pt x="6893" y="9268"/>
                </a:cubicBezTo>
                <a:cubicBezTo>
                  <a:pt x="7234" y="10349"/>
                  <a:pt x="7519" y="11467"/>
                  <a:pt x="7822" y="12567"/>
                </a:cubicBezTo>
                <a:lnTo>
                  <a:pt x="8789" y="16036"/>
                </a:lnTo>
                <a:cubicBezTo>
                  <a:pt x="8940" y="16604"/>
                  <a:pt x="9111" y="17173"/>
                  <a:pt x="9263" y="17742"/>
                </a:cubicBezTo>
                <a:cubicBezTo>
                  <a:pt x="9376" y="18216"/>
                  <a:pt x="9509" y="18652"/>
                  <a:pt x="9699" y="19107"/>
                </a:cubicBezTo>
                <a:cubicBezTo>
                  <a:pt x="9966" y="19713"/>
                  <a:pt x="10452" y="20404"/>
                  <a:pt x="11172" y="20404"/>
                </a:cubicBezTo>
                <a:cubicBezTo>
                  <a:pt x="11217" y="20404"/>
                  <a:pt x="11263" y="20401"/>
                  <a:pt x="11310" y="20396"/>
                </a:cubicBezTo>
                <a:cubicBezTo>
                  <a:pt x="11708" y="20339"/>
                  <a:pt x="12068" y="20092"/>
                  <a:pt x="12258" y="19732"/>
                </a:cubicBezTo>
                <a:cubicBezTo>
                  <a:pt x="12485" y="19334"/>
                  <a:pt x="12580" y="18860"/>
                  <a:pt x="12504" y="18405"/>
                </a:cubicBezTo>
                <a:cubicBezTo>
                  <a:pt x="12390" y="17855"/>
                  <a:pt x="12239" y="17306"/>
                  <a:pt x="12030" y="16794"/>
                </a:cubicBezTo>
                <a:cubicBezTo>
                  <a:pt x="11841" y="16263"/>
                  <a:pt x="11651" y="15713"/>
                  <a:pt x="11462" y="15183"/>
                </a:cubicBezTo>
                <a:cubicBezTo>
                  <a:pt x="11101" y="14083"/>
                  <a:pt x="10779" y="12965"/>
                  <a:pt x="10457" y="11865"/>
                </a:cubicBezTo>
                <a:cubicBezTo>
                  <a:pt x="10154" y="10766"/>
                  <a:pt x="9869" y="9628"/>
                  <a:pt x="9623" y="8491"/>
                </a:cubicBezTo>
                <a:cubicBezTo>
                  <a:pt x="9414" y="7486"/>
                  <a:pt x="9168" y="6424"/>
                  <a:pt x="9414" y="5420"/>
                </a:cubicBezTo>
                <a:cubicBezTo>
                  <a:pt x="9462" y="5197"/>
                  <a:pt x="9536" y="5002"/>
                  <a:pt x="9626" y="4810"/>
                </a:cubicBezTo>
                <a:lnTo>
                  <a:pt x="9626" y="4810"/>
                </a:lnTo>
                <a:cubicBezTo>
                  <a:pt x="11118" y="5773"/>
                  <a:pt x="11814" y="7472"/>
                  <a:pt x="12239" y="9135"/>
                </a:cubicBezTo>
                <a:cubicBezTo>
                  <a:pt x="12485" y="10026"/>
                  <a:pt x="12637" y="10936"/>
                  <a:pt x="12807" y="11846"/>
                </a:cubicBezTo>
                <a:cubicBezTo>
                  <a:pt x="13035" y="13040"/>
                  <a:pt x="13300" y="14216"/>
                  <a:pt x="13623" y="15391"/>
                </a:cubicBezTo>
                <a:cubicBezTo>
                  <a:pt x="13945" y="16547"/>
                  <a:pt x="14324" y="17723"/>
                  <a:pt x="14741" y="18879"/>
                </a:cubicBezTo>
                <a:cubicBezTo>
                  <a:pt x="14912" y="19315"/>
                  <a:pt x="15063" y="19827"/>
                  <a:pt x="15480" y="20092"/>
                </a:cubicBezTo>
                <a:cubicBezTo>
                  <a:pt x="15595" y="20165"/>
                  <a:pt x="15723" y="20199"/>
                  <a:pt x="15849" y="20199"/>
                </a:cubicBezTo>
                <a:cubicBezTo>
                  <a:pt x="16119" y="20199"/>
                  <a:pt x="16382" y="20042"/>
                  <a:pt x="16485" y="19770"/>
                </a:cubicBezTo>
                <a:cubicBezTo>
                  <a:pt x="16694" y="19334"/>
                  <a:pt x="16675" y="18765"/>
                  <a:pt x="16656" y="18292"/>
                </a:cubicBezTo>
                <a:cubicBezTo>
                  <a:pt x="16637" y="17723"/>
                  <a:pt x="16542" y="17154"/>
                  <a:pt x="16428" y="16585"/>
                </a:cubicBezTo>
                <a:cubicBezTo>
                  <a:pt x="16125" y="15467"/>
                  <a:pt x="15746" y="14348"/>
                  <a:pt x="15291" y="13268"/>
                </a:cubicBezTo>
                <a:cubicBezTo>
                  <a:pt x="14419" y="10993"/>
                  <a:pt x="13793" y="8623"/>
                  <a:pt x="13433" y="6216"/>
                </a:cubicBezTo>
                <a:cubicBezTo>
                  <a:pt x="13360" y="5689"/>
                  <a:pt x="13392" y="4465"/>
                  <a:pt x="14163" y="4465"/>
                </a:cubicBezTo>
                <a:cubicBezTo>
                  <a:pt x="14197" y="4465"/>
                  <a:pt x="14231" y="4467"/>
                  <a:pt x="14267" y="4472"/>
                </a:cubicBezTo>
                <a:cubicBezTo>
                  <a:pt x="14741" y="4548"/>
                  <a:pt x="15025" y="5060"/>
                  <a:pt x="15234" y="5439"/>
                </a:cubicBezTo>
                <a:cubicBezTo>
                  <a:pt x="15499" y="5913"/>
                  <a:pt x="15727" y="6406"/>
                  <a:pt x="15935" y="6898"/>
                </a:cubicBezTo>
                <a:cubicBezTo>
                  <a:pt x="16732" y="8946"/>
                  <a:pt x="17111" y="11107"/>
                  <a:pt x="17452" y="13268"/>
                </a:cubicBezTo>
                <a:cubicBezTo>
                  <a:pt x="17623" y="14348"/>
                  <a:pt x="17793" y="15429"/>
                  <a:pt x="18002" y="16510"/>
                </a:cubicBezTo>
                <a:cubicBezTo>
                  <a:pt x="18096" y="17040"/>
                  <a:pt x="18229" y="17590"/>
                  <a:pt x="18362" y="18121"/>
                </a:cubicBezTo>
                <a:cubicBezTo>
                  <a:pt x="18476" y="18557"/>
                  <a:pt x="18627" y="19031"/>
                  <a:pt x="18968" y="19334"/>
                </a:cubicBezTo>
                <a:cubicBezTo>
                  <a:pt x="19197" y="19533"/>
                  <a:pt x="19456" y="19618"/>
                  <a:pt x="19715" y="19618"/>
                </a:cubicBezTo>
                <a:cubicBezTo>
                  <a:pt x="20273" y="19618"/>
                  <a:pt x="20833" y="19220"/>
                  <a:pt x="21092" y="18690"/>
                </a:cubicBezTo>
                <a:cubicBezTo>
                  <a:pt x="21300" y="18178"/>
                  <a:pt x="21338" y="17628"/>
                  <a:pt x="21205" y="17078"/>
                </a:cubicBezTo>
                <a:cubicBezTo>
                  <a:pt x="21111" y="16472"/>
                  <a:pt x="20902" y="15884"/>
                  <a:pt x="20731" y="15277"/>
                </a:cubicBezTo>
                <a:lnTo>
                  <a:pt x="18684" y="7903"/>
                </a:lnTo>
                <a:cubicBezTo>
                  <a:pt x="18514" y="7315"/>
                  <a:pt x="18362" y="6728"/>
                  <a:pt x="18191" y="6102"/>
                </a:cubicBezTo>
                <a:cubicBezTo>
                  <a:pt x="18162" y="6043"/>
                  <a:pt x="18106" y="6015"/>
                  <a:pt x="18051" y="6015"/>
                </a:cubicBezTo>
                <a:cubicBezTo>
                  <a:pt x="17966" y="6015"/>
                  <a:pt x="17884" y="6082"/>
                  <a:pt x="17907" y="6197"/>
                </a:cubicBezTo>
                <a:cubicBezTo>
                  <a:pt x="18589" y="8623"/>
                  <a:pt x="19253" y="11050"/>
                  <a:pt x="19935" y="13476"/>
                </a:cubicBezTo>
                <a:lnTo>
                  <a:pt x="20428" y="15315"/>
                </a:lnTo>
                <a:cubicBezTo>
                  <a:pt x="20599" y="15903"/>
                  <a:pt x="20788" y="16491"/>
                  <a:pt x="20902" y="17078"/>
                </a:cubicBezTo>
                <a:cubicBezTo>
                  <a:pt x="21016" y="17609"/>
                  <a:pt x="21035" y="18216"/>
                  <a:pt x="20750" y="18690"/>
                </a:cubicBezTo>
                <a:cubicBezTo>
                  <a:pt x="20542" y="19050"/>
                  <a:pt x="20144" y="19296"/>
                  <a:pt x="19727" y="19334"/>
                </a:cubicBezTo>
                <a:cubicBezTo>
                  <a:pt x="19253" y="19334"/>
                  <a:pt x="18950" y="18917"/>
                  <a:pt x="18798" y="18519"/>
                </a:cubicBezTo>
                <a:cubicBezTo>
                  <a:pt x="18627" y="18026"/>
                  <a:pt x="18495" y="17533"/>
                  <a:pt x="18400" y="17040"/>
                </a:cubicBezTo>
                <a:cubicBezTo>
                  <a:pt x="18172" y="15979"/>
                  <a:pt x="17983" y="14898"/>
                  <a:pt x="17812" y="13837"/>
                </a:cubicBezTo>
                <a:cubicBezTo>
                  <a:pt x="17452" y="11713"/>
                  <a:pt x="17130" y="9571"/>
                  <a:pt x="16428" y="7524"/>
                </a:cubicBezTo>
                <a:cubicBezTo>
                  <a:pt x="16239" y="7031"/>
                  <a:pt x="16049" y="6538"/>
                  <a:pt x="15822" y="6064"/>
                </a:cubicBezTo>
                <a:cubicBezTo>
                  <a:pt x="15632" y="5590"/>
                  <a:pt x="15386" y="5154"/>
                  <a:pt x="15082" y="4756"/>
                </a:cubicBezTo>
                <a:cubicBezTo>
                  <a:pt x="14841" y="4446"/>
                  <a:pt x="14506" y="4199"/>
                  <a:pt x="14120" y="4199"/>
                </a:cubicBezTo>
                <a:cubicBezTo>
                  <a:pt x="14081" y="4199"/>
                  <a:pt x="14042" y="4201"/>
                  <a:pt x="14002" y="4207"/>
                </a:cubicBezTo>
                <a:cubicBezTo>
                  <a:pt x="13661" y="4282"/>
                  <a:pt x="13395" y="4529"/>
                  <a:pt x="13281" y="4851"/>
                </a:cubicBezTo>
                <a:cubicBezTo>
                  <a:pt x="13149" y="5230"/>
                  <a:pt x="13092" y="5609"/>
                  <a:pt x="13130" y="6007"/>
                </a:cubicBezTo>
                <a:cubicBezTo>
                  <a:pt x="13187" y="6538"/>
                  <a:pt x="13281" y="7088"/>
                  <a:pt x="13395" y="7619"/>
                </a:cubicBezTo>
                <a:cubicBezTo>
                  <a:pt x="13623" y="8794"/>
                  <a:pt x="13907" y="9969"/>
                  <a:pt x="14267" y="11126"/>
                </a:cubicBezTo>
                <a:cubicBezTo>
                  <a:pt x="14608" y="12244"/>
                  <a:pt x="15044" y="13344"/>
                  <a:pt x="15442" y="14443"/>
                </a:cubicBezTo>
                <a:cubicBezTo>
                  <a:pt x="15879" y="15524"/>
                  <a:pt x="16182" y="16642"/>
                  <a:pt x="16333" y="17799"/>
                </a:cubicBezTo>
                <a:cubicBezTo>
                  <a:pt x="16409" y="18329"/>
                  <a:pt x="16390" y="18879"/>
                  <a:pt x="16296" y="19410"/>
                </a:cubicBezTo>
                <a:cubicBezTo>
                  <a:pt x="16277" y="19618"/>
                  <a:pt x="16144" y="19789"/>
                  <a:pt x="15973" y="19884"/>
                </a:cubicBezTo>
                <a:cubicBezTo>
                  <a:pt x="15943" y="19889"/>
                  <a:pt x="15912" y="19892"/>
                  <a:pt x="15882" y="19892"/>
                </a:cubicBezTo>
                <a:cubicBezTo>
                  <a:pt x="15710" y="19892"/>
                  <a:pt x="15558" y="19802"/>
                  <a:pt x="15461" y="19656"/>
                </a:cubicBezTo>
                <a:cubicBezTo>
                  <a:pt x="15329" y="19467"/>
                  <a:pt x="15215" y="19258"/>
                  <a:pt x="15139" y="19031"/>
                </a:cubicBezTo>
                <a:cubicBezTo>
                  <a:pt x="15025" y="18746"/>
                  <a:pt x="14912" y="18481"/>
                  <a:pt x="14817" y="18197"/>
                </a:cubicBezTo>
                <a:cubicBezTo>
                  <a:pt x="14608" y="17628"/>
                  <a:pt x="14419" y="17059"/>
                  <a:pt x="14248" y="16491"/>
                </a:cubicBezTo>
                <a:cubicBezTo>
                  <a:pt x="13888" y="15353"/>
                  <a:pt x="13566" y="14178"/>
                  <a:pt x="13300" y="13003"/>
                </a:cubicBezTo>
                <a:cubicBezTo>
                  <a:pt x="13073" y="12017"/>
                  <a:pt x="12921" y="11031"/>
                  <a:pt x="12694" y="10045"/>
                </a:cubicBezTo>
                <a:cubicBezTo>
                  <a:pt x="12334" y="8377"/>
                  <a:pt x="11822" y="6576"/>
                  <a:pt x="10590" y="5306"/>
                </a:cubicBezTo>
                <a:cubicBezTo>
                  <a:pt x="10305" y="5022"/>
                  <a:pt x="9983" y="4756"/>
                  <a:pt x="9623" y="4548"/>
                </a:cubicBezTo>
                <a:cubicBezTo>
                  <a:pt x="9603" y="4534"/>
                  <a:pt x="9580" y="4528"/>
                  <a:pt x="9558" y="4528"/>
                </a:cubicBezTo>
                <a:cubicBezTo>
                  <a:pt x="9517" y="4528"/>
                  <a:pt x="9477" y="4549"/>
                  <a:pt x="9452" y="4586"/>
                </a:cubicBezTo>
                <a:cubicBezTo>
                  <a:pt x="8978" y="5458"/>
                  <a:pt x="9016" y="6481"/>
                  <a:pt x="9168" y="7448"/>
                </a:cubicBezTo>
                <a:cubicBezTo>
                  <a:pt x="9338" y="8510"/>
                  <a:pt x="9604" y="9571"/>
                  <a:pt x="9869" y="10633"/>
                </a:cubicBezTo>
                <a:cubicBezTo>
                  <a:pt x="10438" y="12832"/>
                  <a:pt x="11101" y="14993"/>
                  <a:pt x="11879" y="17135"/>
                </a:cubicBezTo>
                <a:cubicBezTo>
                  <a:pt x="12182" y="18007"/>
                  <a:pt x="12618" y="19182"/>
                  <a:pt x="11784" y="19922"/>
                </a:cubicBezTo>
                <a:cubicBezTo>
                  <a:pt x="11612" y="20082"/>
                  <a:pt x="11386" y="20166"/>
                  <a:pt x="11158" y="20166"/>
                </a:cubicBezTo>
                <a:cubicBezTo>
                  <a:pt x="11008" y="20166"/>
                  <a:pt x="10858" y="20130"/>
                  <a:pt x="10722" y="20055"/>
                </a:cubicBezTo>
                <a:cubicBezTo>
                  <a:pt x="10400" y="19827"/>
                  <a:pt x="10172" y="19524"/>
                  <a:pt x="10021" y="19182"/>
                </a:cubicBezTo>
                <a:cubicBezTo>
                  <a:pt x="9831" y="18784"/>
                  <a:pt x="9699" y="18367"/>
                  <a:pt x="9585" y="17950"/>
                </a:cubicBezTo>
                <a:lnTo>
                  <a:pt x="9111" y="16244"/>
                </a:lnTo>
                <a:lnTo>
                  <a:pt x="8125" y="12832"/>
                </a:lnTo>
                <a:cubicBezTo>
                  <a:pt x="7822" y="11732"/>
                  <a:pt x="7519" y="10614"/>
                  <a:pt x="7177" y="9514"/>
                </a:cubicBezTo>
                <a:cubicBezTo>
                  <a:pt x="6950" y="8737"/>
                  <a:pt x="6665" y="7903"/>
                  <a:pt x="6059" y="7353"/>
                </a:cubicBezTo>
                <a:cubicBezTo>
                  <a:pt x="5907" y="7221"/>
                  <a:pt x="5737" y="7107"/>
                  <a:pt x="5547" y="7012"/>
                </a:cubicBezTo>
                <a:cubicBezTo>
                  <a:pt x="5534" y="7008"/>
                  <a:pt x="5519" y="7005"/>
                  <a:pt x="5505" y="7005"/>
                </a:cubicBezTo>
                <a:cubicBezTo>
                  <a:pt x="5457" y="7005"/>
                  <a:pt x="5410" y="7030"/>
                  <a:pt x="5395" y="7088"/>
                </a:cubicBezTo>
                <a:cubicBezTo>
                  <a:pt x="5054" y="9041"/>
                  <a:pt x="5661" y="10936"/>
                  <a:pt x="6305" y="12775"/>
                </a:cubicBezTo>
                <a:cubicBezTo>
                  <a:pt x="6628" y="13723"/>
                  <a:pt x="6988" y="14671"/>
                  <a:pt x="7253" y="15638"/>
                </a:cubicBezTo>
                <a:cubicBezTo>
                  <a:pt x="7386" y="16093"/>
                  <a:pt x="7481" y="16566"/>
                  <a:pt x="7537" y="17059"/>
                </a:cubicBezTo>
                <a:cubicBezTo>
                  <a:pt x="7556" y="17457"/>
                  <a:pt x="7481" y="17969"/>
                  <a:pt x="7064" y="18121"/>
                </a:cubicBezTo>
                <a:cubicBezTo>
                  <a:pt x="6994" y="18147"/>
                  <a:pt x="6924" y="18158"/>
                  <a:pt x="6855" y="18158"/>
                </a:cubicBezTo>
                <a:cubicBezTo>
                  <a:pt x="6568" y="18158"/>
                  <a:pt x="6295" y="17959"/>
                  <a:pt x="6097" y="17761"/>
                </a:cubicBezTo>
                <a:cubicBezTo>
                  <a:pt x="5774" y="17438"/>
                  <a:pt x="5547" y="17059"/>
                  <a:pt x="5376" y="16642"/>
                </a:cubicBezTo>
                <a:cubicBezTo>
                  <a:pt x="4959" y="15619"/>
                  <a:pt x="4561" y="14595"/>
                  <a:pt x="4182" y="13571"/>
                </a:cubicBezTo>
                <a:cubicBezTo>
                  <a:pt x="3405" y="11505"/>
                  <a:pt x="2703" y="9401"/>
                  <a:pt x="2059" y="7278"/>
                </a:cubicBezTo>
                <a:cubicBezTo>
                  <a:pt x="1414" y="5154"/>
                  <a:pt x="846" y="3012"/>
                  <a:pt x="334" y="851"/>
                </a:cubicBezTo>
                <a:cubicBezTo>
                  <a:pt x="277" y="586"/>
                  <a:pt x="220" y="320"/>
                  <a:pt x="163" y="55"/>
                </a:cubicBezTo>
                <a:cubicBezTo>
                  <a:pt x="156" y="17"/>
                  <a:pt x="126" y="0"/>
                  <a:pt x="95"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89" name="Shape 89"/>
        <p:cNvGrpSpPr/>
        <p:nvPr/>
      </p:nvGrpSpPr>
      <p:grpSpPr>
        <a:xfrm>
          <a:off x="0" y="0"/>
          <a:ext cx="0" cy="0"/>
          <a:chOff x="0" y="0"/>
          <a:chExt cx="0" cy="0"/>
        </a:xfrm>
      </p:grpSpPr>
      <p:pic>
        <p:nvPicPr>
          <p:cNvPr id="90" name="Google Shape;90;p3"/>
          <p:cNvPicPr preferRelativeResize="0"/>
          <p:nvPr/>
        </p:nvPicPr>
        <p:blipFill>
          <a:blip r:embed="rId2">
            <a:alphaModFix amt="76000"/>
          </a:blip>
          <a:stretch>
            <a:fillRect/>
          </a:stretch>
        </p:blipFill>
        <p:spPr>
          <a:xfrm>
            <a:off x="345175" y="3258079"/>
            <a:ext cx="8158656" cy="3038275"/>
          </a:xfrm>
          <a:prstGeom prst="rect">
            <a:avLst/>
          </a:prstGeom>
          <a:noFill/>
          <a:ln>
            <a:noFill/>
          </a:ln>
        </p:spPr>
      </p:pic>
      <p:pic>
        <p:nvPicPr>
          <p:cNvPr id="91" name="Google Shape;91;p3"/>
          <p:cNvPicPr preferRelativeResize="0"/>
          <p:nvPr/>
        </p:nvPicPr>
        <p:blipFill>
          <a:blip r:embed="rId3">
            <a:alphaModFix amt="47000"/>
          </a:blip>
          <a:stretch>
            <a:fillRect/>
          </a:stretch>
        </p:blipFill>
        <p:spPr>
          <a:xfrm>
            <a:off x="1630988" y="143888"/>
            <a:ext cx="5882026" cy="4855727"/>
          </a:xfrm>
          <a:prstGeom prst="rect">
            <a:avLst/>
          </a:prstGeom>
          <a:noFill/>
          <a:ln>
            <a:noFill/>
          </a:ln>
        </p:spPr>
      </p:pic>
      <p:sp>
        <p:nvSpPr>
          <p:cNvPr id="92" name="Google Shape;92;p3"/>
          <p:cNvSpPr/>
          <p:nvPr/>
        </p:nvSpPr>
        <p:spPr>
          <a:xfrm>
            <a:off x="4379243" y="-2465274"/>
            <a:ext cx="4624024" cy="7256966"/>
          </a:xfrm>
          <a:custGeom>
            <a:rect b="b" l="l" r="r" t="t"/>
            <a:pathLst>
              <a:path extrusionOk="0" h="94461" w="55812">
                <a:moveTo>
                  <a:pt x="36054" y="83719"/>
                </a:moveTo>
                <a:cubicBezTo>
                  <a:pt x="36059" y="85810"/>
                  <a:pt x="36230" y="87883"/>
                  <a:pt x="36585" y="89937"/>
                </a:cubicBezTo>
                <a:cubicBezTo>
                  <a:pt x="36680" y="90449"/>
                  <a:pt x="36775" y="90942"/>
                  <a:pt x="36888" y="91454"/>
                </a:cubicBezTo>
                <a:cubicBezTo>
                  <a:pt x="36926" y="91719"/>
                  <a:pt x="37002" y="91984"/>
                  <a:pt x="37059" y="92250"/>
                </a:cubicBezTo>
                <a:cubicBezTo>
                  <a:pt x="37097" y="92439"/>
                  <a:pt x="37305" y="92856"/>
                  <a:pt x="37211" y="93046"/>
                </a:cubicBezTo>
                <a:cubicBezTo>
                  <a:pt x="37154" y="93160"/>
                  <a:pt x="36831" y="93255"/>
                  <a:pt x="36718" y="93311"/>
                </a:cubicBezTo>
                <a:cubicBezTo>
                  <a:pt x="36509" y="93425"/>
                  <a:pt x="36282" y="93539"/>
                  <a:pt x="36035" y="93634"/>
                </a:cubicBezTo>
                <a:cubicBezTo>
                  <a:pt x="35599" y="93804"/>
                  <a:pt x="35144" y="93937"/>
                  <a:pt x="34689" y="93994"/>
                </a:cubicBezTo>
                <a:cubicBezTo>
                  <a:pt x="34597" y="94004"/>
                  <a:pt x="34505" y="94009"/>
                  <a:pt x="34414" y="94009"/>
                </a:cubicBezTo>
                <a:cubicBezTo>
                  <a:pt x="33623" y="94009"/>
                  <a:pt x="32889" y="93638"/>
                  <a:pt x="32566" y="92856"/>
                </a:cubicBezTo>
                <a:cubicBezTo>
                  <a:pt x="32244" y="92041"/>
                  <a:pt x="32471" y="91093"/>
                  <a:pt x="32756" y="90297"/>
                </a:cubicBezTo>
                <a:cubicBezTo>
                  <a:pt x="33362" y="88572"/>
                  <a:pt x="34234" y="86923"/>
                  <a:pt x="35125" y="85331"/>
                </a:cubicBezTo>
                <a:cubicBezTo>
                  <a:pt x="35426" y="84788"/>
                  <a:pt x="35736" y="84251"/>
                  <a:pt x="36054" y="83719"/>
                </a:cubicBezTo>
                <a:close/>
                <a:moveTo>
                  <a:pt x="43850" y="72899"/>
                </a:moveTo>
                <a:cubicBezTo>
                  <a:pt x="43926" y="74041"/>
                  <a:pt x="43988" y="75183"/>
                  <a:pt x="44035" y="76326"/>
                </a:cubicBezTo>
                <a:cubicBezTo>
                  <a:pt x="44111" y="78487"/>
                  <a:pt x="44149" y="80629"/>
                  <a:pt x="44130" y="82790"/>
                </a:cubicBezTo>
                <a:cubicBezTo>
                  <a:pt x="44111" y="83871"/>
                  <a:pt x="44092" y="84970"/>
                  <a:pt x="44054" y="86051"/>
                </a:cubicBezTo>
                <a:cubicBezTo>
                  <a:pt x="44016" y="87037"/>
                  <a:pt x="44092" y="88117"/>
                  <a:pt x="43864" y="89065"/>
                </a:cubicBezTo>
                <a:cubicBezTo>
                  <a:pt x="43789" y="89463"/>
                  <a:pt x="43599" y="89823"/>
                  <a:pt x="43334" y="90127"/>
                </a:cubicBezTo>
                <a:cubicBezTo>
                  <a:pt x="43194" y="90249"/>
                  <a:pt x="43052" y="90301"/>
                  <a:pt x="42914" y="90301"/>
                </a:cubicBezTo>
                <a:cubicBezTo>
                  <a:pt x="42585" y="90301"/>
                  <a:pt x="42287" y="90001"/>
                  <a:pt x="42139" y="89653"/>
                </a:cubicBezTo>
                <a:cubicBezTo>
                  <a:pt x="41874" y="88970"/>
                  <a:pt x="41760" y="88193"/>
                  <a:pt x="41609" y="87473"/>
                </a:cubicBezTo>
                <a:cubicBezTo>
                  <a:pt x="41324" y="86165"/>
                  <a:pt x="41021" y="84724"/>
                  <a:pt x="40149" y="83643"/>
                </a:cubicBezTo>
                <a:cubicBezTo>
                  <a:pt x="39770" y="83169"/>
                  <a:pt x="39277" y="82809"/>
                  <a:pt x="38708" y="82582"/>
                </a:cubicBezTo>
                <a:cubicBezTo>
                  <a:pt x="38695" y="82577"/>
                  <a:pt x="38683" y="82574"/>
                  <a:pt x="38671" y="82574"/>
                </a:cubicBezTo>
                <a:cubicBezTo>
                  <a:pt x="38594" y="82574"/>
                  <a:pt x="38540" y="82668"/>
                  <a:pt x="38557" y="82733"/>
                </a:cubicBezTo>
                <a:cubicBezTo>
                  <a:pt x="38917" y="84667"/>
                  <a:pt x="39277" y="86601"/>
                  <a:pt x="39618" y="88534"/>
                </a:cubicBezTo>
                <a:lnTo>
                  <a:pt x="40149" y="91397"/>
                </a:lnTo>
                <a:cubicBezTo>
                  <a:pt x="40263" y="92136"/>
                  <a:pt x="40452" y="92875"/>
                  <a:pt x="40187" y="93596"/>
                </a:cubicBezTo>
                <a:cubicBezTo>
                  <a:pt x="40092" y="93861"/>
                  <a:pt x="39921" y="94183"/>
                  <a:pt x="39618" y="94240"/>
                </a:cubicBezTo>
                <a:cubicBezTo>
                  <a:pt x="39604" y="94243"/>
                  <a:pt x="39590" y="94244"/>
                  <a:pt x="39576" y="94244"/>
                </a:cubicBezTo>
                <a:cubicBezTo>
                  <a:pt x="39294" y="94244"/>
                  <a:pt x="39081" y="93717"/>
                  <a:pt x="38955" y="93482"/>
                </a:cubicBezTo>
                <a:cubicBezTo>
                  <a:pt x="38670" y="92856"/>
                  <a:pt x="38462" y="92193"/>
                  <a:pt x="38348" y="91511"/>
                </a:cubicBezTo>
                <a:cubicBezTo>
                  <a:pt x="38083" y="90146"/>
                  <a:pt x="38045" y="88762"/>
                  <a:pt x="37855" y="87397"/>
                </a:cubicBezTo>
                <a:cubicBezTo>
                  <a:pt x="37647" y="85994"/>
                  <a:pt x="37230" y="84610"/>
                  <a:pt x="36244" y="83549"/>
                </a:cubicBezTo>
                <a:cubicBezTo>
                  <a:pt x="36227" y="83526"/>
                  <a:pt x="36203" y="83515"/>
                  <a:pt x="36178" y="83514"/>
                </a:cubicBezTo>
                <a:lnTo>
                  <a:pt x="36178" y="83514"/>
                </a:lnTo>
                <a:cubicBezTo>
                  <a:pt x="38436" y="79777"/>
                  <a:pt x="41102" y="76305"/>
                  <a:pt x="43850" y="72899"/>
                </a:cubicBezTo>
                <a:close/>
                <a:moveTo>
                  <a:pt x="124" y="0"/>
                </a:moveTo>
                <a:cubicBezTo>
                  <a:pt x="60" y="0"/>
                  <a:pt x="1" y="49"/>
                  <a:pt x="36" y="119"/>
                </a:cubicBezTo>
                <a:lnTo>
                  <a:pt x="17" y="119"/>
                </a:lnTo>
                <a:cubicBezTo>
                  <a:pt x="2955" y="8498"/>
                  <a:pt x="5989" y="16839"/>
                  <a:pt x="9135" y="25123"/>
                </a:cubicBezTo>
                <a:cubicBezTo>
                  <a:pt x="9894" y="27152"/>
                  <a:pt x="10671" y="29180"/>
                  <a:pt x="11467" y="31208"/>
                </a:cubicBezTo>
                <a:cubicBezTo>
                  <a:pt x="12168" y="33028"/>
                  <a:pt x="12794" y="34905"/>
                  <a:pt x="13647" y="36649"/>
                </a:cubicBezTo>
                <a:cubicBezTo>
                  <a:pt x="14292" y="37976"/>
                  <a:pt x="15221" y="39246"/>
                  <a:pt x="16623" y="39796"/>
                </a:cubicBezTo>
                <a:cubicBezTo>
                  <a:pt x="17283" y="40054"/>
                  <a:pt x="17979" y="40142"/>
                  <a:pt x="18690" y="40142"/>
                </a:cubicBezTo>
                <a:cubicBezTo>
                  <a:pt x="19959" y="40142"/>
                  <a:pt x="21272" y="39862"/>
                  <a:pt x="22500" y="39777"/>
                </a:cubicBezTo>
                <a:cubicBezTo>
                  <a:pt x="23246" y="39726"/>
                  <a:pt x="23995" y="39701"/>
                  <a:pt x="24747" y="39701"/>
                </a:cubicBezTo>
                <a:cubicBezTo>
                  <a:pt x="26249" y="39701"/>
                  <a:pt x="27757" y="39802"/>
                  <a:pt x="29249" y="40004"/>
                </a:cubicBezTo>
                <a:cubicBezTo>
                  <a:pt x="31106" y="40270"/>
                  <a:pt x="33021" y="40668"/>
                  <a:pt x="34727" y="41502"/>
                </a:cubicBezTo>
                <a:cubicBezTo>
                  <a:pt x="36433" y="42317"/>
                  <a:pt x="37836" y="43682"/>
                  <a:pt x="38708" y="45350"/>
                </a:cubicBezTo>
                <a:cubicBezTo>
                  <a:pt x="39580" y="46981"/>
                  <a:pt x="40054" y="48782"/>
                  <a:pt x="40471" y="50545"/>
                </a:cubicBezTo>
                <a:cubicBezTo>
                  <a:pt x="42179" y="57664"/>
                  <a:pt x="43282" y="64918"/>
                  <a:pt x="43803" y="72216"/>
                </a:cubicBezTo>
                <a:lnTo>
                  <a:pt x="43803" y="72216"/>
                </a:lnTo>
                <a:cubicBezTo>
                  <a:pt x="43494" y="72599"/>
                  <a:pt x="43186" y="72983"/>
                  <a:pt x="42879" y="73369"/>
                </a:cubicBezTo>
                <a:cubicBezTo>
                  <a:pt x="40831" y="75966"/>
                  <a:pt x="38822" y="78601"/>
                  <a:pt x="37021" y="81387"/>
                </a:cubicBezTo>
                <a:cubicBezTo>
                  <a:pt x="35277" y="84098"/>
                  <a:pt x="33571" y="87018"/>
                  <a:pt x="32471" y="90070"/>
                </a:cubicBezTo>
                <a:cubicBezTo>
                  <a:pt x="31997" y="91359"/>
                  <a:pt x="31770" y="93198"/>
                  <a:pt x="33154" y="94013"/>
                </a:cubicBezTo>
                <a:cubicBezTo>
                  <a:pt x="33534" y="94235"/>
                  <a:pt x="33946" y="94326"/>
                  <a:pt x="34367" y="94326"/>
                </a:cubicBezTo>
                <a:cubicBezTo>
                  <a:pt x="35456" y="94326"/>
                  <a:pt x="36609" y="93717"/>
                  <a:pt x="37457" y="93198"/>
                </a:cubicBezTo>
                <a:cubicBezTo>
                  <a:pt x="37514" y="93160"/>
                  <a:pt x="37533" y="93103"/>
                  <a:pt x="37514" y="93046"/>
                </a:cubicBezTo>
                <a:cubicBezTo>
                  <a:pt x="36725" y="90076"/>
                  <a:pt x="36309" y="87016"/>
                  <a:pt x="36300" y="83937"/>
                </a:cubicBezTo>
                <a:lnTo>
                  <a:pt x="36300" y="83937"/>
                </a:lnTo>
                <a:cubicBezTo>
                  <a:pt x="38208" y="86250"/>
                  <a:pt x="37579" y="89653"/>
                  <a:pt x="38348" y="92383"/>
                </a:cubicBezTo>
                <a:cubicBezTo>
                  <a:pt x="38500" y="93065"/>
                  <a:pt x="38803" y="93710"/>
                  <a:pt x="39201" y="94297"/>
                </a:cubicBezTo>
                <a:cubicBezTo>
                  <a:pt x="39289" y="94413"/>
                  <a:pt x="39407" y="94460"/>
                  <a:pt x="39532" y="94460"/>
                </a:cubicBezTo>
                <a:cubicBezTo>
                  <a:pt x="39756" y="94460"/>
                  <a:pt x="40003" y="94309"/>
                  <a:pt x="40149" y="94127"/>
                </a:cubicBezTo>
                <a:cubicBezTo>
                  <a:pt x="40490" y="93728"/>
                  <a:pt x="40566" y="93103"/>
                  <a:pt x="40547" y="92591"/>
                </a:cubicBezTo>
                <a:cubicBezTo>
                  <a:pt x="40509" y="91681"/>
                  <a:pt x="40244" y="90752"/>
                  <a:pt x="40092" y="89861"/>
                </a:cubicBezTo>
                <a:cubicBezTo>
                  <a:pt x="39670" y="87551"/>
                  <a:pt x="39266" y="85241"/>
                  <a:pt x="38846" y="82914"/>
                </a:cubicBezTo>
                <a:lnTo>
                  <a:pt x="38846" y="82914"/>
                </a:lnTo>
                <a:cubicBezTo>
                  <a:pt x="40217" y="83575"/>
                  <a:pt x="40753" y="85091"/>
                  <a:pt x="41116" y="86487"/>
                </a:cubicBezTo>
                <a:cubicBezTo>
                  <a:pt x="41305" y="87245"/>
                  <a:pt x="41438" y="88022"/>
                  <a:pt x="41628" y="88781"/>
                </a:cubicBezTo>
                <a:cubicBezTo>
                  <a:pt x="41760" y="89349"/>
                  <a:pt x="41874" y="90146"/>
                  <a:pt x="42443" y="90468"/>
                </a:cubicBezTo>
                <a:cubicBezTo>
                  <a:pt x="42589" y="90550"/>
                  <a:pt x="42735" y="90587"/>
                  <a:pt x="42876" y="90587"/>
                </a:cubicBezTo>
                <a:cubicBezTo>
                  <a:pt x="43193" y="90587"/>
                  <a:pt x="43484" y="90402"/>
                  <a:pt x="43694" y="90127"/>
                </a:cubicBezTo>
                <a:cubicBezTo>
                  <a:pt x="44168" y="89539"/>
                  <a:pt x="44225" y="88781"/>
                  <a:pt x="44263" y="88060"/>
                </a:cubicBezTo>
                <a:cubicBezTo>
                  <a:pt x="44376" y="85842"/>
                  <a:pt x="44433" y="83624"/>
                  <a:pt x="44433" y="81425"/>
                </a:cubicBezTo>
                <a:cubicBezTo>
                  <a:pt x="44433" y="78462"/>
                  <a:pt x="44333" y="75502"/>
                  <a:pt x="44134" y="72549"/>
                </a:cubicBezTo>
                <a:lnTo>
                  <a:pt x="44134" y="72549"/>
                </a:lnTo>
                <a:cubicBezTo>
                  <a:pt x="45525" y="70831"/>
                  <a:pt x="46934" y="69129"/>
                  <a:pt x="48319" y="67416"/>
                </a:cubicBezTo>
                <a:cubicBezTo>
                  <a:pt x="50916" y="64213"/>
                  <a:pt x="53457" y="60952"/>
                  <a:pt x="55694" y="57464"/>
                </a:cubicBezTo>
                <a:cubicBezTo>
                  <a:pt x="55812" y="57293"/>
                  <a:pt x="55657" y="57122"/>
                  <a:pt x="55493" y="57122"/>
                </a:cubicBezTo>
                <a:cubicBezTo>
                  <a:pt x="55421" y="57122"/>
                  <a:pt x="55348" y="57155"/>
                  <a:pt x="55295" y="57236"/>
                </a:cubicBezTo>
                <a:cubicBezTo>
                  <a:pt x="51966" y="62402"/>
                  <a:pt x="47953" y="67087"/>
                  <a:pt x="44086" y="71866"/>
                </a:cubicBezTo>
                <a:lnTo>
                  <a:pt x="44086" y="71866"/>
                </a:lnTo>
                <a:cubicBezTo>
                  <a:pt x="43682" y="66321"/>
                  <a:pt x="42926" y="60806"/>
                  <a:pt x="41817" y="55360"/>
                </a:cubicBezTo>
                <a:cubicBezTo>
                  <a:pt x="41400" y="53255"/>
                  <a:pt x="40945" y="51132"/>
                  <a:pt x="40376" y="49066"/>
                </a:cubicBezTo>
                <a:cubicBezTo>
                  <a:pt x="39921" y="47379"/>
                  <a:pt x="39315" y="45673"/>
                  <a:pt x="38310" y="44213"/>
                </a:cubicBezTo>
                <a:cubicBezTo>
                  <a:pt x="36130" y="41104"/>
                  <a:pt x="32301" y="40175"/>
                  <a:pt x="28737" y="39739"/>
                </a:cubicBezTo>
                <a:cubicBezTo>
                  <a:pt x="27406" y="39567"/>
                  <a:pt x="26076" y="39485"/>
                  <a:pt x="24745" y="39485"/>
                </a:cubicBezTo>
                <a:cubicBezTo>
                  <a:pt x="23877" y="39485"/>
                  <a:pt x="23008" y="39520"/>
                  <a:pt x="22140" y="39587"/>
                </a:cubicBezTo>
                <a:cubicBezTo>
                  <a:pt x="21041" y="39680"/>
                  <a:pt x="19854" y="39911"/>
                  <a:pt x="18707" y="39911"/>
                </a:cubicBezTo>
                <a:cubicBezTo>
                  <a:pt x="17736" y="39911"/>
                  <a:pt x="16794" y="39745"/>
                  <a:pt x="15960" y="39189"/>
                </a:cubicBezTo>
                <a:cubicBezTo>
                  <a:pt x="14519" y="38204"/>
                  <a:pt x="13780" y="36479"/>
                  <a:pt x="13173" y="34924"/>
                </a:cubicBezTo>
                <a:cubicBezTo>
                  <a:pt x="12339" y="32820"/>
                  <a:pt x="11543" y="30735"/>
                  <a:pt x="10728" y="28630"/>
                </a:cubicBezTo>
                <a:cubicBezTo>
                  <a:pt x="7505" y="20194"/>
                  <a:pt x="4377" y="11721"/>
                  <a:pt x="1344" y="3228"/>
                </a:cubicBezTo>
                <a:cubicBezTo>
                  <a:pt x="965" y="2166"/>
                  <a:pt x="586" y="1124"/>
                  <a:pt x="226" y="62"/>
                </a:cubicBezTo>
                <a:cubicBezTo>
                  <a:pt x="204" y="19"/>
                  <a:pt x="163" y="0"/>
                  <a:pt x="124" y="0"/>
                </a:cubicBezTo>
                <a:close/>
              </a:path>
            </a:pathLst>
          </a:custGeom>
          <a:solidFill>
            <a:srgbClr val="1C5F6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3" name="Google Shape;93;p3"/>
          <p:cNvGrpSpPr/>
          <p:nvPr/>
        </p:nvGrpSpPr>
        <p:grpSpPr>
          <a:xfrm rot="-2700000">
            <a:off x="473130" y="2695837"/>
            <a:ext cx="1344349" cy="2469678"/>
            <a:chOff x="272875" y="1419395"/>
            <a:chExt cx="255950" cy="563168"/>
          </a:xfrm>
        </p:grpSpPr>
        <p:sp>
          <p:nvSpPr>
            <p:cNvPr id="94" name="Google Shape;94;p3"/>
            <p:cNvSpPr/>
            <p:nvPr/>
          </p:nvSpPr>
          <p:spPr>
            <a:xfrm>
              <a:off x="471925" y="1963988"/>
              <a:ext cx="26575" cy="18575"/>
            </a:xfrm>
            <a:custGeom>
              <a:rect b="b" l="l" r="r" t="t"/>
              <a:pathLst>
                <a:path extrusionOk="0" h="743" w="1063">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3"/>
            <p:cNvSpPr/>
            <p:nvPr/>
          </p:nvSpPr>
          <p:spPr>
            <a:xfrm>
              <a:off x="366725" y="1787738"/>
              <a:ext cx="29875" cy="22300"/>
            </a:xfrm>
            <a:custGeom>
              <a:rect b="b" l="l" r="r" t="t"/>
              <a:pathLst>
                <a:path extrusionOk="0" h="892" w="1195">
                  <a:moveTo>
                    <a:pt x="607" y="1"/>
                  </a:moveTo>
                  <a:cubicBezTo>
                    <a:pt x="0" y="1"/>
                    <a:pt x="0" y="892"/>
                    <a:pt x="607" y="892"/>
                  </a:cubicBezTo>
                  <a:cubicBezTo>
                    <a:pt x="1194" y="892"/>
                    <a:pt x="1194" y="1"/>
                    <a:pt x="607"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3"/>
            <p:cNvSpPr/>
            <p:nvPr/>
          </p:nvSpPr>
          <p:spPr>
            <a:xfrm>
              <a:off x="380450" y="1835613"/>
              <a:ext cx="9975" cy="8550"/>
            </a:xfrm>
            <a:custGeom>
              <a:rect b="b" l="l" r="r" t="t"/>
              <a:pathLst>
                <a:path extrusionOk="0" h="342" w="399">
                  <a:moveTo>
                    <a:pt x="209" y="1"/>
                  </a:moveTo>
                  <a:cubicBezTo>
                    <a:pt x="1" y="38"/>
                    <a:pt x="1" y="323"/>
                    <a:pt x="209" y="342"/>
                  </a:cubicBezTo>
                  <a:cubicBezTo>
                    <a:pt x="399" y="323"/>
                    <a:pt x="399" y="38"/>
                    <a:pt x="209"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3"/>
            <p:cNvSpPr/>
            <p:nvPr/>
          </p:nvSpPr>
          <p:spPr>
            <a:xfrm>
              <a:off x="416475" y="1837513"/>
              <a:ext cx="5700" cy="4750"/>
            </a:xfrm>
            <a:custGeom>
              <a:rect b="b" l="l" r="r" t="t"/>
              <a:pathLst>
                <a:path extrusionOk="0" h="190" w="228">
                  <a:moveTo>
                    <a:pt x="114" y="0"/>
                  </a:moveTo>
                  <a:cubicBezTo>
                    <a:pt x="0" y="19"/>
                    <a:pt x="0" y="171"/>
                    <a:pt x="114" y="190"/>
                  </a:cubicBezTo>
                  <a:cubicBezTo>
                    <a:pt x="228" y="171"/>
                    <a:pt x="228" y="19"/>
                    <a:pt x="11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3"/>
            <p:cNvSpPr/>
            <p:nvPr/>
          </p:nvSpPr>
          <p:spPr>
            <a:xfrm>
              <a:off x="415525" y="1877788"/>
              <a:ext cx="7600" cy="10675"/>
            </a:xfrm>
            <a:custGeom>
              <a:rect b="b" l="l" r="r" t="t"/>
              <a:pathLst>
                <a:path extrusionOk="0" h="427" w="304">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3"/>
            <p:cNvSpPr/>
            <p:nvPr/>
          </p:nvSpPr>
          <p:spPr>
            <a:xfrm>
              <a:off x="432600" y="1937038"/>
              <a:ext cx="10450" cy="8075"/>
            </a:xfrm>
            <a:custGeom>
              <a:rect b="b" l="l" r="r" t="t"/>
              <a:pathLst>
                <a:path extrusionOk="0" h="323" w="418">
                  <a:moveTo>
                    <a:pt x="209" y="0"/>
                  </a:moveTo>
                  <a:cubicBezTo>
                    <a:pt x="0" y="0"/>
                    <a:pt x="0" y="323"/>
                    <a:pt x="209" y="323"/>
                  </a:cubicBezTo>
                  <a:cubicBezTo>
                    <a:pt x="417" y="323"/>
                    <a:pt x="417" y="0"/>
                    <a:pt x="209"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3"/>
            <p:cNvSpPr/>
            <p:nvPr/>
          </p:nvSpPr>
          <p:spPr>
            <a:xfrm>
              <a:off x="452025" y="1974938"/>
              <a:ext cx="9500" cy="7150"/>
            </a:xfrm>
            <a:custGeom>
              <a:rect b="b" l="l" r="r" t="t"/>
              <a:pathLst>
                <a:path extrusionOk="0" h="286" w="380">
                  <a:moveTo>
                    <a:pt x="190" y="1"/>
                  </a:moveTo>
                  <a:cubicBezTo>
                    <a:pt x="0" y="1"/>
                    <a:pt x="0" y="285"/>
                    <a:pt x="190" y="285"/>
                  </a:cubicBezTo>
                  <a:cubicBezTo>
                    <a:pt x="379" y="285"/>
                    <a:pt x="379" y="1"/>
                    <a:pt x="190"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3"/>
            <p:cNvSpPr/>
            <p:nvPr/>
          </p:nvSpPr>
          <p:spPr>
            <a:xfrm>
              <a:off x="472875" y="1918538"/>
              <a:ext cx="19925" cy="15200"/>
            </a:xfrm>
            <a:custGeom>
              <a:rect b="b" l="l" r="r" t="t"/>
              <a:pathLst>
                <a:path extrusionOk="0" h="608" w="797">
                  <a:moveTo>
                    <a:pt x="398" y="1"/>
                  </a:moveTo>
                  <a:cubicBezTo>
                    <a:pt x="0" y="1"/>
                    <a:pt x="0" y="608"/>
                    <a:pt x="398" y="608"/>
                  </a:cubicBezTo>
                  <a:cubicBezTo>
                    <a:pt x="797" y="608"/>
                    <a:pt x="797" y="1"/>
                    <a:pt x="398"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3"/>
            <p:cNvSpPr/>
            <p:nvPr/>
          </p:nvSpPr>
          <p:spPr>
            <a:xfrm>
              <a:off x="444900" y="1890113"/>
              <a:ext cx="16150" cy="11875"/>
            </a:xfrm>
            <a:custGeom>
              <a:rect b="b" l="l" r="r" t="t"/>
              <a:pathLst>
                <a:path extrusionOk="0" h="475" w="646">
                  <a:moveTo>
                    <a:pt x="323" y="1"/>
                  </a:moveTo>
                  <a:cubicBezTo>
                    <a:pt x="1" y="1"/>
                    <a:pt x="1" y="475"/>
                    <a:pt x="323" y="475"/>
                  </a:cubicBezTo>
                  <a:cubicBezTo>
                    <a:pt x="645" y="475"/>
                    <a:pt x="645" y="1"/>
                    <a:pt x="32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3"/>
            <p:cNvSpPr/>
            <p:nvPr/>
          </p:nvSpPr>
          <p:spPr>
            <a:xfrm>
              <a:off x="398475" y="1905288"/>
              <a:ext cx="11875" cy="11400"/>
            </a:xfrm>
            <a:custGeom>
              <a:rect b="b" l="l" r="r" t="t"/>
              <a:pathLst>
                <a:path extrusionOk="0" h="456" w="475">
                  <a:moveTo>
                    <a:pt x="228" y="0"/>
                  </a:moveTo>
                  <a:cubicBezTo>
                    <a:pt x="0" y="57"/>
                    <a:pt x="0" y="398"/>
                    <a:pt x="228" y="455"/>
                  </a:cubicBezTo>
                  <a:cubicBezTo>
                    <a:pt x="474" y="398"/>
                    <a:pt x="474" y="57"/>
                    <a:pt x="228"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3"/>
            <p:cNvSpPr/>
            <p:nvPr/>
          </p:nvSpPr>
          <p:spPr>
            <a:xfrm>
              <a:off x="454400" y="1849363"/>
              <a:ext cx="11850" cy="11400"/>
            </a:xfrm>
            <a:custGeom>
              <a:rect b="b" l="l" r="r" t="t"/>
              <a:pathLst>
                <a:path extrusionOk="0" h="456" w="474">
                  <a:moveTo>
                    <a:pt x="246" y="0"/>
                  </a:moveTo>
                  <a:cubicBezTo>
                    <a:pt x="0" y="57"/>
                    <a:pt x="0" y="398"/>
                    <a:pt x="246" y="455"/>
                  </a:cubicBezTo>
                  <a:cubicBezTo>
                    <a:pt x="474" y="398"/>
                    <a:pt x="474" y="57"/>
                    <a:pt x="24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3"/>
            <p:cNvSpPr/>
            <p:nvPr/>
          </p:nvSpPr>
          <p:spPr>
            <a:xfrm>
              <a:off x="428800" y="1830863"/>
              <a:ext cx="14725" cy="11400"/>
            </a:xfrm>
            <a:custGeom>
              <a:rect b="b" l="l" r="r" t="t"/>
              <a:pathLst>
                <a:path extrusionOk="0" h="456" w="589">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3"/>
            <p:cNvSpPr/>
            <p:nvPr/>
          </p:nvSpPr>
          <p:spPr>
            <a:xfrm>
              <a:off x="440175" y="1765463"/>
              <a:ext cx="18025" cy="14725"/>
            </a:xfrm>
            <a:custGeom>
              <a:rect b="b" l="l" r="r" t="t"/>
              <a:pathLst>
                <a:path extrusionOk="0" h="589" w="721">
                  <a:moveTo>
                    <a:pt x="361" y="1"/>
                  </a:moveTo>
                  <a:cubicBezTo>
                    <a:pt x="0" y="20"/>
                    <a:pt x="0" y="551"/>
                    <a:pt x="361" y="589"/>
                  </a:cubicBezTo>
                  <a:cubicBezTo>
                    <a:pt x="721" y="551"/>
                    <a:pt x="721" y="20"/>
                    <a:pt x="36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3"/>
            <p:cNvSpPr/>
            <p:nvPr/>
          </p:nvSpPr>
          <p:spPr>
            <a:xfrm>
              <a:off x="385200" y="1777313"/>
              <a:ext cx="15650" cy="13300"/>
            </a:xfrm>
            <a:custGeom>
              <a:rect b="b" l="l" r="r" t="t"/>
              <a:pathLst>
                <a:path extrusionOk="0" h="532" w="626">
                  <a:moveTo>
                    <a:pt x="323" y="1"/>
                  </a:moveTo>
                  <a:cubicBezTo>
                    <a:pt x="0" y="39"/>
                    <a:pt x="0" y="494"/>
                    <a:pt x="323" y="532"/>
                  </a:cubicBezTo>
                  <a:cubicBezTo>
                    <a:pt x="626" y="494"/>
                    <a:pt x="626" y="39"/>
                    <a:pt x="32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3"/>
            <p:cNvSpPr/>
            <p:nvPr/>
          </p:nvSpPr>
          <p:spPr>
            <a:xfrm>
              <a:off x="399875" y="1703388"/>
              <a:ext cx="16150" cy="11875"/>
            </a:xfrm>
            <a:custGeom>
              <a:rect b="b" l="l" r="r" t="t"/>
              <a:pathLst>
                <a:path extrusionOk="0" h="475" w="646">
                  <a:moveTo>
                    <a:pt x="323" y="1"/>
                  </a:moveTo>
                  <a:cubicBezTo>
                    <a:pt x="1" y="1"/>
                    <a:pt x="1" y="474"/>
                    <a:pt x="323" y="474"/>
                  </a:cubicBezTo>
                  <a:cubicBezTo>
                    <a:pt x="646" y="474"/>
                    <a:pt x="646" y="1"/>
                    <a:pt x="32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3"/>
            <p:cNvSpPr/>
            <p:nvPr/>
          </p:nvSpPr>
          <p:spPr>
            <a:xfrm>
              <a:off x="354400" y="1709538"/>
              <a:ext cx="17550" cy="14250"/>
            </a:xfrm>
            <a:custGeom>
              <a:rect b="b" l="l" r="r" t="t"/>
              <a:pathLst>
                <a:path extrusionOk="0" h="570" w="702">
                  <a:moveTo>
                    <a:pt x="341" y="1"/>
                  </a:moveTo>
                  <a:cubicBezTo>
                    <a:pt x="0" y="20"/>
                    <a:pt x="0" y="532"/>
                    <a:pt x="341" y="570"/>
                  </a:cubicBezTo>
                  <a:cubicBezTo>
                    <a:pt x="702" y="532"/>
                    <a:pt x="702" y="20"/>
                    <a:pt x="34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3"/>
            <p:cNvSpPr/>
            <p:nvPr/>
          </p:nvSpPr>
          <p:spPr>
            <a:xfrm>
              <a:off x="369050" y="1615955"/>
              <a:ext cx="19450" cy="14250"/>
            </a:xfrm>
            <a:custGeom>
              <a:rect b="b" l="l" r="r" t="t"/>
              <a:pathLst>
                <a:path extrusionOk="0" h="570" w="778">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3"/>
            <p:cNvSpPr/>
            <p:nvPr/>
          </p:nvSpPr>
          <p:spPr>
            <a:xfrm>
              <a:off x="490635" y="1582215"/>
              <a:ext cx="17550" cy="13750"/>
            </a:xfrm>
            <a:custGeom>
              <a:rect b="b" l="l" r="r" t="t"/>
              <a:pathLst>
                <a:path extrusionOk="0" h="550" w="702">
                  <a:moveTo>
                    <a:pt x="360" y="0"/>
                  </a:moveTo>
                  <a:cubicBezTo>
                    <a:pt x="0" y="0"/>
                    <a:pt x="0" y="550"/>
                    <a:pt x="360" y="550"/>
                  </a:cubicBezTo>
                  <a:cubicBezTo>
                    <a:pt x="701" y="550"/>
                    <a:pt x="701" y="0"/>
                    <a:pt x="360"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3"/>
            <p:cNvSpPr/>
            <p:nvPr/>
          </p:nvSpPr>
          <p:spPr>
            <a:xfrm>
              <a:off x="297525" y="1637988"/>
              <a:ext cx="18975" cy="14725"/>
            </a:xfrm>
            <a:custGeom>
              <a:rect b="b" l="l" r="r" t="t"/>
              <a:pathLst>
                <a:path extrusionOk="0" h="589" w="759">
                  <a:moveTo>
                    <a:pt x="379" y="0"/>
                  </a:moveTo>
                  <a:cubicBezTo>
                    <a:pt x="0" y="0"/>
                    <a:pt x="0" y="588"/>
                    <a:pt x="379" y="588"/>
                  </a:cubicBezTo>
                  <a:cubicBezTo>
                    <a:pt x="759" y="588"/>
                    <a:pt x="759" y="0"/>
                    <a:pt x="379"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3"/>
            <p:cNvSpPr/>
            <p:nvPr/>
          </p:nvSpPr>
          <p:spPr>
            <a:xfrm>
              <a:off x="438343" y="1487068"/>
              <a:ext cx="20875" cy="15675"/>
            </a:xfrm>
            <a:custGeom>
              <a:rect b="b" l="l" r="r" t="t"/>
              <a:pathLst>
                <a:path extrusionOk="0" h="627" w="835">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3"/>
            <p:cNvSpPr/>
            <p:nvPr/>
          </p:nvSpPr>
          <p:spPr>
            <a:xfrm>
              <a:off x="311750" y="1588238"/>
              <a:ext cx="12800" cy="9500"/>
            </a:xfrm>
            <a:custGeom>
              <a:rect b="b" l="l" r="r" t="t"/>
              <a:pathLst>
                <a:path extrusionOk="0" h="380" w="512">
                  <a:moveTo>
                    <a:pt x="265" y="0"/>
                  </a:moveTo>
                  <a:cubicBezTo>
                    <a:pt x="0" y="0"/>
                    <a:pt x="0" y="379"/>
                    <a:pt x="265" y="379"/>
                  </a:cubicBezTo>
                  <a:cubicBezTo>
                    <a:pt x="512" y="379"/>
                    <a:pt x="512" y="0"/>
                    <a:pt x="265"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3"/>
            <p:cNvSpPr/>
            <p:nvPr/>
          </p:nvSpPr>
          <p:spPr>
            <a:xfrm>
              <a:off x="285675" y="1574488"/>
              <a:ext cx="20400" cy="15175"/>
            </a:xfrm>
            <a:custGeom>
              <a:rect b="b" l="l" r="r" t="t"/>
              <a:pathLst>
                <a:path extrusionOk="0" h="607" w="816">
                  <a:moveTo>
                    <a:pt x="398" y="0"/>
                  </a:moveTo>
                  <a:cubicBezTo>
                    <a:pt x="0" y="0"/>
                    <a:pt x="0" y="607"/>
                    <a:pt x="398" y="607"/>
                  </a:cubicBezTo>
                  <a:cubicBezTo>
                    <a:pt x="816" y="607"/>
                    <a:pt x="816" y="0"/>
                    <a:pt x="398"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3"/>
            <p:cNvSpPr/>
            <p:nvPr/>
          </p:nvSpPr>
          <p:spPr>
            <a:xfrm>
              <a:off x="354400" y="1551263"/>
              <a:ext cx="9975" cy="8550"/>
            </a:xfrm>
            <a:custGeom>
              <a:rect b="b" l="l" r="r" t="t"/>
              <a:pathLst>
                <a:path extrusionOk="0" h="342" w="399">
                  <a:moveTo>
                    <a:pt x="209" y="0"/>
                  </a:moveTo>
                  <a:cubicBezTo>
                    <a:pt x="0" y="38"/>
                    <a:pt x="0" y="323"/>
                    <a:pt x="209" y="342"/>
                  </a:cubicBezTo>
                  <a:cubicBezTo>
                    <a:pt x="398" y="323"/>
                    <a:pt x="398" y="38"/>
                    <a:pt x="209"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3"/>
            <p:cNvSpPr/>
            <p:nvPr/>
          </p:nvSpPr>
          <p:spPr>
            <a:xfrm>
              <a:off x="337800" y="1527563"/>
              <a:ext cx="13300" cy="11400"/>
            </a:xfrm>
            <a:custGeom>
              <a:rect b="b" l="l" r="r" t="t"/>
              <a:pathLst>
                <a:path extrusionOk="0" h="456" w="532">
                  <a:moveTo>
                    <a:pt x="266" y="1"/>
                  </a:moveTo>
                  <a:cubicBezTo>
                    <a:pt x="1" y="38"/>
                    <a:pt x="1" y="418"/>
                    <a:pt x="266" y="455"/>
                  </a:cubicBezTo>
                  <a:cubicBezTo>
                    <a:pt x="531" y="418"/>
                    <a:pt x="531" y="38"/>
                    <a:pt x="266"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3"/>
            <p:cNvSpPr/>
            <p:nvPr/>
          </p:nvSpPr>
          <p:spPr>
            <a:xfrm>
              <a:off x="272875" y="1700063"/>
              <a:ext cx="23250" cy="18050"/>
            </a:xfrm>
            <a:custGeom>
              <a:rect b="b" l="l" r="r" t="t"/>
              <a:pathLst>
                <a:path extrusionOk="0" h="722" w="930">
                  <a:moveTo>
                    <a:pt x="474" y="1"/>
                  </a:moveTo>
                  <a:cubicBezTo>
                    <a:pt x="0" y="1"/>
                    <a:pt x="0" y="721"/>
                    <a:pt x="474" y="721"/>
                  </a:cubicBezTo>
                  <a:cubicBezTo>
                    <a:pt x="929" y="721"/>
                    <a:pt x="929" y="1"/>
                    <a:pt x="474"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3"/>
            <p:cNvSpPr/>
            <p:nvPr/>
          </p:nvSpPr>
          <p:spPr>
            <a:xfrm>
              <a:off x="507000" y="1726138"/>
              <a:ext cx="3800" cy="3350"/>
            </a:xfrm>
            <a:custGeom>
              <a:rect b="b" l="l" r="r" t="t"/>
              <a:pathLst>
                <a:path extrusionOk="0" h="134" w="152">
                  <a:moveTo>
                    <a:pt x="76" y="0"/>
                  </a:moveTo>
                  <a:cubicBezTo>
                    <a:pt x="0" y="0"/>
                    <a:pt x="0" y="114"/>
                    <a:pt x="76" y="133"/>
                  </a:cubicBezTo>
                  <a:cubicBezTo>
                    <a:pt x="152" y="114"/>
                    <a:pt x="152" y="0"/>
                    <a:pt x="7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3"/>
            <p:cNvSpPr/>
            <p:nvPr/>
          </p:nvSpPr>
          <p:spPr>
            <a:xfrm>
              <a:off x="485200" y="1780638"/>
              <a:ext cx="18025" cy="13775"/>
            </a:xfrm>
            <a:custGeom>
              <a:rect b="b" l="l" r="r" t="t"/>
              <a:pathLst>
                <a:path extrusionOk="0" h="551" w="721">
                  <a:moveTo>
                    <a:pt x="360" y="1"/>
                  </a:moveTo>
                  <a:cubicBezTo>
                    <a:pt x="0" y="1"/>
                    <a:pt x="0" y="550"/>
                    <a:pt x="360" y="550"/>
                  </a:cubicBezTo>
                  <a:cubicBezTo>
                    <a:pt x="721" y="550"/>
                    <a:pt x="721" y="1"/>
                    <a:pt x="360"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3"/>
            <p:cNvSpPr/>
            <p:nvPr/>
          </p:nvSpPr>
          <p:spPr>
            <a:xfrm>
              <a:off x="502250" y="1829463"/>
              <a:ext cx="9500" cy="6175"/>
            </a:xfrm>
            <a:custGeom>
              <a:rect b="b" l="l" r="r" t="t"/>
              <a:pathLst>
                <a:path extrusionOk="0" h="247" w="38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3"/>
            <p:cNvSpPr/>
            <p:nvPr/>
          </p:nvSpPr>
          <p:spPr>
            <a:xfrm>
              <a:off x="504150" y="1867838"/>
              <a:ext cx="24675" cy="18975"/>
            </a:xfrm>
            <a:custGeom>
              <a:rect b="b" l="l" r="r" t="t"/>
              <a:pathLst>
                <a:path extrusionOk="0" h="759" w="987">
                  <a:moveTo>
                    <a:pt x="493" y="1"/>
                  </a:moveTo>
                  <a:cubicBezTo>
                    <a:pt x="1" y="1"/>
                    <a:pt x="1" y="759"/>
                    <a:pt x="493" y="759"/>
                  </a:cubicBezTo>
                  <a:cubicBezTo>
                    <a:pt x="986" y="759"/>
                    <a:pt x="986" y="1"/>
                    <a:pt x="49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3"/>
            <p:cNvSpPr/>
            <p:nvPr/>
          </p:nvSpPr>
          <p:spPr>
            <a:xfrm>
              <a:off x="360075" y="1953883"/>
              <a:ext cx="20875" cy="17075"/>
            </a:xfrm>
            <a:custGeom>
              <a:rect b="b" l="l" r="r" t="t"/>
              <a:pathLst>
                <a:path extrusionOk="0" h="683" w="835">
                  <a:moveTo>
                    <a:pt x="418" y="0"/>
                  </a:moveTo>
                  <a:cubicBezTo>
                    <a:pt x="1" y="38"/>
                    <a:pt x="1" y="645"/>
                    <a:pt x="418" y="683"/>
                  </a:cubicBezTo>
                  <a:cubicBezTo>
                    <a:pt x="835" y="645"/>
                    <a:pt x="835" y="38"/>
                    <a:pt x="418"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3"/>
            <p:cNvSpPr/>
            <p:nvPr/>
          </p:nvSpPr>
          <p:spPr>
            <a:xfrm>
              <a:off x="319325" y="1860263"/>
              <a:ext cx="16125" cy="12350"/>
            </a:xfrm>
            <a:custGeom>
              <a:rect b="b" l="l" r="r" t="t"/>
              <a:pathLst>
                <a:path extrusionOk="0" h="494" w="645">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3"/>
            <p:cNvSpPr/>
            <p:nvPr/>
          </p:nvSpPr>
          <p:spPr>
            <a:xfrm>
              <a:off x="325475" y="1808138"/>
              <a:ext cx="15675" cy="11850"/>
            </a:xfrm>
            <a:custGeom>
              <a:rect b="b" l="l" r="r" t="t"/>
              <a:pathLst>
                <a:path extrusionOk="0" h="474" w="627">
                  <a:moveTo>
                    <a:pt x="304" y="0"/>
                  </a:moveTo>
                  <a:cubicBezTo>
                    <a:pt x="1" y="0"/>
                    <a:pt x="1" y="474"/>
                    <a:pt x="304" y="474"/>
                  </a:cubicBezTo>
                  <a:cubicBezTo>
                    <a:pt x="626" y="474"/>
                    <a:pt x="626" y="0"/>
                    <a:pt x="30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3"/>
            <p:cNvSpPr/>
            <p:nvPr/>
          </p:nvSpPr>
          <p:spPr>
            <a:xfrm>
              <a:off x="298950" y="1787738"/>
              <a:ext cx="8550" cy="7150"/>
            </a:xfrm>
            <a:custGeom>
              <a:rect b="b" l="l" r="r" t="t"/>
              <a:pathLst>
                <a:path extrusionOk="0" h="286" w="342">
                  <a:moveTo>
                    <a:pt x="171" y="1"/>
                  </a:moveTo>
                  <a:cubicBezTo>
                    <a:pt x="0" y="20"/>
                    <a:pt x="0" y="266"/>
                    <a:pt x="171" y="285"/>
                  </a:cubicBezTo>
                  <a:cubicBezTo>
                    <a:pt x="341" y="266"/>
                    <a:pt x="341" y="20"/>
                    <a:pt x="17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3"/>
            <p:cNvSpPr/>
            <p:nvPr/>
          </p:nvSpPr>
          <p:spPr>
            <a:xfrm>
              <a:off x="394558" y="1560904"/>
              <a:ext cx="21825" cy="16625"/>
            </a:xfrm>
            <a:custGeom>
              <a:rect b="b" l="l" r="r" t="t"/>
              <a:pathLst>
                <a:path extrusionOk="0" h="665" w="873">
                  <a:moveTo>
                    <a:pt x="437" y="1"/>
                  </a:moveTo>
                  <a:cubicBezTo>
                    <a:pt x="1" y="1"/>
                    <a:pt x="1" y="664"/>
                    <a:pt x="437" y="664"/>
                  </a:cubicBezTo>
                  <a:cubicBezTo>
                    <a:pt x="873" y="664"/>
                    <a:pt x="873" y="1"/>
                    <a:pt x="437"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3"/>
            <p:cNvSpPr/>
            <p:nvPr/>
          </p:nvSpPr>
          <p:spPr>
            <a:xfrm>
              <a:off x="418850" y="1419395"/>
              <a:ext cx="23250" cy="18975"/>
            </a:xfrm>
            <a:custGeom>
              <a:rect b="b" l="l" r="r" t="t"/>
              <a:pathLst>
                <a:path extrusionOk="0" h="759" w="930">
                  <a:moveTo>
                    <a:pt x="474" y="0"/>
                  </a:moveTo>
                  <a:cubicBezTo>
                    <a:pt x="0" y="38"/>
                    <a:pt x="0" y="721"/>
                    <a:pt x="474" y="758"/>
                  </a:cubicBezTo>
                  <a:cubicBezTo>
                    <a:pt x="929" y="721"/>
                    <a:pt x="929" y="38"/>
                    <a:pt x="47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9" name="Google Shape;129;p3"/>
          <p:cNvGrpSpPr/>
          <p:nvPr/>
        </p:nvGrpSpPr>
        <p:grpSpPr>
          <a:xfrm rot="-2700000">
            <a:off x="8026513" y="-183341"/>
            <a:ext cx="1344349" cy="1995327"/>
            <a:chOff x="272875" y="1527563"/>
            <a:chExt cx="255950" cy="455000"/>
          </a:xfrm>
        </p:grpSpPr>
        <p:sp>
          <p:nvSpPr>
            <p:cNvPr id="130" name="Google Shape;130;p3"/>
            <p:cNvSpPr/>
            <p:nvPr/>
          </p:nvSpPr>
          <p:spPr>
            <a:xfrm>
              <a:off x="471925" y="1963988"/>
              <a:ext cx="26575" cy="18575"/>
            </a:xfrm>
            <a:custGeom>
              <a:rect b="b" l="l" r="r" t="t"/>
              <a:pathLst>
                <a:path extrusionOk="0" h="743" w="1063">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3"/>
            <p:cNvSpPr/>
            <p:nvPr/>
          </p:nvSpPr>
          <p:spPr>
            <a:xfrm>
              <a:off x="366725" y="1787738"/>
              <a:ext cx="29875" cy="22300"/>
            </a:xfrm>
            <a:custGeom>
              <a:rect b="b" l="l" r="r" t="t"/>
              <a:pathLst>
                <a:path extrusionOk="0" h="892" w="1195">
                  <a:moveTo>
                    <a:pt x="607" y="1"/>
                  </a:moveTo>
                  <a:cubicBezTo>
                    <a:pt x="0" y="1"/>
                    <a:pt x="0" y="892"/>
                    <a:pt x="607" y="892"/>
                  </a:cubicBezTo>
                  <a:cubicBezTo>
                    <a:pt x="1194" y="892"/>
                    <a:pt x="1194" y="1"/>
                    <a:pt x="607"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3"/>
            <p:cNvSpPr/>
            <p:nvPr/>
          </p:nvSpPr>
          <p:spPr>
            <a:xfrm>
              <a:off x="380450" y="1835613"/>
              <a:ext cx="9975" cy="8550"/>
            </a:xfrm>
            <a:custGeom>
              <a:rect b="b" l="l" r="r" t="t"/>
              <a:pathLst>
                <a:path extrusionOk="0" h="342" w="399">
                  <a:moveTo>
                    <a:pt x="209" y="1"/>
                  </a:moveTo>
                  <a:cubicBezTo>
                    <a:pt x="1" y="38"/>
                    <a:pt x="1" y="323"/>
                    <a:pt x="209" y="342"/>
                  </a:cubicBezTo>
                  <a:cubicBezTo>
                    <a:pt x="399" y="323"/>
                    <a:pt x="399" y="38"/>
                    <a:pt x="209"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3"/>
            <p:cNvSpPr/>
            <p:nvPr/>
          </p:nvSpPr>
          <p:spPr>
            <a:xfrm>
              <a:off x="416475" y="1837513"/>
              <a:ext cx="5700" cy="4750"/>
            </a:xfrm>
            <a:custGeom>
              <a:rect b="b" l="l" r="r" t="t"/>
              <a:pathLst>
                <a:path extrusionOk="0" h="190" w="228">
                  <a:moveTo>
                    <a:pt x="114" y="0"/>
                  </a:moveTo>
                  <a:cubicBezTo>
                    <a:pt x="0" y="19"/>
                    <a:pt x="0" y="171"/>
                    <a:pt x="114" y="190"/>
                  </a:cubicBezTo>
                  <a:cubicBezTo>
                    <a:pt x="228" y="171"/>
                    <a:pt x="228" y="19"/>
                    <a:pt x="11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3"/>
            <p:cNvSpPr/>
            <p:nvPr/>
          </p:nvSpPr>
          <p:spPr>
            <a:xfrm>
              <a:off x="415525" y="1877788"/>
              <a:ext cx="7600" cy="10675"/>
            </a:xfrm>
            <a:custGeom>
              <a:rect b="b" l="l" r="r" t="t"/>
              <a:pathLst>
                <a:path extrusionOk="0" h="427" w="304">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3"/>
            <p:cNvSpPr/>
            <p:nvPr/>
          </p:nvSpPr>
          <p:spPr>
            <a:xfrm>
              <a:off x="432600" y="1937038"/>
              <a:ext cx="10450" cy="8075"/>
            </a:xfrm>
            <a:custGeom>
              <a:rect b="b" l="l" r="r" t="t"/>
              <a:pathLst>
                <a:path extrusionOk="0" h="323" w="418">
                  <a:moveTo>
                    <a:pt x="209" y="0"/>
                  </a:moveTo>
                  <a:cubicBezTo>
                    <a:pt x="0" y="0"/>
                    <a:pt x="0" y="323"/>
                    <a:pt x="209" y="323"/>
                  </a:cubicBezTo>
                  <a:cubicBezTo>
                    <a:pt x="417" y="323"/>
                    <a:pt x="417" y="0"/>
                    <a:pt x="209"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3"/>
            <p:cNvSpPr/>
            <p:nvPr/>
          </p:nvSpPr>
          <p:spPr>
            <a:xfrm>
              <a:off x="452025" y="1974938"/>
              <a:ext cx="9500" cy="7150"/>
            </a:xfrm>
            <a:custGeom>
              <a:rect b="b" l="l" r="r" t="t"/>
              <a:pathLst>
                <a:path extrusionOk="0" h="286" w="380">
                  <a:moveTo>
                    <a:pt x="190" y="1"/>
                  </a:moveTo>
                  <a:cubicBezTo>
                    <a:pt x="0" y="1"/>
                    <a:pt x="0" y="285"/>
                    <a:pt x="190" y="285"/>
                  </a:cubicBezTo>
                  <a:cubicBezTo>
                    <a:pt x="379" y="285"/>
                    <a:pt x="379" y="1"/>
                    <a:pt x="190"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3"/>
            <p:cNvSpPr/>
            <p:nvPr/>
          </p:nvSpPr>
          <p:spPr>
            <a:xfrm>
              <a:off x="472875" y="1918538"/>
              <a:ext cx="19925" cy="15200"/>
            </a:xfrm>
            <a:custGeom>
              <a:rect b="b" l="l" r="r" t="t"/>
              <a:pathLst>
                <a:path extrusionOk="0" h="608" w="797">
                  <a:moveTo>
                    <a:pt x="398" y="1"/>
                  </a:moveTo>
                  <a:cubicBezTo>
                    <a:pt x="0" y="1"/>
                    <a:pt x="0" y="608"/>
                    <a:pt x="398" y="608"/>
                  </a:cubicBezTo>
                  <a:cubicBezTo>
                    <a:pt x="797" y="608"/>
                    <a:pt x="797" y="1"/>
                    <a:pt x="398"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3"/>
            <p:cNvSpPr/>
            <p:nvPr/>
          </p:nvSpPr>
          <p:spPr>
            <a:xfrm>
              <a:off x="444900" y="1890113"/>
              <a:ext cx="16150" cy="11875"/>
            </a:xfrm>
            <a:custGeom>
              <a:rect b="b" l="l" r="r" t="t"/>
              <a:pathLst>
                <a:path extrusionOk="0" h="475" w="646">
                  <a:moveTo>
                    <a:pt x="323" y="1"/>
                  </a:moveTo>
                  <a:cubicBezTo>
                    <a:pt x="1" y="1"/>
                    <a:pt x="1" y="475"/>
                    <a:pt x="323" y="475"/>
                  </a:cubicBezTo>
                  <a:cubicBezTo>
                    <a:pt x="645" y="475"/>
                    <a:pt x="645" y="1"/>
                    <a:pt x="32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3"/>
            <p:cNvSpPr/>
            <p:nvPr/>
          </p:nvSpPr>
          <p:spPr>
            <a:xfrm>
              <a:off x="398475" y="1905288"/>
              <a:ext cx="11875" cy="11400"/>
            </a:xfrm>
            <a:custGeom>
              <a:rect b="b" l="l" r="r" t="t"/>
              <a:pathLst>
                <a:path extrusionOk="0" h="456" w="475">
                  <a:moveTo>
                    <a:pt x="228" y="0"/>
                  </a:moveTo>
                  <a:cubicBezTo>
                    <a:pt x="0" y="57"/>
                    <a:pt x="0" y="398"/>
                    <a:pt x="228" y="455"/>
                  </a:cubicBezTo>
                  <a:cubicBezTo>
                    <a:pt x="474" y="398"/>
                    <a:pt x="474" y="57"/>
                    <a:pt x="228"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3"/>
            <p:cNvSpPr/>
            <p:nvPr/>
          </p:nvSpPr>
          <p:spPr>
            <a:xfrm>
              <a:off x="454400" y="1849363"/>
              <a:ext cx="11850" cy="11400"/>
            </a:xfrm>
            <a:custGeom>
              <a:rect b="b" l="l" r="r" t="t"/>
              <a:pathLst>
                <a:path extrusionOk="0" h="456" w="474">
                  <a:moveTo>
                    <a:pt x="246" y="0"/>
                  </a:moveTo>
                  <a:cubicBezTo>
                    <a:pt x="0" y="57"/>
                    <a:pt x="0" y="398"/>
                    <a:pt x="246" y="455"/>
                  </a:cubicBezTo>
                  <a:cubicBezTo>
                    <a:pt x="474" y="398"/>
                    <a:pt x="474" y="57"/>
                    <a:pt x="24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3"/>
            <p:cNvSpPr/>
            <p:nvPr/>
          </p:nvSpPr>
          <p:spPr>
            <a:xfrm>
              <a:off x="428800" y="1830863"/>
              <a:ext cx="14725" cy="11400"/>
            </a:xfrm>
            <a:custGeom>
              <a:rect b="b" l="l" r="r" t="t"/>
              <a:pathLst>
                <a:path extrusionOk="0" h="456" w="589">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3"/>
            <p:cNvSpPr/>
            <p:nvPr/>
          </p:nvSpPr>
          <p:spPr>
            <a:xfrm>
              <a:off x="440175" y="1765463"/>
              <a:ext cx="18025" cy="14725"/>
            </a:xfrm>
            <a:custGeom>
              <a:rect b="b" l="l" r="r" t="t"/>
              <a:pathLst>
                <a:path extrusionOk="0" h="589" w="721">
                  <a:moveTo>
                    <a:pt x="361" y="1"/>
                  </a:moveTo>
                  <a:cubicBezTo>
                    <a:pt x="0" y="20"/>
                    <a:pt x="0" y="551"/>
                    <a:pt x="361" y="589"/>
                  </a:cubicBezTo>
                  <a:cubicBezTo>
                    <a:pt x="721" y="551"/>
                    <a:pt x="721" y="20"/>
                    <a:pt x="36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3"/>
            <p:cNvSpPr/>
            <p:nvPr/>
          </p:nvSpPr>
          <p:spPr>
            <a:xfrm>
              <a:off x="385200" y="1777313"/>
              <a:ext cx="15650" cy="13300"/>
            </a:xfrm>
            <a:custGeom>
              <a:rect b="b" l="l" r="r" t="t"/>
              <a:pathLst>
                <a:path extrusionOk="0" h="532" w="626">
                  <a:moveTo>
                    <a:pt x="323" y="1"/>
                  </a:moveTo>
                  <a:cubicBezTo>
                    <a:pt x="0" y="39"/>
                    <a:pt x="0" y="494"/>
                    <a:pt x="323" y="532"/>
                  </a:cubicBezTo>
                  <a:cubicBezTo>
                    <a:pt x="626" y="494"/>
                    <a:pt x="626" y="39"/>
                    <a:pt x="32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3"/>
            <p:cNvSpPr/>
            <p:nvPr/>
          </p:nvSpPr>
          <p:spPr>
            <a:xfrm>
              <a:off x="399875" y="1703388"/>
              <a:ext cx="16150" cy="11875"/>
            </a:xfrm>
            <a:custGeom>
              <a:rect b="b" l="l" r="r" t="t"/>
              <a:pathLst>
                <a:path extrusionOk="0" h="475" w="646">
                  <a:moveTo>
                    <a:pt x="323" y="1"/>
                  </a:moveTo>
                  <a:cubicBezTo>
                    <a:pt x="1" y="1"/>
                    <a:pt x="1" y="474"/>
                    <a:pt x="323" y="474"/>
                  </a:cubicBezTo>
                  <a:cubicBezTo>
                    <a:pt x="646" y="474"/>
                    <a:pt x="646" y="1"/>
                    <a:pt x="32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3"/>
            <p:cNvSpPr/>
            <p:nvPr/>
          </p:nvSpPr>
          <p:spPr>
            <a:xfrm>
              <a:off x="354400" y="1709538"/>
              <a:ext cx="17550" cy="14250"/>
            </a:xfrm>
            <a:custGeom>
              <a:rect b="b" l="l" r="r" t="t"/>
              <a:pathLst>
                <a:path extrusionOk="0" h="570" w="702">
                  <a:moveTo>
                    <a:pt x="341" y="1"/>
                  </a:moveTo>
                  <a:cubicBezTo>
                    <a:pt x="0" y="20"/>
                    <a:pt x="0" y="532"/>
                    <a:pt x="341" y="570"/>
                  </a:cubicBezTo>
                  <a:cubicBezTo>
                    <a:pt x="702" y="532"/>
                    <a:pt x="702" y="20"/>
                    <a:pt x="34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3"/>
            <p:cNvSpPr/>
            <p:nvPr/>
          </p:nvSpPr>
          <p:spPr>
            <a:xfrm>
              <a:off x="338275" y="1701963"/>
              <a:ext cx="19450" cy="14250"/>
            </a:xfrm>
            <a:custGeom>
              <a:rect b="b" l="l" r="r" t="t"/>
              <a:pathLst>
                <a:path extrusionOk="0" h="570" w="778">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3"/>
            <p:cNvSpPr/>
            <p:nvPr/>
          </p:nvSpPr>
          <p:spPr>
            <a:xfrm>
              <a:off x="388050" y="1631363"/>
              <a:ext cx="17550" cy="13750"/>
            </a:xfrm>
            <a:custGeom>
              <a:rect b="b" l="l" r="r" t="t"/>
              <a:pathLst>
                <a:path extrusionOk="0" h="550" w="702">
                  <a:moveTo>
                    <a:pt x="360" y="0"/>
                  </a:moveTo>
                  <a:cubicBezTo>
                    <a:pt x="0" y="0"/>
                    <a:pt x="0" y="550"/>
                    <a:pt x="360" y="550"/>
                  </a:cubicBezTo>
                  <a:cubicBezTo>
                    <a:pt x="701" y="550"/>
                    <a:pt x="701" y="0"/>
                    <a:pt x="360"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3"/>
            <p:cNvSpPr/>
            <p:nvPr/>
          </p:nvSpPr>
          <p:spPr>
            <a:xfrm>
              <a:off x="297525" y="1637988"/>
              <a:ext cx="18975" cy="14725"/>
            </a:xfrm>
            <a:custGeom>
              <a:rect b="b" l="l" r="r" t="t"/>
              <a:pathLst>
                <a:path extrusionOk="0" h="589" w="759">
                  <a:moveTo>
                    <a:pt x="379" y="0"/>
                  </a:moveTo>
                  <a:cubicBezTo>
                    <a:pt x="0" y="0"/>
                    <a:pt x="0" y="588"/>
                    <a:pt x="379" y="588"/>
                  </a:cubicBezTo>
                  <a:cubicBezTo>
                    <a:pt x="759" y="588"/>
                    <a:pt x="759" y="0"/>
                    <a:pt x="379"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3"/>
            <p:cNvSpPr/>
            <p:nvPr/>
          </p:nvSpPr>
          <p:spPr>
            <a:xfrm>
              <a:off x="356275" y="1585363"/>
              <a:ext cx="20875" cy="15675"/>
            </a:xfrm>
            <a:custGeom>
              <a:rect b="b" l="l" r="r" t="t"/>
              <a:pathLst>
                <a:path extrusionOk="0" h="627" w="835">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3"/>
            <p:cNvSpPr/>
            <p:nvPr/>
          </p:nvSpPr>
          <p:spPr>
            <a:xfrm>
              <a:off x="311750" y="1588238"/>
              <a:ext cx="12800" cy="9500"/>
            </a:xfrm>
            <a:custGeom>
              <a:rect b="b" l="l" r="r" t="t"/>
              <a:pathLst>
                <a:path extrusionOk="0" h="380" w="512">
                  <a:moveTo>
                    <a:pt x="265" y="0"/>
                  </a:moveTo>
                  <a:cubicBezTo>
                    <a:pt x="0" y="0"/>
                    <a:pt x="0" y="379"/>
                    <a:pt x="265" y="379"/>
                  </a:cubicBezTo>
                  <a:cubicBezTo>
                    <a:pt x="512" y="379"/>
                    <a:pt x="512" y="0"/>
                    <a:pt x="265"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3"/>
            <p:cNvSpPr/>
            <p:nvPr/>
          </p:nvSpPr>
          <p:spPr>
            <a:xfrm>
              <a:off x="285675" y="1574488"/>
              <a:ext cx="20400" cy="15175"/>
            </a:xfrm>
            <a:custGeom>
              <a:rect b="b" l="l" r="r" t="t"/>
              <a:pathLst>
                <a:path extrusionOk="0" h="607" w="816">
                  <a:moveTo>
                    <a:pt x="398" y="0"/>
                  </a:moveTo>
                  <a:cubicBezTo>
                    <a:pt x="0" y="0"/>
                    <a:pt x="0" y="607"/>
                    <a:pt x="398" y="607"/>
                  </a:cubicBezTo>
                  <a:cubicBezTo>
                    <a:pt x="816" y="607"/>
                    <a:pt x="816" y="0"/>
                    <a:pt x="398"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3"/>
            <p:cNvSpPr/>
            <p:nvPr/>
          </p:nvSpPr>
          <p:spPr>
            <a:xfrm>
              <a:off x="354400" y="1551263"/>
              <a:ext cx="9975" cy="8550"/>
            </a:xfrm>
            <a:custGeom>
              <a:rect b="b" l="l" r="r" t="t"/>
              <a:pathLst>
                <a:path extrusionOk="0" h="342" w="399">
                  <a:moveTo>
                    <a:pt x="209" y="0"/>
                  </a:moveTo>
                  <a:cubicBezTo>
                    <a:pt x="0" y="38"/>
                    <a:pt x="0" y="323"/>
                    <a:pt x="209" y="342"/>
                  </a:cubicBezTo>
                  <a:cubicBezTo>
                    <a:pt x="398" y="323"/>
                    <a:pt x="398" y="38"/>
                    <a:pt x="209"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3"/>
            <p:cNvSpPr/>
            <p:nvPr/>
          </p:nvSpPr>
          <p:spPr>
            <a:xfrm>
              <a:off x="337800" y="1527563"/>
              <a:ext cx="13300" cy="11400"/>
            </a:xfrm>
            <a:custGeom>
              <a:rect b="b" l="l" r="r" t="t"/>
              <a:pathLst>
                <a:path extrusionOk="0" h="456" w="532">
                  <a:moveTo>
                    <a:pt x="266" y="1"/>
                  </a:moveTo>
                  <a:cubicBezTo>
                    <a:pt x="1" y="38"/>
                    <a:pt x="1" y="418"/>
                    <a:pt x="266" y="455"/>
                  </a:cubicBezTo>
                  <a:cubicBezTo>
                    <a:pt x="531" y="418"/>
                    <a:pt x="531" y="38"/>
                    <a:pt x="266"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3"/>
            <p:cNvSpPr/>
            <p:nvPr/>
          </p:nvSpPr>
          <p:spPr>
            <a:xfrm>
              <a:off x="272875" y="1700063"/>
              <a:ext cx="23250" cy="18050"/>
            </a:xfrm>
            <a:custGeom>
              <a:rect b="b" l="l" r="r" t="t"/>
              <a:pathLst>
                <a:path extrusionOk="0" h="722" w="930">
                  <a:moveTo>
                    <a:pt x="474" y="1"/>
                  </a:moveTo>
                  <a:cubicBezTo>
                    <a:pt x="0" y="1"/>
                    <a:pt x="0" y="721"/>
                    <a:pt x="474" y="721"/>
                  </a:cubicBezTo>
                  <a:cubicBezTo>
                    <a:pt x="929" y="721"/>
                    <a:pt x="929" y="1"/>
                    <a:pt x="474"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3"/>
            <p:cNvSpPr/>
            <p:nvPr/>
          </p:nvSpPr>
          <p:spPr>
            <a:xfrm>
              <a:off x="507000" y="1726138"/>
              <a:ext cx="3800" cy="3350"/>
            </a:xfrm>
            <a:custGeom>
              <a:rect b="b" l="l" r="r" t="t"/>
              <a:pathLst>
                <a:path extrusionOk="0" h="134" w="152">
                  <a:moveTo>
                    <a:pt x="76" y="0"/>
                  </a:moveTo>
                  <a:cubicBezTo>
                    <a:pt x="0" y="0"/>
                    <a:pt x="0" y="114"/>
                    <a:pt x="76" y="133"/>
                  </a:cubicBezTo>
                  <a:cubicBezTo>
                    <a:pt x="152" y="114"/>
                    <a:pt x="152" y="0"/>
                    <a:pt x="7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3"/>
            <p:cNvSpPr/>
            <p:nvPr/>
          </p:nvSpPr>
          <p:spPr>
            <a:xfrm>
              <a:off x="485200" y="1780638"/>
              <a:ext cx="18025" cy="13775"/>
            </a:xfrm>
            <a:custGeom>
              <a:rect b="b" l="l" r="r" t="t"/>
              <a:pathLst>
                <a:path extrusionOk="0" h="551" w="721">
                  <a:moveTo>
                    <a:pt x="360" y="1"/>
                  </a:moveTo>
                  <a:cubicBezTo>
                    <a:pt x="0" y="1"/>
                    <a:pt x="0" y="550"/>
                    <a:pt x="360" y="550"/>
                  </a:cubicBezTo>
                  <a:cubicBezTo>
                    <a:pt x="721" y="550"/>
                    <a:pt x="721" y="1"/>
                    <a:pt x="360"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3"/>
            <p:cNvSpPr/>
            <p:nvPr/>
          </p:nvSpPr>
          <p:spPr>
            <a:xfrm>
              <a:off x="502250" y="1829463"/>
              <a:ext cx="9500" cy="6175"/>
            </a:xfrm>
            <a:custGeom>
              <a:rect b="b" l="l" r="r" t="t"/>
              <a:pathLst>
                <a:path extrusionOk="0" h="247" w="38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3"/>
            <p:cNvSpPr/>
            <p:nvPr/>
          </p:nvSpPr>
          <p:spPr>
            <a:xfrm>
              <a:off x="504150" y="1867838"/>
              <a:ext cx="24675" cy="18975"/>
            </a:xfrm>
            <a:custGeom>
              <a:rect b="b" l="l" r="r" t="t"/>
              <a:pathLst>
                <a:path extrusionOk="0" h="759" w="987">
                  <a:moveTo>
                    <a:pt x="493" y="1"/>
                  </a:moveTo>
                  <a:cubicBezTo>
                    <a:pt x="1" y="1"/>
                    <a:pt x="1" y="759"/>
                    <a:pt x="493" y="759"/>
                  </a:cubicBezTo>
                  <a:cubicBezTo>
                    <a:pt x="986" y="759"/>
                    <a:pt x="986" y="1"/>
                    <a:pt x="49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3"/>
            <p:cNvSpPr/>
            <p:nvPr/>
          </p:nvSpPr>
          <p:spPr>
            <a:xfrm>
              <a:off x="360075" y="1880163"/>
              <a:ext cx="20875" cy="17075"/>
            </a:xfrm>
            <a:custGeom>
              <a:rect b="b" l="l" r="r" t="t"/>
              <a:pathLst>
                <a:path extrusionOk="0" h="683" w="835">
                  <a:moveTo>
                    <a:pt x="418" y="0"/>
                  </a:moveTo>
                  <a:cubicBezTo>
                    <a:pt x="1" y="38"/>
                    <a:pt x="1" y="645"/>
                    <a:pt x="418" y="683"/>
                  </a:cubicBezTo>
                  <a:cubicBezTo>
                    <a:pt x="835" y="645"/>
                    <a:pt x="835" y="38"/>
                    <a:pt x="418"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3"/>
            <p:cNvSpPr/>
            <p:nvPr/>
          </p:nvSpPr>
          <p:spPr>
            <a:xfrm>
              <a:off x="319325" y="1860263"/>
              <a:ext cx="16125" cy="12350"/>
            </a:xfrm>
            <a:custGeom>
              <a:rect b="b" l="l" r="r" t="t"/>
              <a:pathLst>
                <a:path extrusionOk="0" h="494" w="645">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3"/>
            <p:cNvSpPr/>
            <p:nvPr/>
          </p:nvSpPr>
          <p:spPr>
            <a:xfrm>
              <a:off x="325475" y="1808138"/>
              <a:ext cx="15675" cy="11850"/>
            </a:xfrm>
            <a:custGeom>
              <a:rect b="b" l="l" r="r" t="t"/>
              <a:pathLst>
                <a:path extrusionOk="0" h="474" w="627">
                  <a:moveTo>
                    <a:pt x="304" y="0"/>
                  </a:moveTo>
                  <a:cubicBezTo>
                    <a:pt x="1" y="0"/>
                    <a:pt x="1" y="474"/>
                    <a:pt x="304" y="474"/>
                  </a:cubicBezTo>
                  <a:cubicBezTo>
                    <a:pt x="626" y="474"/>
                    <a:pt x="626" y="0"/>
                    <a:pt x="30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3"/>
            <p:cNvSpPr/>
            <p:nvPr/>
          </p:nvSpPr>
          <p:spPr>
            <a:xfrm>
              <a:off x="298950" y="1787738"/>
              <a:ext cx="8550" cy="7150"/>
            </a:xfrm>
            <a:custGeom>
              <a:rect b="b" l="l" r="r" t="t"/>
              <a:pathLst>
                <a:path extrusionOk="0" h="286" w="342">
                  <a:moveTo>
                    <a:pt x="171" y="1"/>
                  </a:moveTo>
                  <a:cubicBezTo>
                    <a:pt x="0" y="20"/>
                    <a:pt x="0" y="266"/>
                    <a:pt x="171" y="285"/>
                  </a:cubicBezTo>
                  <a:cubicBezTo>
                    <a:pt x="341" y="266"/>
                    <a:pt x="341" y="20"/>
                    <a:pt x="17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3"/>
            <p:cNvSpPr/>
            <p:nvPr/>
          </p:nvSpPr>
          <p:spPr>
            <a:xfrm>
              <a:off x="445850" y="1622338"/>
              <a:ext cx="21825" cy="16625"/>
            </a:xfrm>
            <a:custGeom>
              <a:rect b="b" l="l" r="r" t="t"/>
              <a:pathLst>
                <a:path extrusionOk="0" h="665" w="873">
                  <a:moveTo>
                    <a:pt x="437" y="1"/>
                  </a:moveTo>
                  <a:cubicBezTo>
                    <a:pt x="1" y="1"/>
                    <a:pt x="1" y="664"/>
                    <a:pt x="437" y="664"/>
                  </a:cubicBezTo>
                  <a:cubicBezTo>
                    <a:pt x="873" y="664"/>
                    <a:pt x="873" y="1"/>
                    <a:pt x="437"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3"/>
            <p:cNvSpPr/>
            <p:nvPr/>
          </p:nvSpPr>
          <p:spPr>
            <a:xfrm>
              <a:off x="418850" y="1542263"/>
              <a:ext cx="23250" cy="18975"/>
            </a:xfrm>
            <a:custGeom>
              <a:rect b="b" l="l" r="r" t="t"/>
              <a:pathLst>
                <a:path extrusionOk="0" h="759" w="930">
                  <a:moveTo>
                    <a:pt x="474" y="0"/>
                  </a:moveTo>
                  <a:cubicBezTo>
                    <a:pt x="0" y="38"/>
                    <a:pt x="0" y="721"/>
                    <a:pt x="474" y="758"/>
                  </a:cubicBezTo>
                  <a:cubicBezTo>
                    <a:pt x="929" y="721"/>
                    <a:pt x="929" y="38"/>
                    <a:pt x="47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5" name="Google Shape;165;p3"/>
          <p:cNvSpPr txBox="1"/>
          <p:nvPr>
            <p:ph idx="1" type="subTitle"/>
          </p:nvPr>
        </p:nvSpPr>
        <p:spPr>
          <a:xfrm>
            <a:off x="2646000" y="3114137"/>
            <a:ext cx="3852000" cy="8622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600"/>
            </a:lvl1pPr>
            <a:lvl2pPr lvl="1" rtl="0" algn="r">
              <a:lnSpc>
                <a:spcPct val="100000"/>
              </a:lnSpc>
              <a:spcBef>
                <a:spcPts val="0"/>
              </a:spcBef>
              <a:spcAft>
                <a:spcPts val="0"/>
              </a:spcAft>
              <a:buSzPts val="1400"/>
              <a:buNone/>
              <a:defRPr/>
            </a:lvl2pPr>
            <a:lvl3pPr lvl="2" rtl="0" algn="r">
              <a:lnSpc>
                <a:spcPct val="100000"/>
              </a:lnSpc>
              <a:spcBef>
                <a:spcPts val="0"/>
              </a:spcBef>
              <a:spcAft>
                <a:spcPts val="0"/>
              </a:spcAft>
              <a:buSzPts val="1400"/>
              <a:buNone/>
              <a:defRPr/>
            </a:lvl3pPr>
            <a:lvl4pPr lvl="3" rtl="0" algn="r">
              <a:lnSpc>
                <a:spcPct val="100000"/>
              </a:lnSpc>
              <a:spcBef>
                <a:spcPts val="0"/>
              </a:spcBef>
              <a:spcAft>
                <a:spcPts val="0"/>
              </a:spcAft>
              <a:buSzPts val="1400"/>
              <a:buNone/>
              <a:defRPr/>
            </a:lvl4pPr>
            <a:lvl5pPr lvl="4" rtl="0" algn="r">
              <a:lnSpc>
                <a:spcPct val="100000"/>
              </a:lnSpc>
              <a:spcBef>
                <a:spcPts val="0"/>
              </a:spcBef>
              <a:spcAft>
                <a:spcPts val="0"/>
              </a:spcAft>
              <a:buSzPts val="1400"/>
              <a:buNone/>
              <a:defRPr/>
            </a:lvl5pPr>
            <a:lvl6pPr lvl="5" rtl="0" algn="r">
              <a:lnSpc>
                <a:spcPct val="100000"/>
              </a:lnSpc>
              <a:spcBef>
                <a:spcPts val="0"/>
              </a:spcBef>
              <a:spcAft>
                <a:spcPts val="0"/>
              </a:spcAft>
              <a:buSzPts val="1400"/>
              <a:buNone/>
              <a:defRPr/>
            </a:lvl6pPr>
            <a:lvl7pPr lvl="6" rtl="0" algn="r">
              <a:lnSpc>
                <a:spcPct val="100000"/>
              </a:lnSpc>
              <a:spcBef>
                <a:spcPts val="0"/>
              </a:spcBef>
              <a:spcAft>
                <a:spcPts val="0"/>
              </a:spcAft>
              <a:buSzPts val="1400"/>
              <a:buNone/>
              <a:defRPr/>
            </a:lvl7pPr>
            <a:lvl8pPr lvl="7" rtl="0" algn="r">
              <a:lnSpc>
                <a:spcPct val="100000"/>
              </a:lnSpc>
              <a:spcBef>
                <a:spcPts val="0"/>
              </a:spcBef>
              <a:spcAft>
                <a:spcPts val="0"/>
              </a:spcAft>
              <a:buSzPts val="1400"/>
              <a:buNone/>
              <a:defRPr/>
            </a:lvl8pPr>
            <a:lvl9pPr lvl="8" rtl="0" algn="r">
              <a:lnSpc>
                <a:spcPct val="100000"/>
              </a:lnSpc>
              <a:spcBef>
                <a:spcPts val="0"/>
              </a:spcBef>
              <a:spcAft>
                <a:spcPts val="0"/>
              </a:spcAft>
              <a:buSzPts val="1400"/>
              <a:buNone/>
              <a:defRPr/>
            </a:lvl9pPr>
          </a:lstStyle>
          <a:p/>
        </p:txBody>
      </p:sp>
      <p:sp>
        <p:nvSpPr>
          <p:cNvPr id="166" name="Google Shape;166;p3"/>
          <p:cNvSpPr txBox="1"/>
          <p:nvPr>
            <p:ph type="ctrTitle"/>
          </p:nvPr>
        </p:nvSpPr>
        <p:spPr>
          <a:xfrm>
            <a:off x="2646000" y="2594236"/>
            <a:ext cx="3852000" cy="7929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800"/>
              <a:buNone/>
              <a:defRPr>
                <a:solidFill>
                  <a:srgbClr val="1C4587"/>
                </a:solidFill>
              </a:defRPr>
            </a:lvl1pPr>
            <a:lvl2pPr lvl="1" rtl="0" algn="ctr">
              <a:spcBef>
                <a:spcPts val="0"/>
              </a:spcBef>
              <a:spcAft>
                <a:spcPts val="0"/>
              </a:spcAft>
              <a:buClr>
                <a:srgbClr val="3C78D8"/>
              </a:buClr>
              <a:buSzPts val="800"/>
              <a:buNone/>
              <a:defRPr sz="800">
                <a:solidFill>
                  <a:srgbClr val="3C78D8"/>
                </a:solidFill>
              </a:defRPr>
            </a:lvl2pPr>
            <a:lvl3pPr lvl="2" rtl="0" algn="ctr">
              <a:spcBef>
                <a:spcPts val="0"/>
              </a:spcBef>
              <a:spcAft>
                <a:spcPts val="0"/>
              </a:spcAft>
              <a:buClr>
                <a:srgbClr val="3C78D8"/>
              </a:buClr>
              <a:buSzPts val="800"/>
              <a:buNone/>
              <a:defRPr sz="800">
                <a:solidFill>
                  <a:srgbClr val="3C78D8"/>
                </a:solidFill>
              </a:defRPr>
            </a:lvl3pPr>
            <a:lvl4pPr lvl="3" rtl="0" algn="ctr">
              <a:spcBef>
                <a:spcPts val="0"/>
              </a:spcBef>
              <a:spcAft>
                <a:spcPts val="0"/>
              </a:spcAft>
              <a:buClr>
                <a:srgbClr val="3C78D8"/>
              </a:buClr>
              <a:buSzPts val="800"/>
              <a:buNone/>
              <a:defRPr sz="800">
                <a:solidFill>
                  <a:srgbClr val="3C78D8"/>
                </a:solidFill>
              </a:defRPr>
            </a:lvl4pPr>
            <a:lvl5pPr lvl="4" rtl="0" algn="ctr">
              <a:spcBef>
                <a:spcPts val="0"/>
              </a:spcBef>
              <a:spcAft>
                <a:spcPts val="0"/>
              </a:spcAft>
              <a:buClr>
                <a:srgbClr val="3C78D8"/>
              </a:buClr>
              <a:buSzPts val="800"/>
              <a:buNone/>
              <a:defRPr sz="800">
                <a:solidFill>
                  <a:srgbClr val="3C78D8"/>
                </a:solidFill>
              </a:defRPr>
            </a:lvl5pPr>
            <a:lvl6pPr lvl="5" rtl="0" algn="ctr">
              <a:spcBef>
                <a:spcPts val="0"/>
              </a:spcBef>
              <a:spcAft>
                <a:spcPts val="0"/>
              </a:spcAft>
              <a:buClr>
                <a:srgbClr val="3C78D8"/>
              </a:buClr>
              <a:buSzPts val="800"/>
              <a:buNone/>
              <a:defRPr sz="800">
                <a:solidFill>
                  <a:srgbClr val="3C78D8"/>
                </a:solidFill>
              </a:defRPr>
            </a:lvl6pPr>
            <a:lvl7pPr lvl="6" rtl="0" algn="ctr">
              <a:spcBef>
                <a:spcPts val="0"/>
              </a:spcBef>
              <a:spcAft>
                <a:spcPts val="0"/>
              </a:spcAft>
              <a:buClr>
                <a:srgbClr val="3C78D8"/>
              </a:buClr>
              <a:buSzPts val="800"/>
              <a:buNone/>
              <a:defRPr sz="800">
                <a:solidFill>
                  <a:srgbClr val="3C78D8"/>
                </a:solidFill>
              </a:defRPr>
            </a:lvl7pPr>
            <a:lvl8pPr lvl="7" rtl="0" algn="ctr">
              <a:spcBef>
                <a:spcPts val="0"/>
              </a:spcBef>
              <a:spcAft>
                <a:spcPts val="0"/>
              </a:spcAft>
              <a:buClr>
                <a:srgbClr val="3C78D8"/>
              </a:buClr>
              <a:buSzPts val="800"/>
              <a:buNone/>
              <a:defRPr sz="800">
                <a:solidFill>
                  <a:srgbClr val="3C78D8"/>
                </a:solidFill>
              </a:defRPr>
            </a:lvl8pPr>
            <a:lvl9pPr lvl="8" rtl="0" algn="ctr">
              <a:spcBef>
                <a:spcPts val="0"/>
              </a:spcBef>
              <a:spcAft>
                <a:spcPts val="0"/>
              </a:spcAft>
              <a:buClr>
                <a:srgbClr val="3C78D8"/>
              </a:buClr>
              <a:buSzPts val="800"/>
              <a:buNone/>
              <a:defRPr sz="800">
                <a:solidFill>
                  <a:srgbClr val="3C78D8"/>
                </a:solidFill>
              </a:defRPr>
            </a:lvl9pPr>
          </a:lstStyle>
          <a:p/>
        </p:txBody>
      </p:sp>
      <p:sp>
        <p:nvSpPr>
          <p:cNvPr id="167" name="Google Shape;167;p3"/>
          <p:cNvSpPr txBox="1"/>
          <p:nvPr>
            <p:ph hasCustomPrompt="1" idx="2" type="title"/>
          </p:nvPr>
        </p:nvSpPr>
        <p:spPr>
          <a:xfrm>
            <a:off x="2646000" y="894175"/>
            <a:ext cx="3852000" cy="20319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SzPts val="4800"/>
              <a:buNone/>
              <a:defRPr sz="15000">
                <a:solidFill>
                  <a:srgbClr val="1C4587"/>
                </a:solidFill>
              </a:defRPr>
            </a:lvl1pPr>
            <a:lvl2pPr lvl="1" rtl="0" algn="ctr">
              <a:spcBef>
                <a:spcPts val="0"/>
              </a:spcBef>
              <a:spcAft>
                <a:spcPts val="0"/>
              </a:spcAft>
              <a:buClr>
                <a:srgbClr val="FDB2AD"/>
              </a:buClr>
              <a:buSzPts val="4800"/>
              <a:buFont typeface="Fira Sans Extra Condensed Medium"/>
              <a:buNone/>
              <a:defRPr sz="4800">
                <a:solidFill>
                  <a:srgbClr val="FDB2AD"/>
                </a:solidFill>
                <a:latin typeface="Fira Sans Extra Condensed Medium"/>
                <a:ea typeface="Fira Sans Extra Condensed Medium"/>
                <a:cs typeface="Fira Sans Extra Condensed Medium"/>
                <a:sym typeface="Fira Sans Extra Condensed Medium"/>
              </a:defRPr>
            </a:lvl2pPr>
            <a:lvl3pPr lvl="2" rtl="0" algn="ctr">
              <a:spcBef>
                <a:spcPts val="0"/>
              </a:spcBef>
              <a:spcAft>
                <a:spcPts val="0"/>
              </a:spcAft>
              <a:buClr>
                <a:srgbClr val="FDB2AD"/>
              </a:buClr>
              <a:buSzPts val="4800"/>
              <a:buFont typeface="Fira Sans Extra Condensed Medium"/>
              <a:buNone/>
              <a:defRPr sz="4800">
                <a:solidFill>
                  <a:srgbClr val="FDB2AD"/>
                </a:solidFill>
                <a:latin typeface="Fira Sans Extra Condensed Medium"/>
                <a:ea typeface="Fira Sans Extra Condensed Medium"/>
                <a:cs typeface="Fira Sans Extra Condensed Medium"/>
                <a:sym typeface="Fira Sans Extra Condensed Medium"/>
              </a:defRPr>
            </a:lvl3pPr>
            <a:lvl4pPr lvl="3" rtl="0" algn="ctr">
              <a:spcBef>
                <a:spcPts val="0"/>
              </a:spcBef>
              <a:spcAft>
                <a:spcPts val="0"/>
              </a:spcAft>
              <a:buClr>
                <a:srgbClr val="FDB2AD"/>
              </a:buClr>
              <a:buSzPts val="4800"/>
              <a:buFont typeface="Fira Sans Extra Condensed Medium"/>
              <a:buNone/>
              <a:defRPr sz="4800">
                <a:solidFill>
                  <a:srgbClr val="FDB2AD"/>
                </a:solidFill>
                <a:latin typeface="Fira Sans Extra Condensed Medium"/>
                <a:ea typeface="Fira Sans Extra Condensed Medium"/>
                <a:cs typeface="Fira Sans Extra Condensed Medium"/>
                <a:sym typeface="Fira Sans Extra Condensed Medium"/>
              </a:defRPr>
            </a:lvl4pPr>
            <a:lvl5pPr lvl="4" rtl="0" algn="ctr">
              <a:spcBef>
                <a:spcPts val="0"/>
              </a:spcBef>
              <a:spcAft>
                <a:spcPts val="0"/>
              </a:spcAft>
              <a:buClr>
                <a:srgbClr val="FDB2AD"/>
              </a:buClr>
              <a:buSzPts val="4800"/>
              <a:buFont typeface="Fira Sans Extra Condensed Medium"/>
              <a:buNone/>
              <a:defRPr sz="4800">
                <a:solidFill>
                  <a:srgbClr val="FDB2AD"/>
                </a:solidFill>
                <a:latin typeface="Fira Sans Extra Condensed Medium"/>
                <a:ea typeface="Fira Sans Extra Condensed Medium"/>
                <a:cs typeface="Fira Sans Extra Condensed Medium"/>
                <a:sym typeface="Fira Sans Extra Condensed Medium"/>
              </a:defRPr>
            </a:lvl5pPr>
            <a:lvl6pPr lvl="5" rtl="0" algn="ctr">
              <a:spcBef>
                <a:spcPts val="0"/>
              </a:spcBef>
              <a:spcAft>
                <a:spcPts val="0"/>
              </a:spcAft>
              <a:buClr>
                <a:srgbClr val="FDB2AD"/>
              </a:buClr>
              <a:buSzPts val="4800"/>
              <a:buFont typeface="Fira Sans Extra Condensed Medium"/>
              <a:buNone/>
              <a:defRPr sz="4800">
                <a:solidFill>
                  <a:srgbClr val="FDB2AD"/>
                </a:solidFill>
                <a:latin typeface="Fira Sans Extra Condensed Medium"/>
                <a:ea typeface="Fira Sans Extra Condensed Medium"/>
                <a:cs typeface="Fira Sans Extra Condensed Medium"/>
                <a:sym typeface="Fira Sans Extra Condensed Medium"/>
              </a:defRPr>
            </a:lvl6pPr>
            <a:lvl7pPr lvl="6" rtl="0" algn="ctr">
              <a:spcBef>
                <a:spcPts val="0"/>
              </a:spcBef>
              <a:spcAft>
                <a:spcPts val="0"/>
              </a:spcAft>
              <a:buClr>
                <a:srgbClr val="FDB2AD"/>
              </a:buClr>
              <a:buSzPts val="4800"/>
              <a:buFont typeface="Fira Sans Extra Condensed Medium"/>
              <a:buNone/>
              <a:defRPr sz="4800">
                <a:solidFill>
                  <a:srgbClr val="FDB2AD"/>
                </a:solidFill>
                <a:latin typeface="Fira Sans Extra Condensed Medium"/>
                <a:ea typeface="Fira Sans Extra Condensed Medium"/>
                <a:cs typeface="Fira Sans Extra Condensed Medium"/>
                <a:sym typeface="Fira Sans Extra Condensed Medium"/>
              </a:defRPr>
            </a:lvl7pPr>
            <a:lvl8pPr lvl="7" rtl="0" algn="ctr">
              <a:spcBef>
                <a:spcPts val="0"/>
              </a:spcBef>
              <a:spcAft>
                <a:spcPts val="0"/>
              </a:spcAft>
              <a:buClr>
                <a:srgbClr val="FDB2AD"/>
              </a:buClr>
              <a:buSzPts val="4800"/>
              <a:buFont typeface="Fira Sans Extra Condensed Medium"/>
              <a:buNone/>
              <a:defRPr sz="4800">
                <a:solidFill>
                  <a:srgbClr val="FDB2AD"/>
                </a:solidFill>
                <a:latin typeface="Fira Sans Extra Condensed Medium"/>
                <a:ea typeface="Fira Sans Extra Condensed Medium"/>
                <a:cs typeface="Fira Sans Extra Condensed Medium"/>
                <a:sym typeface="Fira Sans Extra Condensed Medium"/>
              </a:defRPr>
            </a:lvl8pPr>
            <a:lvl9pPr lvl="8" rtl="0" algn="ctr">
              <a:spcBef>
                <a:spcPts val="0"/>
              </a:spcBef>
              <a:spcAft>
                <a:spcPts val="0"/>
              </a:spcAft>
              <a:buClr>
                <a:srgbClr val="FDB2AD"/>
              </a:buClr>
              <a:buSzPts val="4800"/>
              <a:buFont typeface="Fira Sans Extra Condensed Medium"/>
              <a:buNone/>
              <a:defRPr sz="4800">
                <a:solidFill>
                  <a:srgbClr val="FDB2AD"/>
                </a:solidFill>
                <a:latin typeface="Fira Sans Extra Condensed Medium"/>
                <a:ea typeface="Fira Sans Extra Condensed Medium"/>
                <a:cs typeface="Fira Sans Extra Condensed Medium"/>
                <a:sym typeface="Fira Sans Extra Condensed Medium"/>
              </a:defRPr>
            </a:lvl9pPr>
          </a:lstStyle>
          <a:p>
            <a:r>
              <a:t>xx%</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1">
  <p:cSld name="BLANK_1_1_1_1_2">
    <p:spTree>
      <p:nvGrpSpPr>
        <p:cNvPr id="1183" name="Shape 1183"/>
        <p:cNvGrpSpPr/>
        <p:nvPr/>
      </p:nvGrpSpPr>
      <p:grpSpPr>
        <a:xfrm>
          <a:off x="0" y="0"/>
          <a:ext cx="0" cy="0"/>
          <a:chOff x="0" y="0"/>
          <a:chExt cx="0" cy="0"/>
        </a:xfrm>
      </p:grpSpPr>
      <p:sp>
        <p:nvSpPr>
          <p:cNvPr id="1184" name="Google Shape;1184;p21"/>
          <p:cNvSpPr txBox="1"/>
          <p:nvPr>
            <p:ph type="title"/>
          </p:nvPr>
        </p:nvSpPr>
        <p:spPr>
          <a:xfrm>
            <a:off x="1698617" y="1400049"/>
            <a:ext cx="2867100" cy="527700"/>
          </a:xfrm>
          <a:prstGeom prst="rect">
            <a:avLst/>
          </a:prstGeom>
        </p:spPr>
        <p:txBody>
          <a:bodyPr anchorCtr="0" anchor="ctr" bIns="91425" lIns="91425" spcFirstLastPara="1" rIns="91425" wrap="square" tIns="91425">
            <a:noAutofit/>
          </a:bodyPr>
          <a:lstStyle>
            <a:lvl1pPr lvl="0" rtl="0">
              <a:spcBef>
                <a:spcPts val="0"/>
              </a:spcBef>
              <a:spcAft>
                <a:spcPts val="0"/>
              </a:spcAft>
              <a:buSzPts val="2400"/>
              <a:buNone/>
              <a:defRPr sz="16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1185" name="Google Shape;1185;p21"/>
          <p:cNvSpPr txBox="1"/>
          <p:nvPr>
            <p:ph idx="1" type="subTitle"/>
          </p:nvPr>
        </p:nvSpPr>
        <p:spPr>
          <a:xfrm>
            <a:off x="1698617" y="2015470"/>
            <a:ext cx="2867100" cy="9120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160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1186" name="Google Shape;1186;p21"/>
          <p:cNvSpPr txBox="1"/>
          <p:nvPr>
            <p:ph idx="2" type="title"/>
          </p:nvPr>
        </p:nvSpPr>
        <p:spPr>
          <a:xfrm flipH="1">
            <a:off x="4593236" y="1400049"/>
            <a:ext cx="2867100" cy="527700"/>
          </a:xfrm>
          <a:prstGeom prst="rect">
            <a:avLst/>
          </a:prstGeom>
        </p:spPr>
        <p:txBody>
          <a:bodyPr anchorCtr="0" anchor="ctr" bIns="91425" lIns="91425" spcFirstLastPara="1" rIns="91425" wrap="square" tIns="91425">
            <a:noAutofit/>
          </a:bodyPr>
          <a:lstStyle>
            <a:lvl1pPr lvl="0" rtl="0" algn="r">
              <a:spcBef>
                <a:spcPts val="0"/>
              </a:spcBef>
              <a:spcAft>
                <a:spcPts val="0"/>
              </a:spcAft>
              <a:buSzPts val="2400"/>
              <a:buNone/>
              <a:defRPr sz="16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1187" name="Google Shape;1187;p21"/>
          <p:cNvSpPr txBox="1"/>
          <p:nvPr>
            <p:ph idx="3" type="subTitle"/>
          </p:nvPr>
        </p:nvSpPr>
        <p:spPr>
          <a:xfrm>
            <a:off x="4593236" y="2015470"/>
            <a:ext cx="2867100" cy="9120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400"/>
              <a:buNone/>
              <a:defRPr sz="1400"/>
            </a:lvl1pPr>
            <a:lvl2pPr lvl="1" rtl="0" algn="ctr">
              <a:lnSpc>
                <a:spcPct val="100000"/>
              </a:lnSpc>
              <a:spcBef>
                <a:spcPts val="160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1188" name="Google Shape;1188;p21"/>
          <p:cNvSpPr txBox="1"/>
          <p:nvPr>
            <p:ph idx="4" type="title"/>
          </p:nvPr>
        </p:nvSpPr>
        <p:spPr>
          <a:xfrm>
            <a:off x="1698617" y="3004407"/>
            <a:ext cx="2867100" cy="527700"/>
          </a:xfrm>
          <a:prstGeom prst="rect">
            <a:avLst/>
          </a:prstGeom>
        </p:spPr>
        <p:txBody>
          <a:bodyPr anchorCtr="0" anchor="ctr" bIns="91425" lIns="91425" spcFirstLastPara="1" rIns="91425" wrap="square" tIns="91425">
            <a:noAutofit/>
          </a:bodyPr>
          <a:lstStyle>
            <a:lvl1pPr lvl="0" rtl="0">
              <a:spcBef>
                <a:spcPts val="0"/>
              </a:spcBef>
              <a:spcAft>
                <a:spcPts val="0"/>
              </a:spcAft>
              <a:buSzPts val="2400"/>
              <a:buNone/>
              <a:defRPr sz="16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1189" name="Google Shape;1189;p21"/>
          <p:cNvSpPr txBox="1"/>
          <p:nvPr>
            <p:ph idx="5" type="subTitle"/>
          </p:nvPr>
        </p:nvSpPr>
        <p:spPr>
          <a:xfrm>
            <a:off x="1698617" y="3619626"/>
            <a:ext cx="2867100" cy="9120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160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1190" name="Google Shape;1190;p21"/>
          <p:cNvSpPr txBox="1"/>
          <p:nvPr>
            <p:ph idx="6" type="title"/>
          </p:nvPr>
        </p:nvSpPr>
        <p:spPr>
          <a:xfrm flipH="1">
            <a:off x="4593236" y="3004407"/>
            <a:ext cx="2867100" cy="527700"/>
          </a:xfrm>
          <a:prstGeom prst="rect">
            <a:avLst/>
          </a:prstGeom>
        </p:spPr>
        <p:txBody>
          <a:bodyPr anchorCtr="0" anchor="ctr" bIns="91425" lIns="91425" spcFirstLastPara="1" rIns="91425" wrap="square" tIns="91425">
            <a:noAutofit/>
          </a:bodyPr>
          <a:lstStyle>
            <a:lvl1pPr lvl="0" rtl="0" algn="r">
              <a:spcBef>
                <a:spcPts val="0"/>
              </a:spcBef>
              <a:spcAft>
                <a:spcPts val="0"/>
              </a:spcAft>
              <a:buSzPts val="2400"/>
              <a:buNone/>
              <a:defRPr sz="16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1191" name="Google Shape;1191;p21"/>
          <p:cNvSpPr txBox="1"/>
          <p:nvPr>
            <p:ph idx="7" type="subTitle"/>
          </p:nvPr>
        </p:nvSpPr>
        <p:spPr>
          <a:xfrm>
            <a:off x="4593236" y="3619626"/>
            <a:ext cx="2867100" cy="9120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400"/>
              <a:buNone/>
              <a:defRPr sz="1400"/>
            </a:lvl1pPr>
            <a:lvl2pPr lvl="1" rtl="0" algn="ctr">
              <a:lnSpc>
                <a:spcPct val="100000"/>
              </a:lnSpc>
              <a:spcBef>
                <a:spcPts val="160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pic>
        <p:nvPicPr>
          <p:cNvPr id="1192" name="Google Shape;1192;p21"/>
          <p:cNvPicPr preferRelativeResize="0"/>
          <p:nvPr/>
        </p:nvPicPr>
        <p:blipFill>
          <a:blip r:embed="rId2">
            <a:alphaModFix amt="47000"/>
          </a:blip>
          <a:stretch>
            <a:fillRect/>
          </a:stretch>
        </p:blipFill>
        <p:spPr>
          <a:xfrm rot="1331770">
            <a:off x="-1977764" y="3821949"/>
            <a:ext cx="2989902" cy="2468226"/>
          </a:xfrm>
          <a:prstGeom prst="rect">
            <a:avLst/>
          </a:prstGeom>
          <a:noFill/>
          <a:ln>
            <a:noFill/>
          </a:ln>
        </p:spPr>
      </p:pic>
      <p:grpSp>
        <p:nvGrpSpPr>
          <p:cNvPr id="1193" name="Google Shape;1193;p21"/>
          <p:cNvGrpSpPr/>
          <p:nvPr/>
        </p:nvGrpSpPr>
        <p:grpSpPr>
          <a:xfrm rot="-987768">
            <a:off x="-733895" y="3875634"/>
            <a:ext cx="1344359" cy="1995308"/>
            <a:chOff x="272875" y="1527563"/>
            <a:chExt cx="255950" cy="455000"/>
          </a:xfrm>
        </p:grpSpPr>
        <p:sp>
          <p:nvSpPr>
            <p:cNvPr id="1194" name="Google Shape;1194;p21"/>
            <p:cNvSpPr/>
            <p:nvPr/>
          </p:nvSpPr>
          <p:spPr>
            <a:xfrm>
              <a:off x="471925" y="1963988"/>
              <a:ext cx="26575" cy="18575"/>
            </a:xfrm>
            <a:custGeom>
              <a:rect b="b" l="l" r="r" t="t"/>
              <a:pathLst>
                <a:path extrusionOk="0" h="743" w="1063">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5" name="Google Shape;1195;p21"/>
            <p:cNvSpPr/>
            <p:nvPr/>
          </p:nvSpPr>
          <p:spPr>
            <a:xfrm>
              <a:off x="366725" y="1787738"/>
              <a:ext cx="29875" cy="22300"/>
            </a:xfrm>
            <a:custGeom>
              <a:rect b="b" l="l" r="r" t="t"/>
              <a:pathLst>
                <a:path extrusionOk="0" h="892" w="1195">
                  <a:moveTo>
                    <a:pt x="607" y="1"/>
                  </a:moveTo>
                  <a:cubicBezTo>
                    <a:pt x="0" y="1"/>
                    <a:pt x="0" y="892"/>
                    <a:pt x="607" y="892"/>
                  </a:cubicBezTo>
                  <a:cubicBezTo>
                    <a:pt x="1194" y="892"/>
                    <a:pt x="1194" y="1"/>
                    <a:pt x="607"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6" name="Google Shape;1196;p21"/>
            <p:cNvSpPr/>
            <p:nvPr/>
          </p:nvSpPr>
          <p:spPr>
            <a:xfrm>
              <a:off x="380450" y="1835613"/>
              <a:ext cx="9975" cy="8550"/>
            </a:xfrm>
            <a:custGeom>
              <a:rect b="b" l="l" r="r" t="t"/>
              <a:pathLst>
                <a:path extrusionOk="0" h="342" w="399">
                  <a:moveTo>
                    <a:pt x="209" y="1"/>
                  </a:moveTo>
                  <a:cubicBezTo>
                    <a:pt x="1" y="38"/>
                    <a:pt x="1" y="323"/>
                    <a:pt x="209" y="342"/>
                  </a:cubicBezTo>
                  <a:cubicBezTo>
                    <a:pt x="399" y="323"/>
                    <a:pt x="399" y="38"/>
                    <a:pt x="209"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7" name="Google Shape;1197;p21"/>
            <p:cNvSpPr/>
            <p:nvPr/>
          </p:nvSpPr>
          <p:spPr>
            <a:xfrm>
              <a:off x="416475" y="1837513"/>
              <a:ext cx="5700" cy="4750"/>
            </a:xfrm>
            <a:custGeom>
              <a:rect b="b" l="l" r="r" t="t"/>
              <a:pathLst>
                <a:path extrusionOk="0" h="190" w="228">
                  <a:moveTo>
                    <a:pt x="114" y="0"/>
                  </a:moveTo>
                  <a:cubicBezTo>
                    <a:pt x="0" y="19"/>
                    <a:pt x="0" y="171"/>
                    <a:pt x="114" y="190"/>
                  </a:cubicBezTo>
                  <a:cubicBezTo>
                    <a:pt x="228" y="171"/>
                    <a:pt x="228" y="19"/>
                    <a:pt x="11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8" name="Google Shape;1198;p21"/>
            <p:cNvSpPr/>
            <p:nvPr/>
          </p:nvSpPr>
          <p:spPr>
            <a:xfrm>
              <a:off x="415525" y="1877788"/>
              <a:ext cx="7600" cy="10675"/>
            </a:xfrm>
            <a:custGeom>
              <a:rect b="b" l="l" r="r" t="t"/>
              <a:pathLst>
                <a:path extrusionOk="0" h="427" w="304">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9" name="Google Shape;1199;p21"/>
            <p:cNvSpPr/>
            <p:nvPr/>
          </p:nvSpPr>
          <p:spPr>
            <a:xfrm>
              <a:off x="432600" y="1937038"/>
              <a:ext cx="10450" cy="8075"/>
            </a:xfrm>
            <a:custGeom>
              <a:rect b="b" l="l" r="r" t="t"/>
              <a:pathLst>
                <a:path extrusionOk="0" h="323" w="418">
                  <a:moveTo>
                    <a:pt x="209" y="0"/>
                  </a:moveTo>
                  <a:cubicBezTo>
                    <a:pt x="0" y="0"/>
                    <a:pt x="0" y="323"/>
                    <a:pt x="209" y="323"/>
                  </a:cubicBezTo>
                  <a:cubicBezTo>
                    <a:pt x="417" y="323"/>
                    <a:pt x="417" y="0"/>
                    <a:pt x="209"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0" name="Google Shape;1200;p21"/>
            <p:cNvSpPr/>
            <p:nvPr/>
          </p:nvSpPr>
          <p:spPr>
            <a:xfrm>
              <a:off x="452025" y="1974938"/>
              <a:ext cx="9500" cy="7150"/>
            </a:xfrm>
            <a:custGeom>
              <a:rect b="b" l="l" r="r" t="t"/>
              <a:pathLst>
                <a:path extrusionOk="0" h="286" w="380">
                  <a:moveTo>
                    <a:pt x="190" y="1"/>
                  </a:moveTo>
                  <a:cubicBezTo>
                    <a:pt x="0" y="1"/>
                    <a:pt x="0" y="285"/>
                    <a:pt x="190" y="285"/>
                  </a:cubicBezTo>
                  <a:cubicBezTo>
                    <a:pt x="379" y="285"/>
                    <a:pt x="379" y="1"/>
                    <a:pt x="190"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1" name="Google Shape;1201;p21"/>
            <p:cNvSpPr/>
            <p:nvPr/>
          </p:nvSpPr>
          <p:spPr>
            <a:xfrm>
              <a:off x="472875" y="1918538"/>
              <a:ext cx="19925" cy="15200"/>
            </a:xfrm>
            <a:custGeom>
              <a:rect b="b" l="l" r="r" t="t"/>
              <a:pathLst>
                <a:path extrusionOk="0" h="608" w="797">
                  <a:moveTo>
                    <a:pt x="398" y="1"/>
                  </a:moveTo>
                  <a:cubicBezTo>
                    <a:pt x="0" y="1"/>
                    <a:pt x="0" y="608"/>
                    <a:pt x="398" y="608"/>
                  </a:cubicBezTo>
                  <a:cubicBezTo>
                    <a:pt x="797" y="608"/>
                    <a:pt x="797" y="1"/>
                    <a:pt x="398"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2" name="Google Shape;1202;p21"/>
            <p:cNvSpPr/>
            <p:nvPr/>
          </p:nvSpPr>
          <p:spPr>
            <a:xfrm>
              <a:off x="444900" y="1890113"/>
              <a:ext cx="16150" cy="11875"/>
            </a:xfrm>
            <a:custGeom>
              <a:rect b="b" l="l" r="r" t="t"/>
              <a:pathLst>
                <a:path extrusionOk="0" h="475" w="646">
                  <a:moveTo>
                    <a:pt x="323" y="1"/>
                  </a:moveTo>
                  <a:cubicBezTo>
                    <a:pt x="1" y="1"/>
                    <a:pt x="1" y="475"/>
                    <a:pt x="323" y="475"/>
                  </a:cubicBezTo>
                  <a:cubicBezTo>
                    <a:pt x="645" y="475"/>
                    <a:pt x="645" y="1"/>
                    <a:pt x="32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3" name="Google Shape;1203;p21"/>
            <p:cNvSpPr/>
            <p:nvPr/>
          </p:nvSpPr>
          <p:spPr>
            <a:xfrm>
              <a:off x="398475" y="1905288"/>
              <a:ext cx="11875" cy="11400"/>
            </a:xfrm>
            <a:custGeom>
              <a:rect b="b" l="l" r="r" t="t"/>
              <a:pathLst>
                <a:path extrusionOk="0" h="456" w="475">
                  <a:moveTo>
                    <a:pt x="228" y="0"/>
                  </a:moveTo>
                  <a:cubicBezTo>
                    <a:pt x="0" y="57"/>
                    <a:pt x="0" y="398"/>
                    <a:pt x="228" y="455"/>
                  </a:cubicBezTo>
                  <a:cubicBezTo>
                    <a:pt x="474" y="398"/>
                    <a:pt x="474" y="57"/>
                    <a:pt x="228"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4" name="Google Shape;1204;p21"/>
            <p:cNvSpPr/>
            <p:nvPr/>
          </p:nvSpPr>
          <p:spPr>
            <a:xfrm>
              <a:off x="454400" y="1849363"/>
              <a:ext cx="11850" cy="11400"/>
            </a:xfrm>
            <a:custGeom>
              <a:rect b="b" l="l" r="r" t="t"/>
              <a:pathLst>
                <a:path extrusionOk="0" h="456" w="474">
                  <a:moveTo>
                    <a:pt x="246" y="0"/>
                  </a:moveTo>
                  <a:cubicBezTo>
                    <a:pt x="0" y="57"/>
                    <a:pt x="0" y="398"/>
                    <a:pt x="246" y="455"/>
                  </a:cubicBezTo>
                  <a:cubicBezTo>
                    <a:pt x="474" y="398"/>
                    <a:pt x="474" y="57"/>
                    <a:pt x="24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5" name="Google Shape;1205;p21"/>
            <p:cNvSpPr/>
            <p:nvPr/>
          </p:nvSpPr>
          <p:spPr>
            <a:xfrm>
              <a:off x="428800" y="1830863"/>
              <a:ext cx="14725" cy="11400"/>
            </a:xfrm>
            <a:custGeom>
              <a:rect b="b" l="l" r="r" t="t"/>
              <a:pathLst>
                <a:path extrusionOk="0" h="456" w="589">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6" name="Google Shape;1206;p21"/>
            <p:cNvSpPr/>
            <p:nvPr/>
          </p:nvSpPr>
          <p:spPr>
            <a:xfrm>
              <a:off x="440175" y="1765463"/>
              <a:ext cx="18025" cy="14725"/>
            </a:xfrm>
            <a:custGeom>
              <a:rect b="b" l="l" r="r" t="t"/>
              <a:pathLst>
                <a:path extrusionOk="0" h="589" w="721">
                  <a:moveTo>
                    <a:pt x="361" y="1"/>
                  </a:moveTo>
                  <a:cubicBezTo>
                    <a:pt x="0" y="20"/>
                    <a:pt x="0" y="551"/>
                    <a:pt x="361" y="589"/>
                  </a:cubicBezTo>
                  <a:cubicBezTo>
                    <a:pt x="721" y="551"/>
                    <a:pt x="721" y="20"/>
                    <a:pt x="36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7" name="Google Shape;1207;p21"/>
            <p:cNvSpPr/>
            <p:nvPr/>
          </p:nvSpPr>
          <p:spPr>
            <a:xfrm>
              <a:off x="385200" y="1777313"/>
              <a:ext cx="15650" cy="13300"/>
            </a:xfrm>
            <a:custGeom>
              <a:rect b="b" l="l" r="r" t="t"/>
              <a:pathLst>
                <a:path extrusionOk="0" h="532" w="626">
                  <a:moveTo>
                    <a:pt x="323" y="1"/>
                  </a:moveTo>
                  <a:cubicBezTo>
                    <a:pt x="0" y="39"/>
                    <a:pt x="0" y="494"/>
                    <a:pt x="323" y="532"/>
                  </a:cubicBezTo>
                  <a:cubicBezTo>
                    <a:pt x="626" y="494"/>
                    <a:pt x="626" y="39"/>
                    <a:pt x="32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8" name="Google Shape;1208;p21"/>
            <p:cNvSpPr/>
            <p:nvPr/>
          </p:nvSpPr>
          <p:spPr>
            <a:xfrm>
              <a:off x="399875" y="1703388"/>
              <a:ext cx="16150" cy="11875"/>
            </a:xfrm>
            <a:custGeom>
              <a:rect b="b" l="l" r="r" t="t"/>
              <a:pathLst>
                <a:path extrusionOk="0" h="475" w="646">
                  <a:moveTo>
                    <a:pt x="323" y="1"/>
                  </a:moveTo>
                  <a:cubicBezTo>
                    <a:pt x="1" y="1"/>
                    <a:pt x="1" y="474"/>
                    <a:pt x="323" y="474"/>
                  </a:cubicBezTo>
                  <a:cubicBezTo>
                    <a:pt x="646" y="474"/>
                    <a:pt x="646" y="1"/>
                    <a:pt x="32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9" name="Google Shape;1209;p21"/>
            <p:cNvSpPr/>
            <p:nvPr/>
          </p:nvSpPr>
          <p:spPr>
            <a:xfrm>
              <a:off x="354400" y="1709538"/>
              <a:ext cx="17550" cy="14250"/>
            </a:xfrm>
            <a:custGeom>
              <a:rect b="b" l="l" r="r" t="t"/>
              <a:pathLst>
                <a:path extrusionOk="0" h="570" w="702">
                  <a:moveTo>
                    <a:pt x="341" y="1"/>
                  </a:moveTo>
                  <a:cubicBezTo>
                    <a:pt x="0" y="20"/>
                    <a:pt x="0" y="532"/>
                    <a:pt x="341" y="570"/>
                  </a:cubicBezTo>
                  <a:cubicBezTo>
                    <a:pt x="702" y="532"/>
                    <a:pt x="702" y="20"/>
                    <a:pt x="34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0" name="Google Shape;1210;p21"/>
            <p:cNvSpPr/>
            <p:nvPr/>
          </p:nvSpPr>
          <p:spPr>
            <a:xfrm>
              <a:off x="338275" y="1701963"/>
              <a:ext cx="19450" cy="14250"/>
            </a:xfrm>
            <a:custGeom>
              <a:rect b="b" l="l" r="r" t="t"/>
              <a:pathLst>
                <a:path extrusionOk="0" h="570" w="778">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1" name="Google Shape;1211;p21"/>
            <p:cNvSpPr/>
            <p:nvPr/>
          </p:nvSpPr>
          <p:spPr>
            <a:xfrm>
              <a:off x="388050" y="1631363"/>
              <a:ext cx="17550" cy="13750"/>
            </a:xfrm>
            <a:custGeom>
              <a:rect b="b" l="l" r="r" t="t"/>
              <a:pathLst>
                <a:path extrusionOk="0" h="550" w="702">
                  <a:moveTo>
                    <a:pt x="360" y="0"/>
                  </a:moveTo>
                  <a:cubicBezTo>
                    <a:pt x="0" y="0"/>
                    <a:pt x="0" y="550"/>
                    <a:pt x="360" y="550"/>
                  </a:cubicBezTo>
                  <a:cubicBezTo>
                    <a:pt x="701" y="550"/>
                    <a:pt x="701" y="0"/>
                    <a:pt x="360"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2" name="Google Shape;1212;p21"/>
            <p:cNvSpPr/>
            <p:nvPr/>
          </p:nvSpPr>
          <p:spPr>
            <a:xfrm>
              <a:off x="297525" y="1637988"/>
              <a:ext cx="18975" cy="14725"/>
            </a:xfrm>
            <a:custGeom>
              <a:rect b="b" l="l" r="r" t="t"/>
              <a:pathLst>
                <a:path extrusionOk="0" h="589" w="759">
                  <a:moveTo>
                    <a:pt x="379" y="0"/>
                  </a:moveTo>
                  <a:cubicBezTo>
                    <a:pt x="0" y="0"/>
                    <a:pt x="0" y="588"/>
                    <a:pt x="379" y="588"/>
                  </a:cubicBezTo>
                  <a:cubicBezTo>
                    <a:pt x="759" y="588"/>
                    <a:pt x="759" y="0"/>
                    <a:pt x="379"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3" name="Google Shape;1213;p21"/>
            <p:cNvSpPr/>
            <p:nvPr/>
          </p:nvSpPr>
          <p:spPr>
            <a:xfrm>
              <a:off x="356275" y="1585363"/>
              <a:ext cx="20875" cy="15675"/>
            </a:xfrm>
            <a:custGeom>
              <a:rect b="b" l="l" r="r" t="t"/>
              <a:pathLst>
                <a:path extrusionOk="0" h="627" w="835">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4" name="Google Shape;1214;p21"/>
            <p:cNvSpPr/>
            <p:nvPr/>
          </p:nvSpPr>
          <p:spPr>
            <a:xfrm>
              <a:off x="311750" y="1588238"/>
              <a:ext cx="12800" cy="9500"/>
            </a:xfrm>
            <a:custGeom>
              <a:rect b="b" l="l" r="r" t="t"/>
              <a:pathLst>
                <a:path extrusionOk="0" h="380" w="512">
                  <a:moveTo>
                    <a:pt x="265" y="0"/>
                  </a:moveTo>
                  <a:cubicBezTo>
                    <a:pt x="0" y="0"/>
                    <a:pt x="0" y="379"/>
                    <a:pt x="265" y="379"/>
                  </a:cubicBezTo>
                  <a:cubicBezTo>
                    <a:pt x="512" y="379"/>
                    <a:pt x="512" y="0"/>
                    <a:pt x="265"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5" name="Google Shape;1215;p21"/>
            <p:cNvSpPr/>
            <p:nvPr/>
          </p:nvSpPr>
          <p:spPr>
            <a:xfrm>
              <a:off x="285675" y="1574488"/>
              <a:ext cx="20400" cy="15175"/>
            </a:xfrm>
            <a:custGeom>
              <a:rect b="b" l="l" r="r" t="t"/>
              <a:pathLst>
                <a:path extrusionOk="0" h="607" w="816">
                  <a:moveTo>
                    <a:pt x="398" y="0"/>
                  </a:moveTo>
                  <a:cubicBezTo>
                    <a:pt x="0" y="0"/>
                    <a:pt x="0" y="607"/>
                    <a:pt x="398" y="607"/>
                  </a:cubicBezTo>
                  <a:cubicBezTo>
                    <a:pt x="816" y="607"/>
                    <a:pt x="816" y="0"/>
                    <a:pt x="398"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6" name="Google Shape;1216;p21"/>
            <p:cNvSpPr/>
            <p:nvPr/>
          </p:nvSpPr>
          <p:spPr>
            <a:xfrm>
              <a:off x="354400" y="1551263"/>
              <a:ext cx="9975" cy="8550"/>
            </a:xfrm>
            <a:custGeom>
              <a:rect b="b" l="l" r="r" t="t"/>
              <a:pathLst>
                <a:path extrusionOk="0" h="342" w="399">
                  <a:moveTo>
                    <a:pt x="209" y="0"/>
                  </a:moveTo>
                  <a:cubicBezTo>
                    <a:pt x="0" y="38"/>
                    <a:pt x="0" y="323"/>
                    <a:pt x="209" y="342"/>
                  </a:cubicBezTo>
                  <a:cubicBezTo>
                    <a:pt x="398" y="323"/>
                    <a:pt x="398" y="38"/>
                    <a:pt x="209"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7" name="Google Shape;1217;p21"/>
            <p:cNvSpPr/>
            <p:nvPr/>
          </p:nvSpPr>
          <p:spPr>
            <a:xfrm>
              <a:off x="337800" y="1527563"/>
              <a:ext cx="13300" cy="11400"/>
            </a:xfrm>
            <a:custGeom>
              <a:rect b="b" l="l" r="r" t="t"/>
              <a:pathLst>
                <a:path extrusionOk="0" h="456" w="532">
                  <a:moveTo>
                    <a:pt x="266" y="1"/>
                  </a:moveTo>
                  <a:cubicBezTo>
                    <a:pt x="1" y="38"/>
                    <a:pt x="1" y="418"/>
                    <a:pt x="266" y="455"/>
                  </a:cubicBezTo>
                  <a:cubicBezTo>
                    <a:pt x="531" y="418"/>
                    <a:pt x="531" y="38"/>
                    <a:pt x="266"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8" name="Google Shape;1218;p21"/>
            <p:cNvSpPr/>
            <p:nvPr/>
          </p:nvSpPr>
          <p:spPr>
            <a:xfrm>
              <a:off x="272875" y="1700063"/>
              <a:ext cx="23250" cy="18050"/>
            </a:xfrm>
            <a:custGeom>
              <a:rect b="b" l="l" r="r" t="t"/>
              <a:pathLst>
                <a:path extrusionOk="0" h="722" w="930">
                  <a:moveTo>
                    <a:pt x="474" y="1"/>
                  </a:moveTo>
                  <a:cubicBezTo>
                    <a:pt x="0" y="1"/>
                    <a:pt x="0" y="721"/>
                    <a:pt x="474" y="721"/>
                  </a:cubicBezTo>
                  <a:cubicBezTo>
                    <a:pt x="929" y="721"/>
                    <a:pt x="929" y="1"/>
                    <a:pt x="474"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9" name="Google Shape;1219;p21"/>
            <p:cNvSpPr/>
            <p:nvPr/>
          </p:nvSpPr>
          <p:spPr>
            <a:xfrm>
              <a:off x="507000" y="1726138"/>
              <a:ext cx="3800" cy="3350"/>
            </a:xfrm>
            <a:custGeom>
              <a:rect b="b" l="l" r="r" t="t"/>
              <a:pathLst>
                <a:path extrusionOk="0" h="134" w="152">
                  <a:moveTo>
                    <a:pt x="76" y="0"/>
                  </a:moveTo>
                  <a:cubicBezTo>
                    <a:pt x="0" y="0"/>
                    <a:pt x="0" y="114"/>
                    <a:pt x="76" y="133"/>
                  </a:cubicBezTo>
                  <a:cubicBezTo>
                    <a:pt x="152" y="114"/>
                    <a:pt x="152" y="0"/>
                    <a:pt x="7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0" name="Google Shape;1220;p21"/>
            <p:cNvSpPr/>
            <p:nvPr/>
          </p:nvSpPr>
          <p:spPr>
            <a:xfrm>
              <a:off x="485200" y="1780638"/>
              <a:ext cx="18025" cy="13775"/>
            </a:xfrm>
            <a:custGeom>
              <a:rect b="b" l="l" r="r" t="t"/>
              <a:pathLst>
                <a:path extrusionOk="0" h="551" w="721">
                  <a:moveTo>
                    <a:pt x="360" y="1"/>
                  </a:moveTo>
                  <a:cubicBezTo>
                    <a:pt x="0" y="1"/>
                    <a:pt x="0" y="550"/>
                    <a:pt x="360" y="550"/>
                  </a:cubicBezTo>
                  <a:cubicBezTo>
                    <a:pt x="721" y="550"/>
                    <a:pt x="721" y="1"/>
                    <a:pt x="360"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1" name="Google Shape;1221;p21"/>
            <p:cNvSpPr/>
            <p:nvPr/>
          </p:nvSpPr>
          <p:spPr>
            <a:xfrm>
              <a:off x="502250" y="1829463"/>
              <a:ext cx="9500" cy="6175"/>
            </a:xfrm>
            <a:custGeom>
              <a:rect b="b" l="l" r="r" t="t"/>
              <a:pathLst>
                <a:path extrusionOk="0" h="247" w="38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2" name="Google Shape;1222;p21"/>
            <p:cNvSpPr/>
            <p:nvPr/>
          </p:nvSpPr>
          <p:spPr>
            <a:xfrm>
              <a:off x="504150" y="1867838"/>
              <a:ext cx="24675" cy="18975"/>
            </a:xfrm>
            <a:custGeom>
              <a:rect b="b" l="l" r="r" t="t"/>
              <a:pathLst>
                <a:path extrusionOk="0" h="759" w="987">
                  <a:moveTo>
                    <a:pt x="493" y="1"/>
                  </a:moveTo>
                  <a:cubicBezTo>
                    <a:pt x="1" y="1"/>
                    <a:pt x="1" y="759"/>
                    <a:pt x="493" y="759"/>
                  </a:cubicBezTo>
                  <a:cubicBezTo>
                    <a:pt x="986" y="759"/>
                    <a:pt x="986" y="1"/>
                    <a:pt x="49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3" name="Google Shape;1223;p21"/>
            <p:cNvSpPr/>
            <p:nvPr/>
          </p:nvSpPr>
          <p:spPr>
            <a:xfrm>
              <a:off x="360075" y="1880163"/>
              <a:ext cx="20875" cy="17075"/>
            </a:xfrm>
            <a:custGeom>
              <a:rect b="b" l="l" r="r" t="t"/>
              <a:pathLst>
                <a:path extrusionOk="0" h="683" w="835">
                  <a:moveTo>
                    <a:pt x="418" y="0"/>
                  </a:moveTo>
                  <a:cubicBezTo>
                    <a:pt x="1" y="38"/>
                    <a:pt x="1" y="645"/>
                    <a:pt x="418" y="683"/>
                  </a:cubicBezTo>
                  <a:cubicBezTo>
                    <a:pt x="835" y="645"/>
                    <a:pt x="835" y="38"/>
                    <a:pt x="418"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4" name="Google Shape;1224;p21"/>
            <p:cNvSpPr/>
            <p:nvPr/>
          </p:nvSpPr>
          <p:spPr>
            <a:xfrm>
              <a:off x="319325" y="1860263"/>
              <a:ext cx="16125" cy="12350"/>
            </a:xfrm>
            <a:custGeom>
              <a:rect b="b" l="l" r="r" t="t"/>
              <a:pathLst>
                <a:path extrusionOk="0" h="494" w="645">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5" name="Google Shape;1225;p21"/>
            <p:cNvSpPr/>
            <p:nvPr/>
          </p:nvSpPr>
          <p:spPr>
            <a:xfrm>
              <a:off x="325475" y="1808138"/>
              <a:ext cx="15675" cy="11850"/>
            </a:xfrm>
            <a:custGeom>
              <a:rect b="b" l="l" r="r" t="t"/>
              <a:pathLst>
                <a:path extrusionOk="0" h="474" w="627">
                  <a:moveTo>
                    <a:pt x="304" y="0"/>
                  </a:moveTo>
                  <a:cubicBezTo>
                    <a:pt x="1" y="0"/>
                    <a:pt x="1" y="474"/>
                    <a:pt x="304" y="474"/>
                  </a:cubicBezTo>
                  <a:cubicBezTo>
                    <a:pt x="626" y="474"/>
                    <a:pt x="626" y="0"/>
                    <a:pt x="30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6" name="Google Shape;1226;p21"/>
            <p:cNvSpPr/>
            <p:nvPr/>
          </p:nvSpPr>
          <p:spPr>
            <a:xfrm>
              <a:off x="298950" y="1787738"/>
              <a:ext cx="8550" cy="7150"/>
            </a:xfrm>
            <a:custGeom>
              <a:rect b="b" l="l" r="r" t="t"/>
              <a:pathLst>
                <a:path extrusionOk="0" h="286" w="342">
                  <a:moveTo>
                    <a:pt x="171" y="1"/>
                  </a:moveTo>
                  <a:cubicBezTo>
                    <a:pt x="0" y="20"/>
                    <a:pt x="0" y="266"/>
                    <a:pt x="171" y="285"/>
                  </a:cubicBezTo>
                  <a:cubicBezTo>
                    <a:pt x="341" y="266"/>
                    <a:pt x="341" y="20"/>
                    <a:pt x="17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7" name="Google Shape;1227;p21"/>
            <p:cNvSpPr/>
            <p:nvPr/>
          </p:nvSpPr>
          <p:spPr>
            <a:xfrm>
              <a:off x="445850" y="1622338"/>
              <a:ext cx="21825" cy="16625"/>
            </a:xfrm>
            <a:custGeom>
              <a:rect b="b" l="l" r="r" t="t"/>
              <a:pathLst>
                <a:path extrusionOk="0" h="665" w="873">
                  <a:moveTo>
                    <a:pt x="437" y="1"/>
                  </a:moveTo>
                  <a:cubicBezTo>
                    <a:pt x="1" y="1"/>
                    <a:pt x="1" y="664"/>
                    <a:pt x="437" y="664"/>
                  </a:cubicBezTo>
                  <a:cubicBezTo>
                    <a:pt x="873" y="664"/>
                    <a:pt x="873" y="1"/>
                    <a:pt x="437"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8" name="Google Shape;1228;p21"/>
            <p:cNvSpPr/>
            <p:nvPr/>
          </p:nvSpPr>
          <p:spPr>
            <a:xfrm>
              <a:off x="418850" y="1542263"/>
              <a:ext cx="23250" cy="18975"/>
            </a:xfrm>
            <a:custGeom>
              <a:rect b="b" l="l" r="r" t="t"/>
              <a:pathLst>
                <a:path extrusionOk="0" h="759" w="930">
                  <a:moveTo>
                    <a:pt x="474" y="0"/>
                  </a:moveTo>
                  <a:cubicBezTo>
                    <a:pt x="0" y="38"/>
                    <a:pt x="0" y="721"/>
                    <a:pt x="474" y="758"/>
                  </a:cubicBezTo>
                  <a:cubicBezTo>
                    <a:pt x="929" y="721"/>
                    <a:pt x="929" y="38"/>
                    <a:pt x="47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1229" name="Google Shape;1229;p21"/>
          <p:cNvPicPr preferRelativeResize="0"/>
          <p:nvPr/>
        </p:nvPicPr>
        <p:blipFill>
          <a:blip r:embed="rId3">
            <a:alphaModFix amt="74000"/>
          </a:blip>
          <a:stretch>
            <a:fillRect/>
          </a:stretch>
        </p:blipFill>
        <p:spPr>
          <a:xfrm flipH="1">
            <a:off x="7809444" y="4139664"/>
            <a:ext cx="2894870" cy="2593321"/>
          </a:xfrm>
          <a:prstGeom prst="rect">
            <a:avLst/>
          </a:prstGeom>
          <a:noFill/>
          <a:ln>
            <a:noFill/>
          </a:ln>
        </p:spPr>
      </p:pic>
      <p:pic>
        <p:nvPicPr>
          <p:cNvPr id="1230" name="Google Shape;1230;p21"/>
          <p:cNvPicPr preferRelativeResize="0"/>
          <p:nvPr/>
        </p:nvPicPr>
        <p:blipFill>
          <a:blip r:embed="rId4">
            <a:alphaModFix amt="62000"/>
          </a:blip>
          <a:stretch>
            <a:fillRect/>
          </a:stretch>
        </p:blipFill>
        <p:spPr>
          <a:xfrm flipH="1" rot="9368145">
            <a:off x="-1509155" y="-1246007"/>
            <a:ext cx="2894870" cy="2593321"/>
          </a:xfrm>
          <a:prstGeom prst="rect">
            <a:avLst/>
          </a:prstGeom>
          <a:noFill/>
          <a:ln>
            <a:noFill/>
          </a:ln>
        </p:spPr>
      </p:pic>
      <p:grpSp>
        <p:nvGrpSpPr>
          <p:cNvPr id="1231" name="Google Shape;1231;p21"/>
          <p:cNvGrpSpPr/>
          <p:nvPr/>
        </p:nvGrpSpPr>
        <p:grpSpPr>
          <a:xfrm rot="5400065">
            <a:off x="8667137" y="-1129839"/>
            <a:ext cx="1344377" cy="1995312"/>
            <a:chOff x="272875" y="1527563"/>
            <a:chExt cx="255950" cy="455000"/>
          </a:xfrm>
        </p:grpSpPr>
        <p:sp>
          <p:nvSpPr>
            <p:cNvPr id="1232" name="Google Shape;1232;p21"/>
            <p:cNvSpPr/>
            <p:nvPr/>
          </p:nvSpPr>
          <p:spPr>
            <a:xfrm>
              <a:off x="471925" y="1963988"/>
              <a:ext cx="26575" cy="18575"/>
            </a:xfrm>
            <a:custGeom>
              <a:rect b="b" l="l" r="r" t="t"/>
              <a:pathLst>
                <a:path extrusionOk="0" h="743" w="1063">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3" name="Google Shape;1233;p21"/>
            <p:cNvSpPr/>
            <p:nvPr/>
          </p:nvSpPr>
          <p:spPr>
            <a:xfrm>
              <a:off x="366725" y="1787738"/>
              <a:ext cx="29875" cy="22300"/>
            </a:xfrm>
            <a:custGeom>
              <a:rect b="b" l="l" r="r" t="t"/>
              <a:pathLst>
                <a:path extrusionOk="0" h="892" w="1195">
                  <a:moveTo>
                    <a:pt x="607" y="1"/>
                  </a:moveTo>
                  <a:cubicBezTo>
                    <a:pt x="0" y="1"/>
                    <a:pt x="0" y="892"/>
                    <a:pt x="607" y="892"/>
                  </a:cubicBezTo>
                  <a:cubicBezTo>
                    <a:pt x="1194" y="892"/>
                    <a:pt x="1194" y="1"/>
                    <a:pt x="607"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4" name="Google Shape;1234;p21"/>
            <p:cNvSpPr/>
            <p:nvPr/>
          </p:nvSpPr>
          <p:spPr>
            <a:xfrm>
              <a:off x="380450" y="1835613"/>
              <a:ext cx="9975" cy="8550"/>
            </a:xfrm>
            <a:custGeom>
              <a:rect b="b" l="l" r="r" t="t"/>
              <a:pathLst>
                <a:path extrusionOk="0" h="342" w="399">
                  <a:moveTo>
                    <a:pt x="209" y="1"/>
                  </a:moveTo>
                  <a:cubicBezTo>
                    <a:pt x="1" y="38"/>
                    <a:pt x="1" y="323"/>
                    <a:pt x="209" y="342"/>
                  </a:cubicBezTo>
                  <a:cubicBezTo>
                    <a:pt x="399" y="323"/>
                    <a:pt x="399" y="38"/>
                    <a:pt x="209"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5" name="Google Shape;1235;p21"/>
            <p:cNvSpPr/>
            <p:nvPr/>
          </p:nvSpPr>
          <p:spPr>
            <a:xfrm>
              <a:off x="416475" y="1837513"/>
              <a:ext cx="5700" cy="4750"/>
            </a:xfrm>
            <a:custGeom>
              <a:rect b="b" l="l" r="r" t="t"/>
              <a:pathLst>
                <a:path extrusionOk="0" h="190" w="228">
                  <a:moveTo>
                    <a:pt x="114" y="0"/>
                  </a:moveTo>
                  <a:cubicBezTo>
                    <a:pt x="0" y="19"/>
                    <a:pt x="0" y="171"/>
                    <a:pt x="114" y="190"/>
                  </a:cubicBezTo>
                  <a:cubicBezTo>
                    <a:pt x="228" y="171"/>
                    <a:pt x="228" y="19"/>
                    <a:pt x="11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6" name="Google Shape;1236;p21"/>
            <p:cNvSpPr/>
            <p:nvPr/>
          </p:nvSpPr>
          <p:spPr>
            <a:xfrm>
              <a:off x="415525" y="1877788"/>
              <a:ext cx="7600" cy="10675"/>
            </a:xfrm>
            <a:custGeom>
              <a:rect b="b" l="l" r="r" t="t"/>
              <a:pathLst>
                <a:path extrusionOk="0" h="427" w="304">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7" name="Google Shape;1237;p21"/>
            <p:cNvSpPr/>
            <p:nvPr/>
          </p:nvSpPr>
          <p:spPr>
            <a:xfrm>
              <a:off x="432600" y="1937038"/>
              <a:ext cx="10450" cy="8075"/>
            </a:xfrm>
            <a:custGeom>
              <a:rect b="b" l="l" r="r" t="t"/>
              <a:pathLst>
                <a:path extrusionOk="0" h="323" w="418">
                  <a:moveTo>
                    <a:pt x="209" y="0"/>
                  </a:moveTo>
                  <a:cubicBezTo>
                    <a:pt x="0" y="0"/>
                    <a:pt x="0" y="323"/>
                    <a:pt x="209" y="323"/>
                  </a:cubicBezTo>
                  <a:cubicBezTo>
                    <a:pt x="417" y="323"/>
                    <a:pt x="417" y="0"/>
                    <a:pt x="209"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8" name="Google Shape;1238;p21"/>
            <p:cNvSpPr/>
            <p:nvPr/>
          </p:nvSpPr>
          <p:spPr>
            <a:xfrm>
              <a:off x="452025" y="1974938"/>
              <a:ext cx="9500" cy="7150"/>
            </a:xfrm>
            <a:custGeom>
              <a:rect b="b" l="l" r="r" t="t"/>
              <a:pathLst>
                <a:path extrusionOk="0" h="286" w="380">
                  <a:moveTo>
                    <a:pt x="190" y="1"/>
                  </a:moveTo>
                  <a:cubicBezTo>
                    <a:pt x="0" y="1"/>
                    <a:pt x="0" y="285"/>
                    <a:pt x="190" y="285"/>
                  </a:cubicBezTo>
                  <a:cubicBezTo>
                    <a:pt x="379" y="285"/>
                    <a:pt x="379" y="1"/>
                    <a:pt x="190"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9" name="Google Shape;1239;p21"/>
            <p:cNvSpPr/>
            <p:nvPr/>
          </p:nvSpPr>
          <p:spPr>
            <a:xfrm>
              <a:off x="472875" y="1918538"/>
              <a:ext cx="19925" cy="15200"/>
            </a:xfrm>
            <a:custGeom>
              <a:rect b="b" l="l" r="r" t="t"/>
              <a:pathLst>
                <a:path extrusionOk="0" h="608" w="797">
                  <a:moveTo>
                    <a:pt x="398" y="1"/>
                  </a:moveTo>
                  <a:cubicBezTo>
                    <a:pt x="0" y="1"/>
                    <a:pt x="0" y="608"/>
                    <a:pt x="398" y="608"/>
                  </a:cubicBezTo>
                  <a:cubicBezTo>
                    <a:pt x="797" y="608"/>
                    <a:pt x="797" y="1"/>
                    <a:pt x="398"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0" name="Google Shape;1240;p21"/>
            <p:cNvSpPr/>
            <p:nvPr/>
          </p:nvSpPr>
          <p:spPr>
            <a:xfrm>
              <a:off x="444900" y="1890113"/>
              <a:ext cx="16150" cy="11875"/>
            </a:xfrm>
            <a:custGeom>
              <a:rect b="b" l="l" r="r" t="t"/>
              <a:pathLst>
                <a:path extrusionOk="0" h="475" w="646">
                  <a:moveTo>
                    <a:pt x="323" y="1"/>
                  </a:moveTo>
                  <a:cubicBezTo>
                    <a:pt x="1" y="1"/>
                    <a:pt x="1" y="475"/>
                    <a:pt x="323" y="475"/>
                  </a:cubicBezTo>
                  <a:cubicBezTo>
                    <a:pt x="645" y="475"/>
                    <a:pt x="645" y="1"/>
                    <a:pt x="32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1" name="Google Shape;1241;p21"/>
            <p:cNvSpPr/>
            <p:nvPr/>
          </p:nvSpPr>
          <p:spPr>
            <a:xfrm>
              <a:off x="398475" y="1905288"/>
              <a:ext cx="11875" cy="11400"/>
            </a:xfrm>
            <a:custGeom>
              <a:rect b="b" l="l" r="r" t="t"/>
              <a:pathLst>
                <a:path extrusionOk="0" h="456" w="475">
                  <a:moveTo>
                    <a:pt x="228" y="0"/>
                  </a:moveTo>
                  <a:cubicBezTo>
                    <a:pt x="0" y="57"/>
                    <a:pt x="0" y="398"/>
                    <a:pt x="228" y="455"/>
                  </a:cubicBezTo>
                  <a:cubicBezTo>
                    <a:pt x="474" y="398"/>
                    <a:pt x="474" y="57"/>
                    <a:pt x="228"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2" name="Google Shape;1242;p21"/>
            <p:cNvSpPr/>
            <p:nvPr/>
          </p:nvSpPr>
          <p:spPr>
            <a:xfrm>
              <a:off x="454400" y="1849363"/>
              <a:ext cx="11850" cy="11400"/>
            </a:xfrm>
            <a:custGeom>
              <a:rect b="b" l="l" r="r" t="t"/>
              <a:pathLst>
                <a:path extrusionOk="0" h="456" w="474">
                  <a:moveTo>
                    <a:pt x="246" y="0"/>
                  </a:moveTo>
                  <a:cubicBezTo>
                    <a:pt x="0" y="57"/>
                    <a:pt x="0" y="398"/>
                    <a:pt x="246" y="455"/>
                  </a:cubicBezTo>
                  <a:cubicBezTo>
                    <a:pt x="474" y="398"/>
                    <a:pt x="474" y="57"/>
                    <a:pt x="24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3" name="Google Shape;1243;p21"/>
            <p:cNvSpPr/>
            <p:nvPr/>
          </p:nvSpPr>
          <p:spPr>
            <a:xfrm>
              <a:off x="428800" y="1830863"/>
              <a:ext cx="14725" cy="11400"/>
            </a:xfrm>
            <a:custGeom>
              <a:rect b="b" l="l" r="r" t="t"/>
              <a:pathLst>
                <a:path extrusionOk="0" h="456" w="589">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4" name="Google Shape;1244;p21"/>
            <p:cNvSpPr/>
            <p:nvPr/>
          </p:nvSpPr>
          <p:spPr>
            <a:xfrm>
              <a:off x="440175" y="1765463"/>
              <a:ext cx="18025" cy="14725"/>
            </a:xfrm>
            <a:custGeom>
              <a:rect b="b" l="l" r="r" t="t"/>
              <a:pathLst>
                <a:path extrusionOk="0" h="589" w="721">
                  <a:moveTo>
                    <a:pt x="361" y="1"/>
                  </a:moveTo>
                  <a:cubicBezTo>
                    <a:pt x="0" y="20"/>
                    <a:pt x="0" y="551"/>
                    <a:pt x="361" y="589"/>
                  </a:cubicBezTo>
                  <a:cubicBezTo>
                    <a:pt x="721" y="551"/>
                    <a:pt x="721" y="20"/>
                    <a:pt x="36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5" name="Google Shape;1245;p21"/>
            <p:cNvSpPr/>
            <p:nvPr/>
          </p:nvSpPr>
          <p:spPr>
            <a:xfrm>
              <a:off x="385200" y="1777313"/>
              <a:ext cx="15650" cy="13300"/>
            </a:xfrm>
            <a:custGeom>
              <a:rect b="b" l="l" r="r" t="t"/>
              <a:pathLst>
                <a:path extrusionOk="0" h="532" w="626">
                  <a:moveTo>
                    <a:pt x="323" y="1"/>
                  </a:moveTo>
                  <a:cubicBezTo>
                    <a:pt x="0" y="39"/>
                    <a:pt x="0" y="494"/>
                    <a:pt x="323" y="532"/>
                  </a:cubicBezTo>
                  <a:cubicBezTo>
                    <a:pt x="626" y="494"/>
                    <a:pt x="626" y="39"/>
                    <a:pt x="32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6" name="Google Shape;1246;p21"/>
            <p:cNvSpPr/>
            <p:nvPr/>
          </p:nvSpPr>
          <p:spPr>
            <a:xfrm>
              <a:off x="399875" y="1703388"/>
              <a:ext cx="16150" cy="11875"/>
            </a:xfrm>
            <a:custGeom>
              <a:rect b="b" l="l" r="r" t="t"/>
              <a:pathLst>
                <a:path extrusionOk="0" h="475" w="646">
                  <a:moveTo>
                    <a:pt x="323" y="1"/>
                  </a:moveTo>
                  <a:cubicBezTo>
                    <a:pt x="1" y="1"/>
                    <a:pt x="1" y="474"/>
                    <a:pt x="323" y="474"/>
                  </a:cubicBezTo>
                  <a:cubicBezTo>
                    <a:pt x="646" y="474"/>
                    <a:pt x="646" y="1"/>
                    <a:pt x="32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7" name="Google Shape;1247;p21"/>
            <p:cNvSpPr/>
            <p:nvPr/>
          </p:nvSpPr>
          <p:spPr>
            <a:xfrm>
              <a:off x="354400" y="1709538"/>
              <a:ext cx="17550" cy="14250"/>
            </a:xfrm>
            <a:custGeom>
              <a:rect b="b" l="l" r="r" t="t"/>
              <a:pathLst>
                <a:path extrusionOk="0" h="570" w="702">
                  <a:moveTo>
                    <a:pt x="341" y="1"/>
                  </a:moveTo>
                  <a:cubicBezTo>
                    <a:pt x="0" y="20"/>
                    <a:pt x="0" y="532"/>
                    <a:pt x="341" y="570"/>
                  </a:cubicBezTo>
                  <a:cubicBezTo>
                    <a:pt x="702" y="532"/>
                    <a:pt x="702" y="20"/>
                    <a:pt x="34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8" name="Google Shape;1248;p21"/>
            <p:cNvSpPr/>
            <p:nvPr/>
          </p:nvSpPr>
          <p:spPr>
            <a:xfrm>
              <a:off x="338275" y="1701963"/>
              <a:ext cx="19450" cy="14250"/>
            </a:xfrm>
            <a:custGeom>
              <a:rect b="b" l="l" r="r" t="t"/>
              <a:pathLst>
                <a:path extrusionOk="0" h="570" w="778">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9" name="Google Shape;1249;p21"/>
            <p:cNvSpPr/>
            <p:nvPr/>
          </p:nvSpPr>
          <p:spPr>
            <a:xfrm>
              <a:off x="388050" y="1631363"/>
              <a:ext cx="17550" cy="13750"/>
            </a:xfrm>
            <a:custGeom>
              <a:rect b="b" l="l" r="r" t="t"/>
              <a:pathLst>
                <a:path extrusionOk="0" h="550" w="702">
                  <a:moveTo>
                    <a:pt x="360" y="0"/>
                  </a:moveTo>
                  <a:cubicBezTo>
                    <a:pt x="0" y="0"/>
                    <a:pt x="0" y="550"/>
                    <a:pt x="360" y="550"/>
                  </a:cubicBezTo>
                  <a:cubicBezTo>
                    <a:pt x="701" y="550"/>
                    <a:pt x="701" y="0"/>
                    <a:pt x="360"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0" name="Google Shape;1250;p21"/>
            <p:cNvSpPr/>
            <p:nvPr/>
          </p:nvSpPr>
          <p:spPr>
            <a:xfrm>
              <a:off x="297525" y="1637988"/>
              <a:ext cx="18975" cy="14725"/>
            </a:xfrm>
            <a:custGeom>
              <a:rect b="b" l="l" r="r" t="t"/>
              <a:pathLst>
                <a:path extrusionOk="0" h="589" w="759">
                  <a:moveTo>
                    <a:pt x="379" y="0"/>
                  </a:moveTo>
                  <a:cubicBezTo>
                    <a:pt x="0" y="0"/>
                    <a:pt x="0" y="588"/>
                    <a:pt x="379" y="588"/>
                  </a:cubicBezTo>
                  <a:cubicBezTo>
                    <a:pt x="759" y="588"/>
                    <a:pt x="759" y="0"/>
                    <a:pt x="379"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1" name="Google Shape;1251;p21"/>
            <p:cNvSpPr/>
            <p:nvPr/>
          </p:nvSpPr>
          <p:spPr>
            <a:xfrm>
              <a:off x="356275" y="1585363"/>
              <a:ext cx="20875" cy="15675"/>
            </a:xfrm>
            <a:custGeom>
              <a:rect b="b" l="l" r="r" t="t"/>
              <a:pathLst>
                <a:path extrusionOk="0" h="627" w="835">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2" name="Google Shape;1252;p21"/>
            <p:cNvSpPr/>
            <p:nvPr/>
          </p:nvSpPr>
          <p:spPr>
            <a:xfrm>
              <a:off x="311750" y="1588238"/>
              <a:ext cx="12800" cy="9500"/>
            </a:xfrm>
            <a:custGeom>
              <a:rect b="b" l="l" r="r" t="t"/>
              <a:pathLst>
                <a:path extrusionOk="0" h="380" w="512">
                  <a:moveTo>
                    <a:pt x="265" y="0"/>
                  </a:moveTo>
                  <a:cubicBezTo>
                    <a:pt x="0" y="0"/>
                    <a:pt x="0" y="379"/>
                    <a:pt x="265" y="379"/>
                  </a:cubicBezTo>
                  <a:cubicBezTo>
                    <a:pt x="512" y="379"/>
                    <a:pt x="512" y="0"/>
                    <a:pt x="265"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3" name="Google Shape;1253;p21"/>
            <p:cNvSpPr/>
            <p:nvPr/>
          </p:nvSpPr>
          <p:spPr>
            <a:xfrm>
              <a:off x="285675" y="1574488"/>
              <a:ext cx="20400" cy="15175"/>
            </a:xfrm>
            <a:custGeom>
              <a:rect b="b" l="l" r="r" t="t"/>
              <a:pathLst>
                <a:path extrusionOk="0" h="607" w="816">
                  <a:moveTo>
                    <a:pt x="398" y="0"/>
                  </a:moveTo>
                  <a:cubicBezTo>
                    <a:pt x="0" y="0"/>
                    <a:pt x="0" y="607"/>
                    <a:pt x="398" y="607"/>
                  </a:cubicBezTo>
                  <a:cubicBezTo>
                    <a:pt x="816" y="607"/>
                    <a:pt x="816" y="0"/>
                    <a:pt x="398"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4" name="Google Shape;1254;p21"/>
            <p:cNvSpPr/>
            <p:nvPr/>
          </p:nvSpPr>
          <p:spPr>
            <a:xfrm>
              <a:off x="354400" y="1551263"/>
              <a:ext cx="9975" cy="8550"/>
            </a:xfrm>
            <a:custGeom>
              <a:rect b="b" l="l" r="r" t="t"/>
              <a:pathLst>
                <a:path extrusionOk="0" h="342" w="399">
                  <a:moveTo>
                    <a:pt x="209" y="0"/>
                  </a:moveTo>
                  <a:cubicBezTo>
                    <a:pt x="0" y="38"/>
                    <a:pt x="0" y="323"/>
                    <a:pt x="209" y="342"/>
                  </a:cubicBezTo>
                  <a:cubicBezTo>
                    <a:pt x="398" y="323"/>
                    <a:pt x="398" y="38"/>
                    <a:pt x="209"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5" name="Google Shape;1255;p21"/>
            <p:cNvSpPr/>
            <p:nvPr/>
          </p:nvSpPr>
          <p:spPr>
            <a:xfrm>
              <a:off x="337800" y="1527563"/>
              <a:ext cx="13300" cy="11400"/>
            </a:xfrm>
            <a:custGeom>
              <a:rect b="b" l="l" r="r" t="t"/>
              <a:pathLst>
                <a:path extrusionOk="0" h="456" w="532">
                  <a:moveTo>
                    <a:pt x="266" y="1"/>
                  </a:moveTo>
                  <a:cubicBezTo>
                    <a:pt x="1" y="38"/>
                    <a:pt x="1" y="418"/>
                    <a:pt x="266" y="455"/>
                  </a:cubicBezTo>
                  <a:cubicBezTo>
                    <a:pt x="531" y="418"/>
                    <a:pt x="531" y="38"/>
                    <a:pt x="266"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6" name="Google Shape;1256;p21"/>
            <p:cNvSpPr/>
            <p:nvPr/>
          </p:nvSpPr>
          <p:spPr>
            <a:xfrm>
              <a:off x="272875" y="1700063"/>
              <a:ext cx="23250" cy="18050"/>
            </a:xfrm>
            <a:custGeom>
              <a:rect b="b" l="l" r="r" t="t"/>
              <a:pathLst>
                <a:path extrusionOk="0" h="722" w="930">
                  <a:moveTo>
                    <a:pt x="474" y="1"/>
                  </a:moveTo>
                  <a:cubicBezTo>
                    <a:pt x="0" y="1"/>
                    <a:pt x="0" y="721"/>
                    <a:pt x="474" y="721"/>
                  </a:cubicBezTo>
                  <a:cubicBezTo>
                    <a:pt x="929" y="721"/>
                    <a:pt x="929" y="1"/>
                    <a:pt x="474"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7" name="Google Shape;1257;p21"/>
            <p:cNvSpPr/>
            <p:nvPr/>
          </p:nvSpPr>
          <p:spPr>
            <a:xfrm>
              <a:off x="507000" y="1726138"/>
              <a:ext cx="3800" cy="3350"/>
            </a:xfrm>
            <a:custGeom>
              <a:rect b="b" l="l" r="r" t="t"/>
              <a:pathLst>
                <a:path extrusionOk="0" h="134" w="152">
                  <a:moveTo>
                    <a:pt x="76" y="0"/>
                  </a:moveTo>
                  <a:cubicBezTo>
                    <a:pt x="0" y="0"/>
                    <a:pt x="0" y="114"/>
                    <a:pt x="76" y="133"/>
                  </a:cubicBezTo>
                  <a:cubicBezTo>
                    <a:pt x="152" y="114"/>
                    <a:pt x="152" y="0"/>
                    <a:pt x="7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8" name="Google Shape;1258;p21"/>
            <p:cNvSpPr/>
            <p:nvPr/>
          </p:nvSpPr>
          <p:spPr>
            <a:xfrm>
              <a:off x="485200" y="1780638"/>
              <a:ext cx="18025" cy="13775"/>
            </a:xfrm>
            <a:custGeom>
              <a:rect b="b" l="l" r="r" t="t"/>
              <a:pathLst>
                <a:path extrusionOk="0" h="551" w="721">
                  <a:moveTo>
                    <a:pt x="360" y="1"/>
                  </a:moveTo>
                  <a:cubicBezTo>
                    <a:pt x="0" y="1"/>
                    <a:pt x="0" y="550"/>
                    <a:pt x="360" y="550"/>
                  </a:cubicBezTo>
                  <a:cubicBezTo>
                    <a:pt x="721" y="550"/>
                    <a:pt x="721" y="1"/>
                    <a:pt x="360"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9" name="Google Shape;1259;p21"/>
            <p:cNvSpPr/>
            <p:nvPr/>
          </p:nvSpPr>
          <p:spPr>
            <a:xfrm>
              <a:off x="502250" y="1829463"/>
              <a:ext cx="9500" cy="6175"/>
            </a:xfrm>
            <a:custGeom>
              <a:rect b="b" l="l" r="r" t="t"/>
              <a:pathLst>
                <a:path extrusionOk="0" h="247" w="38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0" name="Google Shape;1260;p21"/>
            <p:cNvSpPr/>
            <p:nvPr/>
          </p:nvSpPr>
          <p:spPr>
            <a:xfrm>
              <a:off x="504150" y="1867838"/>
              <a:ext cx="24675" cy="18975"/>
            </a:xfrm>
            <a:custGeom>
              <a:rect b="b" l="l" r="r" t="t"/>
              <a:pathLst>
                <a:path extrusionOk="0" h="759" w="987">
                  <a:moveTo>
                    <a:pt x="493" y="1"/>
                  </a:moveTo>
                  <a:cubicBezTo>
                    <a:pt x="1" y="1"/>
                    <a:pt x="1" y="759"/>
                    <a:pt x="493" y="759"/>
                  </a:cubicBezTo>
                  <a:cubicBezTo>
                    <a:pt x="986" y="759"/>
                    <a:pt x="986" y="1"/>
                    <a:pt x="49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1" name="Google Shape;1261;p21"/>
            <p:cNvSpPr/>
            <p:nvPr/>
          </p:nvSpPr>
          <p:spPr>
            <a:xfrm>
              <a:off x="360075" y="1880163"/>
              <a:ext cx="20875" cy="17075"/>
            </a:xfrm>
            <a:custGeom>
              <a:rect b="b" l="l" r="r" t="t"/>
              <a:pathLst>
                <a:path extrusionOk="0" h="683" w="835">
                  <a:moveTo>
                    <a:pt x="418" y="0"/>
                  </a:moveTo>
                  <a:cubicBezTo>
                    <a:pt x="1" y="38"/>
                    <a:pt x="1" y="645"/>
                    <a:pt x="418" y="683"/>
                  </a:cubicBezTo>
                  <a:cubicBezTo>
                    <a:pt x="835" y="645"/>
                    <a:pt x="835" y="38"/>
                    <a:pt x="418"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2" name="Google Shape;1262;p21"/>
            <p:cNvSpPr/>
            <p:nvPr/>
          </p:nvSpPr>
          <p:spPr>
            <a:xfrm>
              <a:off x="319325" y="1860263"/>
              <a:ext cx="16125" cy="12350"/>
            </a:xfrm>
            <a:custGeom>
              <a:rect b="b" l="l" r="r" t="t"/>
              <a:pathLst>
                <a:path extrusionOk="0" h="494" w="645">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3" name="Google Shape;1263;p21"/>
            <p:cNvSpPr/>
            <p:nvPr/>
          </p:nvSpPr>
          <p:spPr>
            <a:xfrm>
              <a:off x="325475" y="1808138"/>
              <a:ext cx="15675" cy="11850"/>
            </a:xfrm>
            <a:custGeom>
              <a:rect b="b" l="l" r="r" t="t"/>
              <a:pathLst>
                <a:path extrusionOk="0" h="474" w="627">
                  <a:moveTo>
                    <a:pt x="304" y="0"/>
                  </a:moveTo>
                  <a:cubicBezTo>
                    <a:pt x="1" y="0"/>
                    <a:pt x="1" y="474"/>
                    <a:pt x="304" y="474"/>
                  </a:cubicBezTo>
                  <a:cubicBezTo>
                    <a:pt x="626" y="474"/>
                    <a:pt x="626" y="0"/>
                    <a:pt x="30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4" name="Google Shape;1264;p21"/>
            <p:cNvSpPr/>
            <p:nvPr/>
          </p:nvSpPr>
          <p:spPr>
            <a:xfrm>
              <a:off x="298950" y="1787738"/>
              <a:ext cx="8550" cy="7150"/>
            </a:xfrm>
            <a:custGeom>
              <a:rect b="b" l="l" r="r" t="t"/>
              <a:pathLst>
                <a:path extrusionOk="0" h="286" w="342">
                  <a:moveTo>
                    <a:pt x="171" y="1"/>
                  </a:moveTo>
                  <a:cubicBezTo>
                    <a:pt x="0" y="20"/>
                    <a:pt x="0" y="266"/>
                    <a:pt x="171" y="285"/>
                  </a:cubicBezTo>
                  <a:cubicBezTo>
                    <a:pt x="341" y="266"/>
                    <a:pt x="341" y="20"/>
                    <a:pt x="17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5" name="Google Shape;1265;p21"/>
            <p:cNvSpPr/>
            <p:nvPr/>
          </p:nvSpPr>
          <p:spPr>
            <a:xfrm>
              <a:off x="445850" y="1622338"/>
              <a:ext cx="21825" cy="16625"/>
            </a:xfrm>
            <a:custGeom>
              <a:rect b="b" l="l" r="r" t="t"/>
              <a:pathLst>
                <a:path extrusionOk="0" h="665" w="873">
                  <a:moveTo>
                    <a:pt x="437" y="1"/>
                  </a:moveTo>
                  <a:cubicBezTo>
                    <a:pt x="1" y="1"/>
                    <a:pt x="1" y="664"/>
                    <a:pt x="437" y="664"/>
                  </a:cubicBezTo>
                  <a:cubicBezTo>
                    <a:pt x="873" y="664"/>
                    <a:pt x="873" y="1"/>
                    <a:pt x="437"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6" name="Google Shape;1266;p21"/>
            <p:cNvSpPr/>
            <p:nvPr/>
          </p:nvSpPr>
          <p:spPr>
            <a:xfrm>
              <a:off x="418850" y="1542263"/>
              <a:ext cx="23250" cy="18975"/>
            </a:xfrm>
            <a:custGeom>
              <a:rect b="b" l="l" r="r" t="t"/>
              <a:pathLst>
                <a:path extrusionOk="0" h="759" w="930">
                  <a:moveTo>
                    <a:pt x="474" y="0"/>
                  </a:moveTo>
                  <a:cubicBezTo>
                    <a:pt x="0" y="38"/>
                    <a:pt x="0" y="721"/>
                    <a:pt x="474" y="758"/>
                  </a:cubicBezTo>
                  <a:cubicBezTo>
                    <a:pt x="929" y="721"/>
                    <a:pt x="929" y="38"/>
                    <a:pt x="47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1267" name="Google Shape;1267;p21"/>
          <p:cNvPicPr preferRelativeResize="0"/>
          <p:nvPr/>
        </p:nvPicPr>
        <p:blipFill>
          <a:blip r:embed="rId2">
            <a:alphaModFix amt="47000"/>
          </a:blip>
          <a:stretch>
            <a:fillRect/>
          </a:stretch>
        </p:blipFill>
        <p:spPr>
          <a:xfrm rot="-10643014">
            <a:off x="7943421" y="-1509312"/>
            <a:ext cx="2989903" cy="2468227"/>
          </a:xfrm>
          <a:prstGeom prst="rect">
            <a:avLst/>
          </a:prstGeom>
          <a:noFill/>
          <a:ln>
            <a:noFill/>
          </a:ln>
        </p:spPr>
      </p:pic>
      <p:sp>
        <p:nvSpPr>
          <p:cNvPr id="1268" name="Google Shape;1268;p21"/>
          <p:cNvSpPr txBox="1"/>
          <p:nvPr>
            <p:ph idx="8" type="ctrTitle"/>
          </p:nvPr>
        </p:nvSpPr>
        <p:spPr>
          <a:xfrm>
            <a:off x="736646" y="373025"/>
            <a:ext cx="7672500" cy="577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800"/>
              <a:buNone/>
              <a:defRPr/>
            </a:lvl1pPr>
            <a:lvl2pPr lvl="1" rtl="0" algn="ctr">
              <a:spcBef>
                <a:spcPts val="0"/>
              </a:spcBef>
              <a:spcAft>
                <a:spcPts val="0"/>
              </a:spcAft>
              <a:buSzPts val="800"/>
              <a:buNone/>
              <a:defRPr sz="800"/>
            </a:lvl2pPr>
            <a:lvl3pPr lvl="2" rtl="0" algn="ctr">
              <a:spcBef>
                <a:spcPts val="0"/>
              </a:spcBef>
              <a:spcAft>
                <a:spcPts val="0"/>
              </a:spcAft>
              <a:buSzPts val="800"/>
              <a:buNone/>
              <a:defRPr sz="800"/>
            </a:lvl3pPr>
            <a:lvl4pPr lvl="3" rtl="0" algn="ctr">
              <a:spcBef>
                <a:spcPts val="0"/>
              </a:spcBef>
              <a:spcAft>
                <a:spcPts val="0"/>
              </a:spcAft>
              <a:buSzPts val="800"/>
              <a:buNone/>
              <a:defRPr sz="800"/>
            </a:lvl4pPr>
            <a:lvl5pPr lvl="4" rtl="0" algn="ctr">
              <a:spcBef>
                <a:spcPts val="0"/>
              </a:spcBef>
              <a:spcAft>
                <a:spcPts val="0"/>
              </a:spcAft>
              <a:buSzPts val="800"/>
              <a:buNone/>
              <a:defRPr sz="800"/>
            </a:lvl5pPr>
            <a:lvl6pPr lvl="5" rtl="0" algn="ctr">
              <a:spcBef>
                <a:spcPts val="0"/>
              </a:spcBef>
              <a:spcAft>
                <a:spcPts val="0"/>
              </a:spcAft>
              <a:buSzPts val="800"/>
              <a:buNone/>
              <a:defRPr sz="800"/>
            </a:lvl6pPr>
            <a:lvl7pPr lvl="6" rtl="0" algn="ctr">
              <a:spcBef>
                <a:spcPts val="0"/>
              </a:spcBef>
              <a:spcAft>
                <a:spcPts val="0"/>
              </a:spcAft>
              <a:buSzPts val="800"/>
              <a:buNone/>
              <a:defRPr sz="800"/>
            </a:lvl7pPr>
            <a:lvl8pPr lvl="7" rtl="0" algn="ctr">
              <a:spcBef>
                <a:spcPts val="0"/>
              </a:spcBef>
              <a:spcAft>
                <a:spcPts val="0"/>
              </a:spcAft>
              <a:buSzPts val="800"/>
              <a:buNone/>
              <a:defRPr sz="800"/>
            </a:lvl8pPr>
            <a:lvl9pPr lvl="8" rtl="0" algn="ctr">
              <a:spcBef>
                <a:spcPts val="0"/>
              </a:spcBef>
              <a:spcAft>
                <a:spcPts val="0"/>
              </a:spcAft>
              <a:buSzPts val="800"/>
              <a:buNone/>
              <a:defRPr sz="800"/>
            </a:lvl9pPr>
          </a:lstStyle>
          <a:p/>
        </p:txBody>
      </p:sp>
      <p:sp>
        <p:nvSpPr>
          <p:cNvPr id="1269" name="Google Shape;1269;p21"/>
          <p:cNvSpPr/>
          <p:nvPr/>
        </p:nvSpPr>
        <p:spPr>
          <a:xfrm rot="-7373435">
            <a:off x="-1518218" y="3027895"/>
            <a:ext cx="2265005" cy="2165760"/>
          </a:xfrm>
          <a:custGeom>
            <a:rect b="b" l="l" r="r" t="t"/>
            <a:pathLst>
              <a:path extrusionOk="0" h="20404" w="21339">
                <a:moveTo>
                  <a:pt x="95" y="0"/>
                </a:moveTo>
                <a:cubicBezTo>
                  <a:pt x="50" y="0"/>
                  <a:pt x="0" y="36"/>
                  <a:pt x="12" y="93"/>
                </a:cubicBezTo>
                <a:cubicBezTo>
                  <a:pt x="485" y="2330"/>
                  <a:pt x="1054" y="4567"/>
                  <a:pt x="1680" y="6766"/>
                </a:cubicBezTo>
                <a:cubicBezTo>
                  <a:pt x="2324" y="8965"/>
                  <a:pt x="3045" y="11126"/>
                  <a:pt x="3822" y="13249"/>
                </a:cubicBezTo>
                <a:cubicBezTo>
                  <a:pt x="4220" y="14330"/>
                  <a:pt x="4618" y="15391"/>
                  <a:pt x="5054" y="16453"/>
                </a:cubicBezTo>
                <a:cubicBezTo>
                  <a:pt x="5225" y="16889"/>
                  <a:pt x="5433" y="17287"/>
                  <a:pt x="5699" y="17666"/>
                </a:cubicBezTo>
                <a:cubicBezTo>
                  <a:pt x="5926" y="17988"/>
                  <a:pt x="6267" y="18216"/>
                  <a:pt x="6646" y="18348"/>
                </a:cubicBezTo>
                <a:cubicBezTo>
                  <a:pt x="6705" y="18361"/>
                  <a:pt x="6764" y="18368"/>
                  <a:pt x="6823" y="18368"/>
                </a:cubicBezTo>
                <a:cubicBezTo>
                  <a:pt x="7107" y="18368"/>
                  <a:pt x="7384" y="18221"/>
                  <a:pt x="7556" y="17969"/>
                </a:cubicBezTo>
                <a:cubicBezTo>
                  <a:pt x="7746" y="17609"/>
                  <a:pt x="7784" y="17173"/>
                  <a:pt x="7708" y="16775"/>
                </a:cubicBezTo>
                <a:cubicBezTo>
                  <a:pt x="7519" y="15770"/>
                  <a:pt x="7253" y="14784"/>
                  <a:pt x="6893" y="13837"/>
                </a:cubicBezTo>
                <a:cubicBezTo>
                  <a:pt x="6248" y="11941"/>
                  <a:pt x="5414" y="9969"/>
                  <a:pt x="5528" y="7922"/>
                </a:cubicBezTo>
                <a:cubicBezTo>
                  <a:pt x="5543" y="7707"/>
                  <a:pt x="5559" y="7504"/>
                  <a:pt x="5594" y="7294"/>
                </a:cubicBezTo>
                <a:lnTo>
                  <a:pt x="5594" y="7294"/>
                </a:lnTo>
                <a:cubicBezTo>
                  <a:pt x="6312" y="7702"/>
                  <a:pt x="6661" y="8502"/>
                  <a:pt x="6893" y="9268"/>
                </a:cubicBezTo>
                <a:cubicBezTo>
                  <a:pt x="7234" y="10349"/>
                  <a:pt x="7519" y="11467"/>
                  <a:pt x="7822" y="12567"/>
                </a:cubicBezTo>
                <a:lnTo>
                  <a:pt x="8789" y="16036"/>
                </a:lnTo>
                <a:cubicBezTo>
                  <a:pt x="8940" y="16604"/>
                  <a:pt x="9111" y="17173"/>
                  <a:pt x="9263" y="17742"/>
                </a:cubicBezTo>
                <a:cubicBezTo>
                  <a:pt x="9376" y="18216"/>
                  <a:pt x="9509" y="18652"/>
                  <a:pt x="9699" y="19107"/>
                </a:cubicBezTo>
                <a:cubicBezTo>
                  <a:pt x="9966" y="19713"/>
                  <a:pt x="10452" y="20404"/>
                  <a:pt x="11172" y="20404"/>
                </a:cubicBezTo>
                <a:cubicBezTo>
                  <a:pt x="11217" y="20404"/>
                  <a:pt x="11263" y="20401"/>
                  <a:pt x="11310" y="20396"/>
                </a:cubicBezTo>
                <a:cubicBezTo>
                  <a:pt x="11708" y="20339"/>
                  <a:pt x="12068" y="20092"/>
                  <a:pt x="12258" y="19732"/>
                </a:cubicBezTo>
                <a:cubicBezTo>
                  <a:pt x="12485" y="19334"/>
                  <a:pt x="12580" y="18860"/>
                  <a:pt x="12504" y="18405"/>
                </a:cubicBezTo>
                <a:cubicBezTo>
                  <a:pt x="12390" y="17855"/>
                  <a:pt x="12239" y="17306"/>
                  <a:pt x="12030" y="16794"/>
                </a:cubicBezTo>
                <a:cubicBezTo>
                  <a:pt x="11841" y="16263"/>
                  <a:pt x="11651" y="15713"/>
                  <a:pt x="11462" y="15183"/>
                </a:cubicBezTo>
                <a:cubicBezTo>
                  <a:pt x="11101" y="14083"/>
                  <a:pt x="10779" y="12965"/>
                  <a:pt x="10457" y="11865"/>
                </a:cubicBezTo>
                <a:cubicBezTo>
                  <a:pt x="10154" y="10766"/>
                  <a:pt x="9869" y="9628"/>
                  <a:pt x="9623" y="8491"/>
                </a:cubicBezTo>
                <a:cubicBezTo>
                  <a:pt x="9414" y="7486"/>
                  <a:pt x="9168" y="6424"/>
                  <a:pt x="9414" y="5420"/>
                </a:cubicBezTo>
                <a:cubicBezTo>
                  <a:pt x="9462" y="5197"/>
                  <a:pt x="9536" y="5002"/>
                  <a:pt x="9626" y="4810"/>
                </a:cubicBezTo>
                <a:lnTo>
                  <a:pt x="9626" y="4810"/>
                </a:lnTo>
                <a:cubicBezTo>
                  <a:pt x="11118" y="5773"/>
                  <a:pt x="11814" y="7472"/>
                  <a:pt x="12239" y="9135"/>
                </a:cubicBezTo>
                <a:cubicBezTo>
                  <a:pt x="12485" y="10026"/>
                  <a:pt x="12637" y="10936"/>
                  <a:pt x="12807" y="11846"/>
                </a:cubicBezTo>
                <a:cubicBezTo>
                  <a:pt x="13035" y="13040"/>
                  <a:pt x="13300" y="14216"/>
                  <a:pt x="13623" y="15391"/>
                </a:cubicBezTo>
                <a:cubicBezTo>
                  <a:pt x="13945" y="16547"/>
                  <a:pt x="14324" y="17723"/>
                  <a:pt x="14741" y="18879"/>
                </a:cubicBezTo>
                <a:cubicBezTo>
                  <a:pt x="14912" y="19315"/>
                  <a:pt x="15063" y="19827"/>
                  <a:pt x="15480" y="20092"/>
                </a:cubicBezTo>
                <a:cubicBezTo>
                  <a:pt x="15595" y="20165"/>
                  <a:pt x="15723" y="20199"/>
                  <a:pt x="15849" y="20199"/>
                </a:cubicBezTo>
                <a:cubicBezTo>
                  <a:pt x="16119" y="20199"/>
                  <a:pt x="16382" y="20042"/>
                  <a:pt x="16485" y="19770"/>
                </a:cubicBezTo>
                <a:cubicBezTo>
                  <a:pt x="16694" y="19334"/>
                  <a:pt x="16675" y="18765"/>
                  <a:pt x="16656" y="18292"/>
                </a:cubicBezTo>
                <a:cubicBezTo>
                  <a:pt x="16637" y="17723"/>
                  <a:pt x="16542" y="17154"/>
                  <a:pt x="16428" y="16585"/>
                </a:cubicBezTo>
                <a:cubicBezTo>
                  <a:pt x="16125" y="15467"/>
                  <a:pt x="15746" y="14348"/>
                  <a:pt x="15291" y="13268"/>
                </a:cubicBezTo>
                <a:cubicBezTo>
                  <a:pt x="14419" y="10993"/>
                  <a:pt x="13793" y="8623"/>
                  <a:pt x="13433" y="6216"/>
                </a:cubicBezTo>
                <a:cubicBezTo>
                  <a:pt x="13360" y="5689"/>
                  <a:pt x="13392" y="4465"/>
                  <a:pt x="14163" y="4465"/>
                </a:cubicBezTo>
                <a:cubicBezTo>
                  <a:pt x="14197" y="4465"/>
                  <a:pt x="14231" y="4467"/>
                  <a:pt x="14267" y="4472"/>
                </a:cubicBezTo>
                <a:cubicBezTo>
                  <a:pt x="14741" y="4548"/>
                  <a:pt x="15025" y="5060"/>
                  <a:pt x="15234" y="5439"/>
                </a:cubicBezTo>
                <a:cubicBezTo>
                  <a:pt x="15499" y="5913"/>
                  <a:pt x="15727" y="6406"/>
                  <a:pt x="15935" y="6898"/>
                </a:cubicBezTo>
                <a:cubicBezTo>
                  <a:pt x="16732" y="8946"/>
                  <a:pt x="17111" y="11107"/>
                  <a:pt x="17452" y="13268"/>
                </a:cubicBezTo>
                <a:cubicBezTo>
                  <a:pt x="17623" y="14348"/>
                  <a:pt x="17793" y="15429"/>
                  <a:pt x="18002" y="16510"/>
                </a:cubicBezTo>
                <a:cubicBezTo>
                  <a:pt x="18096" y="17040"/>
                  <a:pt x="18229" y="17590"/>
                  <a:pt x="18362" y="18121"/>
                </a:cubicBezTo>
                <a:cubicBezTo>
                  <a:pt x="18476" y="18557"/>
                  <a:pt x="18627" y="19031"/>
                  <a:pt x="18968" y="19334"/>
                </a:cubicBezTo>
                <a:cubicBezTo>
                  <a:pt x="19197" y="19533"/>
                  <a:pt x="19456" y="19618"/>
                  <a:pt x="19715" y="19618"/>
                </a:cubicBezTo>
                <a:cubicBezTo>
                  <a:pt x="20273" y="19618"/>
                  <a:pt x="20833" y="19220"/>
                  <a:pt x="21092" y="18690"/>
                </a:cubicBezTo>
                <a:cubicBezTo>
                  <a:pt x="21300" y="18178"/>
                  <a:pt x="21338" y="17628"/>
                  <a:pt x="21205" y="17078"/>
                </a:cubicBezTo>
                <a:cubicBezTo>
                  <a:pt x="21111" y="16472"/>
                  <a:pt x="20902" y="15884"/>
                  <a:pt x="20731" y="15277"/>
                </a:cubicBezTo>
                <a:lnTo>
                  <a:pt x="18684" y="7903"/>
                </a:lnTo>
                <a:cubicBezTo>
                  <a:pt x="18514" y="7315"/>
                  <a:pt x="18362" y="6728"/>
                  <a:pt x="18191" y="6102"/>
                </a:cubicBezTo>
                <a:cubicBezTo>
                  <a:pt x="18162" y="6043"/>
                  <a:pt x="18106" y="6015"/>
                  <a:pt x="18051" y="6015"/>
                </a:cubicBezTo>
                <a:cubicBezTo>
                  <a:pt x="17966" y="6015"/>
                  <a:pt x="17884" y="6082"/>
                  <a:pt x="17907" y="6197"/>
                </a:cubicBezTo>
                <a:cubicBezTo>
                  <a:pt x="18589" y="8623"/>
                  <a:pt x="19253" y="11050"/>
                  <a:pt x="19935" y="13476"/>
                </a:cubicBezTo>
                <a:lnTo>
                  <a:pt x="20428" y="15315"/>
                </a:lnTo>
                <a:cubicBezTo>
                  <a:pt x="20599" y="15903"/>
                  <a:pt x="20788" y="16491"/>
                  <a:pt x="20902" y="17078"/>
                </a:cubicBezTo>
                <a:cubicBezTo>
                  <a:pt x="21016" y="17609"/>
                  <a:pt x="21035" y="18216"/>
                  <a:pt x="20750" y="18690"/>
                </a:cubicBezTo>
                <a:cubicBezTo>
                  <a:pt x="20542" y="19050"/>
                  <a:pt x="20144" y="19296"/>
                  <a:pt x="19727" y="19334"/>
                </a:cubicBezTo>
                <a:cubicBezTo>
                  <a:pt x="19253" y="19334"/>
                  <a:pt x="18950" y="18917"/>
                  <a:pt x="18798" y="18519"/>
                </a:cubicBezTo>
                <a:cubicBezTo>
                  <a:pt x="18627" y="18026"/>
                  <a:pt x="18495" y="17533"/>
                  <a:pt x="18400" y="17040"/>
                </a:cubicBezTo>
                <a:cubicBezTo>
                  <a:pt x="18172" y="15979"/>
                  <a:pt x="17983" y="14898"/>
                  <a:pt x="17812" y="13837"/>
                </a:cubicBezTo>
                <a:cubicBezTo>
                  <a:pt x="17452" y="11713"/>
                  <a:pt x="17130" y="9571"/>
                  <a:pt x="16428" y="7524"/>
                </a:cubicBezTo>
                <a:cubicBezTo>
                  <a:pt x="16239" y="7031"/>
                  <a:pt x="16049" y="6538"/>
                  <a:pt x="15822" y="6064"/>
                </a:cubicBezTo>
                <a:cubicBezTo>
                  <a:pt x="15632" y="5590"/>
                  <a:pt x="15386" y="5154"/>
                  <a:pt x="15082" y="4756"/>
                </a:cubicBezTo>
                <a:cubicBezTo>
                  <a:pt x="14841" y="4446"/>
                  <a:pt x="14506" y="4199"/>
                  <a:pt x="14120" y="4199"/>
                </a:cubicBezTo>
                <a:cubicBezTo>
                  <a:pt x="14081" y="4199"/>
                  <a:pt x="14042" y="4201"/>
                  <a:pt x="14002" y="4207"/>
                </a:cubicBezTo>
                <a:cubicBezTo>
                  <a:pt x="13661" y="4282"/>
                  <a:pt x="13395" y="4529"/>
                  <a:pt x="13281" y="4851"/>
                </a:cubicBezTo>
                <a:cubicBezTo>
                  <a:pt x="13149" y="5230"/>
                  <a:pt x="13092" y="5609"/>
                  <a:pt x="13130" y="6007"/>
                </a:cubicBezTo>
                <a:cubicBezTo>
                  <a:pt x="13187" y="6538"/>
                  <a:pt x="13281" y="7088"/>
                  <a:pt x="13395" y="7619"/>
                </a:cubicBezTo>
                <a:cubicBezTo>
                  <a:pt x="13623" y="8794"/>
                  <a:pt x="13907" y="9969"/>
                  <a:pt x="14267" y="11126"/>
                </a:cubicBezTo>
                <a:cubicBezTo>
                  <a:pt x="14608" y="12244"/>
                  <a:pt x="15044" y="13344"/>
                  <a:pt x="15442" y="14443"/>
                </a:cubicBezTo>
                <a:cubicBezTo>
                  <a:pt x="15879" y="15524"/>
                  <a:pt x="16182" y="16642"/>
                  <a:pt x="16333" y="17799"/>
                </a:cubicBezTo>
                <a:cubicBezTo>
                  <a:pt x="16409" y="18329"/>
                  <a:pt x="16390" y="18879"/>
                  <a:pt x="16296" y="19410"/>
                </a:cubicBezTo>
                <a:cubicBezTo>
                  <a:pt x="16277" y="19618"/>
                  <a:pt x="16144" y="19789"/>
                  <a:pt x="15973" y="19884"/>
                </a:cubicBezTo>
                <a:cubicBezTo>
                  <a:pt x="15943" y="19889"/>
                  <a:pt x="15912" y="19892"/>
                  <a:pt x="15882" y="19892"/>
                </a:cubicBezTo>
                <a:cubicBezTo>
                  <a:pt x="15710" y="19892"/>
                  <a:pt x="15558" y="19802"/>
                  <a:pt x="15461" y="19656"/>
                </a:cubicBezTo>
                <a:cubicBezTo>
                  <a:pt x="15329" y="19467"/>
                  <a:pt x="15215" y="19258"/>
                  <a:pt x="15139" y="19031"/>
                </a:cubicBezTo>
                <a:cubicBezTo>
                  <a:pt x="15025" y="18746"/>
                  <a:pt x="14912" y="18481"/>
                  <a:pt x="14817" y="18197"/>
                </a:cubicBezTo>
                <a:cubicBezTo>
                  <a:pt x="14608" y="17628"/>
                  <a:pt x="14419" y="17059"/>
                  <a:pt x="14248" y="16491"/>
                </a:cubicBezTo>
                <a:cubicBezTo>
                  <a:pt x="13888" y="15353"/>
                  <a:pt x="13566" y="14178"/>
                  <a:pt x="13300" y="13003"/>
                </a:cubicBezTo>
                <a:cubicBezTo>
                  <a:pt x="13073" y="12017"/>
                  <a:pt x="12921" y="11031"/>
                  <a:pt x="12694" y="10045"/>
                </a:cubicBezTo>
                <a:cubicBezTo>
                  <a:pt x="12334" y="8377"/>
                  <a:pt x="11822" y="6576"/>
                  <a:pt x="10590" y="5306"/>
                </a:cubicBezTo>
                <a:cubicBezTo>
                  <a:pt x="10305" y="5022"/>
                  <a:pt x="9983" y="4756"/>
                  <a:pt x="9623" y="4548"/>
                </a:cubicBezTo>
                <a:cubicBezTo>
                  <a:pt x="9603" y="4534"/>
                  <a:pt x="9580" y="4528"/>
                  <a:pt x="9558" y="4528"/>
                </a:cubicBezTo>
                <a:cubicBezTo>
                  <a:pt x="9517" y="4528"/>
                  <a:pt x="9477" y="4549"/>
                  <a:pt x="9452" y="4586"/>
                </a:cubicBezTo>
                <a:cubicBezTo>
                  <a:pt x="8978" y="5458"/>
                  <a:pt x="9016" y="6481"/>
                  <a:pt x="9168" y="7448"/>
                </a:cubicBezTo>
                <a:cubicBezTo>
                  <a:pt x="9338" y="8510"/>
                  <a:pt x="9604" y="9571"/>
                  <a:pt x="9869" y="10633"/>
                </a:cubicBezTo>
                <a:cubicBezTo>
                  <a:pt x="10438" y="12832"/>
                  <a:pt x="11101" y="14993"/>
                  <a:pt x="11879" y="17135"/>
                </a:cubicBezTo>
                <a:cubicBezTo>
                  <a:pt x="12182" y="18007"/>
                  <a:pt x="12618" y="19182"/>
                  <a:pt x="11784" y="19922"/>
                </a:cubicBezTo>
                <a:cubicBezTo>
                  <a:pt x="11612" y="20082"/>
                  <a:pt x="11386" y="20166"/>
                  <a:pt x="11158" y="20166"/>
                </a:cubicBezTo>
                <a:cubicBezTo>
                  <a:pt x="11008" y="20166"/>
                  <a:pt x="10858" y="20130"/>
                  <a:pt x="10722" y="20055"/>
                </a:cubicBezTo>
                <a:cubicBezTo>
                  <a:pt x="10400" y="19827"/>
                  <a:pt x="10172" y="19524"/>
                  <a:pt x="10021" y="19182"/>
                </a:cubicBezTo>
                <a:cubicBezTo>
                  <a:pt x="9831" y="18784"/>
                  <a:pt x="9699" y="18367"/>
                  <a:pt x="9585" y="17950"/>
                </a:cubicBezTo>
                <a:lnTo>
                  <a:pt x="9111" y="16244"/>
                </a:lnTo>
                <a:lnTo>
                  <a:pt x="8125" y="12832"/>
                </a:lnTo>
                <a:cubicBezTo>
                  <a:pt x="7822" y="11732"/>
                  <a:pt x="7519" y="10614"/>
                  <a:pt x="7177" y="9514"/>
                </a:cubicBezTo>
                <a:cubicBezTo>
                  <a:pt x="6950" y="8737"/>
                  <a:pt x="6665" y="7903"/>
                  <a:pt x="6059" y="7353"/>
                </a:cubicBezTo>
                <a:cubicBezTo>
                  <a:pt x="5907" y="7221"/>
                  <a:pt x="5737" y="7107"/>
                  <a:pt x="5547" y="7012"/>
                </a:cubicBezTo>
                <a:cubicBezTo>
                  <a:pt x="5534" y="7008"/>
                  <a:pt x="5519" y="7005"/>
                  <a:pt x="5505" y="7005"/>
                </a:cubicBezTo>
                <a:cubicBezTo>
                  <a:pt x="5457" y="7005"/>
                  <a:pt x="5410" y="7030"/>
                  <a:pt x="5395" y="7088"/>
                </a:cubicBezTo>
                <a:cubicBezTo>
                  <a:pt x="5054" y="9041"/>
                  <a:pt x="5661" y="10936"/>
                  <a:pt x="6305" y="12775"/>
                </a:cubicBezTo>
                <a:cubicBezTo>
                  <a:pt x="6628" y="13723"/>
                  <a:pt x="6988" y="14671"/>
                  <a:pt x="7253" y="15638"/>
                </a:cubicBezTo>
                <a:cubicBezTo>
                  <a:pt x="7386" y="16093"/>
                  <a:pt x="7481" y="16566"/>
                  <a:pt x="7537" y="17059"/>
                </a:cubicBezTo>
                <a:cubicBezTo>
                  <a:pt x="7556" y="17457"/>
                  <a:pt x="7481" y="17969"/>
                  <a:pt x="7064" y="18121"/>
                </a:cubicBezTo>
                <a:cubicBezTo>
                  <a:pt x="6994" y="18147"/>
                  <a:pt x="6924" y="18158"/>
                  <a:pt x="6855" y="18158"/>
                </a:cubicBezTo>
                <a:cubicBezTo>
                  <a:pt x="6568" y="18158"/>
                  <a:pt x="6295" y="17959"/>
                  <a:pt x="6097" y="17761"/>
                </a:cubicBezTo>
                <a:cubicBezTo>
                  <a:pt x="5774" y="17438"/>
                  <a:pt x="5547" y="17059"/>
                  <a:pt x="5376" y="16642"/>
                </a:cubicBezTo>
                <a:cubicBezTo>
                  <a:pt x="4959" y="15619"/>
                  <a:pt x="4561" y="14595"/>
                  <a:pt x="4182" y="13571"/>
                </a:cubicBezTo>
                <a:cubicBezTo>
                  <a:pt x="3405" y="11505"/>
                  <a:pt x="2703" y="9401"/>
                  <a:pt x="2059" y="7278"/>
                </a:cubicBezTo>
                <a:cubicBezTo>
                  <a:pt x="1414" y="5154"/>
                  <a:pt x="846" y="3012"/>
                  <a:pt x="334" y="851"/>
                </a:cubicBezTo>
                <a:cubicBezTo>
                  <a:pt x="277" y="586"/>
                  <a:pt x="220" y="320"/>
                  <a:pt x="163" y="55"/>
                </a:cubicBezTo>
                <a:cubicBezTo>
                  <a:pt x="156" y="17"/>
                  <a:pt x="126" y="0"/>
                  <a:pt x="95"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
  <p:cSld name="BLANK_1_1_1_2_1_1">
    <p:spTree>
      <p:nvGrpSpPr>
        <p:cNvPr id="1270" name="Shape 1270"/>
        <p:cNvGrpSpPr/>
        <p:nvPr/>
      </p:nvGrpSpPr>
      <p:grpSpPr>
        <a:xfrm>
          <a:off x="0" y="0"/>
          <a:ext cx="0" cy="0"/>
          <a:chOff x="0" y="0"/>
          <a:chExt cx="0" cy="0"/>
        </a:xfrm>
      </p:grpSpPr>
      <p:pic>
        <p:nvPicPr>
          <p:cNvPr id="1271" name="Google Shape;1271;p22"/>
          <p:cNvPicPr preferRelativeResize="0"/>
          <p:nvPr/>
        </p:nvPicPr>
        <p:blipFill>
          <a:blip r:embed="rId2">
            <a:alphaModFix amt="66000"/>
          </a:blip>
          <a:stretch>
            <a:fillRect/>
          </a:stretch>
        </p:blipFill>
        <p:spPr>
          <a:xfrm flipH="1" rot="-2343514">
            <a:off x="-1156226" y="-1467160"/>
            <a:ext cx="3297389" cy="2276638"/>
          </a:xfrm>
          <a:prstGeom prst="rect">
            <a:avLst/>
          </a:prstGeom>
          <a:noFill/>
          <a:ln>
            <a:noFill/>
          </a:ln>
        </p:spPr>
      </p:pic>
      <p:pic>
        <p:nvPicPr>
          <p:cNvPr id="1272" name="Google Shape;1272;p22"/>
          <p:cNvPicPr preferRelativeResize="0"/>
          <p:nvPr/>
        </p:nvPicPr>
        <p:blipFill>
          <a:blip r:embed="rId3">
            <a:alphaModFix amt="74000"/>
          </a:blip>
          <a:stretch>
            <a:fillRect/>
          </a:stretch>
        </p:blipFill>
        <p:spPr>
          <a:xfrm flipH="1" rot="-10162003">
            <a:off x="-1091107" y="-1133759"/>
            <a:ext cx="2894871" cy="2593322"/>
          </a:xfrm>
          <a:prstGeom prst="rect">
            <a:avLst/>
          </a:prstGeom>
          <a:noFill/>
          <a:ln>
            <a:noFill/>
          </a:ln>
        </p:spPr>
      </p:pic>
      <p:grpSp>
        <p:nvGrpSpPr>
          <p:cNvPr id="1273" name="Google Shape;1273;p22"/>
          <p:cNvGrpSpPr/>
          <p:nvPr/>
        </p:nvGrpSpPr>
        <p:grpSpPr>
          <a:xfrm rot="-8099954">
            <a:off x="25750" y="-768875"/>
            <a:ext cx="1344367" cy="1995327"/>
            <a:chOff x="272875" y="1527563"/>
            <a:chExt cx="255950" cy="455000"/>
          </a:xfrm>
        </p:grpSpPr>
        <p:sp>
          <p:nvSpPr>
            <p:cNvPr id="1274" name="Google Shape;1274;p22"/>
            <p:cNvSpPr/>
            <p:nvPr/>
          </p:nvSpPr>
          <p:spPr>
            <a:xfrm>
              <a:off x="471925" y="1963988"/>
              <a:ext cx="26575" cy="18575"/>
            </a:xfrm>
            <a:custGeom>
              <a:rect b="b" l="l" r="r" t="t"/>
              <a:pathLst>
                <a:path extrusionOk="0" h="743" w="1063">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5" name="Google Shape;1275;p22"/>
            <p:cNvSpPr/>
            <p:nvPr/>
          </p:nvSpPr>
          <p:spPr>
            <a:xfrm>
              <a:off x="366725" y="1787738"/>
              <a:ext cx="29875" cy="22300"/>
            </a:xfrm>
            <a:custGeom>
              <a:rect b="b" l="l" r="r" t="t"/>
              <a:pathLst>
                <a:path extrusionOk="0" h="892" w="1195">
                  <a:moveTo>
                    <a:pt x="607" y="1"/>
                  </a:moveTo>
                  <a:cubicBezTo>
                    <a:pt x="0" y="1"/>
                    <a:pt x="0" y="892"/>
                    <a:pt x="607" y="892"/>
                  </a:cubicBezTo>
                  <a:cubicBezTo>
                    <a:pt x="1194" y="892"/>
                    <a:pt x="1194" y="1"/>
                    <a:pt x="607"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6" name="Google Shape;1276;p22"/>
            <p:cNvSpPr/>
            <p:nvPr/>
          </p:nvSpPr>
          <p:spPr>
            <a:xfrm>
              <a:off x="380450" y="1835613"/>
              <a:ext cx="9975" cy="8550"/>
            </a:xfrm>
            <a:custGeom>
              <a:rect b="b" l="l" r="r" t="t"/>
              <a:pathLst>
                <a:path extrusionOk="0" h="342" w="399">
                  <a:moveTo>
                    <a:pt x="209" y="1"/>
                  </a:moveTo>
                  <a:cubicBezTo>
                    <a:pt x="1" y="38"/>
                    <a:pt x="1" y="323"/>
                    <a:pt x="209" y="342"/>
                  </a:cubicBezTo>
                  <a:cubicBezTo>
                    <a:pt x="399" y="323"/>
                    <a:pt x="399" y="38"/>
                    <a:pt x="209"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7" name="Google Shape;1277;p22"/>
            <p:cNvSpPr/>
            <p:nvPr/>
          </p:nvSpPr>
          <p:spPr>
            <a:xfrm>
              <a:off x="416475" y="1837513"/>
              <a:ext cx="5700" cy="4750"/>
            </a:xfrm>
            <a:custGeom>
              <a:rect b="b" l="l" r="r" t="t"/>
              <a:pathLst>
                <a:path extrusionOk="0" h="190" w="228">
                  <a:moveTo>
                    <a:pt x="114" y="0"/>
                  </a:moveTo>
                  <a:cubicBezTo>
                    <a:pt x="0" y="19"/>
                    <a:pt x="0" y="171"/>
                    <a:pt x="114" y="190"/>
                  </a:cubicBezTo>
                  <a:cubicBezTo>
                    <a:pt x="228" y="171"/>
                    <a:pt x="228" y="19"/>
                    <a:pt x="11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8" name="Google Shape;1278;p22"/>
            <p:cNvSpPr/>
            <p:nvPr/>
          </p:nvSpPr>
          <p:spPr>
            <a:xfrm>
              <a:off x="415525" y="1877788"/>
              <a:ext cx="7600" cy="10675"/>
            </a:xfrm>
            <a:custGeom>
              <a:rect b="b" l="l" r="r" t="t"/>
              <a:pathLst>
                <a:path extrusionOk="0" h="427" w="304">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9" name="Google Shape;1279;p22"/>
            <p:cNvSpPr/>
            <p:nvPr/>
          </p:nvSpPr>
          <p:spPr>
            <a:xfrm>
              <a:off x="432600" y="1937038"/>
              <a:ext cx="10450" cy="8075"/>
            </a:xfrm>
            <a:custGeom>
              <a:rect b="b" l="l" r="r" t="t"/>
              <a:pathLst>
                <a:path extrusionOk="0" h="323" w="418">
                  <a:moveTo>
                    <a:pt x="209" y="0"/>
                  </a:moveTo>
                  <a:cubicBezTo>
                    <a:pt x="0" y="0"/>
                    <a:pt x="0" y="323"/>
                    <a:pt x="209" y="323"/>
                  </a:cubicBezTo>
                  <a:cubicBezTo>
                    <a:pt x="417" y="323"/>
                    <a:pt x="417" y="0"/>
                    <a:pt x="209"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0" name="Google Shape;1280;p22"/>
            <p:cNvSpPr/>
            <p:nvPr/>
          </p:nvSpPr>
          <p:spPr>
            <a:xfrm>
              <a:off x="452025" y="1974938"/>
              <a:ext cx="9500" cy="7150"/>
            </a:xfrm>
            <a:custGeom>
              <a:rect b="b" l="l" r="r" t="t"/>
              <a:pathLst>
                <a:path extrusionOk="0" h="286" w="380">
                  <a:moveTo>
                    <a:pt x="190" y="1"/>
                  </a:moveTo>
                  <a:cubicBezTo>
                    <a:pt x="0" y="1"/>
                    <a:pt x="0" y="285"/>
                    <a:pt x="190" y="285"/>
                  </a:cubicBezTo>
                  <a:cubicBezTo>
                    <a:pt x="379" y="285"/>
                    <a:pt x="379" y="1"/>
                    <a:pt x="190"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1" name="Google Shape;1281;p22"/>
            <p:cNvSpPr/>
            <p:nvPr/>
          </p:nvSpPr>
          <p:spPr>
            <a:xfrm>
              <a:off x="472875" y="1918538"/>
              <a:ext cx="19925" cy="15200"/>
            </a:xfrm>
            <a:custGeom>
              <a:rect b="b" l="l" r="r" t="t"/>
              <a:pathLst>
                <a:path extrusionOk="0" h="608" w="797">
                  <a:moveTo>
                    <a:pt x="398" y="1"/>
                  </a:moveTo>
                  <a:cubicBezTo>
                    <a:pt x="0" y="1"/>
                    <a:pt x="0" y="608"/>
                    <a:pt x="398" y="608"/>
                  </a:cubicBezTo>
                  <a:cubicBezTo>
                    <a:pt x="797" y="608"/>
                    <a:pt x="797" y="1"/>
                    <a:pt x="398"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2" name="Google Shape;1282;p22"/>
            <p:cNvSpPr/>
            <p:nvPr/>
          </p:nvSpPr>
          <p:spPr>
            <a:xfrm>
              <a:off x="444900" y="1890113"/>
              <a:ext cx="16150" cy="11875"/>
            </a:xfrm>
            <a:custGeom>
              <a:rect b="b" l="l" r="r" t="t"/>
              <a:pathLst>
                <a:path extrusionOk="0" h="475" w="646">
                  <a:moveTo>
                    <a:pt x="323" y="1"/>
                  </a:moveTo>
                  <a:cubicBezTo>
                    <a:pt x="1" y="1"/>
                    <a:pt x="1" y="475"/>
                    <a:pt x="323" y="475"/>
                  </a:cubicBezTo>
                  <a:cubicBezTo>
                    <a:pt x="645" y="475"/>
                    <a:pt x="645" y="1"/>
                    <a:pt x="32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3" name="Google Shape;1283;p22"/>
            <p:cNvSpPr/>
            <p:nvPr/>
          </p:nvSpPr>
          <p:spPr>
            <a:xfrm>
              <a:off x="398475" y="1905288"/>
              <a:ext cx="11875" cy="11400"/>
            </a:xfrm>
            <a:custGeom>
              <a:rect b="b" l="l" r="r" t="t"/>
              <a:pathLst>
                <a:path extrusionOk="0" h="456" w="475">
                  <a:moveTo>
                    <a:pt x="228" y="0"/>
                  </a:moveTo>
                  <a:cubicBezTo>
                    <a:pt x="0" y="57"/>
                    <a:pt x="0" y="398"/>
                    <a:pt x="228" y="455"/>
                  </a:cubicBezTo>
                  <a:cubicBezTo>
                    <a:pt x="474" y="398"/>
                    <a:pt x="474" y="57"/>
                    <a:pt x="228"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4" name="Google Shape;1284;p22"/>
            <p:cNvSpPr/>
            <p:nvPr/>
          </p:nvSpPr>
          <p:spPr>
            <a:xfrm>
              <a:off x="454400" y="1849363"/>
              <a:ext cx="11850" cy="11400"/>
            </a:xfrm>
            <a:custGeom>
              <a:rect b="b" l="l" r="r" t="t"/>
              <a:pathLst>
                <a:path extrusionOk="0" h="456" w="474">
                  <a:moveTo>
                    <a:pt x="246" y="0"/>
                  </a:moveTo>
                  <a:cubicBezTo>
                    <a:pt x="0" y="57"/>
                    <a:pt x="0" y="398"/>
                    <a:pt x="246" y="455"/>
                  </a:cubicBezTo>
                  <a:cubicBezTo>
                    <a:pt x="474" y="398"/>
                    <a:pt x="474" y="57"/>
                    <a:pt x="24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5" name="Google Shape;1285;p22"/>
            <p:cNvSpPr/>
            <p:nvPr/>
          </p:nvSpPr>
          <p:spPr>
            <a:xfrm>
              <a:off x="428800" y="1830863"/>
              <a:ext cx="14725" cy="11400"/>
            </a:xfrm>
            <a:custGeom>
              <a:rect b="b" l="l" r="r" t="t"/>
              <a:pathLst>
                <a:path extrusionOk="0" h="456" w="589">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6" name="Google Shape;1286;p22"/>
            <p:cNvSpPr/>
            <p:nvPr/>
          </p:nvSpPr>
          <p:spPr>
            <a:xfrm>
              <a:off x="440175" y="1765463"/>
              <a:ext cx="18025" cy="14725"/>
            </a:xfrm>
            <a:custGeom>
              <a:rect b="b" l="l" r="r" t="t"/>
              <a:pathLst>
                <a:path extrusionOk="0" h="589" w="721">
                  <a:moveTo>
                    <a:pt x="361" y="1"/>
                  </a:moveTo>
                  <a:cubicBezTo>
                    <a:pt x="0" y="20"/>
                    <a:pt x="0" y="551"/>
                    <a:pt x="361" y="589"/>
                  </a:cubicBezTo>
                  <a:cubicBezTo>
                    <a:pt x="721" y="551"/>
                    <a:pt x="721" y="20"/>
                    <a:pt x="36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7" name="Google Shape;1287;p22"/>
            <p:cNvSpPr/>
            <p:nvPr/>
          </p:nvSpPr>
          <p:spPr>
            <a:xfrm>
              <a:off x="385200" y="1777313"/>
              <a:ext cx="15650" cy="13300"/>
            </a:xfrm>
            <a:custGeom>
              <a:rect b="b" l="l" r="r" t="t"/>
              <a:pathLst>
                <a:path extrusionOk="0" h="532" w="626">
                  <a:moveTo>
                    <a:pt x="323" y="1"/>
                  </a:moveTo>
                  <a:cubicBezTo>
                    <a:pt x="0" y="39"/>
                    <a:pt x="0" y="494"/>
                    <a:pt x="323" y="532"/>
                  </a:cubicBezTo>
                  <a:cubicBezTo>
                    <a:pt x="626" y="494"/>
                    <a:pt x="626" y="39"/>
                    <a:pt x="32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8" name="Google Shape;1288;p22"/>
            <p:cNvSpPr/>
            <p:nvPr/>
          </p:nvSpPr>
          <p:spPr>
            <a:xfrm>
              <a:off x="399875" y="1703388"/>
              <a:ext cx="16150" cy="11875"/>
            </a:xfrm>
            <a:custGeom>
              <a:rect b="b" l="l" r="r" t="t"/>
              <a:pathLst>
                <a:path extrusionOk="0" h="475" w="646">
                  <a:moveTo>
                    <a:pt x="323" y="1"/>
                  </a:moveTo>
                  <a:cubicBezTo>
                    <a:pt x="1" y="1"/>
                    <a:pt x="1" y="474"/>
                    <a:pt x="323" y="474"/>
                  </a:cubicBezTo>
                  <a:cubicBezTo>
                    <a:pt x="646" y="474"/>
                    <a:pt x="646" y="1"/>
                    <a:pt x="32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9" name="Google Shape;1289;p22"/>
            <p:cNvSpPr/>
            <p:nvPr/>
          </p:nvSpPr>
          <p:spPr>
            <a:xfrm>
              <a:off x="354400" y="1709538"/>
              <a:ext cx="17550" cy="14250"/>
            </a:xfrm>
            <a:custGeom>
              <a:rect b="b" l="l" r="r" t="t"/>
              <a:pathLst>
                <a:path extrusionOk="0" h="570" w="702">
                  <a:moveTo>
                    <a:pt x="341" y="1"/>
                  </a:moveTo>
                  <a:cubicBezTo>
                    <a:pt x="0" y="20"/>
                    <a:pt x="0" y="532"/>
                    <a:pt x="341" y="570"/>
                  </a:cubicBezTo>
                  <a:cubicBezTo>
                    <a:pt x="702" y="532"/>
                    <a:pt x="702" y="20"/>
                    <a:pt x="34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0" name="Google Shape;1290;p22"/>
            <p:cNvSpPr/>
            <p:nvPr/>
          </p:nvSpPr>
          <p:spPr>
            <a:xfrm>
              <a:off x="338275" y="1701963"/>
              <a:ext cx="19450" cy="14250"/>
            </a:xfrm>
            <a:custGeom>
              <a:rect b="b" l="l" r="r" t="t"/>
              <a:pathLst>
                <a:path extrusionOk="0" h="570" w="778">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1" name="Google Shape;1291;p22"/>
            <p:cNvSpPr/>
            <p:nvPr/>
          </p:nvSpPr>
          <p:spPr>
            <a:xfrm>
              <a:off x="388050" y="1631363"/>
              <a:ext cx="17550" cy="13750"/>
            </a:xfrm>
            <a:custGeom>
              <a:rect b="b" l="l" r="r" t="t"/>
              <a:pathLst>
                <a:path extrusionOk="0" h="550" w="702">
                  <a:moveTo>
                    <a:pt x="360" y="0"/>
                  </a:moveTo>
                  <a:cubicBezTo>
                    <a:pt x="0" y="0"/>
                    <a:pt x="0" y="550"/>
                    <a:pt x="360" y="550"/>
                  </a:cubicBezTo>
                  <a:cubicBezTo>
                    <a:pt x="701" y="550"/>
                    <a:pt x="701" y="0"/>
                    <a:pt x="360"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2" name="Google Shape;1292;p22"/>
            <p:cNvSpPr/>
            <p:nvPr/>
          </p:nvSpPr>
          <p:spPr>
            <a:xfrm>
              <a:off x="297525" y="1637988"/>
              <a:ext cx="18975" cy="14725"/>
            </a:xfrm>
            <a:custGeom>
              <a:rect b="b" l="l" r="r" t="t"/>
              <a:pathLst>
                <a:path extrusionOk="0" h="589" w="759">
                  <a:moveTo>
                    <a:pt x="379" y="0"/>
                  </a:moveTo>
                  <a:cubicBezTo>
                    <a:pt x="0" y="0"/>
                    <a:pt x="0" y="588"/>
                    <a:pt x="379" y="588"/>
                  </a:cubicBezTo>
                  <a:cubicBezTo>
                    <a:pt x="759" y="588"/>
                    <a:pt x="759" y="0"/>
                    <a:pt x="379"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3" name="Google Shape;1293;p22"/>
            <p:cNvSpPr/>
            <p:nvPr/>
          </p:nvSpPr>
          <p:spPr>
            <a:xfrm>
              <a:off x="356275" y="1585363"/>
              <a:ext cx="20875" cy="15675"/>
            </a:xfrm>
            <a:custGeom>
              <a:rect b="b" l="l" r="r" t="t"/>
              <a:pathLst>
                <a:path extrusionOk="0" h="627" w="835">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4" name="Google Shape;1294;p22"/>
            <p:cNvSpPr/>
            <p:nvPr/>
          </p:nvSpPr>
          <p:spPr>
            <a:xfrm>
              <a:off x="311750" y="1588238"/>
              <a:ext cx="12800" cy="9500"/>
            </a:xfrm>
            <a:custGeom>
              <a:rect b="b" l="l" r="r" t="t"/>
              <a:pathLst>
                <a:path extrusionOk="0" h="380" w="512">
                  <a:moveTo>
                    <a:pt x="265" y="0"/>
                  </a:moveTo>
                  <a:cubicBezTo>
                    <a:pt x="0" y="0"/>
                    <a:pt x="0" y="379"/>
                    <a:pt x="265" y="379"/>
                  </a:cubicBezTo>
                  <a:cubicBezTo>
                    <a:pt x="512" y="379"/>
                    <a:pt x="512" y="0"/>
                    <a:pt x="265"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5" name="Google Shape;1295;p22"/>
            <p:cNvSpPr/>
            <p:nvPr/>
          </p:nvSpPr>
          <p:spPr>
            <a:xfrm>
              <a:off x="285675" y="1574488"/>
              <a:ext cx="20400" cy="15175"/>
            </a:xfrm>
            <a:custGeom>
              <a:rect b="b" l="l" r="r" t="t"/>
              <a:pathLst>
                <a:path extrusionOk="0" h="607" w="816">
                  <a:moveTo>
                    <a:pt x="398" y="0"/>
                  </a:moveTo>
                  <a:cubicBezTo>
                    <a:pt x="0" y="0"/>
                    <a:pt x="0" y="607"/>
                    <a:pt x="398" y="607"/>
                  </a:cubicBezTo>
                  <a:cubicBezTo>
                    <a:pt x="816" y="607"/>
                    <a:pt x="816" y="0"/>
                    <a:pt x="398"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6" name="Google Shape;1296;p22"/>
            <p:cNvSpPr/>
            <p:nvPr/>
          </p:nvSpPr>
          <p:spPr>
            <a:xfrm>
              <a:off x="354400" y="1551263"/>
              <a:ext cx="9975" cy="8550"/>
            </a:xfrm>
            <a:custGeom>
              <a:rect b="b" l="l" r="r" t="t"/>
              <a:pathLst>
                <a:path extrusionOk="0" h="342" w="399">
                  <a:moveTo>
                    <a:pt x="209" y="0"/>
                  </a:moveTo>
                  <a:cubicBezTo>
                    <a:pt x="0" y="38"/>
                    <a:pt x="0" y="323"/>
                    <a:pt x="209" y="342"/>
                  </a:cubicBezTo>
                  <a:cubicBezTo>
                    <a:pt x="398" y="323"/>
                    <a:pt x="398" y="38"/>
                    <a:pt x="209"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7" name="Google Shape;1297;p22"/>
            <p:cNvSpPr/>
            <p:nvPr/>
          </p:nvSpPr>
          <p:spPr>
            <a:xfrm>
              <a:off x="337800" y="1527563"/>
              <a:ext cx="13300" cy="11400"/>
            </a:xfrm>
            <a:custGeom>
              <a:rect b="b" l="l" r="r" t="t"/>
              <a:pathLst>
                <a:path extrusionOk="0" h="456" w="532">
                  <a:moveTo>
                    <a:pt x="266" y="1"/>
                  </a:moveTo>
                  <a:cubicBezTo>
                    <a:pt x="1" y="38"/>
                    <a:pt x="1" y="418"/>
                    <a:pt x="266" y="455"/>
                  </a:cubicBezTo>
                  <a:cubicBezTo>
                    <a:pt x="531" y="418"/>
                    <a:pt x="531" y="38"/>
                    <a:pt x="266"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8" name="Google Shape;1298;p22"/>
            <p:cNvSpPr/>
            <p:nvPr/>
          </p:nvSpPr>
          <p:spPr>
            <a:xfrm>
              <a:off x="272875" y="1700063"/>
              <a:ext cx="23250" cy="18050"/>
            </a:xfrm>
            <a:custGeom>
              <a:rect b="b" l="l" r="r" t="t"/>
              <a:pathLst>
                <a:path extrusionOk="0" h="722" w="930">
                  <a:moveTo>
                    <a:pt x="474" y="1"/>
                  </a:moveTo>
                  <a:cubicBezTo>
                    <a:pt x="0" y="1"/>
                    <a:pt x="0" y="721"/>
                    <a:pt x="474" y="721"/>
                  </a:cubicBezTo>
                  <a:cubicBezTo>
                    <a:pt x="929" y="721"/>
                    <a:pt x="929" y="1"/>
                    <a:pt x="474"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9" name="Google Shape;1299;p22"/>
            <p:cNvSpPr/>
            <p:nvPr/>
          </p:nvSpPr>
          <p:spPr>
            <a:xfrm>
              <a:off x="507000" y="1726138"/>
              <a:ext cx="3800" cy="3350"/>
            </a:xfrm>
            <a:custGeom>
              <a:rect b="b" l="l" r="r" t="t"/>
              <a:pathLst>
                <a:path extrusionOk="0" h="134" w="152">
                  <a:moveTo>
                    <a:pt x="76" y="0"/>
                  </a:moveTo>
                  <a:cubicBezTo>
                    <a:pt x="0" y="0"/>
                    <a:pt x="0" y="114"/>
                    <a:pt x="76" y="133"/>
                  </a:cubicBezTo>
                  <a:cubicBezTo>
                    <a:pt x="152" y="114"/>
                    <a:pt x="152" y="0"/>
                    <a:pt x="7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0" name="Google Shape;1300;p22"/>
            <p:cNvSpPr/>
            <p:nvPr/>
          </p:nvSpPr>
          <p:spPr>
            <a:xfrm>
              <a:off x="485200" y="1780638"/>
              <a:ext cx="18025" cy="13775"/>
            </a:xfrm>
            <a:custGeom>
              <a:rect b="b" l="l" r="r" t="t"/>
              <a:pathLst>
                <a:path extrusionOk="0" h="551" w="721">
                  <a:moveTo>
                    <a:pt x="360" y="1"/>
                  </a:moveTo>
                  <a:cubicBezTo>
                    <a:pt x="0" y="1"/>
                    <a:pt x="0" y="550"/>
                    <a:pt x="360" y="550"/>
                  </a:cubicBezTo>
                  <a:cubicBezTo>
                    <a:pt x="721" y="550"/>
                    <a:pt x="721" y="1"/>
                    <a:pt x="360"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1" name="Google Shape;1301;p22"/>
            <p:cNvSpPr/>
            <p:nvPr/>
          </p:nvSpPr>
          <p:spPr>
            <a:xfrm>
              <a:off x="502250" y="1829463"/>
              <a:ext cx="9500" cy="6175"/>
            </a:xfrm>
            <a:custGeom>
              <a:rect b="b" l="l" r="r" t="t"/>
              <a:pathLst>
                <a:path extrusionOk="0" h="247" w="38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2" name="Google Shape;1302;p22"/>
            <p:cNvSpPr/>
            <p:nvPr/>
          </p:nvSpPr>
          <p:spPr>
            <a:xfrm>
              <a:off x="504150" y="1867838"/>
              <a:ext cx="24675" cy="18975"/>
            </a:xfrm>
            <a:custGeom>
              <a:rect b="b" l="l" r="r" t="t"/>
              <a:pathLst>
                <a:path extrusionOk="0" h="759" w="987">
                  <a:moveTo>
                    <a:pt x="493" y="1"/>
                  </a:moveTo>
                  <a:cubicBezTo>
                    <a:pt x="1" y="1"/>
                    <a:pt x="1" y="759"/>
                    <a:pt x="493" y="759"/>
                  </a:cubicBezTo>
                  <a:cubicBezTo>
                    <a:pt x="986" y="759"/>
                    <a:pt x="986" y="1"/>
                    <a:pt x="49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3" name="Google Shape;1303;p22"/>
            <p:cNvSpPr/>
            <p:nvPr/>
          </p:nvSpPr>
          <p:spPr>
            <a:xfrm>
              <a:off x="360075" y="1880163"/>
              <a:ext cx="20875" cy="17075"/>
            </a:xfrm>
            <a:custGeom>
              <a:rect b="b" l="l" r="r" t="t"/>
              <a:pathLst>
                <a:path extrusionOk="0" h="683" w="835">
                  <a:moveTo>
                    <a:pt x="418" y="0"/>
                  </a:moveTo>
                  <a:cubicBezTo>
                    <a:pt x="1" y="38"/>
                    <a:pt x="1" y="645"/>
                    <a:pt x="418" y="683"/>
                  </a:cubicBezTo>
                  <a:cubicBezTo>
                    <a:pt x="835" y="645"/>
                    <a:pt x="835" y="38"/>
                    <a:pt x="418"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4" name="Google Shape;1304;p22"/>
            <p:cNvSpPr/>
            <p:nvPr/>
          </p:nvSpPr>
          <p:spPr>
            <a:xfrm>
              <a:off x="319325" y="1860263"/>
              <a:ext cx="16125" cy="12350"/>
            </a:xfrm>
            <a:custGeom>
              <a:rect b="b" l="l" r="r" t="t"/>
              <a:pathLst>
                <a:path extrusionOk="0" h="494" w="645">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5" name="Google Shape;1305;p22"/>
            <p:cNvSpPr/>
            <p:nvPr/>
          </p:nvSpPr>
          <p:spPr>
            <a:xfrm>
              <a:off x="325475" y="1808138"/>
              <a:ext cx="15675" cy="11850"/>
            </a:xfrm>
            <a:custGeom>
              <a:rect b="b" l="l" r="r" t="t"/>
              <a:pathLst>
                <a:path extrusionOk="0" h="474" w="627">
                  <a:moveTo>
                    <a:pt x="304" y="0"/>
                  </a:moveTo>
                  <a:cubicBezTo>
                    <a:pt x="1" y="0"/>
                    <a:pt x="1" y="474"/>
                    <a:pt x="304" y="474"/>
                  </a:cubicBezTo>
                  <a:cubicBezTo>
                    <a:pt x="626" y="474"/>
                    <a:pt x="626" y="0"/>
                    <a:pt x="30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6" name="Google Shape;1306;p22"/>
            <p:cNvSpPr/>
            <p:nvPr/>
          </p:nvSpPr>
          <p:spPr>
            <a:xfrm>
              <a:off x="298950" y="1787738"/>
              <a:ext cx="8550" cy="7150"/>
            </a:xfrm>
            <a:custGeom>
              <a:rect b="b" l="l" r="r" t="t"/>
              <a:pathLst>
                <a:path extrusionOk="0" h="286" w="342">
                  <a:moveTo>
                    <a:pt x="171" y="1"/>
                  </a:moveTo>
                  <a:cubicBezTo>
                    <a:pt x="0" y="20"/>
                    <a:pt x="0" y="266"/>
                    <a:pt x="171" y="285"/>
                  </a:cubicBezTo>
                  <a:cubicBezTo>
                    <a:pt x="341" y="266"/>
                    <a:pt x="341" y="20"/>
                    <a:pt x="17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7" name="Google Shape;1307;p22"/>
            <p:cNvSpPr/>
            <p:nvPr/>
          </p:nvSpPr>
          <p:spPr>
            <a:xfrm>
              <a:off x="445850" y="1622338"/>
              <a:ext cx="21825" cy="16625"/>
            </a:xfrm>
            <a:custGeom>
              <a:rect b="b" l="l" r="r" t="t"/>
              <a:pathLst>
                <a:path extrusionOk="0" h="665" w="873">
                  <a:moveTo>
                    <a:pt x="437" y="1"/>
                  </a:moveTo>
                  <a:cubicBezTo>
                    <a:pt x="1" y="1"/>
                    <a:pt x="1" y="664"/>
                    <a:pt x="437" y="664"/>
                  </a:cubicBezTo>
                  <a:cubicBezTo>
                    <a:pt x="873" y="664"/>
                    <a:pt x="873" y="1"/>
                    <a:pt x="437"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8" name="Google Shape;1308;p22"/>
            <p:cNvSpPr/>
            <p:nvPr/>
          </p:nvSpPr>
          <p:spPr>
            <a:xfrm>
              <a:off x="418850" y="1542263"/>
              <a:ext cx="23250" cy="18975"/>
            </a:xfrm>
            <a:custGeom>
              <a:rect b="b" l="l" r="r" t="t"/>
              <a:pathLst>
                <a:path extrusionOk="0" h="759" w="930">
                  <a:moveTo>
                    <a:pt x="474" y="0"/>
                  </a:moveTo>
                  <a:cubicBezTo>
                    <a:pt x="0" y="38"/>
                    <a:pt x="0" y="721"/>
                    <a:pt x="474" y="758"/>
                  </a:cubicBezTo>
                  <a:cubicBezTo>
                    <a:pt x="929" y="721"/>
                    <a:pt x="929" y="38"/>
                    <a:pt x="47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1309" name="Google Shape;1309;p22"/>
          <p:cNvPicPr preferRelativeResize="0"/>
          <p:nvPr/>
        </p:nvPicPr>
        <p:blipFill>
          <a:blip r:embed="rId3">
            <a:alphaModFix amt="74000"/>
          </a:blip>
          <a:stretch>
            <a:fillRect/>
          </a:stretch>
        </p:blipFill>
        <p:spPr>
          <a:xfrm flipH="1" rot="-6814727">
            <a:off x="7454267" y="-1182806"/>
            <a:ext cx="2894871" cy="2593322"/>
          </a:xfrm>
          <a:prstGeom prst="rect">
            <a:avLst/>
          </a:prstGeom>
          <a:noFill/>
          <a:ln>
            <a:noFill/>
          </a:ln>
        </p:spPr>
      </p:pic>
      <p:pic>
        <p:nvPicPr>
          <p:cNvPr id="1310" name="Google Shape;1310;p22"/>
          <p:cNvPicPr preferRelativeResize="0"/>
          <p:nvPr/>
        </p:nvPicPr>
        <p:blipFill>
          <a:blip r:embed="rId4">
            <a:alphaModFix amt="76000"/>
          </a:blip>
          <a:stretch>
            <a:fillRect/>
          </a:stretch>
        </p:blipFill>
        <p:spPr>
          <a:xfrm rot="-1136126">
            <a:off x="4365128" y="4231553"/>
            <a:ext cx="7605805" cy="2832382"/>
          </a:xfrm>
          <a:prstGeom prst="rect">
            <a:avLst/>
          </a:prstGeom>
          <a:noFill/>
          <a:ln>
            <a:noFill/>
          </a:ln>
        </p:spPr>
      </p:pic>
      <p:grpSp>
        <p:nvGrpSpPr>
          <p:cNvPr id="1311" name="Google Shape;1311;p22"/>
          <p:cNvGrpSpPr/>
          <p:nvPr/>
        </p:nvGrpSpPr>
        <p:grpSpPr>
          <a:xfrm rot="3618644">
            <a:off x="7686877" y="3841497"/>
            <a:ext cx="1344356" cy="2469645"/>
            <a:chOff x="272875" y="1419395"/>
            <a:chExt cx="255950" cy="563168"/>
          </a:xfrm>
        </p:grpSpPr>
        <p:sp>
          <p:nvSpPr>
            <p:cNvPr id="1312" name="Google Shape;1312;p22"/>
            <p:cNvSpPr/>
            <p:nvPr/>
          </p:nvSpPr>
          <p:spPr>
            <a:xfrm>
              <a:off x="471925" y="1963988"/>
              <a:ext cx="26575" cy="18575"/>
            </a:xfrm>
            <a:custGeom>
              <a:rect b="b" l="l" r="r" t="t"/>
              <a:pathLst>
                <a:path extrusionOk="0" h="743" w="1063">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3" name="Google Shape;1313;p22"/>
            <p:cNvSpPr/>
            <p:nvPr/>
          </p:nvSpPr>
          <p:spPr>
            <a:xfrm>
              <a:off x="366725" y="1787738"/>
              <a:ext cx="29875" cy="22300"/>
            </a:xfrm>
            <a:custGeom>
              <a:rect b="b" l="l" r="r" t="t"/>
              <a:pathLst>
                <a:path extrusionOk="0" h="892" w="1195">
                  <a:moveTo>
                    <a:pt x="607" y="1"/>
                  </a:moveTo>
                  <a:cubicBezTo>
                    <a:pt x="0" y="1"/>
                    <a:pt x="0" y="892"/>
                    <a:pt x="607" y="892"/>
                  </a:cubicBezTo>
                  <a:cubicBezTo>
                    <a:pt x="1194" y="892"/>
                    <a:pt x="1194" y="1"/>
                    <a:pt x="607"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4" name="Google Shape;1314;p22"/>
            <p:cNvSpPr/>
            <p:nvPr/>
          </p:nvSpPr>
          <p:spPr>
            <a:xfrm>
              <a:off x="380450" y="1835613"/>
              <a:ext cx="9975" cy="8550"/>
            </a:xfrm>
            <a:custGeom>
              <a:rect b="b" l="l" r="r" t="t"/>
              <a:pathLst>
                <a:path extrusionOk="0" h="342" w="399">
                  <a:moveTo>
                    <a:pt x="209" y="1"/>
                  </a:moveTo>
                  <a:cubicBezTo>
                    <a:pt x="1" y="38"/>
                    <a:pt x="1" y="323"/>
                    <a:pt x="209" y="342"/>
                  </a:cubicBezTo>
                  <a:cubicBezTo>
                    <a:pt x="399" y="323"/>
                    <a:pt x="399" y="38"/>
                    <a:pt x="209"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5" name="Google Shape;1315;p22"/>
            <p:cNvSpPr/>
            <p:nvPr/>
          </p:nvSpPr>
          <p:spPr>
            <a:xfrm>
              <a:off x="416475" y="1837513"/>
              <a:ext cx="5700" cy="4750"/>
            </a:xfrm>
            <a:custGeom>
              <a:rect b="b" l="l" r="r" t="t"/>
              <a:pathLst>
                <a:path extrusionOk="0" h="190" w="228">
                  <a:moveTo>
                    <a:pt x="114" y="0"/>
                  </a:moveTo>
                  <a:cubicBezTo>
                    <a:pt x="0" y="19"/>
                    <a:pt x="0" y="171"/>
                    <a:pt x="114" y="190"/>
                  </a:cubicBezTo>
                  <a:cubicBezTo>
                    <a:pt x="228" y="171"/>
                    <a:pt x="228" y="19"/>
                    <a:pt x="11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6" name="Google Shape;1316;p22"/>
            <p:cNvSpPr/>
            <p:nvPr/>
          </p:nvSpPr>
          <p:spPr>
            <a:xfrm>
              <a:off x="415525" y="1877788"/>
              <a:ext cx="7600" cy="10675"/>
            </a:xfrm>
            <a:custGeom>
              <a:rect b="b" l="l" r="r" t="t"/>
              <a:pathLst>
                <a:path extrusionOk="0" h="427" w="304">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7" name="Google Shape;1317;p22"/>
            <p:cNvSpPr/>
            <p:nvPr/>
          </p:nvSpPr>
          <p:spPr>
            <a:xfrm>
              <a:off x="432600" y="1937038"/>
              <a:ext cx="10450" cy="8075"/>
            </a:xfrm>
            <a:custGeom>
              <a:rect b="b" l="l" r="r" t="t"/>
              <a:pathLst>
                <a:path extrusionOk="0" h="323" w="418">
                  <a:moveTo>
                    <a:pt x="209" y="0"/>
                  </a:moveTo>
                  <a:cubicBezTo>
                    <a:pt x="0" y="0"/>
                    <a:pt x="0" y="323"/>
                    <a:pt x="209" y="323"/>
                  </a:cubicBezTo>
                  <a:cubicBezTo>
                    <a:pt x="417" y="323"/>
                    <a:pt x="417" y="0"/>
                    <a:pt x="209"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8" name="Google Shape;1318;p22"/>
            <p:cNvSpPr/>
            <p:nvPr/>
          </p:nvSpPr>
          <p:spPr>
            <a:xfrm>
              <a:off x="452025" y="1974938"/>
              <a:ext cx="9500" cy="7150"/>
            </a:xfrm>
            <a:custGeom>
              <a:rect b="b" l="l" r="r" t="t"/>
              <a:pathLst>
                <a:path extrusionOk="0" h="286" w="380">
                  <a:moveTo>
                    <a:pt x="190" y="1"/>
                  </a:moveTo>
                  <a:cubicBezTo>
                    <a:pt x="0" y="1"/>
                    <a:pt x="0" y="285"/>
                    <a:pt x="190" y="285"/>
                  </a:cubicBezTo>
                  <a:cubicBezTo>
                    <a:pt x="379" y="285"/>
                    <a:pt x="379" y="1"/>
                    <a:pt x="190"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9" name="Google Shape;1319;p22"/>
            <p:cNvSpPr/>
            <p:nvPr/>
          </p:nvSpPr>
          <p:spPr>
            <a:xfrm>
              <a:off x="472875" y="1918538"/>
              <a:ext cx="19925" cy="15200"/>
            </a:xfrm>
            <a:custGeom>
              <a:rect b="b" l="l" r="r" t="t"/>
              <a:pathLst>
                <a:path extrusionOk="0" h="608" w="797">
                  <a:moveTo>
                    <a:pt x="398" y="1"/>
                  </a:moveTo>
                  <a:cubicBezTo>
                    <a:pt x="0" y="1"/>
                    <a:pt x="0" y="608"/>
                    <a:pt x="398" y="608"/>
                  </a:cubicBezTo>
                  <a:cubicBezTo>
                    <a:pt x="797" y="608"/>
                    <a:pt x="797" y="1"/>
                    <a:pt x="398"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0" name="Google Shape;1320;p22"/>
            <p:cNvSpPr/>
            <p:nvPr/>
          </p:nvSpPr>
          <p:spPr>
            <a:xfrm>
              <a:off x="444900" y="1890113"/>
              <a:ext cx="16150" cy="11875"/>
            </a:xfrm>
            <a:custGeom>
              <a:rect b="b" l="l" r="r" t="t"/>
              <a:pathLst>
                <a:path extrusionOk="0" h="475" w="646">
                  <a:moveTo>
                    <a:pt x="323" y="1"/>
                  </a:moveTo>
                  <a:cubicBezTo>
                    <a:pt x="1" y="1"/>
                    <a:pt x="1" y="475"/>
                    <a:pt x="323" y="475"/>
                  </a:cubicBezTo>
                  <a:cubicBezTo>
                    <a:pt x="645" y="475"/>
                    <a:pt x="645" y="1"/>
                    <a:pt x="32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1" name="Google Shape;1321;p22"/>
            <p:cNvSpPr/>
            <p:nvPr/>
          </p:nvSpPr>
          <p:spPr>
            <a:xfrm>
              <a:off x="398475" y="1905288"/>
              <a:ext cx="11875" cy="11400"/>
            </a:xfrm>
            <a:custGeom>
              <a:rect b="b" l="l" r="r" t="t"/>
              <a:pathLst>
                <a:path extrusionOk="0" h="456" w="475">
                  <a:moveTo>
                    <a:pt x="228" y="0"/>
                  </a:moveTo>
                  <a:cubicBezTo>
                    <a:pt x="0" y="57"/>
                    <a:pt x="0" y="398"/>
                    <a:pt x="228" y="455"/>
                  </a:cubicBezTo>
                  <a:cubicBezTo>
                    <a:pt x="474" y="398"/>
                    <a:pt x="474" y="57"/>
                    <a:pt x="228"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2" name="Google Shape;1322;p22"/>
            <p:cNvSpPr/>
            <p:nvPr/>
          </p:nvSpPr>
          <p:spPr>
            <a:xfrm>
              <a:off x="454400" y="1849363"/>
              <a:ext cx="11850" cy="11400"/>
            </a:xfrm>
            <a:custGeom>
              <a:rect b="b" l="l" r="r" t="t"/>
              <a:pathLst>
                <a:path extrusionOk="0" h="456" w="474">
                  <a:moveTo>
                    <a:pt x="246" y="0"/>
                  </a:moveTo>
                  <a:cubicBezTo>
                    <a:pt x="0" y="57"/>
                    <a:pt x="0" y="398"/>
                    <a:pt x="246" y="455"/>
                  </a:cubicBezTo>
                  <a:cubicBezTo>
                    <a:pt x="474" y="398"/>
                    <a:pt x="474" y="57"/>
                    <a:pt x="24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3" name="Google Shape;1323;p22"/>
            <p:cNvSpPr/>
            <p:nvPr/>
          </p:nvSpPr>
          <p:spPr>
            <a:xfrm>
              <a:off x="428800" y="1830863"/>
              <a:ext cx="14725" cy="11400"/>
            </a:xfrm>
            <a:custGeom>
              <a:rect b="b" l="l" r="r" t="t"/>
              <a:pathLst>
                <a:path extrusionOk="0" h="456" w="589">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4" name="Google Shape;1324;p22"/>
            <p:cNvSpPr/>
            <p:nvPr/>
          </p:nvSpPr>
          <p:spPr>
            <a:xfrm>
              <a:off x="440175" y="1765463"/>
              <a:ext cx="18025" cy="14725"/>
            </a:xfrm>
            <a:custGeom>
              <a:rect b="b" l="l" r="r" t="t"/>
              <a:pathLst>
                <a:path extrusionOk="0" h="589" w="721">
                  <a:moveTo>
                    <a:pt x="361" y="1"/>
                  </a:moveTo>
                  <a:cubicBezTo>
                    <a:pt x="0" y="20"/>
                    <a:pt x="0" y="551"/>
                    <a:pt x="361" y="589"/>
                  </a:cubicBezTo>
                  <a:cubicBezTo>
                    <a:pt x="721" y="551"/>
                    <a:pt x="721" y="20"/>
                    <a:pt x="36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5" name="Google Shape;1325;p22"/>
            <p:cNvSpPr/>
            <p:nvPr/>
          </p:nvSpPr>
          <p:spPr>
            <a:xfrm>
              <a:off x="385200" y="1777313"/>
              <a:ext cx="15650" cy="13300"/>
            </a:xfrm>
            <a:custGeom>
              <a:rect b="b" l="l" r="r" t="t"/>
              <a:pathLst>
                <a:path extrusionOk="0" h="532" w="626">
                  <a:moveTo>
                    <a:pt x="323" y="1"/>
                  </a:moveTo>
                  <a:cubicBezTo>
                    <a:pt x="0" y="39"/>
                    <a:pt x="0" y="494"/>
                    <a:pt x="323" y="532"/>
                  </a:cubicBezTo>
                  <a:cubicBezTo>
                    <a:pt x="626" y="494"/>
                    <a:pt x="626" y="39"/>
                    <a:pt x="32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6" name="Google Shape;1326;p22"/>
            <p:cNvSpPr/>
            <p:nvPr/>
          </p:nvSpPr>
          <p:spPr>
            <a:xfrm>
              <a:off x="399875" y="1703388"/>
              <a:ext cx="16150" cy="11875"/>
            </a:xfrm>
            <a:custGeom>
              <a:rect b="b" l="l" r="r" t="t"/>
              <a:pathLst>
                <a:path extrusionOk="0" h="475" w="646">
                  <a:moveTo>
                    <a:pt x="323" y="1"/>
                  </a:moveTo>
                  <a:cubicBezTo>
                    <a:pt x="1" y="1"/>
                    <a:pt x="1" y="474"/>
                    <a:pt x="323" y="474"/>
                  </a:cubicBezTo>
                  <a:cubicBezTo>
                    <a:pt x="646" y="474"/>
                    <a:pt x="646" y="1"/>
                    <a:pt x="32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7" name="Google Shape;1327;p22"/>
            <p:cNvSpPr/>
            <p:nvPr/>
          </p:nvSpPr>
          <p:spPr>
            <a:xfrm>
              <a:off x="354400" y="1709538"/>
              <a:ext cx="17550" cy="14250"/>
            </a:xfrm>
            <a:custGeom>
              <a:rect b="b" l="l" r="r" t="t"/>
              <a:pathLst>
                <a:path extrusionOk="0" h="570" w="702">
                  <a:moveTo>
                    <a:pt x="341" y="1"/>
                  </a:moveTo>
                  <a:cubicBezTo>
                    <a:pt x="0" y="20"/>
                    <a:pt x="0" y="532"/>
                    <a:pt x="341" y="570"/>
                  </a:cubicBezTo>
                  <a:cubicBezTo>
                    <a:pt x="702" y="532"/>
                    <a:pt x="702" y="20"/>
                    <a:pt x="34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8" name="Google Shape;1328;p22"/>
            <p:cNvSpPr/>
            <p:nvPr/>
          </p:nvSpPr>
          <p:spPr>
            <a:xfrm>
              <a:off x="369050" y="1615955"/>
              <a:ext cx="19450" cy="14250"/>
            </a:xfrm>
            <a:custGeom>
              <a:rect b="b" l="l" r="r" t="t"/>
              <a:pathLst>
                <a:path extrusionOk="0" h="570" w="778">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9" name="Google Shape;1329;p22"/>
            <p:cNvSpPr/>
            <p:nvPr/>
          </p:nvSpPr>
          <p:spPr>
            <a:xfrm>
              <a:off x="490635" y="1582215"/>
              <a:ext cx="17550" cy="13750"/>
            </a:xfrm>
            <a:custGeom>
              <a:rect b="b" l="l" r="r" t="t"/>
              <a:pathLst>
                <a:path extrusionOk="0" h="550" w="702">
                  <a:moveTo>
                    <a:pt x="360" y="0"/>
                  </a:moveTo>
                  <a:cubicBezTo>
                    <a:pt x="0" y="0"/>
                    <a:pt x="0" y="550"/>
                    <a:pt x="360" y="550"/>
                  </a:cubicBezTo>
                  <a:cubicBezTo>
                    <a:pt x="701" y="550"/>
                    <a:pt x="701" y="0"/>
                    <a:pt x="360"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0" name="Google Shape;1330;p22"/>
            <p:cNvSpPr/>
            <p:nvPr/>
          </p:nvSpPr>
          <p:spPr>
            <a:xfrm>
              <a:off x="297525" y="1637988"/>
              <a:ext cx="18975" cy="14725"/>
            </a:xfrm>
            <a:custGeom>
              <a:rect b="b" l="l" r="r" t="t"/>
              <a:pathLst>
                <a:path extrusionOk="0" h="589" w="759">
                  <a:moveTo>
                    <a:pt x="379" y="0"/>
                  </a:moveTo>
                  <a:cubicBezTo>
                    <a:pt x="0" y="0"/>
                    <a:pt x="0" y="588"/>
                    <a:pt x="379" y="588"/>
                  </a:cubicBezTo>
                  <a:cubicBezTo>
                    <a:pt x="759" y="588"/>
                    <a:pt x="759" y="0"/>
                    <a:pt x="379"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1" name="Google Shape;1331;p22"/>
            <p:cNvSpPr/>
            <p:nvPr/>
          </p:nvSpPr>
          <p:spPr>
            <a:xfrm>
              <a:off x="438343" y="1487068"/>
              <a:ext cx="20875" cy="15675"/>
            </a:xfrm>
            <a:custGeom>
              <a:rect b="b" l="l" r="r" t="t"/>
              <a:pathLst>
                <a:path extrusionOk="0" h="627" w="835">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2" name="Google Shape;1332;p22"/>
            <p:cNvSpPr/>
            <p:nvPr/>
          </p:nvSpPr>
          <p:spPr>
            <a:xfrm>
              <a:off x="311750" y="1588238"/>
              <a:ext cx="12800" cy="9500"/>
            </a:xfrm>
            <a:custGeom>
              <a:rect b="b" l="l" r="r" t="t"/>
              <a:pathLst>
                <a:path extrusionOk="0" h="380" w="512">
                  <a:moveTo>
                    <a:pt x="265" y="0"/>
                  </a:moveTo>
                  <a:cubicBezTo>
                    <a:pt x="0" y="0"/>
                    <a:pt x="0" y="379"/>
                    <a:pt x="265" y="379"/>
                  </a:cubicBezTo>
                  <a:cubicBezTo>
                    <a:pt x="512" y="379"/>
                    <a:pt x="512" y="0"/>
                    <a:pt x="265"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3" name="Google Shape;1333;p22"/>
            <p:cNvSpPr/>
            <p:nvPr/>
          </p:nvSpPr>
          <p:spPr>
            <a:xfrm>
              <a:off x="285675" y="1574488"/>
              <a:ext cx="20400" cy="15175"/>
            </a:xfrm>
            <a:custGeom>
              <a:rect b="b" l="l" r="r" t="t"/>
              <a:pathLst>
                <a:path extrusionOk="0" h="607" w="816">
                  <a:moveTo>
                    <a:pt x="398" y="0"/>
                  </a:moveTo>
                  <a:cubicBezTo>
                    <a:pt x="0" y="0"/>
                    <a:pt x="0" y="607"/>
                    <a:pt x="398" y="607"/>
                  </a:cubicBezTo>
                  <a:cubicBezTo>
                    <a:pt x="816" y="607"/>
                    <a:pt x="816" y="0"/>
                    <a:pt x="398"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4" name="Google Shape;1334;p22"/>
            <p:cNvSpPr/>
            <p:nvPr/>
          </p:nvSpPr>
          <p:spPr>
            <a:xfrm>
              <a:off x="354400" y="1551263"/>
              <a:ext cx="9975" cy="8550"/>
            </a:xfrm>
            <a:custGeom>
              <a:rect b="b" l="l" r="r" t="t"/>
              <a:pathLst>
                <a:path extrusionOk="0" h="342" w="399">
                  <a:moveTo>
                    <a:pt x="209" y="0"/>
                  </a:moveTo>
                  <a:cubicBezTo>
                    <a:pt x="0" y="38"/>
                    <a:pt x="0" y="323"/>
                    <a:pt x="209" y="342"/>
                  </a:cubicBezTo>
                  <a:cubicBezTo>
                    <a:pt x="398" y="323"/>
                    <a:pt x="398" y="38"/>
                    <a:pt x="209"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5" name="Google Shape;1335;p22"/>
            <p:cNvSpPr/>
            <p:nvPr/>
          </p:nvSpPr>
          <p:spPr>
            <a:xfrm>
              <a:off x="337800" y="1527563"/>
              <a:ext cx="13300" cy="11400"/>
            </a:xfrm>
            <a:custGeom>
              <a:rect b="b" l="l" r="r" t="t"/>
              <a:pathLst>
                <a:path extrusionOk="0" h="456" w="532">
                  <a:moveTo>
                    <a:pt x="266" y="1"/>
                  </a:moveTo>
                  <a:cubicBezTo>
                    <a:pt x="1" y="38"/>
                    <a:pt x="1" y="418"/>
                    <a:pt x="266" y="455"/>
                  </a:cubicBezTo>
                  <a:cubicBezTo>
                    <a:pt x="531" y="418"/>
                    <a:pt x="531" y="38"/>
                    <a:pt x="266"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6" name="Google Shape;1336;p22"/>
            <p:cNvSpPr/>
            <p:nvPr/>
          </p:nvSpPr>
          <p:spPr>
            <a:xfrm>
              <a:off x="272875" y="1700063"/>
              <a:ext cx="23250" cy="18050"/>
            </a:xfrm>
            <a:custGeom>
              <a:rect b="b" l="l" r="r" t="t"/>
              <a:pathLst>
                <a:path extrusionOk="0" h="722" w="930">
                  <a:moveTo>
                    <a:pt x="474" y="1"/>
                  </a:moveTo>
                  <a:cubicBezTo>
                    <a:pt x="0" y="1"/>
                    <a:pt x="0" y="721"/>
                    <a:pt x="474" y="721"/>
                  </a:cubicBezTo>
                  <a:cubicBezTo>
                    <a:pt x="929" y="721"/>
                    <a:pt x="929" y="1"/>
                    <a:pt x="474"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7" name="Google Shape;1337;p22"/>
            <p:cNvSpPr/>
            <p:nvPr/>
          </p:nvSpPr>
          <p:spPr>
            <a:xfrm>
              <a:off x="507000" y="1726138"/>
              <a:ext cx="3800" cy="3350"/>
            </a:xfrm>
            <a:custGeom>
              <a:rect b="b" l="l" r="r" t="t"/>
              <a:pathLst>
                <a:path extrusionOk="0" h="134" w="152">
                  <a:moveTo>
                    <a:pt x="76" y="0"/>
                  </a:moveTo>
                  <a:cubicBezTo>
                    <a:pt x="0" y="0"/>
                    <a:pt x="0" y="114"/>
                    <a:pt x="76" y="133"/>
                  </a:cubicBezTo>
                  <a:cubicBezTo>
                    <a:pt x="152" y="114"/>
                    <a:pt x="152" y="0"/>
                    <a:pt x="7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8" name="Google Shape;1338;p22"/>
            <p:cNvSpPr/>
            <p:nvPr/>
          </p:nvSpPr>
          <p:spPr>
            <a:xfrm>
              <a:off x="485200" y="1780638"/>
              <a:ext cx="18025" cy="13775"/>
            </a:xfrm>
            <a:custGeom>
              <a:rect b="b" l="l" r="r" t="t"/>
              <a:pathLst>
                <a:path extrusionOk="0" h="551" w="721">
                  <a:moveTo>
                    <a:pt x="360" y="1"/>
                  </a:moveTo>
                  <a:cubicBezTo>
                    <a:pt x="0" y="1"/>
                    <a:pt x="0" y="550"/>
                    <a:pt x="360" y="550"/>
                  </a:cubicBezTo>
                  <a:cubicBezTo>
                    <a:pt x="721" y="550"/>
                    <a:pt x="721" y="1"/>
                    <a:pt x="360"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9" name="Google Shape;1339;p22"/>
            <p:cNvSpPr/>
            <p:nvPr/>
          </p:nvSpPr>
          <p:spPr>
            <a:xfrm>
              <a:off x="502250" y="1829463"/>
              <a:ext cx="9500" cy="6175"/>
            </a:xfrm>
            <a:custGeom>
              <a:rect b="b" l="l" r="r" t="t"/>
              <a:pathLst>
                <a:path extrusionOk="0" h="247" w="38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0" name="Google Shape;1340;p22"/>
            <p:cNvSpPr/>
            <p:nvPr/>
          </p:nvSpPr>
          <p:spPr>
            <a:xfrm>
              <a:off x="504150" y="1867838"/>
              <a:ext cx="24675" cy="18975"/>
            </a:xfrm>
            <a:custGeom>
              <a:rect b="b" l="l" r="r" t="t"/>
              <a:pathLst>
                <a:path extrusionOk="0" h="759" w="987">
                  <a:moveTo>
                    <a:pt x="493" y="1"/>
                  </a:moveTo>
                  <a:cubicBezTo>
                    <a:pt x="1" y="1"/>
                    <a:pt x="1" y="759"/>
                    <a:pt x="493" y="759"/>
                  </a:cubicBezTo>
                  <a:cubicBezTo>
                    <a:pt x="986" y="759"/>
                    <a:pt x="986" y="1"/>
                    <a:pt x="49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1" name="Google Shape;1341;p22"/>
            <p:cNvSpPr/>
            <p:nvPr/>
          </p:nvSpPr>
          <p:spPr>
            <a:xfrm>
              <a:off x="360075" y="1953883"/>
              <a:ext cx="20875" cy="17075"/>
            </a:xfrm>
            <a:custGeom>
              <a:rect b="b" l="l" r="r" t="t"/>
              <a:pathLst>
                <a:path extrusionOk="0" h="683" w="835">
                  <a:moveTo>
                    <a:pt x="418" y="0"/>
                  </a:moveTo>
                  <a:cubicBezTo>
                    <a:pt x="1" y="38"/>
                    <a:pt x="1" y="645"/>
                    <a:pt x="418" y="683"/>
                  </a:cubicBezTo>
                  <a:cubicBezTo>
                    <a:pt x="835" y="645"/>
                    <a:pt x="835" y="38"/>
                    <a:pt x="418"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2" name="Google Shape;1342;p22"/>
            <p:cNvSpPr/>
            <p:nvPr/>
          </p:nvSpPr>
          <p:spPr>
            <a:xfrm>
              <a:off x="319325" y="1860263"/>
              <a:ext cx="16125" cy="12350"/>
            </a:xfrm>
            <a:custGeom>
              <a:rect b="b" l="l" r="r" t="t"/>
              <a:pathLst>
                <a:path extrusionOk="0" h="494" w="645">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3" name="Google Shape;1343;p22"/>
            <p:cNvSpPr/>
            <p:nvPr/>
          </p:nvSpPr>
          <p:spPr>
            <a:xfrm>
              <a:off x="325475" y="1808138"/>
              <a:ext cx="15675" cy="11850"/>
            </a:xfrm>
            <a:custGeom>
              <a:rect b="b" l="l" r="r" t="t"/>
              <a:pathLst>
                <a:path extrusionOk="0" h="474" w="627">
                  <a:moveTo>
                    <a:pt x="304" y="0"/>
                  </a:moveTo>
                  <a:cubicBezTo>
                    <a:pt x="1" y="0"/>
                    <a:pt x="1" y="474"/>
                    <a:pt x="304" y="474"/>
                  </a:cubicBezTo>
                  <a:cubicBezTo>
                    <a:pt x="626" y="474"/>
                    <a:pt x="626" y="0"/>
                    <a:pt x="30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4" name="Google Shape;1344;p22"/>
            <p:cNvSpPr/>
            <p:nvPr/>
          </p:nvSpPr>
          <p:spPr>
            <a:xfrm>
              <a:off x="298950" y="1787738"/>
              <a:ext cx="8550" cy="7150"/>
            </a:xfrm>
            <a:custGeom>
              <a:rect b="b" l="l" r="r" t="t"/>
              <a:pathLst>
                <a:path extrusionOk="0" h="286" w="342">
                  <a:moveTo>
                    <a:pt x="171" y="1"/>
                  </a:moveTo>
                  <a:cubicBezTo>
                    <a:pt x="0" y="20"/>
                    <a:pt x="0" y="266"/>
                    <a:pt x="171" y="285"/>
                  </a:cubicBezTo>
                  <a:cubicBezTo>
                    <a:pt x="341" y="266"/>
                    <a:pt x="341" y="20"/>
                    <a:pt x="17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5" name="Google Shape;1345;p22"/>
            <p:cNvSpPr/>
            <p:nvPr/>
          </p:nvSpPr>
          <p:spPr>
            <a:xfrm>
              <a:off x="394558" y="1560904"/>
              <a:ext cx="21825" cy="16625"/>
            </a:xfrm>
            <a:custGeom>
              <a:rect b="b" l="l" r="r" t="t"/>
              <a:pathLst>
                <a:path extrusionOk="0" h="665" w="873">
                  <a:moveTo>
                    <a:pt x="437" y="1"/>
                  </a:moveTo>
                  <a:cubicBezTo>
                    <a:pt x="1" y="1"/>
                    <a:pt x="1" y="664"/>
                    <a:pt x="437" y="664"/>
                  </a:cubicBezTo>
                  <a:cubicBezTo>
                    <a:pt x="873" y="664"/>
                    <a:pt x="873" y="1"/>
                    <a:pt x="437"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6" name="Google Shape;1346;p22"/>
            <p:cNvSpPr/>
            <p:nvPr/>
          </p:nvSpPr>
          <p:spPr>
            <a:xfrm>
              <a:off x="418850" y="1419395"/>
              <a:ext cx="23250" cy="18975"/>
            </a:xfrm>
            <a:custGeom>
              <a:rect b="b" l="l" r="r" t="t"/>
              <a:pathLst>
                <a:path extrusionOk="0" h="759" w="930">
                  <a:moveTo>
                    <a:pt x="474" y="0"/>
                  </a:moveTo>
                  <a:cubicBezTo>
                    <a:pt x="0" y="38"/>
                    <a:pt x="0" y="721"/>
                    <a:pt x="474" y="758"/>
                  </a:cubicBezTo>
                  <a:cubicBezTo>
                    <a:pt x="929" y="721"/>
                    <a:pt x="929" y="38"/>
                    <a:pt x="47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47" name="Google Shape;1347;p22"/>
          <p:cNvSpPr txBox="1"/>
          <p:nvPr>
            <p:ph type="title"/>
          </p:nvPr>
        </p:nvSpPr>
        <p:spPr>
          <a:xfrm>
            <a:off x="730325" y="3530302"/>
            <a:ext cx="2336400" cy="4671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400"/>
              <a:buNone/>
              <a:defRPr sz="18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1348" name="Google Shape;1348;p22"/>
          <p:cNvSpPr txBox="1"/>
          <p:nvPr>
            <p:ph idx="1" type="subTitle"/>
          </p:nvPr>
        </p:nvSpPr>
        <p:spPr>
          <a:xfrm>
            <a:off x="730325" y="3915850"/>
            <a:ext cx="2336400" cy="7671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1349" name="Google Shape;1349;p22"/>
          <p:cNvSpPr txBox="1"/>
          <p:nvPr>
            <p:ph idx="2" type="title"/>
          </p:nvPr>
        </p:nvSpPr>
        <p:spPr>
          <a:xfrm>
            <a:off x="3405326" y="3530302"/>
            <a:ext cx="2336400" cy="4671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400"/>
              <a:buNone/>
              <a:defRPr sz="18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1350" name="Google Shape;1350;p22"/>
          <p:cNvSpPr txBox="1"/>
          <p:nvPr>
            <p:ph idx="3" type="subTitle"/>
          </p:nvPr>
        </p:nvSpPr>
        <p:spPr>
          <a:xfrm>
            <a:off x="3405326" y="3915850"/>
            <a:ext cx="2336400" cy="7671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1351" name="Google Shape;1351;p22"/>
          <p:cNvSpPr txBox="1"/>
          <p:nvPr>
            <p:ph idx="4" type="title"/>
          </p:nvPr>
        </p:nvSpPr>
        <p:spPr>
          <a:xfrm>
            <a:off x="6076283" y="3530302"/>
            <a:ext cx="2336400" cy="4671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400"/>
              <a:buNone/>
              <a:defRPr sz="18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1352" name="Google Shape;1352;p22"/>
          <p:cNvSpPr txBox="1"/>
          <p:nvPr>
            <p:ph idx="5" type="subTitle"/>
          </p:nvPr>
        </p:nvSpPr>
        <p:spPr>
          <a:xfrm>
            <a:off x="6076283" y="3915850"/>
            <a:ext cx="2336400" cy="7671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1353" name="Google Shape;1353;p22"/>
          <p:cNvSpPr txBox="1"/>
          <p:nvPr>
            <p:ph idx="6" type="ctrTitle"/>
          </p:nvPr>
        </p:nvSpPr>
        <p:spPr>
          <a:xfrm>
            <a:off x="736646" y="373025"/>
            <a:ext cx="7672500" cy="577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800"/>
              <a:buNone/>
              <a:defRPr/>
            </a:lvl1pPr>
            <a:lvl2pPr lvl="1" rtl="0" algn="ctr">
              <a:spcBef>
                <a:spcPts val="0"/>
              </a:spcBef>
              <a:spcAft>
                <a:spcPts val="0"/>
              </a:spcAft>
              <a:buSzPts val="800"/>
              <a:buNone/>
              <a:defRPr sz="800"/>
            </a:lvl2pPr>
            <a:lvl3pPr lvl="2" rtl="0" algn="ctr">
              <a:spcBef>
                <a:spcPts val="0"/>
              </a:spcBef>
              <a:spcAft>
                <a:spcPts val="0"/>
              </a:spcAft>
              <a:buSzPts val="800"/>
              <a:buNone/>
              <a:defRPr sz="800"/>
            </a:lvl3pPr>
            <a:lvl4pPr lvl="3" rtl="0" algn="ctr">
              <a:spcBef>
                <a:spcPts val="0"/>
              </a:spcBef>
              <a:spcAft>
                <a:spcPts val="0"/>
              </a:spcAft>
              <a:buSzPts val="800"/>
              <a:buNone/>
              <a:defRPr sz="800"/>
            </a:lvl4pPr>
            <a:lvl5pPr lvl="4" rtl="0" algn="ctr">
              <a:spcBef>
                <a:spcPts val="0"/>
              </a:spcBef>
              <a:spcAft>
                <a:spcPts val="0"/>
              </a:spcAft>
              <a:buSzPts val="800"/>
              <a:buNone/>
              <a:defRPr sz="800"/>
            </a:lvl5pPr>
            <a:lvl6pPr lvl="5" rtl="0" algn="ctr">
              <a:spcBef>
                <a:spcPts val="0"/>
              </a:spcBef>
              <a:spcAft>
                <a:spcPts val="0"/>
              </a:spcAft>
              <a:buSzPts val="800"/>
              <a:buNone/>
              <a:defRPr sz="800"/>
            </a:lvl6pPr>
            <a:lvl7pPr lvl="6" rtl="0" algn="ctr">
              <a:spcBef>
                <a:spcPts val="0"/>
              </a:spcBef>
              <a:spcAft>
                <a:spcPts val="0"/>
              </a:spcAft>
              <a:buSzPts val="800"/>
              <a:buNone/>
              <a:defRPr sz="800"/>
            </a:lvl7pPr>
            <a:lvl8pPr lvl="7" rtl="0" algn="ctr">
              <a:spcBef>
                <a:spcPts val="0"/>
              </a:spcBef>
              <a:spcAft>
                <a:spcPts val="0"/>
              </a:spcAft>
              <a:buSzPts val="800"/>
              <a:buNone/>
              <a:defRPr sz="800"/>
            </a:lvl8pPr>
            <a:lvl9pPr lvl="8" rtl="0" algn="ctr">
              <a:spcBef>
                <a:spcPts val="0"/>
              </a:spcBef>
              <a:spcAft>
                <a:spcPts val="0"/>
              </a:spcAft>
              <a:buSzPts val="800"/>
              <a:buNone/>
              <a:defRPr sz="800"/>
            </a:lvl9pPr>
          </a:lstStyle>
          <a:p/>
        </p:txBody>
      </p:sp>
      <p:sp>
        <p:nvSpPr>
          <p:cNvPr id="1354" name="Google Shape;1354;p22"/>
          <p:cNvSpPr txBox="1"/>
          <p:nvPr>
            <p:ph idx="7" type="title"/>
          </p:nvPr>
        </p:nvSpPr>
        <p:spPr>
          <a:xfrm>
            <a:off x="730325" y="1813595"/>
            <a:ext cx="2336400" cy="4671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400"/>
              <a:buNone/>
              <a:defRPr sz="18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1355" name="Google Shape;1355;p22"/>
          <p:cNvSpPr txBox="1"/>
          <p:nvPr>
            <p:ph idx="8" type="subTitle"/>
          </p:nvPr>
        </p:nvSpPr>
        <p:spPr>
          <a:xfrm>
            <a:off x="730325" y="2195913"/>
            <a:ext cx="2336400" cy="7671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1356" name="Google Shape;1356;p22"/>
          <p:cNvSpPr txBox="1"/>
          <p:nvPr>
            <p:ph idx="9" type="title"/>
          </p:nvPr>
        </p:nvSpPr>
        <p:spPr>
          <a:xfrm>
            <a:off x="3405326" y="1813595"/>
            <a:ext cx="2336400" cy="4671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400"/>
              <a:buNone/>
              <a:defRPr sz="18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1357" name="Google Shape;1357;p22"/>
          <p:cNvSpPr txBox="1"/>
          <p:nvPr>
            <p:ph idx="13" type="subTitle"/>
          </p:nvPr>
        </p:nvSpPr>
        <p:spPr>
          <a:xfrm>
            <a:off x="3405326" y="2195913"/>
            <a:ext cx="2336400" cy="7671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1358" name="Google Shape;1358;p22"/>
          <p:cNvSpPr txBox="1"/>
          <p:nvPr>
            <p:ph idx="14" type="title"/>
          </p:nvPr>
        </p:nvSpPr>
        <p:spPr>
          <a:xfrm>
            <a:off x="6076283" y="1813595"/>
            <a:ext cx="2336400" cy="4671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400"/>
              <a:buNone/>
              <a:defRPr sz="18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1359" name="Google Shape;1359;p22"/>
          <p:cNvSpPr txBox="1"/>
          <p:nvPr>
            <p:ph idx="15" type="subTitle"/>
          </p:nvPr>
        </p:nvSpPr>
        <p:spPr>
          <a:xfrm>
            <a:off x="6076283" y="2195913"/>
            <a:ext cx="2336400" cy="7671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5">
  <p:cSld name="BLANK_1_1_1_1_1">
    <p:spTree>
      <p:nvGrpSpPr>
        <p:cNvPr id="1360" name="Shape 1360"/>
        <p:cNvGrpSpPr/>
        <p:nvPr/>
      </p:nvGrpSpPr>
      <p:grpSpPr>
        <a:xfrm>
          <a:off x="0" y="0"/>
          <a:ext cx="0" cy="0"/>
          <a:chOff x="0" y="0"/>
          <a:chExt cx="0" cy="0"/>
        </a:xfrm>
      </p:grpSpPr>
      <p:pic>
        <p:nvPicPr>
          <p:cNvPr id="1361" name="Google Shape;1361;p23"/>
          <p:cNvPicPr preferRelativeResize="0"/>
          <p:nvPr/>
        </p:nvPicPr>
        <p:blipFill>
          <a:blip r:embed="rId2">
            <a:alphaModFix amt="66000"/>
          </a:blip>
          <a:stretch>
            <a:fillRect/>
          </a:stretch>
        </p:blipFill>
        <p:spPr>
          <a:xfrm flipH="1" rot="-2343514">
            <a:off x="-1641553" y="-1719908"/>
            <a:ext cx="3297389" cy="2276638"/>
          </a:xfrm>
          <a:prstGeom prst="rect">
            <a:avLst/>
          </a:prstGeom>
          <a:noFill/>
          <a:ln>
            <a:noFill/>
          </a:ln>
        </p:spPr>
      </p:pic>
      <p:grpSp>
        <p:nvGrpSpPr>
          <p:cNvPr id="1362" name="Google Shape;1362;p23"/>
          <p:cNvGrpSpPr/>
          <p:nvPr/>
        </p:nvGrpSpPr>
        <p:grpSpPr>
          <a:xfrm rot="-8099954">
            <a:off x="-459577" y="-1021623"/>
            <a:ext cx="1344367" cy="1995327"/>
            <a:chOff x="272875" y="1527563"/>
            <a:chExt cx="255950" cy="455000"/>
          </a:xfrm>
        </p:grpSpPr>
        <p:sp>
          <p:nvSpPr>
            <p:cNvPr id="1363" name="Google Shape;1363;p23"/>
            <p:cNvSpPr/>
            <p:nvPr/>
          </p:nvSpPr>
          <p:spPr>
            <a:xfrm>
              <a:off x="471925" y="1963988"/>
              <a:ext cx="26575" cy="18575"/>
            </a:xfrm>
            <a:custGeom>
              <a:rect b="b" l="l" r="r" t="t"/>
              <a:pathLst>
                <a:path extrusionOk="0" h="743" w="1063">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4" name="Google Shape;1364;p23"/>
            <p:cNvSpPr/>
            <p:nvPr/>
          </p:nvSpPr>
          <p:spPr>
            <a:xfrm>
              <a:off x="366725" y="1787738"/>
              <a:ext cx="29875" cy="22300"/>
            </a:xfrm>
            <a:custGeom>
              <a:rect b="b" l="l" r="r" t="t"/>
              <a:pathLst>
                <a:path extrusionOk="0" h="892" w="1195">
                  <a:moveTo>
                    <a:pt x="607" y="1"/>
                  </a:moveTo>
                  <a:cubicBezTo>
                    <a:pt x="0" y="1"/>
                    <a:pt x="0" y="892"/>
                    <a:pt x="607" y="892"/>
                  </a:cubicBezTo>
                  <a:cubicBezTo>
                    <a:pt x="1194" y="892"/>
                    <a:pt x="1194" y="1"/>
                    <a:pt x="607"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5" name="Google Shape;1365;p23"/>
            <p:cNvSpPr/>
            <p:nvPr/>
          </p:nvSpPr>
          <p:spPr>
            <a:xfrm>
              <a:off x="380450" y="1835613"/>
              <a:ext cx="9975" cy="8550"/>
            </a:xfrm>
            <a:custGeom>
              <a:rect b="b" l="l" r="r" t="t"/>
              <a:pathLst>
                <a:path extrusionOk="0" h="342" w="399">
                  <a:moveTo>
                    <a:pt x="209" y="1"/>
                  </a:moveTo>
                  <a:cubicBezTo>
                    <a:pt x="1" y="38"/>
                    <a:pt x="1" y="323"/>
                    <a:pt x="209" y="342"/>
                  </a:cubicBezTo>
                  <a:cubicBezTo>
                    <a:pt x="399" y="323"/>
                    <a:pt x="399" y="38"/>
                    <a:pt x="209"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6" name="Google Shape;1366;p23"/>
            <p:cNvSpPr/>
            <p:nvPr/>
          </p:nvSpPr>
          <p:spPr>
            <a:xfrm>
              <a:off x="416475" y="1837513"/>
              <a:ext cx="5700" cy="4750"/>
            </a:xfrm>
            <a:custGeom>
              <a:rect b="b" l="l" r="r" t="t"/>
              <a:pathLst>
                <a:path extrusionOk="0" h="190" w="228">
                  <a:moveTo>
                    <a:pt x="114" y="0"/>
                  </a:moveTo>
                  <a:cubicBezTo>
                    <a:pt x="0" y="19"/>
                    <a:pt x="0" y="171"/>
                    <a:pt x="114" y="190"/>
                  </a:cubicBezTo>
                  <a:cubicBezTo>
                    <a:pt x="228" y="171"/>
                    <a:pt x="228" y="19"/>
                    <a:pt x="11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7" name="Google Shape;1367;p23"/>
            <p:cNvSpPr/>
            <p:nvPr/>
          </p:nvSpPr>
          <p:spPr>
            <a:xfrm>
              <a:off x="415525" y="1877788"/>
              <a:ext cx="7600" cy="10675"/>
            </a:xfrm>
            <a:custGeom>
              <a:rect b="b" l="l" r="r" t="t"/>
              <a:pathLst>
                <a:path extrusionOk="0" h="427" w="304">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8" name="Google Shape;1368;p23"/>
            <p:cNvSpPr/>
            <p:nvPr/>
          </p:nvSpPr>
          <p:spPr>
            <a:xfrm>
              <a:off x="432600" y="1937038"/>
              <a:ext cx="10450" cy="8075"/>
            </a:xfrm>
            <a:custGeom>
              <a:rect b="b" l="l" r="r" t="t"/>
              <a:pathLst>
                <a:path extrusionOk="0" h="323" w="418">
                  <a:moveTo>
                    <a:pt x="209" y="0"/>
                  </a:moveTo>
                  <a:cubicBezTo>
                    <a:pt x="0" y="0"/>
                    <a:pt x="0" y="323"/>
                    <a:pt x="209" y="323"/>
                  </a:cubicBezTo>
                  <a:cubicBezTo>
                    <a:pt x="417" y="323"/>
                    <a:pt x="417" y="0"/>
                    <a:pt x="209"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9" name="Google Shape;1369;p23"/>
            <p:cNvSpPr/>
            <p:nvPr/>
          </p:nvSpPr>
          <p:spPr>
            <a:xfrm>
              <a:off x="452025" y="1974938"/>
              <a:ext cx="9500" cy="7150"/>
            </a:xfrm>
            <a:custGeom>
              <a:rect b="b" l="l" r="r" t="t"/>
              <a:pathLst>
                <a:path extrusionOk="0" h="286" w="380">
                  <a:moveTo>
                    <a:pt x="190" y="1"/>
                  </a:moveTo>
                  <a:cubicBezTo>
                    <a:pt x="0" y="1"/>
                    <a:pt x="0" y="285"/>
                    <a:pt x="190" y="285"/>
                  </a:cubicBezTo>
                  <a:cubicBezTo>
                    <a:pt x="379" y="285"/>
                    <a:pt x="379" y="1"/>
                    <a:pt x="190"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0" name="Google Shape;1370;p23"/>
            <p:cNvSpPr/>
            <p:nvPr/>
          </p:nvSpPr>
          <p:spPr>
            <a:xfrm>
              <a:off x="472875" y="1918538"/>
              <a:ext cx="19925" cy="15200"/>
            </a:xfrm>
            <a:custGeom>
              <a:rect b="b" l="l" r="r" t="t"/>
              <a:pathLst>
                <a:path extrusionOk="0" h="608" w="797">
                  <a:moveTo>
                    <a:pt x="398" y="1"/>
                  </a:moveTo>
                  <a:cubicBezTo>
                    <a:pt x="0" y="1"/>
                    <a:pt x="0" y="608"/>
                    <a:pt x="398" y="608"/>
                  </a:cubicBezTo>
                  <a:cubicBezTo>
                    <a:pt x="797" y="608"/>
                    <a:pt x="797" y="1"/>
                    <a:pt x="398"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1" name="Google Shape;1371;p23"/>
            <p:cNvSpPr/>
            <p:nvPr/>
          </p:nvSpPr>
          <p:spPr>
            <a:xfrm>
              <a:off x="444900" y="1890113"/>
              <a:ext cx="16150" cy="11875"/>
            </a:xfrm>
            <a:custGeom>
              <a:rect b="b" l="l" r="r" t="t"/>
              <a:pathLst>
                <a:path extrusionOk="0" h="475" w="646">
                  <a:moveTo>
                    <a:pt x="323" y="1"/>
                  </a:moveTo>
                  <a:cubicBezTo>
                    <a:pt x="1" y="1"/>
                    <a:pt x="1" y="475"/>
                    <a:pt x="323" y="475"/>
                  </a:cubicBezTo>
                  <a:cubicBezTo>
                    <a:pt x="645" y="475"/>
                    <a:pt x="645" y="1"/>
                    <a:pt x="32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2" name="Google Shape;1372;p23"/>
            <p:cNvSpPr/>
            <p:nvPr/>
          </p:nvSpPr>
          <p:spPr>
            <a:xfrm>
              <a:off x="398475" y="1905288"/>
              <a:ext cx="11875" cy="11400"/>
            </a:xfrm>
            <a:custGeom>
              <a:rect b="b" l="l" r="r" t="t"/>
              <a:pathLst>
                <a:path extrusionOk="0" h="456" w="475">
                  <a:moveTo>
                    <a:pt x="228" y="0"/>
                  </a:moveTo>
                  <a:cubicBezTo>
                    <a:pt x="0" y="57"/>
                    <a:pt x="0" y="398"/>
                    <a:pt x="228" y="455"/>
                  </a:cubicBezTo>
                  <a:cubicBezTo>
                    <a:pt x="474" y="398"/>
                    <a:pt x="474" y="57"/>
                    <a:pt x="228"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3" name="Google Shape;1373;p23"/>
            <p:cNvSpPr/>
            <p:nvPr/>
          </p:nvSpPr>
          <p:spPr>
            <a:xfrm>
              <a:off x="454400" y="1849363"/>
              <a:ext cx="11850" cy="11400"/>
            </a:xfrm>
            <a:custGeom>
              <a:rect b="b" l="l" r="r" t="t"/>
              <a:pathLst>
                <a:path extrusionOk="0" h="456" w="474">
                  <a:moveTo>
                    <a:pt x="246" y="0"/>
                  </a:moveTo>
                  <a:cubicBezTo>
                    <a:pt x="0" y="57"/>
                    <a:pt x="0" y="398"/>
                    <a:pt x="246" y="455"/>
                  </a:cubicBezTo>
                  <a:cubicBezTo>
                    <a:pt x="474" y="398"/>
                    <a:pt x="474" y="57"/>
                    <a:pt x="24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4" name="Google Shape;1374;p23"/>
            <p:cNvSpPr/>
            <p:nvPr/>
          </p:nvSpPr>
          <p:spPr>
            <a:xfrm>
              <a:off x="428800" y="1830863"/>
              <a:ext cx="14725" cy="11400"/>
            </a:xfrm>
            <a:custGeom>
              <a:rect b="b" l="l" r="r" t="t"/>
              <a:pathLst>
                <a:path extrusionOk="0" h="456" w="589">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5" name="Google Shape;1375;p23"/>
            <p:cNvSpPr/>
            <p:nvPr/>
          </p:nvSpPr>
          <p:spPr>
            <a:xfrm>
              <a:off x="440175" y="1765463"/>
              <a:ext cx="18025" cy="14725"/>
            </a:xfrm>
            <a:custGeom>
              <a:rect b="b" l="l" r="r" t="t"/>
              <a:pathLst>
                <a:path extrusionOk="0" h="589" w="721">
                  <a:moveTo>
                    <a:pt x="361" y="1"/>
                  </a:moveTo>
                  <a:cubicBezTo>
                    <a:pt x="0" y="20"/>
                    <a:pt x="0" y="551"/>
                    <a:pt x="361" y="589"/>
                  </a:cubicBezTo>
                  <a:cubicBezTo>
                    <a:pt x="721" y="551"/>
                    <a:pt x="721" y="20"/>
                    <a:pt x="36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6" name="Google Shape;1376;p23"/>
            <p:cNvSpPr/>
            <p:nvPr/>
          </p:nvSpPr>
          <p:spPr>
            <a:xfrm>
              <a:off x="385200" y="1777313"/>
              <a:ext cx="15650" cy="13300"/>
            </a:xfrm>
            <a:custGeom>
              <a:rect b="b" l="l" r="r" t="t"/>
              <a:pathLst>
                <a:path extrusionOk="0" h="532" w="626">
                  <a:moveTo>
                    <a:pt x="323" y="1"/>
                  </a:moveTo>
                  <a:cubicBezTo>
                    <a:pt x="0" y="39"/>
                    <a:pt x="0" y="494"/>
                    <a:pt x="323" y="532"/>
                  </a:cubicBezTo>
                  <a:cubicBezTo>
                    <a:pt x="626" y="494"/>
                    <a:pt x="626" y="39"/>
                    <a:pt x="32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7" name="Google Shape;1377;p23"/>
            <p:cNvSpPr/>
            <p:nvPr/>
          </p:nvSpPr>
          <p:spPr>
            <a:xfrm>
              <a:off x="399875" y="1703388"/>
              <a:ext cx="16150" cy="11875"/>
            </a:xfrm>
            <a:custGeom>
              <a:rect b="b" l="l" r="r" t="t"/>
              <a:pathLst>
                <a:path extrusionOk="0" h="475" w="646">
                  <a:moveTo>
                    <a:pt x="323" y="1"/>
                  </a:moveTo>
                  <a:cubicBezTo>
                    <a:pt x="1" y="1"/>
                    <a:pt x="1" y="474"/>
                    <a:pt x="323" y="474"/>
                  </a:cubicBezTo>
                  <a:cubicBezTo>
                    <a:pt x="646" y="474"/>
                    <a:pt x="646" y="1"/>
                    <a:pt x="32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8" name="Google Shape;1378;p23"/>
            <p:cNvSpPr/>
            <p:nvPr/>
          </p:nvSpPr>
          <p:spPr>
            <a:xfrm>
              <a:off x="354400" y="1709538"/>
              <a:ext cx="17550" cy="14250"/>
            </a:xfrm>
            <a:custGeom>
              <a:rect b="b" l="l" r="r" t="t"/>
              <a:pathLst>
                <a:path extrusionOk="0" h="570" w="702">
                  <a:moveTo>
                    <a:pt x="341" y="1"/>
                  </a:moveTo>
                  <a:cubicBezTo>
                    <a:pt x="0" y="20"/>
                    <a:pt x="0" y="532"/>
                    <a:pt x="341" y="570"/>
                  </a:cubicBezTo>
                  <a:cubicBezTo>
                    <a:pt x="702" y="532"/>
                    <a:pt x="702" y="20"/>
                    <a:pt x="34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9" name="Google Shape;1379;p23"/>
            <p:cNvSpPr/>
            <p:nvPr/>
          </p:nvSpPr>
          <p:spPr>
            <a:xfrm>
              <a:off x="338275" y="1701963"/>
              <a:ext cx="19450" cy="14250"/>
            </a:xfrm>
            <a:custGeom>
              <a:rect b="b" l="l" r="r" t="t"/>
              <a:pathLst>
                <a:path extrusionOk="0" h="570" w="778">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0" name="Google Shape;1380;p23"/>
            <p:cNvSpPr/>
            <p:nvPr/>
          </p:nvSpPr>
          <p:spPr>
            <a:xfrm>
              <a:off x="388050" y="1631363"/>
              <a:ext cx="17550" cy="13750"/>
            </a:xfrm>
            <a:custGeom>
              <a:rect b="b" l="l" r="r" t="t"/>
              <a:pathLst>
                <a:path extrusionOk="0" h="550" w="702">
                  <a:moveTo>
                    <a:pt x="360" y="0"/>
                  </a:moveTo>
                  <a:cubicBezTo>
                    <a:pt x="0" y="0"/>
                    <a:pt x="0" y="550"/>
                    <a:pt x="360" y="550"/>
                  </a:cubicBezTo>
                  <a:cubicBezTo>
                    <a:pt x="701" y="550"/>
                    <a:pt x="701" y="0"/>
                    <a:pt x="360"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1" name="Google Shape;1381;p23"/>
            <p:cNvSpPr/>
            <p:nvPr/>
          </p:nvSpPr>
          <p:spPr>
            <a:xfrm>
              <a:off x="297525" y="1637988"/>
              <a:ext cx="18975" cy="14725"/>
            </a:xfrm>
            <a:custGeom>
              <a:rect b="b" l="l" r="r" t="t"/>
              <a:pathLst>
                <a:path extrusionOk="0" h="589" w="759">
                  <a:moveTo>
                    <a:pt x="379" y="0"/>
                  </a:moveTo>
                  <a:cubicBezTo>
                    <a:pt x="0" y="0"/>
                    <a:pt x="0" y="588"/>
                    <a:pt x="379" y="588"/>
                  </a:cubicBezTo>
                  <a:cubicBezTo>
                    <a:pt x="759" y="588"/>
                    <a:pt x="759" y="0"/>
                    <a:pt x="379"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2" name="Google Shape;1382;p23"/>
            <p:cNvSpPr/>
            <p:nvPr/>
          </p:nvSpPr>
          <p:spPr>
            <a:xfrm>
              <a:off x="356275" y="1585363"/>
              <a:ext cx="20875" cy="15675"/>
            </a:xfrm>
            <a:custGeom>
              <a:rect b="b" l="l" r="r" t="t"/>
              <a:pathLst>
                <a:path extrusionOk="0" h="627" w="835">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3" name="Google Shape;1383;p23"/>
            <p:cNvSpPr/>
            <p:nvPr/>
          </p:nvSpPr>
          <p:spPr>
            <a:xfrm>
              <a:off x="311750" y="1588238"/>
              <a:ext cx="12800" cy="9500"/>
            </a:xfrm>
            <a:custGeom>
              <a:rect b="b" l="l" r="r" t="t"/>
              <a:pathLst>
                <a:path extrusionOk="0" h="380" w="512">
                  <a:moveTo>
                    <a:pt x="265" y="0"/>
                  </a:moveTo>
                  <a:cubicBezTo>
                    <a:pt x="0" y="0"/>
                    <a:pt x="0" y="379"/>
                    <a:pt x="265" y="379"/>
                  </a:cubicBezTo>
                  <a:cubicBezTo>
                    <a:pt x="512" y="379"/>
                    <a:pt x="512" y="0"/>
                    <a:pt x="265"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4" name="Google Shape;1384;p23"/>
            <p:cNvSpPr/>
            <p:nvPr/>
          </p:nvSpPr>
          <p:spPr>
            <a:xfrm>
              <a:off x="285675" y="1574488"/>
              <a:ext cx="20400" cy="15175"/>
            </a:xfrm>
            <a:custGeom>
              <a:rect b="b" l="l" r="r" t="t"/>
              <a:pathLst>
                <a:path extrusionOk="0" h="607" w="816">
                  <a:moveTo>
                    <a:pt x="398" y="0"/>
                  </a:moveTo>
                  <a:cubicBezTo>
                    <a:pt x="0" y="0"/>
                    <a:pt x="0" y="607"/>
                    <a:pt x="398" y="607"/>
                  </a:cubicBezTo>
                  <a:cubicBezTo>
                    <a:pt x="816" y="607"/>
                    <a:pt x="816" y="0"/>
                    <a:pt x="398"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5" name="Google Shape;1385;p23"/>
            <p:cNvSpPr/>
            <p:nvPr/>
          </p:nvSpPr>
          <p:spPr>
            <a:xfrm>
              <a:off x="354400" y="1551263"/>
              <a:ext cx="9975" cy="8550"/>
            </a:xfrm>
            <a:custGeom>
              <a:rect b="b" l="l" r="r" t="t"/>
              <a:pathLst>
                <a:path extrusionOk="0" h="342" w="399">
                  <a:moveTo>
                    <a:pt x="209" y="0"/>
                  </a:moveTo>
                  <a:cubicBezTo>
                    <a:pt x="0" y="38"/>
                    <a:pt x="0" y="323"/>
                    <a:pt x="209" y="342"/>
                  </a:cubicBezTo>
                  <a:cubicBezTo>
                    <a:pt x="398" y="323"/>
                    <a:pt x="398" y="38"/>
                    <a:pt x="209"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6" name="Google Shape;1386;p23"/>
            <p:cNvSpPr/>
            <p:nvPr/>
          </p:nvSpPr>
          <p:spPr>
            <a:xfrm>
              <a:off x="337800" y="1527563"/>
              <a:ext cx="13300" cy="11400"/>
            </a:xfrm>
            <a:custGeom>
              <a:rect b="b" l="l" r="r" t="t"/>
              <a:pathLst>
                <a:path extrusionOk="0" h="456" w="532">
                  <a:moveTo>
                    <a:pt x="266" y="1"/>
                  </a:moveTo>
                  <a:cubicBezTo>
                    <a:pt x="1" y="38"/>
                    <a:pt x="1" y="418"/>
                    <a:pt x="266" y="455"/>
                  </a:cubicBezTo>
                  <a:cubicBezTo>
                    <a:pt x="531" y="418"/>
                    <a:pt x="531" y="38"/>
                    <a:pt x="266"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7" name="Google Shape;1387;p23"/>
            <p:cNvSpPr/>
            <p:nvPr/>
          </p:nvSpPr>
          <p:spPr>
            <a:xfrm>
              <a:off x="272875" y="1700063"/>
              <a:ext cx="23250" cy="18050"/>
            </a:xfrm>
            <a:custGeom>
              <a:rect b="b" l="l" r="r" t="t"/>
              <a:pathLst>
                <a:path extrusionOk="0" h="722" w="930">
                  <a:moveTo>
                    <a:pt x="474" y="1"/>
                  </a:moveTo>
                  <a:cubicBezTo>
                    <a:pt x="0" y="1"/>
                    <a:pt x="0" y="721"/>
                    <a:pt x="474" y="721"/>
                  </a:cubicBezTo>
                  <a:cubicBezTo>
                    <a:pt x="929" y="721"/>
                    <a:pt x="929" y="1"/>
                    <a:pt x="474"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8" name="Google Shape;1388;p23"/>
            <p:cNvSpPr/>
            <p:nvPr/>
          </p:nvSpPr>
          <p:spPr>
            <a:xfrm>
              <a:off x="507000" y="1726138"/>
              <a:ext cx="3800" cy="3350"/>
            </a:xfrm>
            <a:custGeom>
              <a:rect b="b" l="l" r="r" t="t"/>
              <a:pathLst>
                <a:path extrusionOk="0" h="134" w="152">
                  <a:moveTo>
                    <a:pt x="76" y="0"/>
                  </a:moveTo>
                  <a:cubicBezTo>
                    <a:pt x="0" y="0"/>
                    <a:pt x="0" y="114"/>
                    <a:pt x="76" y="133"/>
                  </a:cubicBezTo>
                  <a:cubicBezTo>
                    <a:pt x="152" y="114"/>
                    <a:pt x="152" y="0"/>
                    <a:pt x="7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9" name="Google Shape;1389;p23"/>
            <p:cNvSpPr/>
            <p:nvPr/>
          </p:nvSpPr>
          <p:spPr>
            <a:xfrm>
              <a:off x="485200" y="1780638"/>
              <a:ext cx="18025" cy="13775"/>
            </a:xfrm>
            <a:custGeom>
              <a:rect b="b" l="l" r="r" t="t"/>
              <a:pathLst>
                <a:path extrusionOk="0" h="551" w="721">
                  <a:moveTo>
                    <a:pt x="360" y="1"/>
                  </a:moveTo>
                  <a:cubicBezTo>
                    <a:pt x="0" y="1"/>
                    <a:pt x="0" y="550"/>
                    <a:pt x="360" y="550"/>
                  </a:cubicBezTo>
                  <a:cubicBezTo>
                    <a:pt x="721" y="550"/>
                    <a:pt x="721" y="1"/>
                    <a:pt x="360"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0" name="Google Shape;1390;p23"/>
            <p:cNvSpPr/>
            <p:nvPr/>
          </p:nvSpPr>
          <p:spPr>
            <a:xfrm>
              <a:off x="502250" y="1829463"/>
              <a:ext cx="9500" cy="6175"/>
            </a:xfrm>
            <a:custGeom>
              <a:rect b="b" l="l" r="r" t="t"/>
              <a:pathLst>
                <a:path extrusionOk="0" h="247" w="38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1" name="Google Shape;1391;p23"/>
            <p:cNvSpPr/>
            <p:nvPr/>
          </p:nvSpPr>
          <p:spPr>
            <a:xfrm>
              <a:off x="504150" y="1867838"/>
              <a:ext cx="24675" cy="18975"/>
            </a:xfrm>
            <a:custGeom>
              <a:rect b="b" l="l" r="r" t="t"/>
              <a:pathLst>
                <a:path extrusionOk="0" h="759" w="987">
                  <a:moveTo>
                    <a:pt x="493" y="1"/>
                  </a:moveTo>
                  <a:cubicBezTo>
                    <a:pt x="1" y="1"/>
                    <a:pt x="1" y="759"/>
                    <a:pt x="493" y="759"/>
                  </a:cubicBezTo>
                  <a:cubicBezTo>
                    <a:pt x="986" y="759"/>
                    <a:pt x="986" y="1"/>
                    <a:pt x="49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2" name="Google Shape;1392;p23"/>
            <p:cNvSpPr/>
            <p:nvPr/>
          </p:nvSpPr>
          <p:spPr>
            <a:xfrm>
              <a:off x="360075" y="1880163"/>
              <a:ext cx="20875" cy="17075"/>
            </a:xfrm>
            <a:custGeom>
              <a:rect b="b" l="l" r="r" t="t"/>
              <a:pathLst>
                <a:path extrusionOk="0" h="683" w="835">
                  <a:moveTo>
                    <a:pt x="418" y="0"/>
                  </a:moveTo>
                  <a:cubicBezTo>
                    <a:pt x="1" y="38"/>
                    <a:pt x="1" y="645"/>
                    <a:pt x="418" y="683"/>
                  </a:cubicBezTo>
                  <a:cubicBezTo>
                    <a:pt x="835" y="645"/>
                    <a:pt x="835" y="38"/>
                    <a:pt x="418"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3" name="Google Shape;1393;p23"/>
            <p:cNvSpPr/>
            <p:nvPr/>
          </p:nvSpPr>
          <p:spPr>
            <a:xfrm>
              <a:off x="319325" y="1860263"/>
              <a:ext cx="16125" cy="12350"/>
            </a:xfrm>
            <a:custGeom>
              <a:rect b="b" l="l" r="r" t="t"/>
              <a:pathLst>
                <a:path extrusionOk="0" h="494" w="645">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4" name="Google Shape;1394;p23"/>
            <p:cNvSpPr/>
            <p:nvPr/>
          </p:nvSpPr>
          <p:spPr>
            <a:xfrm>
              <a:off x="325475" y="1808138"/>
              <a:ext cx="15675" cy="11850"/>
            </a:xfrm>
            <a:custGeom>
              <a:rect b="b" l="l" r="r" t="t"/>
              <a:pathLst>
                <a:path extrusionOk="0" h="474" w="627">
                  <a:moveTo>
                    <a:pt x="304" y="0"/>
                  </a:moveTo>
                  <a:cubicBezTo>
                    <a:pt x="1" y="0"/>
                    <a:pt x="1" y="474"/>
                    <a:pt x="304" y="474"/>
                  </a:cubicBezTo>
                  <a:cubicBezTo>
                    <a:pt x="626" y="474"/>
                    <a:pt x="626" y="0"/>
                    <a:pt x="30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5" name="Google Shape;1395;p23"/>
            <p:cNvSpPr/>
            <p:nvPr/>
          </p:nvSpPr>
          <p:spPr>
            <a:xfrm>
              <a:off x="298950" y="1787738"/>
              <a:ext cx="8550" cy="7150"/>
            </a:xfrm>
            <a:custGeom>
              <a:rect b="b" l="l" r="r" t="t"/>
              <a:pathLst>
                <a:path extrusionOk="0" h="286" w="342">
                  <a:moveTo>
                    <a:pt x="171" y="1"/>
                  </a:moveTo>
                  <a:cubicBezTo>
                    <a:pt x="0" y="20"/>
                    <a:pt x="0" y="266"/>
                    <a:pt x="171" y="285"/>
                  </a:cubicBezTo>
                  <a:cubicBezTo>
                    <a:pt x="341" y="266"/>
                    <a:pt x="341" y="20"/>
                    <a:pt x="17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6" name="Google Shape;1396;p23"/>
            <p:cNvSpPr/>
            <p:nvPr/>
          </p:nvSpPr>
          <p:spPr>
            <a:xfrm>
              <a:off x="445850" y="1622338"/>
              <a:ext cx="21825" cy="16625"/>
            </a:xfrm>
            <a:custGeom>
              <a:rect b="b" l="l" r="r" t="t"/>
              <a:pathLst>
                <a:path extrusionOk="0" h="665" w="873">
                  <a:moveTo>
                    <a:pt x="437" y="1"/>
                  </a:moveTo>
                  <a:cubicBezTo>
                    <a:pt x="1" y="1"/>
                    <a:pt x="1" y="664"/>
                    <a:pt x="437" y="664"/>
                  </a:cubicBezTo>
                  <a:cubicBezTo>
                    <a:pt x="873" y="664"/>
                    <a:pt x="873" y="1"/>
                    <a:pt x="437"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7" name="Google Shape;1397;p23"/>
            <p:cNvSpPr/>
            <p:nvPr/>
          </p:nvSpPr>
          <p:spPr>
            <a:xfrm>
              <a:off x="418850" y="1542263"/>
              <a:ext cx="23250" cy="18975"/>
            </a:xfrm>
            <a:custGeom>
              <a:rect b="b" l="l" r="r" t="t"/>
              <a:pathLst>
                <a:path extrusionOk="0" h="759" w="930">
                  <a:moveTo>
                    <a:pt x="474" y="0"/>
                  </a:moveTo>
                  <a:cubicBezTo>
                    <a:pt x="0" y="38"/>
                    <a:pt x="0" y="721"/>
                    <a:pt x="474" y="758"/>
                  </a:cubicBezTo>
                  <a:cubicBezTo>
                    <a:pt x="929" y="721"/>
                    <a:pt x="929" y="38"/>
                    <a:pt x="47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1398" name="Google Shape;1398;p23"/>
          <p:cNvPicPr preferRelativeResize="0"/>
          <p:nvPr/>
        </p:nvPicPr>
        <p:blipFill>
          <a:blip r:embed="rId3">
            <a:alphaModFix amt="74000"/>
          </a:blip>
          <a:stretch>
            <a:fillRect/>
          </a:stretch>
        </p:blipFill>
        <p:spPr>
          <a:xfrm flipH="1" rot="4990199">
            <a:off x="-1127360" y="4108621"/>
            <a:ext cx="2894870" cy="2593321"/>
          </a:xfrm>
          <a:prstGeom prst="rect">
            <a:avLst/>
          </a:prstGeom>
          <a:noFill/>
          <a:ln>
            <a:noFill/>
          </a:ln>
        </p:spPr>
      </p:pic>
      <p:pic>
        <p:nvPicPr>
          <p:cNvPr id="1399" name="Google Shape;1399;p23"/>
          <p:cNvPicPr preferRelativeResize="0"/>
          <p:nvPr/>
        </p:nvPicPr>
        <p:blipFill>
          <a:blip r:embed="rId4">
            <a:alphaModFix amt="74000"/>
          </a:blip>
          <a:stretch>
            <a:fillRect/>
          </a:stretch>
        </p:blipFill>
        <p:spPr>
          <a:xfrm flipH="1" rot="4990199">
            <a:off x="7307615" y="-922016"/>
            <a:ext cx="2894870" cy="2593321"/>
          </a:xfrm>
          <a:prstGeom prst="rect">
            <a:avLst/>
          </a:prstGeom>
          <a:noFill/>
          <a:ln>
            <a:noFill/>
          </a:ln>
        </p:spPr>
      </p:pic>
      <p:sp>
        <p:nvSpPr>
          <p:cNvPr id="1400" name="Google Shape;1400;p23"/>
          <p:cNvSpPr txBox="1"/>
          <p:nvPr>
            <p:ph type="ctrTitle"/>
          </p:nvPr>
        </p:nvSpPr>
        <p:spPr>
          <a:xfrm>
            <a:off x="736646" y="373025"/>
            <a:ext cx="7672500" cy="577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800"/>
              <a:buNone/>
              <a:defRPr/>
            </a:lvl1pPr>
            <a:lvl2pPr lvl="1" rtl="0" algn="ctr">
              <a:spcBef>
                <a:spcPts val="0"/>
              </a:spcBef>
              <a:spcAft>
                <a:spcPts val="0"/>
              </a:spcAft>
              <a:buSzPts val="800"/>
              <a:buNone/>
              <a:defRPr sz="800"/>
            </a:lvl2pPr>
            <a:lvl3pPr lvl="2" rtl="0" algn="ctr">
              <a:spcBef>
                <a:spcPts val="0"/>
              </a:spcBef>
              <a:spcAft>
                <a:spcPts val="0"/>
              </a:spcAft>
              <a:buSzPts val="800"/>
              <a:buNone/>
              <a:defRPr sz="800"/>
            </a:lvl3pPr>
            <a:lvl4pPr lvl="3" rtl="0" algn="ctr">
              <a:spcBef>
                <a:spcPts val="0"/>
              </a:spcBef>
              <a:spcAft>
                <a:spcPts val="0"/>
              </a:spcAft>
              <a:buSzPts val="800"/>
              <a:buNone/>
              <a:defRPr sz="800"/>
            </a:lvl4pPr>
            <a:lvl5pPr lvl="4" rtl="0" algn="ctr">
              <a:spcBef>
                <a:spcPts val="0"/>
              </a:spcBef>
              <a:spcAft>
                <a:spcPts val="0"/>
              </a:spcAft>
              <a:buSzPts val="800"/>
              <a:buNone/>
              <a:defRPr sz="800"/>
            </a:lvl5pPr>
            <a:lvl6pPr lvl="5" rtl="0" algn="ctr">
              <a:spcBef>
                <a:spcPts val="0"/>
              </a:spcBef>
              <a:spcAft>
                <a:spcPts val="0"/>
              </a:spcAft>
              <a:buSzPts val="800"/>
              <a:buNone/>
              <a:defRPr sz="800"/>
            </a:lvl6pPr>
            <a:lvl7pPr lvl="6" rtl="0" algn="ctr">
              <a:spcBef>
                <a:spcPts val="0"/>
              </a:spcBef>
              <a:spcAft>
                <a:spcPts val="0"/>
              </a:spcAft>
              <a:buSzPts val="800"/>
              <a:buNone/>
              <a:defRPr sz="800"/>
            </a:lvl7pPr>
            <a:lvl8pPr lvl="7" rtl="0" algn="ctr">
              <a:spcBef>
                <a:spcPts val="0"/>
              </a:spcBef>
              <a:spcAft>
                <a:spcPts val="0"/>
              </a:spcAft>
              <a:buSzPts val="800"/>
              <a:buNone/>
              <a:defRPr sz="800"/>
            </a:lvl8pPr>
            <a:lvl9pPr lvl="8" rtl="0" algn="ctr">
              <a:spcBef>
                <a:spcPts val="0"/>
              </a:spcBef>
              <a:spcAft>
                <a:spcPts val="0"/>
              </a:spcAft>
              <a:buSzPts val="800"/>
              <a:buNone/>
              <a:defRPr sz="800"/>
            </a:lvl9pPr>
          </a:lstStyle>
          <a:p/>
        </p:txBody>
      </p:sp>
      <p:sp>
        <p:nvSpPr>
          <p:cNvPr id="1401" name="Google Shape;1401;p23"/>
          <p:cNvSpPr/>
          <p:nvPr/>
        </p:nvSpPr>
        <p:spPr>
          <a:xfrm flipH="1" rot="231922">
            <a:off x="7473457" y="-6437207"/>
            <a:ext cx="4623938" cy="7256951"/>
          </a:xfrm>
          <a:custGeom>
            <a:rect b="b" l="l" r="r" t="t"/>
            <a:pathLst>
              <a:path extrusionOk="0" h="94461" w="55812">
                <a:moveTo>
                  <a:pt x="36054" y="83719"/>
                </a:moveTo>
                <a:cubicBezTo>
                  <a:pt x="36059" y="85810"/>
                  <a:pt x="36230" y="87883"/>
                  <a:pt x="36585" y="89937"/>
                </a:cubicBezTo>
                <a:cubicBezTo>
                  <a:pt x="36680" y="90449"/>
                  <a:pt x="36775" y="90942"/>
                  <a:pt x="36888" y="91454"/>
                </a:cubicBezTo>
                <a:cubicBezTo>
                  <a:pt x="36926" y="91719"/>
                  <a:pt x="37002" y="91984"/>
                  <a:pt x="37059" y="92250"/>
                </a:cubicBezTo>
                <a:cubicBezTo>
                  <a:pt x="37097" y="92439"/>
                  <a:pt x="37305" y="92856"/>
                  <a:pt x="37211" y="93046"/>
                </a:cubicBezTo>
                <a:cubicBezTo>
                  <a:pt x="37154" y="93160"/>
                  <a:pt x="36831" y="93255"/>
                  <a:pt x="36718" y="93311"/>
                </a:cubicBezTo>
                <a:cubicBezTo>
                  <a:pt x="36509" y="93425"/>
                  <a:pt x="36282" y="93539"/>
                  <a:pt x="36035" y="93634"/>
                </a:cubicBezTo>
                <a:cubicBezTo>
                  <a:pt x="35599" y="93804"/>
                  <a:pt x="35144" y="93937"/>
                  <a:pt x="34689" y="93994"/>
                </a:cubicBezTo>
                <a:cubicBezTo>
                  <a:pt x="34597" y="94004"/>
                  <a:pt x="34505" y="94009"/>
                  <a:pt x="34414" y="94009"/>
                </a:cubicBezTo>
                <a:cubicBezTo>
                  <a:pt x="33623" y="94009"/>
                  <a:pt x="32889" y="93638"/>
                  <a:pt x="32566" y="92856"/>
                </a:cubicBezTo>
                <a:cubicBezTo>
                  <a:pt x="32244" y="92041"/>
                  <a:pt x="32471" y="91093"/>
                  <a:pt x="32756" y="90297"/>
                </a:cubicBezTo>
                <a:cubicBezTo>
                  <a:pt x="33362" y="88572"/>
                  <a:pt x="34234" y="86923"/>
                  <a:pt x="35125" y="85331"/>
                </a:cubicBezTo>
                <a:cubicBezTo>
                  <a:pt x="35426" y="84788"/>
                  <a:pt x="35736" y="84251"/>
                  <a:pt x="36054" y="83719"/>
                </a:cubicBezTo>
                <a:close/>
                <a:moveTo>
                  <a:pt x="43850" y="72899"/>
                </a:moveTo>
                <a:cubicBezTo>
                  <a:pt x="43926" y="74041"/>
                  <a:pt x="43988" y="75183"/>
                  <a:pt x="44035" y="76326"/>
                </a:cubicBezTo>
                <a:cubicBezTo>
                  <a:pt x="44111" y="78487"/>
                  <a:pt x="44149" y="80629"/>
                  <a:pt x="44130" y="82790"/>
                </a:cubicBezTo>
                <a:cubicBezTo>
                  <a:pt x="44111" y="83871"/>
                  <a:pt x="44092" y="84970"/>
                  <a:pt x="44054" y="86051"/>
                </a:cubicBezTo>
                <a:cubicBezTo>
                  <a:pt x="44016" y="87037"/>
                  <a:pt x="44092" y="88117"/>
                  <a:pt x="43864" y="89065"/>
                </a:cubicBezTo>
                <a:cubicBezTo>
                  <a:pt x="43789" y="89463"/>
                  <a:pt x="43599" y="89823"/>
                  <a:pt x="43334" y="90127"/>
                </a:cubicBezTo>
                <a:cubicBezTo>
                  <a:pt x="43194" y="90249"/>
                  <a:pt x="43052" y="90301"/>
                  <a:pt x="42914" y="90301"/>
                </a:cubicBezTo>
                <a:cubicBezTo>
                  <a:pt x="42585" y="90301"/>
                  <a:pt x="42287" y="90001"/>
                  <a:pt x="42139" y="89653"/>
                </a:cubicBezTo>
                <a:cubicBezTo>
                  <a:pt x="41874" y="88970"/>
                  <a:pt x="41760" y="88193"/>
                  <a:pt x="41609" y="87473"/>
                </a:cubicBezTo>
                <a:cubicBezTo>
                  <a:pt x="41324" y="86165"/>
                  <a:pt x="41021" y="84724"/>
                  <a:pt x="40149" y="83643"/>
                </a:cubicBezTo>
                <a:cubicBezTo>
                  <a:pt x="39770" y="83169"/>
                  <a:pt x="39277" y="82809"/>
                  <a:pt x="38708" y="82582"/>
                </a:cubicBezTo>
                <a:cubicBezTo>
                  <a:pt x="38695" y="82577"/>
                  <a:pt x="38683" y="82574"/>
                  <a:pt x="38671" y="82574"/>
                </a:cubicBezTo>
                <a:cubicBezTo>
                  <a:pt x="38594" y="82574"/>
                  <a:pt x="38540" y="82668"/>
                  <a:pt x="38557" y="82733"/>
                </a:cubicBezTo>
                <a:cubicBezTo>
                  <a:pt x="38917" y="84667"/>
                  <a:pt x="39277" y="86601"/>
                  <a:pt x="39618" y="88534"/>
                </a:cubicBezTo>
                <a:lnTo>
                  <a:pt x="40149" y="91397"/>
                </a:lnTo>
                <a:cubicBezTo>
                  <a:pt x="40263" y="92136"/>
                  <a:pt x="40452" y="92875"/>
                  <a:pt x="40187" y="93596"/>
                </a:cubicBezTo>
                <a:cubicBezTo>
                  <a:pt x="40092" y="93861"/>
                  <a:pt x="39921" y="94183"/>
                  <a:pt x="39618" y="94240"/>
                </a:cubicBezTo>
                <a:cubicBezTo>
                  <a:pt x="39604" y="94243"/>
                  <a:pt x="39590" y="94244"/>
                  <a:pt x="39576" y="94244"/>
                </a:cubicBezTo>
                <a:cubicBezTo>
                  <a:pt x="39294" y="94244"/>
                  <a:pt x="39081" y="93717"/>
                  <a:pt x="38955" y="93482"/>
                </a:cubicBezTo>
                <a:cubicBezTo>
                  <a:pt x="38670" y="92856"/>
                  <a:pt x="38462" y="92193"/>
                  <a:pt x="38348" y="91511"/>
                </a:cubicBezTo>
                <a:cubicBezTo>
                  <a:pt x="38083" y="90146"/>
                  <a:pt x="38045" y="88762"/>
                  <a:pt x="37855" y="87397"/>
                </a:cubicBezTo>
                <a:cubicBezTo>
                  <a:pt x="37647" y="85994"/>
                  <a:pt x="37230" y="84610"/>
                  <a:pt x="36244" y="83549"/>
                </a:cubicBezTo>
                <a:cubicBezTo>
                  <a:pt x="36227" y="83526"/>
                  <a:pt x="36203" y="83515"/>
                  <a:pt x="36178" y="83514"/>
                </a:cubicBezTo>
                <a:lnTo>
                  <a:pt x="36178" y="83514"/>
                </a:lnTo>
                <a:cubicBezTo>
                  <a:pt x="38436" y="79777"/>
                  <a:pt x="41102" y="76305"/>
                  <a:pt x="43850" y="72899"/>
                </a:cubicBezTo>
                <a:close/>
                <a:moveTo>
                  <a:pt x="124" y="0"/>
                </a:moveTo>
                <a:cubicBezTo>
                  <a:pt x="60" y="0"/>
                  <a:pt x="1" y="49"/>
                  <a:pt x="36" y="119"/>
                </a:cubicBezTo>
                <a:lnTo>
                  <a:pt x="17" y="119"/>
                </a:lnTo>
                <a:cubicBezTo>
                  <a:pt x="2955" y="8498"/>
                  <a:pt x="5989" y="16839"/>
                  <a:pt x="9135" y="25123"/>
                </a:cubicBezTo>
                <a:cubicBezTo>
                  <a:pt x="9894" y="27152"/>
                  <a:pt x="10671" y="29180"/>
                  <a:pt x="11467" y="31208"/>
                </a:cubicBezTo>
                <a:cubicBezTo>
                  <a:pt x="12168" y="33028"/>
                  <a:pt x="12794" y="34905"/>
                  <a:pt x="13647" y="36649"/>
                </a:cubicBezTo>
                <a:cubicBezTo>
                  <a:pt x="14292" y="37976"/>
                  <a:pt x="15221" y="39246"/>
                  <a:pt x="16623" y="39796"/>
                </a:cubicBezTo>
                <a:cubicBezTo>
                  <a:pt x="17283" y="40054"/>
                  <a:pt x="17979" y="40142"/>
                  <a:pt x="18690" y="40142"/>
                </a:cubicBezTo>
                <a:cubicBezTo>
                  <a:pt x="19959" y="40142"/>
                  <a:pt x="21272" y="39862"/>
                  <a:pt x="22500" y="39777"/>
                </a:cubicBezTo>
                <a:cubicBezTo>
                  <a:pt x="23246" y="39726"/>
                  <a:pt x="23995" y="39701"/>
                  <a:pt x="24747" y="39701"/>
                </a:cubicBezTo>
                <a:cubicBezTo>
                  <a:pt x="26249" y="39701"/>
                  <a:pt x="27757" y="39802"/>
                  <a:pt x="29249" y="40004"/>
                </a:cubicBezTo>
                <a:cubicBezTo>
                  <a:pt x="31106" y="40270"/>
                  <a:pt x="33021" y="40668"/>
                  <a:pt x="34727" y="41502"/>
                </a:cubicBezTo>
                <a:cubicBezTo>
                  <a:pt x="36433" y="42317"/>
                  <a:pt x="37836" y="43682"/>
                  <a:pt x="38708" y="45350"/>
                </a:cubicBezTo>
                <a:cubicBezTo>
                  <a:pt x="39580" y="46981"/>
                  <a:pt x="40054" y="48782"/>
                  <a:pt x="40471" y="50545"/>
                </a:cubicBezTo>
                <a:cubicBezTo>
                  <a:pt x="42179" y="57664"/>
                  <a:pt x="43282" y="64918"/>
                  <a:pt x="43803" y="72216"/>
                </a:cubicBezTo>
                <a:lnTo>
                  <a:pt x="43803" y="72216"/>
                </a:lnTo>
                <a:cubicBezTo>
                  <a:pt x="43494" y="72599"/>
                  <a:pt x="43186" y="72983"/>
                  <a:pt x="42879" y="73369"/>
                </a:cubicBezTo>
                <a:cubicBezTo>
                  <a:pt x="40831" y="75966"/>
                  <a:pt x="38822" y="78601"/>
                  <a:pt x="37021" y="81387"/>
                </a:cubicBezTo>
                <a:cubicBezTo>
                  <a:pt x="35277" y="84098"/>
                  <a:pt x="33571" y="87018"/>
                  <a:pt x="32471" y="90070"/>
                </a:cubicBezTo>
                <a:cubicBezTo>
                  <a:pt x="31997" y="91359"/>
                  <a:pt x="31770" y="93198"/>
                  <a:pt x="33154" y="94013"/>
                </a:cubicBezTo>
                <a:cubicBezTo>
                  <a:pt x="33534" y="94235"/>
                  <a:pt x="33946" y="94326"/>
                  <a:pt x="34367" y="94326"/>
                </a:cubicBezTo>
                <a:cubicBezTo>
                  <a:pt x="35456" y="94326"/>
                  <a:pt x="36609" y="93717"/>
                  <a:pt x="37457" y="93198"/>
                </a:cubicBezTo>
                <a:cubicBezTo>
                  <a:pt x="37514" y="93160"/>
                  <a:pt x="37533" y="93103"/>
                  <a:pt x="37514" y="93046"/>
                </a:cubicBezTo>
                <a:cubicBezTo>
                  <a:pt x="36725" y="90076"/>
                  <a:pt x="36309" y="87016"/>
                  <a:pt x="36300" y="83937"/>
                </a:cubicBezTo>
                <a:lnTo>
                  <a:pt x="36300" y="83937"/>
                </a:lnTo>
                <a:cubicBezTo>
                  <a:pt x="38208" y="86250"/>
                  <a:pt x="37579" y="89653"/>
                  <a:pt x="38348" y="92383"/>
                </a:cubicBezTo>
                <a:cubicBezTo>
                  <a:pt x="38500" y="93065"/>
                  <a:pt x="38803" y="93710"/>
                  <a:pt x="39201" y="94297"/>
                </a:cubicBezTo>
                <a:cubicBezTo>
                  <a:pt x="39289" y="94413"/>
                  <a:pt x="39407" y="94460"/>
                  <a:pt x="39532" y="94460"/>
                </a:cubicBezTo>
                <a:cubicBezTo>
                  <a:pt x="39756" y="94460"/>
                  <a:pt x="40003" y="94309"/>
                  <a:pt x="40149" y="94127"/>
                </a:cubicBezTo>
                <a:cubicBezTo>
                  <a:pt x="40490" y="93728"/>
                  <a:pt x="40566" y="93103"/>
                  <a:pt x="40547" y="92591"/>
                </a:cubicBezTo>
                <a:cubicBezTo>
                  <a:pt x="40509" y="91681"/>
                  <a:pt x="40244" y="90752"/>
                  <a:pt x="40092" y="89861"/>
                </a:cubicBezTo>
                <a:cubicBezTo>
                  <a:pt x="39670" y="87551"/>
                  <a:pt x="39266" y="85241"/>
                  <a:pt x="38846" y="82914"/>
                </a:cubicBezTo>
                <a:lnTo>
                  <a:pt x="38846" y="82914"/>
                </a:lnTo>
                <a:cubicBezTo>
                  <a:pt x="40217" y="83575"/>
                  <a:pt x="40753" y="85091"/>
                  <a:pt x="41116" y="86487"/>
                </a:cubicBezTo>
                <a:cubicBezTo>
                  <a:pt x="41305" y="87245"/>
                  <a:pt x="41438" y="88022"/>
                  <a:pt x="41628" y="88781"/>
                </a:cubicBezTo>
                <a:cubicBezTo>
                  <a:pt x="41760" y="89349"/>
                  <a:pt x="41874" y="90146"/>
                  <a:pt x="42443" y="90468"/>
                </a:cubicBezTo>
                <a:cubicBezTo>
                  <a:pt x="42589" y="90550"/>
                  <a:pt x="42735" y="90587"/>
                  <a:pt x="42876" y="90587"/>
                </a:cubicBezTo>
                <a:cubicBezTo>
                  <a:pt x="43193" y="90587"/>
                  <a:pt x="43484" y="90402"/>
                  <a:pt x="43694" y="90127"/>
                </a:cubicBezTo>
                <a:cubicBezTo>
                  <a:pt x="44168" y="89539"/>
                  <a:pt x="44225" y="88781"/>
                  <a:pt x="44263" y="88060"/>
                </a:cubicBezTo>
                <a:cubicBezTo>
                  <a:pt x="44376" y="85842"/>
                  <a:pt x="44433" y="83624"/>
                  <a:pt x="44433" y="81425"/>
                </a:cubicBezTo>
                <a:cubicBezTo>
                  <a:pt x="44433" y="78462"/>
                  <a:pt x="44333" y="75502"/>
                  <a:pt x="44134" y="72549"/>
                </a:cubicBezTo>
                <a:lnTo>
                  <a:pt x="44134" y="72549"/>
                </a:lnTo>
                <a:cubicBezTo>
                  <a:pt x="45525" y="70831"/>
                  <a:pt x="46934" y="69129"/>
                  <a:pt x="48319" y="67416"/>
                </a:cubicBezTo>
                <a:cubicBezTo>
                  <a:pt x="50916" y="64213"/>
                  <a:pt x="53457" y="60952"/>
                  <a:pt x="55694" y="57464"/>
                </a:cubicBezTo>
                <a:cubicBezTo>
                  <a:pt x="55812" y="57293"/>
                  <a:pt x="55657" y="57122"/>
                  <a:pt x="55493" y="57122"/>
                </a:cubicBezTo>
                <a:cubicBezTo>
                  <a:pt x="55421" y="57122"/>
                  <a:pt x="55348" y="57155"/>
                  <a:pt x="55295" y="57236"/>
                </a:cubicBezTo>
                <a:cubicBezTo>
                  <a:pt x="51966" y="62402"/>
                  <a:pt x="47953" y="67087"/>
                  <a:pt x="44086" y="71866"/>
                </a:cubicBezTo>
                <a:lnTo>
                  <a:pt x="44086" y="71866"/>
                </a:lnTo>
                <a:cubicBezTo>
                  <a:pt x="43682" y="66321"/>
                  <a:pt x="42926" y="60806"/>
                  <a:pt x="41817" y="55360"/>
                </a:cubicBezTo>
                <a:cubicBezTo>
                  <a:pt x="41400" y="53255"/>
                  <a:pt x="40945" y="51132"/>
                  <a:pt x="40376" y="49066"/>
                </a:cubicBezTo>
                <a:cubicBezTo>
                  <a:pt x="39921" y="47379"/>
                  <a:pt x="39315" y="45673"/>
                  <a:pt x="38310" y="44213"/>
                </a:cubicBezTo>
                <a:cubicBezTo>
                  <a:pt x="36130" y="41104"/>
                  <a:pt x="32301" y="40175"/>
                  <a:pt x="28737" y="39739"/>
                </a:cubicBezTo>
                <a:cubicBezTo>
                  <a:pt x="27406" y="39567"/>
                  <a:pt x="26076" y="39485"/>
                  <a:pt x="24745" y="39485"/>
                </a:cubicBezTo>
                <a:cubicBezTo>
                  <a:pt x="23877" y="39485"/>
                  <a:pt x="23008" y="39520"/>
                  <a:pt x="22140" y="39587"/>
                </a:cubicBezTo>
                <a:cubicBezTo>
                  <a:pt x="21041" y="39680"/>
                  <a:pt x="19854" y="39911"/>
                  <a:pt x="18707" y="39911"/>
                </a:cubicBezTo>
                <a:cubicBezTo>
                  <a:pt x="17736" y="39911"/>
                  <a:pt x="16794" y="39745"/>
                  <a:pt x="15960" y="39189"/>
                </a:cubicBezTo>
                <a:cubicBezTo>
                  <a:pt x="14519" y="38204"/>
                  <a:pt x="13780" y="36479"/>
                  <a:pt x="13173" y="34924"/>
                </a:cubicBezTo>
                <a:cubicBezTo>
                  <a:pt x="12339" y="32820"/>
                  <a:pt x="11543" y="30735"/>
                  <a:pt x="10728" y="28630"/>
                </a:cubicBezTo>
                <a:cubicBezTo>
                  <a:pt x="7505" y="20194"/>
                  <a:pt x="4377" y="11721"/>
                  <a:pt x="1344" y="3228"/>
                </a:cubicBezTo>
                <a:cubicBezTo>
                  <a:pt x="965" y="2166"/>
                  <a:pt x="586" y="1124"/>
                  <a:pt x="226" y="62"/>
                </a:cubicBezTo>
                <a:cubicBezTo>
                  <a:pt x="204" y="19"/>
                  <a:pt x="163" y="0"/>
                  <a:pt x="124" y="0"/>
                </a:cubicBezTo>
                <a:close/>
              </a:path>
            </a:pathLst>
          </a:custGeom>
          <a:solidFill>
            <a:srgbClr val="1C5F6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402" name="Google Shape;1402;p23"/>
          <p:cNvPicPr preferRelativeResize="0"/>
          <p:nvPr/>
        </p:nvPicPr>
        <p:blipFill>
          <a:blip r:embed="rId2">
            <a:alphaModFix amt="66000"/>
          </a:blip>
          <a:stretch>
            <a:fillRect/>
          </a:stretch>
        </p:blipFill>
        <p:spPr>
          <a:xfrm flipH="1" rot="-2343514">
            <a:off x="7272347" y="3430567"/>
            <a:ext cx="3297389" cy="2276638"/>
          </a:xfrm>
          <a:prstGeom prst="rect">
            <a:avLst/>
          </a:prstGeom>
          <a:noFill/>
          <a:ln>
            <a:noFill/>
          </a:ln>
        </p:spPr>
      </p:pic>
      <p:grpSp>
        <p:nvGrpSpPr>
          <p:cNvPr id="1403" name="Google Shape;1403;p23"/>
          <p:cNvGrpSpPr/>
          <p:nvPr/>
        </p:nvGrpSpPr>
        <p:grpSpPr>
          <a:xfrm rot="-8099954">
            <a:off x="8454323" y="4128852"/>
            <a:ext cx="1344367" cy="1995327"/>
            <a:chOff x="272875" y="1527563"/>
            <a:chExt cx="255950" cy="455000"/>
          </a:xfrm>
        </p:grpSpPr>
        <p:sp>
          <p:nvSpPr>
            <p:cNvPr id="1404" name="Google Shape;1404;p23"/>
            <p:cNvSpPr/>
            <p:nvPr/>
          </p:nvSpPr>
          <p:spPr>
            <a:xfrm>
              <a:off x="471925" y="1963988"/>
              <a:ext cx="26575" cy="18575"/>
            </a:xfrm>
            <a:custGeom>
              <a:rect b="b" l="l" r="r" t="t"/>
              <a:pathLst>
                <a:path extrusionOk="0" h="743" w="1063">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5" name="Google Shape;1405;p23"/>
            <p:cNvSpPr/>
            <p:nvPr/>
          </p:nvSpPr>
          <p:spPr>
            <a:xfrm>
              <a:off x="366725" y="1787738"/>
              <a:ext cx="29875" cy="22300"/>
            </a:xfrm>
            <a:custGeom>
              <a:rect b="b" l="l" r="r" t="t"/>
              <a:pathLst>
                <a:path extrusionOk="0" h="892" w="1195">
                  <a:moveTo>
                    <a:pt x="607" y="1"/>
                  </a:moveTo>
                  <a:cubicBezTo>
                    <a:pt x="0" y="1"/>
                    <a:pt x="0" y="892"/>
                    <a:pt x="607" y="892"/>
                  </a:cubicBezTo>
                  <a:cubicBezTo>
                    <a:pt x="1194" y="892"/>
                    <a:pt x="1194" y="1"/>
                    <a:pt x="607"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6" name="Google Shape;1406;p23"/>
            <p:cNvSpPr/>
            <p:nvPr/>
          </p:nvSpPr>
          <p:spPr>
            <a:xfrm>
              <a:off x="380450" y="1835613"/>
              <a:ext cx="9975" cy="8550"/>
            </a:xfrm>
            <a:custGeom>
              <a:rect b="b" l="l" r="r" t="t"/>
              <a:pathLst>
                <a:path extrusionOk="0" h="342" w="399">
                  <a:moveTo>
                    <a:pt x="209" y="1"/>
                  </a:moveTo>
                  <a:cubicBezTo>
                    <a:pt x="1" y="38"/>
                    <a:pt x="1" y="323"/>
                    <a:pt x="209" y="342"/>
                  </a:cubicBezTo>
                  <a:cubicBezTo>
                    <a:pt x="399" y="323"/>
                    <a:pt x="399" y="38"/>
                    <a:pt x="209"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7" name="Google Shape;1407;p23"/>
            <p:cNvSpPr/>
            <p:nvPr/>
          </p:nvSpPr>
          <p:spPr>
            <a:xfrm>
              <a:off x="416475" y="1837513"/>
              <a:ext cx="5700" cy="4750"/>
            </a:xfrm>
            <a:custGeom>
              <a:rect b="b" l="l" r="r" t="t"/>
              <a:pathLst>
                <a:path extrusionOk="0" h="190" w="228">
                  <a:moveTo>
                    <a:pt x="114" y="0"/>
                  </a:moveTo>
                  <a:cubicBezTo>
                    <a:pt x="0" y="19"/>
                    <a:pt x="0" y="171"/>
                    <a:pt x="114" y="190"/>
                  </a:cubicBezTo>
                  <a:cubicBezTo>
                    <a:pt x="228" y="171"/>
                    <a:pt x="228" y="19"/>
                    <a:pt x="11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8" name="Google Shape;1408;p23"/>
            <p:cNvSpPr/>
            <p:nvPr/>
          </p:nvSpPr>
          <p:spPr>
            <a:xfrm>
              <a:off x="415525" y="1877788"/>
              <a:ext cx="7600" cy="10675"/>
            </a:xfrm>
            <a:custGeom>
              <a:rect b="b" l="l" r="r" t="t"/>
              <a:pathLst>
                <a:path extrusionOk="0" h="427" w="304">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9" name="Google Shape;1409;p23"/>
            <p:cNvSpPr/>
            <p:nvPr/>
          </p:nvSpPr>
          <p:spPr>
            <a:xfrm>
              <a:off x="432600" y="1937038"/>
              <a:ext cx="10450" cy="8075"/>
            </a:xfrm>
            <a:custGeom>
              <a:rect b="b" l="l" r="r" t="t"/>
              <a:pathLst>
                <a:path extrusionOk="0" h="323" w="418">
                  <a:moveTo>
                    <a:pt x="209" y="0"/>
                  </a:moveTo>
                  <a:cubicBezTo>
                    <a:pt x="0" y="0"/>
                    <a:pt x="0" y="323"/>
                    <a:pt x="209" y="323"/>
                  </a:cubicBezTo>
                  <a:cubicBezTo>
                    <a:pt x="417" y="323"/>
                    <a:pt x="417" y="0"/>
                    <a:pt x="209"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0" name="Google Shape;1410;p23"/>
            <p:cNvSpPr/>
            <p:nvPr/>
          </p:nvSpPr>
          <p:spPr>
            <a:xfrm>
              <a:off x="452025" y="1974938"/>
              <a:ext cx="9500" cy="7150"/>
            </a:xfrm>
            <a:custGeom>
              <a:rect b="b" l="l" r="r" t="t"/>
              <a:pathLst>
                <a:path extrusionOk="0" h="286" w="380">
                  <a:moveTo>
                    <a:pt x="190" y="1"/>
                  </a:moveTo>
                  <a:cubicBezTo>
                    <a:pt x="0" y="1"/>
                    <a:pt x="0" y="285"/>
                    <a:pt x="190" y="285"/>
                  </a:cubicBezTo>
                  <a:cubicBezTo>
                    <a:pt x="379" y="285"/>
                    <a:pt x="379" y="1"/>
                    <a:pt x="190"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1" name="Google Shape;1411;p23"/>
            <p:cNvSpPr/>
            <p:nvPr/>
          </p:nvSpPr>
          <p:spPr>
            <a:xfrm>
              <a:off x="472875" y="1918538"/>
              <a:ext cx="19925" cy="15200"/>
            </a:xfrm>
            <a:custGeom>
              <a:rect b="b" l="l" r="r" t="t"/>
              <a:pathLst>
                <a:path extrusionOk="0" h="608" w="797">
                  <a:moveTo>
                    <a:pt x="398" y="1"/>
                  </a:moveTo>
                  <a:cubicBezTo>
                    <a:pt x="0" y="1"/>
                    <a:pt x="0" y="608"/>
                    <a:pt x="398" y="608"/>
                  </a:cubicBezTo>
                  <a:cubicBezTo>
                    <a:pt x="797" y="608"/>
                    <a:pt x="797" y="1"/>
                    <a:pt x="398"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2" name="Google Shape;1412;p23"/>
            <p:cNvSpPr/>
            <p:nvPr/>
          </p:nvSpPr>
          <p:spPr>
            <a:xfrm>
              <a:off x="444900" y="1890113"/>
              <a:ext cx="16150" cy="11875"/>
            </a:xfrm>
            <a:custGeom>
              <a:rect b="b" l="l" r="r" t="t"/>
              <a:pathLst>
                <a:path extrusionOk="0" h="475" w="646">
                  <a:moveTo>
                    <a:pt x="323" y="1"/>
                  </a:moveTo>
                  <a:cubicBezTo>
                    <a:pt x="1" y="1"/>
                    <a:pt x="1" y="475"/>
                    <a:pt x="323" y="475"/>
                  </a:cubicBezTo>
                  <a:cubicBezTo>
                    <a:pt x="645" y="475"/>
                    <a:pt x="645" y="1"/>
                    <a:pt x="32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3" name="Google Shape;1413;p23"/>
            <p:cNvSpPr/>
            <p:nvPr/>
          </p:nvSpPr>
          <p:spPr>
            <a:xfrm>
              <a:off x="398475" y="1905288"/>
              <a:ext cx="11875" cy="11400"/>
            </a:xfrm>
            <a:custGeom>
              <a:rect b="b" l="l" r="r" t="t"/>
              <a:pathLst>
                <a:path extrusionOk="0" h="456" w="475">
                  <a:moveTo>
                    <a:pt x="228" y="0"/>
                  </a:moveTo>
                  <a:cubicBezTo>
                    <a:pt x="0" y="57"/>
                    <a:pt x="0" y="398"/>
                    <a:pt x="228" y="455"/>
                  </a:cubicBezTo>
                  <a:cubicBezTo>
                    <a:pt x="474" y="398"/>
                    <a:pt x="474" y="57"/>
                    <a:pt x="228"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4" name="Google Shape;1414;p23"/>
            <p:cNvSpPr/>
            <p:nvPr/>
          </p:nvSpPr>
          <p:spPr>
            <a:xfrm>
              <a:off x="454400" y="1849363"/>
              <a:ext cx="11850" cy="11400"/>
            </a:xfrm>
            <a:custGeom>
              <a:rect b="b" l="l" r="r" t="t"/>
              <a:pathLst>
                <a:path extrusionOk="0" h="456" w="474">
                  <a:moveTo>
                    <a:pt x="246" y="0"/>
                  </a:moveTo>
                  <a:cubicBezTo>
                    <a:pt x="0" y="57"/>
                    <a:pt x="0" y="398"/>
                    <a:pt x="246" y="455"/>
                  </a:cubicBezTo>
                  <a:cubicBezTo>
                    <a:pt x="474" y="398"/>
                    <a:pt x="474" y="57"/>
                    <a:pt x="24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5" name="Google Shape;1415;p23"/>
            <p:cNvSpPr/>
            <p:nvPr/>
          </p:nvSpPr>
          <p:spPr>
            <a:xfrm>
              <a:off x="428800" y="1830863"/>
              <a:ext cx="14725" cy="11400"/>
            </a:xfrm>
            <a:custGeom>
              <a:rect b="b" l="l" r="r" t="t"/>
              <a:pathLst>
                <a:path extrusionOk="0" h="456" w="589">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6" name="Google Shape;1416;p23"/>
            <p:cNvSpPr/>
            <p:nvPr/>
          </p:nvSpPr>
          <p:spPr>
            <a:xfrm>
              <a:off x="440175" y="1765463"/>
              <a:ext cx="18025" cy="14725"/>
            </a:xfrm>
            <a:custGeom>
              <a:rect b="b" l="l" r="r" t="t"/>
              <a:pathLst>
                <a:path extrusionOk="0" h="589" w="721">
                  <a:moveTo>
                    <a:pt x="361" y="1"/>
                  </a:moveTo>
                  <a:cubicBezTo>
                    <a:pt x="0" y="20"/>
                    <a:pt x="0" y="551"/>
                    <a:pt x="361" y="589"/>
                  </a:cubicBezTo>
                  <a:cubicBezTo>
                    <a:pt x="721" y="551"/>
                    <a:pt x="721" y="20"/>
                    <a:pt x="36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7" name="Google Shape;1417;p23"/>
            <p:cNvSpPr/>
            <p:nvPr/>
          </p:nvSpPr>
          <p:spPr>
            <a:xfrm>
              <a:off x="385200" y="1777313"/>
              <a:ext cx="15650" cy="13300"/>
            </a:xfrm>
            <a:custGeom>
              <a:rect b="b" l="l" r="r" t="t"/>
              <a:pathLst>
                <a:path extrusionOk="0" h="532" w="626">
                  <a:moveTo>
                    <a:pt x="323" y="1"/>
                  </a:moveTo>
                  <a:cubicBezTo>
                    <a:pt x="0" y="39"/>
                    <a:pt x="0" y="494"/>
                    <a:pt x="323" y="532"/>
                  </a:cubicBezTo>
                  <a:cubicBezTo>
                    <a:pt x="626" y="494"/>
                    <a:pt x="626" y="39"/>
                    <a:pt x="32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8" name="Google Shape;1418;p23"/>
            <p:cNvSpPr/>
            <p:nvPr/>
          </p:nvSpPr>
          <p:spPr>
            <a:xfrm>
              <a:off x="399875" y="1703388"/>
              <a:ext cx="16150" cy="11875"/>
            </a:xfrm>
            <a:custGeom>
              <a:rect b="b" l="l" r="r" t="t"/>
              <a:pathLst>
                <a:path extrusionOk="0" h="475" w="646">
                  <a:moveTo>
                    <a:pt x="323" y="1"/>
                  </a:moveTo>
                  <a:cubicBezTo>
                    <a:pt x="1" y="1"/>
                    <a:pt x="1" y="474"/>
                    <a:pt x="323" y="474"/>
                  </a:cubicBezTo>
                  <a:cubicBezTo>
                    <a:pt x="646" y="474"/>
                    <a:pt x="646" y="1"/>
                    <a:pt x="32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9" name="Google Shape;1419;p23"/>
            <p:cNvSpPr/>
            <p:nvPr/>
          </p:nvSpPr>
          <p:spPr>
            <a:xfrm>
              <a:off x="354400" y="1709538"/>
              <a:ext cx="17550" cy="14250"/>
            </a:xfrm>
            <a:custGeom>
              <a:rect b="b" l="l" r="r" t="t"/>
              <a:pathLst>
                <a:path extrusionOk="0" h="570" w="702">
                  <a:moveTo>
                    <a:pt x="341" y="1"/>
                  </a:moveTo>
                  <a:cubicBezTo>
                    <a:pt x="0" y="20"/>
                    <a:pt x="0" y="532"/>
                    <a:pt x="341" y="570"/>
                  </a:cubicBezTo>
                  <a:cubicBezTo>
                    <a:pt x="702" y="532"/>
                    <a:pt x="702" y="20"/>
                    <a:pt x="34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0" name="Google Shape;1420;p23"/>
            <p:cNvSpPr/>
            <p:nvPr/>
          </p:nvSpPr>
          <p:spPr>
            <a:xfrm>
              <a:off x="338275" y="1701963"/>
              <a:ext cx="19450" cy="14250"/>
            </a:xfrm>
            <a:custGeom>
              <a:rect b="b" l="l" r="r" t="t"/>
              <a:pathLst>
                <a:path extrusionOk="0" h="570" w="778">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1" name="Google Shape;1421;p23"/>
            <p:cNvSpPr/>
            <p:nvPr/>
          </p:nvSpPr>
          <p:spPr>
            <a:xfrm>
              <a:off x="388050" y="1631363"/>
              <a:ext cx="17550" cy="13750"/>
            </a:xfrm>
            <a:custGeom>
              <a:rect b="b" l="l" r="r" t="t"/>
              <a:pathLst>
                <a:path extrusionOk="0" h="550" w="702">
                  <a:moveTo>
                    <a:pt x="360" y="0"/>
                  </a:moveTo>
                  <a:cubicBezTo>
                    <a:pt x="0" y="0"/>
                    <a:pt x="0" y="550"/>
                    <a:pt x="360" y="550"/>
                  </a:cubicBezTo>
                  <a:cubicBezTo>
                    <a:pt x="701" y="550"/>
                    <a:pt x="701" y="0"/>
                    <a:pt x="360"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2" name="Google Shape;1422;p23"/>
            <p:cNvSpPr/>
            <p:nvPr/>
          </p:nvSpPr>
          <p:spPr>
            <a:xfrm>
              <a:off x="297525" y="1637988"/>
              <a:ext cx="18975" cy="14725"/>
            </a:xfrm>
            <a:custGeom>
              <a:rect b="b" l="l" r="r" t="t"/>
              <a:pathLst>
                <a:path extrusionOk="0" h="589" w="759">
                  <a:moveTo>
                    <a:pt x="379" y="0"/>
                  </a:moveTo>
                  <a:cubicBezTo>
                    <a:pt x="0" y="0"/>
                    <a:pt x="0" y="588"/>
                    <a:pt x="379" y="588"/>
                  </a:cubicBezTo>
                  <a:cubicBezTo>
                    <a:pt x="759" y="588"/>
                    <a:pt x="759" y="0"/>
                    <a:pt x="379"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3" name="Google Shape;1423;p23"/>
            <p:cNvSpPr/>
            <p:nvPr/>
          </p:nvSpPr>
          <p:spPr>
            <a:xfrm>
              <a:off x="356275" y="1585363"/>
              <a:ext cx="20875" cy="15675"/>
            </a:xfrm>
            <a:custGeom>
              <a:rect b="b" l="l" r="r" t="t"/>
              <a:pathLst>
                <a:path extrusionOk="0" h="627" w="835">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4" name="Google Shape;1424;p23"/>
            <p:cNvSpPr/>
            <p:nvPr/>
          </p:nvSpPr>
          <p:spPr>
            <a:xfrm>
              <a:off x="311750" y="1588238"/>
              <a:ext cx="12800" cy="9500"/>
            </a:xfrm>
            <a:custGeom>
              <a:rect b="b" l="l" r="r" t="t"/>
              <a:pathLst>
                <a:path extrusionOk="0" h="380" w="512">
                  <a:moveTo>
                    <a:pt x="265" y="0"/>
                  </a:moveTo>
                  <a:cubicBezTo>
                    <a:pt x="0" y="0"/>
                    <a:pt x="0" y="379"/>
                    <a:pt x="265" y="379"/>
                  </a:cubicBezTo>
                  <a:cubicBezTo>
                    <a:pt x="512" y="379"/>
                    <a:pt x="512" y="0"/>
                    <a:pt x="265"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5" name="Google Shape;1425;p23"/>
            <p:cNvSpPr/>
            <p:nvPr/>
          </p:nvSpPr>
          <p:spPr>
            <a:xfrm>
              <a:off x="285675" y="1574488"/>
              <a:ext cx="20400" cy="15175"/>
            </a:xfrm>
            <a:custGeom>
              <a:rect b="b" l="l" r="r" t="t"/>
              <a:pathLst>
                <a:path extrusionOk="0" h="607" w="816">
                  <a:moveTo>
                    <a:pt x="398" y="0"/>
                  </a:moveTo>
                  <a:cubicBezTo>
                    <a:pt x="0" y="0"/>
                    <a:pt x="0" y="607"/>
                    <a:pt x="398" y="607"/>
                  </a:cubicBezTo>
                  <a:cubicBezTo>
                    <a:pt x="816" y="607"/>
                    <a:pt x="816" y="0"/>
                    <a:pt x="398"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6" name="Google Shape;1426;p23"/>
            <p:cNvSpPr/>
            <p:nvPr/>
          </p:nvSpPr>
          <p:spPr>
            <a:xfrm>
              <a:off x="354400" y="1551263"/>
              <a:ext cx="9975" cy="8550"/>
            </a:xfrm>
            <a:custGeom>
              <a:rect b="b" l="l" r="r" t="t"/>
              <a:pathLst>
                <a:path extrusionOk="0" h="342" w="399">
                  <a:moveTo>
                    <a:pt x="209" y="0"/>
                  </a:moveTo>
                  <a:cubicBezTo>
                    <a:pt x="0" y="38"/>
                    <a:pt x="0" y="323"/>
                    <a:pt x="209" y="342"/>
                  </a:cubicBezTo>
                  <a:cubicBezTo>
                    <a:pt x="398" y="323"/>
                    <a:pt x="398" y="38"/>
                    <a:pt x="209"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7" name="Google Shape;1427;p23"/>
            <p:cNvSpPr/>
            <p:nvPr/>
          </p:nvSpPr>
          <p:spPr>
            <a:xfrm>
              <a:off x="337800" y="1527563"/>
              <a:ext cx="13300" cy="11400"/>
            </a:xfrm>
            <a:custGeom>
              <a:rect b="b" l="l" r="r" t="t"/>
              <a:pathLst>
                <a:path extrusionOk="0" h="456" w="532">
                  <a:moveTo>
                    <a:pt x="266" y="1"/>
                  </a:moveTo>
                  <a:cubicBezTo>
                    <a:pt x="1" y="38"/>
                    <a:pt x="1" y="418"/>
                    <a:pt x="266" y="455"/>
                  </a:cubicBezTo>
                  <a:cubicBezTo>
                    <a:pt x="531" y="418"/>
                    <a:pt x="531" y="38"/>
                    <a:pt x="266"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8" name="Google Shape;1428;p23"/>
            <p:cNvSpPr/>
            <p:nvPr/>
          </p:nvSpPr>
          <p:spPr>
            <a:xfrm>
              <a:off x="272875" y="1700063"/>
              <a:ext cx="23250" cy="18050"/>
            </a:xfrm>
            <a:custGeom>
              <a:rect b="b" l="l" r="r" t="t"/>
              <a:pathLst>
                <a:path extrusionOk="0" h="722" w="930">
                  <a:moveTo>
                    <a:pt x="474" y="1"/>
                  </a:moveTo>
                  <a:cubicBezTo>
                    <a:pt x="0" y="1"/>
                    <a:pt x="0" y="721"/>
                    <a:pt x="474" y="721"/>
                  </a:cubicBezTo>
                  <a:cubicBezTo>
                    <a:pt x="929" y="721"/>
                    <a:pt x="929" y="1"/>
                    <a:pt x="474"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9" name="Google Shape;1429;p23"/>
            <p:cNvSpPr/>
            <p:nvPr/>
          </p:nvSpPr>
          <p:spPr>
            <a:xfrm>
              <a:off x="507000" y="1726138"/>
              <a:ext cx="3800" cy="3350"/>
            </a:xfrm>
            <a:custGeom>
              <a:rect b="b" l="l" r="r" t="t"/>
              <a:pathLst>
                <a:path extrusionOk="0" h="134" w="152">
                  <a:moveTo>
                    <a:pt x="76" y="0"/>
                  </a:moveTo>
                  <a:cubicBezTo>
                    <a:pt x="0" y="0"/>
                    <a:pt x="0" y="114"/>
                    <a:pt x="76" y="133"/>
                  </a:cubicBezTo>
                  <a:cubicBezTo>
                    <a:pt x="152" y="114"/>
                    <a:pt x="152" y="0"/>
                    <a:pt x="7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0" name="Google Shape;1430;p23"/>
            <p:cNvSpPr/>
            <p:nvPr/>
          </p:nvSpPr>
          <p:spPr>
            <a:xfrm>
              <a:off x="485200" y="1780638"/>
              <a:ext cx="18025" cy="13775"/>
            </a:xfrm>
            <a:custGeom>
              <a:rect b="b" l="l" r="r" t="t"/>
              <a:pathLst>
                <a:path extrusionOk="0" h="551" w="721">
                  <a:moveTo>
                    <a:pt x="360" y="1"/>
                  </a:moveTo>
                  <a:cubicBezTo>
                    <a:pt x="0" y="1"/>
                    <a:pt x="0" y="550"/>
                    <a:pt x="360" y="550"/>
                  </a:cubicBezTo>
                  <a:cubicBezTo>
                    <a:pt x="721" y="550"/>
                    <a:pt x="721" y="1"/>
                    <a:pt x="360"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1" name="Google Shape;1431;p23"/>
            <p:cNvSpPr/>
            <p:nvPr/>
          </p:nvSpPr>
          <p:spPr>
            <a:xfrm>
              <a:off x="502250" y="1829463"/>
              <a:ext cx="9500" cy="6175"/>
            </a:xfrm>
            <a:custGeom>
              <a:rect b="b" l="l" r="r" t="t"/>
              <a:pathLst>
                <a:path extrusionOk="0" h="247" w="38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2" name="Google Shape;1432;p23"/>
            <p:cNvSpPr/>
            <p:nvPr/>
          </p:nvSpPr>
          <p:spPr>
            <a:xfrm>
              <a:off x="504150" y="1867838"/>
              <a:ext cx="24675" cy="18975"/>
            </a:xfrm>
            <a:custGeom>
              <a:rect b="b" l="l" r="r" t="t"/>
              <a:pathLst>
                <a:path extrusionOk="0" h="759" w="987">
                  <a:moveTo>
                    <a:pt x="493" y="1"/>
                  </a:moveTo>
                  <a:cubicBezTo>
                    <a:pt x="1" y="1"/>
                    <a:pt x="1" y="759"/>
                    <a:pt x="493" y="759"/>
                  </a:cubicBezTo>
                  <a:cubicBezTo>
                    <a:pt x="986" y="759"/>
                    <a:pt x="986" y="1"/>
                    <a:pt x="49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3" name="Google Shape;1433;p23"/>
            <p:cNvSpPr/>
            <p:nvPr/>
          </p:nvSpPr>
          <p:spPr>
            <a:xfrm>
              <a:off x="360075" y="1880163"/>
              <a:ext cx="20875" cy="17075"/>
            </a:xfrm>
            <a:custGeom>
              <a:rect b="b" l="l" r="r" t="t"/>
              <a:pathLst>
                <a:path extrusionOk="0" h="683" w="835">
                  <a:moveTo>
                    <a:pt x="418" y="0"/>
                  </a:moveTo>
                  <a:cubicBezTo>
                    <a:pt x="1" y="38"/>
                    <a:pt x="1" y="645"/>
                    <a:pt x="418" y="683"/>
                  </a:cubicBezTo>
                  <a:cubicBezTo>
                    <a:pt x="835" y="645"/>
                    <a:pt x="835" y="38"/>
                    <a:pt x="418"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4" name="Google Shape;1434;p23"/>
            <p:cNvSpPr/>
            <p:nvPr/>
          </p:nvSpPr>
          <p:spPr>
            <a:xfrm>
              <a:off x="319325" y="1860263"/>
              <a:ext cx="16125" cy="12350"/>
            </a:xfrm>
            <a:custGeom>
              <a:rect b="b" l="l" r="r" t="t"/>
              <a:pathLst>
                <a:path extrusionOk="0" h="494" w="645">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5" name="Google Shape;1435;p23"/>
            <p:cNvSpPr/>
            <p:nvPr/>
          </p:nvSpPr>
          <p:spPr>
            <a:xfrm>
              <a:off x="325475" y="1808138"/>
              <a:ext cx="15675" cy="11850"/>
            </a:xfrm>
            <a:custGeom>
              <a:rect b="b" l="l" r="r" t="t"/>
              <a:pathLst>
                <a:path extrusionOk="0" h="474" w="627">
                  <a:moveTo>
                    <a:pt x="304" y="0"/>
                  </a:moveTo>
                  <a:cubicBezTo>
                    <a:pt x="1" y="0"/>
                    <a:pt x="1" y="474"/>
                    <a:pt x="304" y="474"/>
                  </a:cubicBezTo>
                  <a:cubicBezTo>
                    <a:pt x="626" y="474"/>
                    <a:pt x="626" y="0"/>
                    <a:pt x="30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6" name="Google Shape;1436;p23"/>
            <p:cNvSpPr/>
            <p:nvPr/>
          </p:nvSpPr>
          <p:spPr>
            <a:xfrm>
              <a:off x="298950" y="1787738"/>
              <a:ext cx="8550" cy="7150"/>
            </a:xfrm>
            <a:custGeom>
              <a:rect b="b" l="l" r="r" t="t"/>
              <a:pathLst>
                <a:path extrusionOk="0" h="286" w="342">
                  <a:moveTo>
                    <a:pt x="171" y="1"/>
                  </a:moveTo>
                  <a:cubicBezTo>
                    <a:pt x="0" y="20"/>
                    <a:pt x="0" y="266"/>
                    <a:pt x="171" y="285"/>
                  </a:cubicBezTo>
                  <a:cubicBezTo>
                    <a:pt x="341" y="266"/>
                    <a:pt x="341" y="20"/>
                    <a:pt x="17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7" name="Google Shape;1437;p23"/>
            <p:cNvSpPr/>
            <p:nvPr/>
          </p:nvSpPr>
          <p:spPr>
            <a:xfrm>
              <a:off x="445850" y="1622338"/>
              <a:ext cx="21825" cy="16625"/>
            </a:xfrm>
            <a:custGeom>
              <a:rect b="b" l="l" r="r" t="t"/>
              <a:pathLst>
                <a:path extrusionOk="0" h="665" w="873">
                  <a:moveTo>
                    <a:pt x="437" y="1"/>
                  </a:moveTo>
                  <a:cubicBezTo>
                    <a:pt x="1" y="1"/>
                    <a:pt x="1" y="664"/>
                    <a:pt x="437" y="664"/>
                  </a:cubicBezTo>
                  <a:cubicBezTo>
                    <a:pt x="873" y="664"/>
                    <a:pt x="873" y="1"/>
                    <a:pt x="437"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8" name="Google Shape;1438;p23"/>
            <p:cNvSpPr/>
            <p:nvPr/>
          </p:nvSpPr>
          <p:spPr>
            <a:xfrm>
              <a:off x="418850" y="1542263"/>
              <a:ext cx="23250" cy="18975"/>
            </a:xfrm>
            <a:custGeom>
              <a:rect b="b" l="l" r="r" t="t"/>
              <a:pathLst>
                <a:path extrusionOk="0" h="759" w="930">
                  <a:moveTo>
                    <a:pt x="474" y="0"/>
                  </a:moveTo>
                  <a:cubicBezTo>
                    <a:pt x="0" y="38"/>
                    <a:pt x="0" y="721"/>
                    <a:pt x="474" y="758"/>
                  </a:cubicBezTo>
                  <a:cubicBezTo>
                    <a:pt x="929" y="721"/>
                    <a:pt x="929" y="38"/>
                    <a:pt x="47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 and text">
  <p:cSld name="BLANK_1_1_1_1_1_1">
    <p:spTree>
      <p:nvGrpSpPr>
        <p:cNvPr id="1439" name="Shape 1439"/>
        <p:cNvGrpSpPr/>
        <p:nvPr/>
      </p:nvGrpSpPr>
      <p:grpSpPr>
        <a:xfrm>
          <a:off x="0" y="0"/>
          <a:ext cx="0" cy="0"/>
          <a:chOff x="0" y="0"/>
          <a:chExt cx="0" cy="0"/>
        </a:xfrm>
      </p:grpSpPr>
      <p:sp>
        <p:nvSpPr>
          <p:cNvPr id="1440" name="Google Shape;1440;p24"/>
          <p:cNvSpPr txBox="1"/>
          <p:nvPr>
            <p:ph hasCustomPrompt="1" type="title"/>
          </p:nvPr>
        </p:nvSpPr>
        <p:spPr>
          <a:xfrm>
            <a:off x="3040947" y="1992075"/>
            <a:ext cx="1135800" cy="4452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6200"/>
              <a:buNone/>
              <a:defRPr sz="2500"/>
            </a:lvl1pPr>
            <a:lvl2pPr lvl="1" rtl="0" algn="ctr">
              <a:spcBef>
                <a:spcPts val="0"/>
              </a:spcBef>
              <a:spcAft>
                <a:spcPts val="0"/>
              </a:spcAft>
              <a:buSzPts val="6200"/>
              <a:buNone/>
              <a:defRPr sz="6200"/>
            </a:lvl2pPr>
            <a:lvl3pPr lvl="2" rtl="0" algn="ctr">
              <a:spcBef>
                <a:spcPts val="0"/>
              </a:spcBef>
              <a:spcAft>
                <a:spcPts val="0"/>
              </a:spcAft>
              <a:buSzPts val="6200"/>
              <a:buNone/>
              <a:defRPr sz="6200"/>
            </a:lvl3pPr>
            <a:lvl4pPr lvl="3" rtl="0" algn="ctr">
              <a:spcBef>
                <a:spcPts val="0"/>
              </a:spcBef>
              <a:spcAft>
                <a:spcPts val="0"/>
              </a:spcAft>
              <a:buSzPts val="6200"/>
              <a:buNone/>
              <a:defRPr sz="6200"/>
            </a:lvl4pPr>
            <a:lvl5pPr lvl="4" rtl="0" algn="ctr">
              <a:spcBef>
                <a:spcPts val="0"/>
              </a:spcBef>
              <a:spcAft>
                <a:spcPts val="0"/>
              </a:spcAft>
              <a:buSzPts val="6200"/>
              <a:buNone/>
              <a:defRPr sz="6200"/>
            </a:lvl5pPr>
            <a:lvl6pPr lvl="5" rtl="0" algn="ctr">
              <a:spcBef>
                <a:spcPts val="0"/>
              </a:spcBef>
              <a:spcAft>
                <a:spcPts val="0"/>
              </a:spcAft>
              <a:buSzPts val="6200"/>
              <a:buNone/>
              <a:defRPr sz="6200"/>
            </a:lvl6pPr>
            <a:lvl7pPr lvl="6" rtl="0" algn="ctr">
              <a:spcBef>
                <a:spcPts val="0"/>
              </a:spcBef>
              <a:spcAft>
                <a:spcPts val="0"/>
              </a:spcAft>
              <a:buSzPts val="6200"/>
              <a:buNone/>
              <a:defRPr sz="6200"/>
            </a:lvl7pPr>
            <a:lvl8pPr lvl="7" rtl="0" algn="ctr">
              <a:spcBef>
                <a:spcPts val="0"/>
              </a:spcBef>
              <a:spcAft>
                <a:spcPts val="0"/>
              </a:spcAft>
              <a:buSzPts val="6200"/>
              <a:buNone/>
              <a:defRPr sz="6200"/>
            </a:lvl8pPr>
            <a:lvl9pPr lvl="8" rtl="0" algn="ctr">
              <a:spcBef>
                <a:spcPts val="0"/>
              </a:spcBef>
              <a:spcAft>
                <a:spcPts val="0"/>
              </a:spcAft>
              <a:buSzPts val="6200"/>
              <a:buNone/>
              <a:defRPr sz="6200"/>
            </a:lvl9pPr>
          </a:lstStyle>
          <a:p>
            <a:r>
              <a:t>xx%</a:t>
            </a:r>
          </a:p>
        </p:txBody>
      </p:sp>
      <p:sp>
        <p:nvSpPr>
          <p:cNvPr id="1441" name="Google Shape;1441;p24"/>
          <p:cNvSpPr txBox="1"/>
          <p:nvPr>
            <p:ph idx="1" type="subTitle"/>
          </p:nvPr>
        </p:nvSpPr>
        <p:spPr>
          <a:xfrm>
            <a:off x="4570802" y="3295975"/>
            <a:ext cx="1913400" cy="445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2000">
                <a:latin typeface="Overpass Black"/>
                <a:ea typeface="Overpass Black"/>
                <a:cs typeface="Overpass Black"/>
                <a:sym typeface="Overpass Black"/>
              </a:defRPr>
            </a:lvl1pPr>
            <a:lvl2pPr lvl="1" rtl="0" algn="ctr">
              <a:lnSpc>
                <a:spcPct val="100000"/>
              </a:lnSpc>
              <a:spcBef>
                <a:spcPts val="160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1442" name="Google Shape;1442;p24"/>
          <p:cNvSpPr txBox="1"/>
          <p:nvPr>
            <p:ph hasCustomPrompt="1" idx="2" type="title"/>
          </p:nvPr>
        </p:nvSpPr>
        <p:spPr>
          <a:xfrm>
            <a:off x="4959602" y="1992075"/>
            <a:ext cx="1135800" cy="4452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6200"/>
              <a:buNone/>
              <a:defRPr sz="2500"/>
            </a:lvl1pPr>
            <a:lvl2pPr lvl="1" rtl="0" algn="ctr">
              <a:spcBef>
                <a:spcPts val="0"/>
              </a:spcBef>
              <a:spcAft>
                <a:spcPts val="0"/>
              </a:spcAft>
              <a:buSzPts val="6200"/>
              <a:buNone/>
              <a:defRPr sz="6200"/>
            </a:lvl2pPr>
            <a:lvl3pPr lvl="2" rtl="0" algn="ctr">
              <a:spcBef>
                <a:spcPts val="0"/>
              </a:spcBef>
              <a:spcAft>
                <a:spcPts val="0"/>
              </a:spcAft>
              <a:buSzPts val="6200"/>
              <a:buNone/>
              <a:defRPr sz="6200"/>
            </a:lvl3pPr>
            <a:lvl4pPr lvl="3" rtl="0" algn="ctr">
              <a:spcBef>
                <a:spcPts val="0"/>
              </a:spcBef>
              <a:spcAft>
                <a:spcPts val="0"/>
              </a:spcAft>
              <a:buSzPts val="6200"/>
              <a:buNone/>
              <a:defRPr sz="6200"/>
            </a:lvl4pPr>
            <a:lvl5pPr lvl="4" rtl="0" algn="ctr">
              <a:spcBef>
                <a:spcPts val="0"/>
              </a:spcBef>
              <a:spcAft>
                <a:spcPts val="0"/>
              </a:spcAft>
              <a:buSzPts val="6200"/>
              <a:buNone/>
              <a:defRPr sz="6200"/>
            </a:lvl5pPr>
            <a:lvl6pPr lvl="5" rtl="0" algn="ctr">
              <a:spcBef>
                <a:spcPts val="0"/>
              </a:spcBef>
              <a:spcAft>
                <a:spcPts val="0"/>
              </a:spcAft>
              <a:buSzPts val="6200"/>
              <a:buNone/>
              <a:defRPr sz="6200"/>
            </a:lvl6pPr>
            <a:lvl7pPr lvl="6" rtl="0" algn="ctr">
              <a:spcBef>
                <a:spcPts val="0"/>
              </a:spcBef>
              <a:spcAft>
                <a:spcPts val="0"/>
              </a:spcAft>
              <a:buSzPts val="6200"/>
              <a:buNone/>
              <a:defRPr sz="6200"/>
            </a:lvl7pPr>
            <a:lvl8pPr lvl="7" rtl="0" algn="ctr">
              <a:spcBef>
                <a:spcPts val="0"/>
              </a:spcBef>
              <a:spcAft>
                <a:spcPts val="0"/>
              </a:spcAft>
              <a:buSzPts val="6200"/>
              <a:buNone/>
              <a:defRPr sz="6200"/>
            </a:lvl8pPr>
            <a:lvl9pPr lvl="8" rtl="0" algn="ctr">
              <a:spcBef>
                <a:spcPts val="0"/>
              </a:spcBef>
              <a:spcAft>
                <a:spcPts val="0"/>
              </a:spcAft>
              <a:buSzPts val="6200"/>
              <a:buNone/>
              <a:defRPr sz="6200"/>
            </a:lvl9pPr>
          </a:lstStyle>
          <a:p>
            <a:r>
              <a:t>xx%</a:t>
            </a:r>
          </a:p>
        </p:txBody>
      </p:sp>
      <p:sp>
        <p:nvSpPr>
          <p:cNvPr id="1443" name="Google Shape;1443;p24"/>
          <p:cNvSpPr txBox="1"/>
          <p:nvPr>
            <p:ph idx="3" type="subTitle"/>
          </p:nvPr>
        </p:nvSpPr>
        <p:spPr>
          <a:xfrm>
            <a:off x="2645697" y="3295975"/>
            <a:ext cx="1926300" cy="445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2000">
                <a:latin typeface="Overpass Black"/>
                <a:ea typeface="Overpass Black"/>
                <a:cs typeface="Overpass Black"/>
                <a:sym typeface="Overpass Black"/>
              </a:defRPr>
            </a:lvl1pPr>
            <a:lvl2pPr lvl="1" rtl="0" algn="ctr">
              <a:lnSpc>
                <a:spcPct val="100000"/>
              </a:lnSpc>
              <a:spcBef>
                <a:spcPts val="160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1444" name="Google Shape;1444;p24"/>
          <p:cNvSpPr txBox="1"/>
          <p:nvPr>
            <p:ph hasCustomPrompt="1" idx="4" type="title"/>
          </p:nvPr>
        </p:nvSpPr>
        <p:spPr>
          <a:xfrm>
            <a:off x="6926450" y="1992075"/>
            <a:ext cx="1083000" cy="4452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6200"/>
              <a:buNone/>
              <a:defRPr sz="2500"/>
            </a:lvl1pPr>
            <a:lvl2pPr lvl="1" rtl="0" algn="ctr">
              <a:spcBef>
                <a:spcPts val="0"/>
              </a:spcBef>
              <a:spcAft>
                <a:spcPts val="0"/>
              </a:spcAft>
              <a:buSzPts val="6200"/>
              <a:buNone/>
              <a:defRPr sz="6200"/>
            </a:lvl2pPr>
            <a:lvl3pPr lvl="2" rtl="0" algn="ctr">
              <a:spcBef>
                <a:spcPts val="0"/>
              </a:spcBef>
              <a:spcAft>
                <a:spcPts val="0"/>
              </a:spcAft>
              <a:buSzPts val="6200"/>
              <a:buNone/>
              <a:defRPr sz="6200"/>
            </a:lvl3pPr>
            <a:lvl4pPr lvl="3" rtl="0" algn="ctr">
              <a:spcBef>
                <a:spcPts val="0"/>
              </a:spcBef>
              <a:spcAft>
                <a:spcPts val="0"/>
              </a:spcAft>
              <a:buSzPts val="6200"/>
              <a:buNone/>
              <a:defRPr sz="6200"/>
            </a:lvl4pPr>
            <a:lvl5pPr lvl="4" rtl="0" algn="ctr">
              <a:spcBef>
                <a:spcPts val="0"/>
              </a:spcBef>
              <a:spcAft>
                <a:spcPts val="0"/>
              </a:spcAft>
              <a:buSzPts val="6200"/>
              <a:buNone/>
              <a:defRPr sz="6200"/>
            </a:lvl5pPr>
            <a:lvl6pPr lvl="5" rtl="0" algn="ctr">
              <a:spcBef>
                <a:spcPts val="0"/>
              </a:spcBef>
              <a:spcAft>
                <a:spcPts val="0"/>
              </a:spcAft>
              <a:buSzPts val="6200"/>
              <a:buNone/>
              <a:defRPr sz="6200"/>
            </a:lvl6pPr>
            <a:lvl7pPr lvl="6" rtl="0" algn="ctr">
              <a:spcBef>
                <a:spcPts val="0"/>
              </a:spcBef>
              <a:spcAft>
                <a:spcPts val="0"/>
              </a:spcAft>
              <a:buSzPts val="6200"/>
              <a:buNone/>
              <a:defRPr sz="6200"/>
            </a:lvl7pPr>
            <a:lvl8pPr lvl="7" rtl="0" algn="ctr">
              <a:spcBef>
                <a:spcPts val="0"/>
              </a:spcBef>
              <a:spcAft>
                <a:spcPts val="0"/>
              </a:spcAft>
              <a:buSzPts val="6200"/>
              <a:buNone/>
              <a:defRPr sz="6200"/>
            </a:lvl8pPr>
            <a:lvl9pPr lvl="8" rtl="0" algn="ctr">
              <a:spcBef>
                <a:spcPts val="0"/>
              </a:spcBef>
              <a:spcAft>
                <a:spcPts val="0"/>
              </a:spcAft>
              <a:buSzPts val="6200"/>
              <a:buNone/>
              <a:defRPr sz="6200"/>
            </a:lvl9pPr>
          </a:lstStyle>
          <a:p>
            <a:r>
              <a:t>xx%</a:t>
            </a:r>
          </a:p>
        </p:txBody>
      </p:sp>
      <p:sp>
        <p:nvSpPr>
          <p:cNvPr id="1445" name="Google Shape;1445;p24"/>
          <p:cNvSpPr txBox="1"/>
          <p:nvPr>
            <p:ph idx="5" type="subTitle"/>
          </p:nvPr>
        </p:nvSpPr>
        <p:spPr>
          <a:xfrm>
            <a:off x="6507950" y="3295975"/>
            <a:ext cx="1920000" cy="445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2000">
                <a:latin typeface="Overpass Black"/>
                <a:ea typeface="Overpass Black"/>
                <a:cs typeface="Overpass Black"/>
                <a:sym typeface="Overpass Black"/>
              </a:defRPr>
            </a:lvl1pPr>
            <a:lvl2pPr lvl="1" rtl="0" algn="ctr">
              <a:lnSpc>
                <a:spcPct val="100000"/>
              </a:lnSpc>
              <a:spcBef>
                <a:spcPts val="160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1446" name="Google Shape;1446;p24"/>
          <p:cNvSpPr txBox="1"/>
          <p:nvPr>
            <p:ph hasCustomPrompt="1" idx="6" type="title"/>
          </p:nvPr>
        </p:nvSpPr>
        <p:spPr>
          <a:xfrm>
            <a:off x="1146160" y="1992075"/>
            <a:ext cx="1083000" cy="4452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6200"/>
              <a:buNone/>
              <a:defRPr sz="2500"/>
            </a:lvl1pPr>
            <a:lvl2pPr lvl="1" rtl="0" algn="ctr">
              <a:spcBef>
                <a:spcPts val="0"/>
              </a:spcBef>
              <a:spcAft>
                <a:spcPts val="0"/>
              </a:spcAft>
              <a:buSzPts val="6200"/>
              <a:buNone/>
              <a:defRPr sz="6200"/>
            </a:lvl2pPr>
            <a:lvl3pPr lvl="2" rtl="0" algn="ctr">
              <a:spcBef>
                <a:spcPts val="0"/>
              </a:spcBef>
              <a:spcAft>
                <a:spcPts val="0"/>
              </a:spcAft>
              <a:buSzPts val="6200"/>
              <a:buNone/>
              <a:defRPr sz="6200"/>
            </a:lvl3pPr>
            <a:lvl4pPr lvl="3" rtl="0" algn="ctr">
              <a:spcBef>
                <a:spcPts val="0"/>
              </a:spcBef>
              <a:spcAft>
                <a:spcPts val="0"/>
              </a:spcAft>
              <a:buSzPts val="6200"/>
              <a:buNone/>
              <a:defRPr sz="6200"/>
            </a:lvl4pPr>
            <a:lvl5pPr lvl="4" rtl="0" algn="ctr">
              <a:spcBef>
                <a:spcPts val="0"/>
              </a:spcBef>
              <a:spcAft>
                <a:spcPts val="0"/>
              </a:spcAft>
              <a:buSzPts val="6200"/>
              <a:buNone/>
              <a:defRPr sz="6200"/>
            </a:lvl5pPr>
            <a:lvl6pPr lvl="5" rtl="0" algn="ctr">
              <a:spcBef>
                <a:spcPts val="0"/>
              </a:spcBef>
              <a:spcAft>
                <a:spcPts val="0"/>
              </a:spcAft>
              <a:buSzPts val="6200"/>
              <a:buNone/>
              <a:defRPr sz="6200"/>
            </a:lvl6pPr>
            <a:lvl7pPr lvl="6" rtl="0" algn="ctr">
              <a:spcBef>
                <a:spcPts val="0"/>
              </a:spcBef>
              <a:spcAft>
                <a:spcPts val="0"/>
              </a:spcAft>
              <a:buSzPts val="6200"/>
              <a:buNone/>
              <a:defRPr sz="6200"/>
            </a:lvl7pPr>
            <a:lvl8pPr lvl="7" rtl="0" algn="ctr">
              <a:spcBef>
                <a:spcPts val="0"/>
              </a:spcBef>
              <a:spcAft>
                <a:spcPts val="0"/>
              </a:spcAft>
              <a:buSzPts val="6200"/>
              <a:buNone/>
              <a:defRPr sz="6200"/>
            </a:lvl8pPr>
            <a:lvl9pPr lvl="8" rtl="0" algn="ctr">
              <a:spcBef>
                <a:spcPts val="0"/>
              </a:spcBef>
              <a:spcAft>
                <a:spcPts val="0"/>
              </a:spcAft>
              <a:buSzPts val="6200"/>
              <a:buNone/>
              <a:defRPr sz="6200"/>
            </a:lvl9pPr>
          </a:lstStyle>
          <a:p>
            <a:r>
              <a:t>xx%</a:t>
            </a:r>
          </a:p>
        </p:txBody>
      </p:sp>
      <p:sp>
        <p:nvSpPr>
          <p:cNvPr id="1447" name="Google Shape;1447;p24"/>
          <p:cNvSpPr txBox="1"/>
          <p:nvPr>
            <p:ph idx="7" type="subTitle"/>
          </p:nvPr>
        </p:nvSpPr>
        <p:spPr>
          <a:xfrm>
            <a:off x="724510" y="3295975"/>
            <a:ext cx="1926300" cy="445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2000">
                <a:latin typeface="Overpass Black"/>
                <a:ea typeface="Overpass Black"/>
                <a:cs typeface="Overpass Black"/>
                <a:sym typeface="Overpass Black"/>
              </a:defRPr>
            </a:lvl1pPr>
            <a:lvl2pPr lvl="1" rtl="0" algn="ctr">
              <a:lnSpc>
                <a:spcPct val="100000"/>
              </a:lnSpc>
              <a:spcBef>
                <a:spcPts val="160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1448" name="Google Shape;1448;p24"/>
          <p:cNvSpPr txBox="1"/>
          <p:nvPr>
            <p:ph idx="8" type="subTitle"/>
          </p:nvPr>
        </p:nvSpPr>
        <p:spPr>
          <a:xfrm>
            <a:off x="722260" y="3632696"/>
            <a:ext cx="1930800" cy="8067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449" name="Google Shape;1449;p24"/>
          <p:cNvSpPr txBox="1"/>
          <p:nvPr>
            <p:ph idx="9" type="subTitle"/>
          </p:nvPr>
        </p:nvSpPr>
        <p:spPr>
          <a:xfrm>
            <a:off x="2643447" y="3632696"/>
            <a:ext cx="1930800" cy="8067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450" name="Google Shape;1450;p24"/>
          <p:cNvSpPr txBox="1"/>
          <p:nvPr>
            <p:ph idx="13" type="subTitle"/>
          </p:nvPr>
        </p:nvSpPr>
        <p:spPr>
          <a:xfrm>
            <a:off x="4562102" y="3632696"/>
            <a:ext cx="1930800" cy="8067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451" name="Google Shape;1451;p24"/>
          <p:cNvSpPr txBox="1"/>
          <p:nvPr>
            <p:ph idx="14" type="subTitle"/>
          </p:nvPr>
        </p:nvSpPr>
        <p:spPr>
          <a:xfrm>
            <a:off x="6502550" y="3632700"/>
            <a:ext cx="1930800" cy="8067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pic>
        <p:nvPicPr>
          <p:cNvPr id="1452" name="Google Shape;1452;p24"/>
          <p:cNvPicPr preferRelativeResize="0"/>
          <p:nvPr/>
        </p:nvPicPr>
        <p:blipFill>
          <a:blip r:embed="rId2">
            <a:alphaModFix amt="66000"/>
          </a:blip>
          <a:stretch>
            <a:fillRect/>
          </a:stretch>
        </p:blipFill>
        <p:spPr>
          <a:xfrm flipH="1" rot="5399990">
            <a:off x="7705516" y="-598319"/>
            <a:ext cx="3297389" cy="2276637"/>
          </a:xfrm>
          <a:prstGeom prst="rect">
            <a:avLst/>
          </a:prstGeom>
          <a:noFill/>
          <a:ln>
            <a:noFill/>
          </a:ln>
        </p:spPr>
      </p:pic>
      <p:grpSp>
        <p:nvGrpSpPr>
          <p:cNvPr id="1453" name="Google Shape;1453;p24"/>
          <p:cNvGrpSpPr/>
          <p:nvPr/>
        </p:nvGrpSpPr>
        <p:grpSpPr>
          <a:xfrm rot="-987768">
            <a:off x="7751817" y="-266278"/>
            <a:ext cx="1344359" cy="1995308"/>
            <a:chOff x="272875" y="1527563"/>
            <a:chExt cx="255950" cy="455000"/>
          </a:xfrm>
        </p:grpSpPr>
        <p:sp>
          <p:nvSpPr>
            <p:cNvPr id="1454" name="Google Shape;1454;p24"/>
            <p:cNvSpPr/>
            <p:nvPr/>
          </p:nvSpPr>
          <p:spPr>
            <a:xfrm>
              <a:off x="471925" y="1963988"/>
              <a:ext cx="26575" cy="18575"/>
            </a:xfrm>
            <a:custGeom>
              <a:rect b="b" l="l" r="r" t="t"/>
              <a:pathLst>
                <a:path extrusionOk="0" h="743" w="1063">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5" name="Google Shape;1455;p24"/>
            <p:cNvSpPr/>
            <p:nvPr/>
          </p:nvSpPr>
          <p:spPr>
            <a:xfrm>
              <a:off x="366725" y="1787738"/>
              <a:ext cx="29875" cy="22300"/>
            </a:xfrm>
            <a:custGeom>
              <a:rect b="b" l="l" r="r" t="t"/>
              <a:pathLst>
                <a:path extrusionOk="0" h="892" w="1195">
                  <a:moveTo>
                    <a:pt x="607" y="1"/>
                  </a:moveTo>
                  <a:cubicBezTo>
                    <a:pt x="0" y="1"/>
                    <a:pt x="0" y="892"/>
                    <a:pt x="607" y="892"/>
                  </a:cubicBezTo>
                  <a:cubicBezTo>
                    <a:pt x="1194" y="892"/>
                    <a:pt x="1194" y="1"/>
                    <a:pt x="607"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6" name="Google Shape;1456;p24"/>
            <p:cNvSpPr/>
            <p:nvPr/>
          </p:nvSpPr>
          <p:spPr>
            <a:xfrm>
              <a:off x="380450" y="1835613"/>
              <a:ext cx="9975" cy="8550"/>
            </a:xfrm>
            <a:custGeom>
              <a:rect b="b" l="l" r="r" t="t"/>
              <a:pathLst>
                <a:path extrusionOk="0" h="342" w="399">
                  <a:moveTo>
                    <a:pt x="209" y="1"/>
                  </a:moveTo>
                  <a:cubicBezTo>
                    <a:pt x="1" y="38"/>
                    <a:pt x="1" y="323"/>
                    <a:pt x="209" y="342"/>
                  </a:cubicBezTo>
                  <a:cubicBezTo>
                    <a:pt x="399" y="323"/>
                    <a:pt x="399" y="38"/>
                    <a:pt x="209"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7" name="Google Shape;1457;p24"/>
            <p:cNvSpPr/>
            <p:nvPr/>
          </p:nvSpPr>
          <p:spPr>
            <a:xfrm>
              <a:off x="416475" y="1837513"/>
              <a:ext cx="5700" cy="4750"/>
            </a:xfrm>
            <a:custGeom>
              <a:rect b="b" l="l" r="r" t="t"/>
              <a:pathLst>
                <a:path extrusionOk="0" h="190" w="228">
                  <a:moveTo>
                    <a:pt x="114" y="0"/>
                  </a:moveTo>
                  <a:cubicBezTo>
                    <a:pt x="0" y="19"/>
                    <a:pt x="0" y="171"/>
                    <a:pt x="114" y="190"/>
                  </a:cubicBezTo>
                  <a:cubicBezTo>
                    <a:pt x="228" y="171"/>
                    <a:pt x="228" y="19"/>
                    <a:pt x="11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8" name="Google Shape;1458;p24"/>
            <p:cNvSpPr/>
            <p:nvPr/>
          </p:nvSpPr>
          <p:spPr>
            <a:xfrm>
              <a:off x="415525" y="1877788"/>
              <a:ext cx="7600" cy="10675"/>
            </a:xfrm>
            <a:custGeom>
              <a:rect b="b" l="l" r="r" t="t"/>
              <a:pathLst>
                <a:path extrusionOk="0" h="427" w="304">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9" name="Google Shape;1459;p24"/>
            <p:cNvSpPr/>
            <p:nvPr/>
          </p:nvSpPr>
          <p:spPr>
            <a:xfrm>
              <a:off x="432600" y="1937038"/>
              <a:ext cx="10450" cy="8075"/>
            </a:xfrm>
            <a:custGeom>
              <a:rect b="b" l="l" r="r" t="t"/>
              <a:pathLst>
                <a:path extrusionOk="0" h="323" w="418">
                  <a:moveTo>
                    <a:pt x="209" y="0"/>
                  </a:moveTo>
                  <a:cubicBezTo>
                    <a:pt x="0" y="0"/>
                    <a:pt x="0" y="323"/>
                    <a:pt x="209" y="323"/>
                  </a:cubicBezTo>
                  <a:cubicBezTo>
                    <a:pt x="417" y="323"/>
                    <a:pt x="417" y="0"/>
                    <a:pt x="209"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0" name="Google Shape;1460;p24"/>
            <p:cNvSpPr/>
            <p:nvPr/>
          </p:nvSpPr>
          <p:spPr>
            <a:xfrm>
              <a:off x="452025" y="1974938"/>
              <a:ext cx="9500" cy="7150"/>
            </a:xfrm>
            <a:custGeom>
              <a:rect b="b" l="l" r="r" t="t"/>
              <a:pathLst>
                <a:path extrusionOk="0" h="286" w="380">
                  <a:moveTo>
                    <a:pt x="190" y="1"/>
                  </a:moveTo>
                  <a:cubicBezTo>
                    <a:pt x="0" y="1"/>
                    <a:pt x="0" y="285"/>
                    <a:pt x="190" y="285"/>
                  </a:cubicBezTo>
                  <a:cubicBezTo>
                    <a:pt x="379" y="285"/>
                    <a:pt x="379" y="1"/>
                    <a:pt x="190"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1" name="Google Shape;1461;p24"/>
            <p:cNvSpPr/>
            <p:nvPr/>
          </p:nvSpPr>
          <p:spPr>
            <a:xfrm>
              <a:off x="472875" y="1918538"/>
              <a:ext cx="19925" cy="15200"/>
            </a:xfrm>
            <a:custGeom>
              <a:rect b="b" l="l" r="r" t="t"/>
              <a:pathLst>
                <a:path extrusionOk="0" h="608" w="797">
                  <a:moveTo>
                    <a:pt x="398" y="1"/>
                  </a:moveTo>
                  <a:cubicBezTo>
                    <a:pt x="0" y="1"/>
                    <a:pt x="0" y="608"/>
                    <a:pt x="398" y="608"/>
                  </a:cubicBezTo>
                  <a:cubicBezTo>
                    <a:pt x="797" y="608"/>
                    <a:pt x="797" y="1"/>
                    <a:pt x="398"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2" name="Google Shape;1462;p24"/>
            <p:cNvSpPr/>
            <p:nvPr/>
          </p:nvSpPr>
          <p:spPr>
            <a:xfrm>
              <a:off x="444900" y="1890113"/>
              <a:ext cx="16150" cy="11875"/>
            </a:xfrm>
            <a:custGeom>
              <a:rect b="b" l="l" r="r" t="t"/>
              <a:pathLst>
                <a:path extrusionOk="0" h="475" w="646">
                  <a:moveTo>
                    <a:pt x="323" y="1"/>
                  </a:moveTo>
                  <a:cubicBezTo>
                    <a:pt x="1" y="1"/>
                    <a:pt x="1" y="475"/>
                    <a:pt x="323" y="475"/>
                  </a:cubicBezTo>
                  <a:cubicBezTo>
                    <a:pt x="645" y="475"/>
                    <a:pt x="645" y="1"/>
                    <a:pt x="32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3" name="Google Shape;1463;p24"/>
            <p:cNvSpPr/>
            <p:nvPr/>
          </p:nvSpPr>
          <p:spPr>
            <a:xfrm>
              <a:off x="398475" y="1905288"/>
              <a:ext cx="11875" cy="11400"/>
            </a:xfrm>
            <a:custGeom>
              <a:rect b="b" l="l" r="r" t="t"/>
              <a:pathLst>
                <a:path extrusionOk="0" h="456" w="475">
                  <a:moveTo>
                    <a:pt x="228" y="0"/>
                  </a:moveTo>
                  <a:cubicBezTo>
                    <a:pt x="0" y="57"/>
                    <a:pt x="0" y="398"/>
                    <a:pt x="228" y="455"/>
                  </a:cubicBezTo>
                  <a:cubicBezTo>
                    <a:pt x="474" y="398"/>
                    <a:pt x="474" y="57"/>
                    <a:pt x="228"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4" name="Google Shape;1464;p24"/>
            <p:cNvSpPr/>
            <p:nvPr/>
          </p:nvSpPr>
          <p:spPr>
            <a:xfrm>
              <a:off x="454400" y="1849363"/>
              <a:ext cx="11850" cy="11400"/>
            </a:xfrm>
            <a:custGeom>
              <a:rect b="b" l="l" r="r" t="t"/>
              <a:pathLst>
                <a:path extrusionOk="0" h="456" w="474">
                  <a:moveTo>
                    <a:pt x="246" y="0"/>
                  </a:moveTo>
                  <a:cubicBezTo>
                    <a:pt x="0" y="57"/>
                    <a:pt x="0" y="398"/>
                    <a:pt x="246" y="455"/>
                  </a:cubicBezTo>
                  <a:cubicBezTo>
                    <a:pt x="474" y="398"/>
                    <a:pt x="474" y="57"/>
                    <a:pt x="24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5" name="Google Shape;1465;p24"/>
            <p:cNvSpPr/>
            <p:nvPr/>
          </p:nvSpPr>
          <p:spPr>
            <a:xfrm>
              <a:off x="428800" y="1830863"/>
              <a:ext cx="14725" cy="11400"/>
            </a:xfrm>
            <a:custGeom>
              <a:rect b="b" l="l" r="r" t="t"/>
              <a:pathLst>
                <a:path extrusionOk="0" h="456" w="589">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6" name="Google Shape;1466;p24"/>
            <p:cNvSpPr/>
            <p:nvPr/>
          </p:nvSpPr>
          <p:spPr>
            <a:xfrm>
              <a:off x="440175" y="1765463"/>
              <a:ext cx="18025" cy="14725"/>
            </a:xfrm>
            <a:custGeom>
              <a:rect b="b" l="l" r="r" t="t"/>
              <a:pathLst>
                <a:path extrusionOk="0" h="589" w="721">
                  <a:moveTo>
                    <a:pt x="361" y="1"/>
                  </a:moveTo>
                  <a:cubicBezTo>
                    <a:pt x="0" y="20"/>
                    <a:pt x="0" y="551"/>
                    <a:pt x="361" y="589"/>
                  </a:cubicBezTo>
                  <a:cubicBezTo>
                    <a:pt x="721" y="551"/>
                    <a:pt x="721" y="20"/>
                    <a:pt x="36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7" name="Google Shape;1467;p24"/>
            <p:cNvSpPr/>
            <p:nvPr/>
          </p:nvSpPr>
          <p:spPr>
            <a:xfrm>
              <a:off x="385200" y="1777313"/>
              <a:ext cx="15650" cy="13300"/>
            </a:xfrm>
            <a:custGeom>
              <a:rect b="b" l="l" r="r" t="t"/>
              <a:pathLst>
                <a:path extrusionOk="0" h="532" w="626">
                  <a:moveTo>
                    <a:pt x="323" y="1"/>
                  </a:moveTo>
                  <a:cubicBezTo>
                    <a:pt x="0" y="39"/>
                    <a:pt x="0" y="494"/>
                    <a:pt x="323" y="532"/>
                  </a:cubicBezTo>
                  <a:cubicBezTo>
                    <a:pt x="626" y="494"/>
                    <a:pt x="626" y="39"/>
                    <a:pt x="32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8" name="Google Shape;1468;p24"/>
            <p:cNvSpPr/>
            <p:nvPr/>
          </p:nvSpPr>
          <p:spPr>
            <a:xfrm>
              <a:off x="399875" y="1703388"/>
              <a:ext cx="16150" cy="11875"/>
            </a:xfrm>
            <a:custGeom>
              <a:rect b="b" l="l" r="r" t="t"/>
              <a:pathLst>
                <a:path extrusionOk="0" h="475" w="646">
                  <a:moveTo>
                    <a:pt x="323" y="1"/>
                  </a:moveTo>
                  <a:cubicBezTo>
                    <a:pt x="1" y="1"/>
                    <a:pt x="1" y="474"/>
                    <a:pt x="323" y="474"/>
                  </a:cubicBezTo>
                  <a:cubicBezTo>
                    <a:pt x="646" y="474"/>
                    <a:pt x="646" y="1"/>
                    <a:pt x="32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9" name="Google Shape;1469;p24"/>
            <p:cNvSpPr/>
            <p:nvPr/>
          </p:nvSpPr>
          <p:spPr>
            <a:xfrm>
              <a:off x="354400" y="1709538"/>
              <a:ext cx="17550" cy="14250"/>
            </a:xfrm>
            <a:custGeom>
              <a:rect b="b" l="l" r="r" t="t"/>
              <a:pathLst>
                <a:path extrusionOk="0" h="570" w="702">
                  <a:moveTo>
                    <a:pt x="341" y="1"/>
                  </a:moveTo>
                  <a:cubicBezTo>
                    <a:pt x="0" y="20"/>
                    <a:pt x="0" y="532"/>
                    <a:pt x="341" y="570"/>
                  </a:cubicBezTo>
                  <a:cubicBezTo>
                    <a:pt x="702" y="532"/>
                    <a:pt x="702" y="20"/>
                    <a:pt x="34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0" name="Google Shape;1470;p24"/>
            <p:cNvSpPr/>
            <p:nvPr/>
          </p:nvSpPr>
          <p:spPr>
            <a:xfrm>
              <a:off x="338275" y="1701963"/>
              <a:ext cx="19450" cy="14250"/>
            </a:xfrm>
            <a:custGeom>
              <a:rect b="b" l="l" r="r" t="t"/>
              <a:pathLst>
                <a:path extrusionOk="0" h="570" w="778">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1" name="Google Shape;1471;p24"/>
            <p:cNvSpPr/>
            <p:nvPr/>
          </p:nvSpPr>
          <p:spPr>
            <a:xfrm>
              <a:off x="388050" y="1631363"/>
              <a:ext cx="17550" cy="13750"/>
            </a:xfrm>
            <a:custGeom>
              <a:rect b="b" l="l" r="r" t="t"/>
              <a:pathLst>
                <a:path extrusionOk="0" h="550" w="702">
                  <a:moveTo>
                    <a:pt x="360" y="0"/>
                  </a:moveTo>
                  <a:cubicBezTo>
                    <a:pt x="0" y="0"/>
                    <a:pt x="0" y="550"/>
                    <a:pt x="360" y="550"/>
                  </a:cubicBezTo>
                  <a:cubicBezTo>
                    <a:pt x="701" y="550"/>
                    <a:pt x="701" y="0"/>
                    <a:pt x="360"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2" name="Google Shape;1472;p24"/>
            <p:cNvSpPr/>
            <p:nvPr/>
          </p:nvSpPr>
          <p:spPr>
            <a:xfrm>
              <a:off x="297525" y="1637988"/>
              <a:ext cx="18975" cy="14725"/>
            </a:xfrm>
            <a:custGeom>
              <a:rect b="b" l="l" r="r" t="t"/>
              <a:pathLst>
                <a:path extrusionOk="0" h="589" w="759">
                  <a:moveTo>
                    <a:pt x="379" y="0"/>
                  </a:moveTo>
                  <a:cubicBezTo>
                    <a:pt x="0" y="0"/>
                    <a:pt x="0" y="588"/>
                    <a:pt x="379" y="588"/>
                  </a:cubicBezTo>
                  <a:cubicBezTo>
                    <a:pt x="759" y="588"/>
                    <a:pt x="759" y="0"/>
                    <a:pt x="379"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3" name="Google Shape;1473;p24"/>
            <p:cNvSpPr/>
            <p:nvPr/>
          </p:nvSpPr>
          <p:spPr>
            <a:xfrm>
              <a:off x="356275" y="1585363"/>
              <a:ext cx="20875" cy="15675"/>
            </a:xfrm>
            <a:custGeom>
              <a:rect b="b" l="l" r="r" t="t"/>
              <a:pathLst>
                <a:path extrusionOk="0" h="627" w="835">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4" name="Google Shape;1474;p24"/>
            <p:cNvSpPr/>
            <p:nvPr/>
          </p:nvSpPr>
          <p:spPr>
            <a:xfrm>
              <a:off x="311750" y="1588238"/>
              <a:ext cx="12800" cy="9500"/>
            </a:xfrm>
            <a:custGeom>
              <a:rect b="b" l="l" r="r" t="t"/>
              <a:pathLst>
                <a:path extrusionOk="0" h="380" w="512">
                  <a:moveTo>
                    <a:pt x="265" y="0"/>
                  </a:moveTo>
                  <a:cubicBezTo>
                    <a:pt x="0" y="0"/>
                    <a:pt x="0" y="379"/>
                    <a:pt x="265" y="379"/>
                  </a:cubicBezTo>
                  <a:cubicBezTo>
                    <a:pt x="512" y="379"/>
                    <a:pt x="512" y="0"/>
                    <a:pt x="265"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5" name="Google Shape;1475;p24"/>
            <p:cNvSpPr/>
            <p:nvPr/>
          </p:nvSpPr>
          <p:spPr>
            <a:xfrm>
              <a:off x="285675" y="1574488"/>
              <a:ext cx="20400" cy="15175"/>
            </a:xfrm>
            <a:custGeom>
              <a:rect b="b" l="l" r="r" t="t"/>
              <a:pathLst>
                <a:path extrusionOk="0" h="607" w="816">
                  <a:moveTo>
                    <a:pt x="398" y="0"/>
                  </a:moveTo>
                  <a:cubicBezTo>
                    <a:pt x="0" y="0"/>
                    <a:pt x="0" y="607"/>
                    <a:pt x="398" y="607"/>
                  </a:cubicBezTo>
                  <a:cubicBezTo>
                    <a:pt x="816" y="607"/>
                    <a:pt x="816" y="0"/>
                    <a:pt x="398"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6" name="Google Shape;1476;p24"/>
            <p:cNvSpPr/>
            <p:nvPr/>
          </p:nvSpPr>
          <p:spPr>
            <a:xfrm>
              <a:off x="354400" y="1551263"/>
              <a:ext cx="9975" cy="8550"/>
            </a:xfrm>
            <a:custGeom>
              <a:rect b="b" l="l" r="r" t="t"/>
              <a:pathLst>
                <a:path extrusionOk="0" h="342" w="399">
                  <a:moveTo>
                    <a:pt x="209" y="0"/>
                  </a:moveTo>
                  <a:cubicBezTo>
                    <a:pt x="0" y="38"/>
                    <a:pt x="0" y="323"/>
                    <a:pt x="209" y="342"/>
                  </a:cubicBezTo>
                  <a:cubicBezTo>
                    <a:pt x="398" y="323"/>
                    <a:pt x="398" y="38"/>
                    <a:pt x="209"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7" name="Google Shape;1477;p24"/>
            <p:cNvSpPr/>
            <p:nvPr/>
          </p:nvSpPr>
          <p:spPr>
            <a:xfrm>
              <a:off x="337800" y="1527563"/>
              <a:ext cx="13300" cy="11400"/>
            </a:xfrm>
            <a:custGeom>
              <a:rect b="b" l="l" r="r" t="t"/>
              <a:pathLst>
                <a:path extrusionOk="0" h="456" w="532">
                  <a:moveTo>
                    <a:pt x="266" y="1"/>
                  </a:moveTo>
                  <a:cubicBezTo>
                    <a:pt x="1" y="38"/>
                    <a:pt x="1" y="418"/>
                    <a:pt x="266" y="455"/>
                  </a:cubicBezTo>
                  <a:cubicBezTo>
                    <a:pt x="531" y="418"/>
                    <a:pt x="531" y="38"/>
                    <a:pt x="266"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8" name="Google Shape;1478;p24"/>
            <p:cNvSpPr/>
            <p:nvPr/>
          </p:nvSpPr>
          <p:spPr>
            <a:xfrm>
              <a:off x="272875" y="1700063"/>
              <a:ext cx="23250" cy="18050"/>
            </a:xfrm>
            <a:custGeom>
              <a:rect b="b" l="l" r="r" t="t"/>
              <a:pathLst>
                <a:path extrusionOk="0" h="722" w="930">
                  <a:moveTo>
                    <a:pt x="474" y="1"/>
                  </a:moveTo>
                  <a:cubicBezTo>
                    <a:pt x="0" y="1"/>
                    <a:pt x="0" y="721"/>
                    <a:pt x="474" y="721"/>
                  </a:cubicBezTo>
                  <a:cubicBezTo>
                    <a:pt x="929" y="721"/>
                    <a:pt x="929" y="1"/>
                    <a:pt x="474"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9" name="Google Shape;1479;p24"/>
            <p:cNvSpPr/>
            <p:nvPr/>
          </p:nvSpPr>
          <p:spPr>
            <a:xfrm>
              <a:off x="507000" y="1726138"/>
              <a:ext cx="3800" cy="3350"/>
            </a:xfrm>
            <a:custGeom>
              <a:rect b="b" l="l" r="r" t="t"/>
              <a:pathLst>
                <a:path extrusionOk="0" h="134" w="152">
                  <a:moveTo>
                    <a:pt x="76" y="0"/>
                  </a:moveTo>
                  <a:cubicBezTo>
                    <a:pt x="0" y="0"/>
                    <a:pt x="0" y="114"/>
                    <a:pt x="76" y="133"/>
                  </a:cubicBezTo>
                  <a:cubicBezTo>
                    <a:pt x="152" y="114"/>
                    <a:pt x="152" y="0"/>
                    <a:pt x="7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0" name="Google Shape;1480;p24"/>
            <p:cNvSpPr/>
            <p:nvPr/>
          </p:nvSpPr>
          <p:spPr>
            <a:xfrm>
              <a:off x="485200" y="1780638"/>
              <a:ext cx="18025" cy="13775"/>
            </a:xfrm>
            <a:custGeom>
              <a:rect b="b" l="l" r="r" t="t"/>
              <a:pathLst>
                <a:path extrusionOk="0" h="551" w="721">
                  <a:moveTo>
                    <a:pt x="360" y="1"/>
                  </a:moveTo>
                  <a:cubicBezTo>
                    <a:pt x="0" y="1"/>
                    <a:pt x="0" y="550"/>
                    <a:pt x="360" y="550"/>
                  </a:cubicBezTo>
                  <a:cubicBezTo>
                    <a:pt x="721" y="550"/>
                    <a:pt x="721" y="1"/>
                    <a:pt x="360"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1" name="Google Shape;1481;p24"/>
            <p:cNvSpPr/>
            <p:nvPr/>
          </p:nvSpPr>
          <p:spPr>
            <a:xfrm>
              <a:off x="502250" y="1829463"/>
              <a:ext cx="9500" cy="6175"/>
            </a:xfrm>
            <a:custGeom>
              <a:rect b="b" l="l" r="r" t="t"/>
              <a:pathLst>
                <a:path extrusionOk="0" h="247" w="38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2" name="Google Shape;1482;p24"/>
            <p:cNvSpPr/>
            <p:nvPr/>
          </p:nvSpPr>
          <p:spPr>
            <a:xfrm>
              <a:off x="504150" y="1867838"/>
              <a:ext cx="24675" cy="18975"/>
            </a:xfrm>
            <a:custGeom>
              <a:rect b="b" l="l" r="r" t="t"/>
              <a:pathLst>
                <a:path extrusionOk="0" h="759" w="987">
                  <a:moveTo>
                    <a:pt x="493" y="1"/>
                  </a:moveTo>
                  <a:cubicBezTo>
                    <a:pt x="1" y="1"/>
                    <a:pt x="1" y="759"/>
                    <a:pt x="493" y="759"/>
                  </a:cubicBezTo>
                  <a:cubicBezTo>
                    <a:pt x="986" y="759"/>
                    <a:pt x="986" y="1"/>
                    <a:pt x="49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3" name="Google Shape;1483;p24"/>
            <p:cNvSpPr/>
            <p:nvPr/>
          </p:nvSpPr>
          <p:spPr>
            <a:xfrm>
              <a:off x="360075" y="1880163"/>
              <a:ext cx="20875" cy="17075"/>
            </a:xfrm>
            <a:custGeom>
              <a:rect b="b" l="l" r="r" t="t"/>
              <a:pathLst>
                <a:path extrusionOk="0" h="683" w="835">
                  <a:moveTo>
                    <a:pt x="418" y="0"/>
                  </a:moveTo>
                  <a:cubicBezTo>
                    <a:pt x="1" y="38"/>
                    <a:pt x="1" y="645"/>
                    <a:pt x="418" y="683"/>
                  </a:cubicBezTo>
                  <a:cubicBezTo>
                    <a:pt x="835" y="645"/>
                    <a:pt x="835" y="38"/>
                    <a:pt x="418"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4" name="Google Shape;1484;p24"/>
            <p:cNvSpPr/>
            <p:nvPr/>
          </p:nvSpPr>
          <p:spPr>
            <a:xfrm>
              <a:off x="319325" y="1860263"/>
              <a:ext cx="16125" cy="12350"/>
            </a:xfrm>
            <a:custGeom>
              <a:rect b="b" l="l" r="r" t="t"/>
              <a:pathLst>
                <a:path extrusionOk="0" h="494" w="645">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5" name="Google Shape;1485;p24"/>
            <p:cNvSpPr/>
            <p:nvPr/>
          </p:nvSpPr>
          <p:spPr>
            <a:xfrm>
              <a:off x="325475" y="1808138"/>
              <a:ext cx="15675" cy="11850"/>
            </a:xfrm>
            <a:custGeom>
              <a:rect b="b" l="l" r="r" t="t"/>
              <a:pathLst>
                <a:path extrusionOk="0" h="474" w="627">
                  <a:moveTo>
                    <a:pt x="304" y="0"/>
                  </a:moveTo>
                  <a:cubicBezTo>
                    <a:pt x="1" y="0"/>
                    <a:pt x="1" y="474"/>
                    <a:pt x="304" y="474"/>
                  </a:cubicBezTo>
                  <a:cubicBezTo>
                    <a:pt x="626" y="474"/>
                    <a:pt x="626" y="0"/>
                    <a:pt x="30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6" name="Google Shape;1486;p24"/>
            <p:cNvSpPr/>
            <p:nvPr/>
          </p:nvSpPr>
          <p:spPr>
            <a:xfrm>
              <a:off x="298950" y="1787738"/>
              <a:ext cx="8550" cy="7150"/>
            </a:xfrm>
            <a:custGeom>
              <a:rect b="b" l="l" r="r" t="t"/>
              <a:pathLst>
                <a:path extrusionOk="0" h="286" w="342">
                  <a:moveTo>
                    <a:pt x="171" y="1"/>
                  </a:moveTo>
                  <a:cubicBezTo>
                    <a:pt x="0" y="20"/>
                    <a:pt x="0" y="266"/>
                    <a:pt x="171" y="285"/>
                  </a:cubicBezTo>
                  <a:cubicBezTo>
                    <a:pt x="341" y="266"/>
                    <a:pt x="341" y="20"/>
                    <a:pt x="17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7" name="Google Shape;1487;p24"/>
            <p:cNvSpPr/>
            <p:nvPr/>
          </p:nvSpPr>
          <p:spPr>
            <a:xfrm>
              <a:off x="445850" y="1622338"/>
              <a:ext cx="21825" cy="16625"/>
            </a:xfrm>
            <a:custGeom>
              <a:rect b="b" l="l" r="r" t="t"/>
              <a:pathLst>
                <a:path extrusionOk="0" h="665" w="873">
                  <a:moveTo>
                    <a:pt x="437" y="1"/>
                  </a:moveTo>
                  <a:cubicBezTo>
                    <a:pt x="1" y="1"/>
                    <a:pt x="1" y="664"/>
                    <a:pt x="437" y="664"/>
                  </a:cubicBezTo>
                  <a:cubicBezTo>
                    <a:pt x="873" y="664"/>
                    <a:pt x="873" y="1"/>
                    <a:pt x="437"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8" name="Google Shape;1488;p24"/>
            <p:cNvSpPr/>
            <p:nvPr/>
          </p:nvSpPr>
          <p:spPr>
            <a:xfrm>
              <a:off x="418850" y="1542263"/>
              <a:ext cx="23250" cy="18975"/>
            </a:xfrm>
            <a:custGeom>
              <a:rect b="b" l="l" r="r" t="t"/>
              <a:pathLst>
                <a:path extrusionOk="0" h="759" w="930">
                  <a:moveTo>
                    <a:pt x="474" y="0"/>
                  </a:moveTo>
                  <a:cubicBezTo>
                    <a:pt x="0" y="38"/>
                    <a:pt x="0" y="721"/>
                    <a:pt x="474" y="758"/>
                  </a:cubicBezTo>
                  <a:cubicBezTo>
                    <a:pt x="929" y="721"/>
                    <a:pt x="929" y="38"/>
                    <a:pt x="47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1489" name="Google Shape;1489;p24"/>
          <p:cNvPicPr preferRelativeResize="0"/>
          <p:nvPr/>
        </p:nvPicPr>
        <p:blipFill>
          <a:blip r:embed="rId3">
            <a:alphaModFix amt="74000"/>
          </a:blip>
          <a:stretch>
            <a:fillRect/>
          </a:stretch>
        </p:blipFill>
        <p:spPr>
          <a:xfrm flipH="1" rot="-10162003">
            <a:off x="-1091107" y="-1133759"/>
            <a:ext cx="2894871" cy="2593322"/>
          </a:xfrm>
          <a:prstGeom prst="rect">
            <a:avLst/>
          </a:prstGeom>
          <a:noFill/>
          <a:ln>
            <a:noFill/>
          </a:ln>
        </p:spPr>
      </p:pic>
      <p:pic>
        <p:nvPicPr>
          <p:cNvPr id="1490" name="Google Shape;1490;p24"/>
          <p:cNvPicPr preferRelativeResize="0"/>
          <p:nvPr/>
        </p:nvPicPr>
        <p:blipFill>
          <a:blip r:embed="rId4">
            <a:alphaModFix amt="76000"/>
          </a:blip>
          <a:stretch>
            <a:fillRect/>
          </a:stretch>
        </p:blipFill>
        <p:spPr>
          <a:xfrm rot="363351">
            <a:off x="802621" y="4291783"/>
            <a:ext cx="7605804" cy="2832383"/>
          </a:xfrm>
          <a:prstGeom prst="rect">
            <a:avLst/>
          </a:prstGeom>
          <a:noFill/>
          <a:ln>
            <a:noFill/>
          </a:ln>
        </p:spPr>
      </p:pic>
      <p:sp>
        <p:nvSpPr>
          <p:cNvPr id="1491" name="Google Shape;1491;p24"/>
          <p:cNvSpPr/>
          <p:nvPr/>
        </p:nvSpPr>
        <p:spPr>
          <a:xfrm rot="9899989">
            <a:off x="-583964" y="4625085"/>
            <a:ext cx="2265015" cy="2165770"/>
          </a:xfrm>
          <a:custGeom>
            <a:rect b="b" l="l" r="r" t="t"/>
            <a:pathLst>
              <a:path extrusionOk="0" h="20404" w="21339">
                <a:moveTo>
                  <a:pt x="95" y="0"/>
                </a:moveTo>
                <a:cubicBezTo>
                  <a:pt x="50" y="0"/>
                  <a:pt x="0" y="36"/>
                  <a:pt x="12" y="93"/>
                </a:cubicBezTo>
                <a:cubicBezTo>
                  <a:pt x="485" y="2330"/>
                  <a:pt x="1054" y="4567"/>
                  <a:pt x="1680" y="6766"/>
                </a:cubicBezTo>
                <a:cubicBezTo>
                  <a:pt x="2324" y="8965"/>
                  <a:pt x="3045" y="11126"/>
                  <a:pt x="3822" y="13249"/>
                </a:cubicBezTo>
                <a:cubicBezTo>
                  <a:pt x="4220" y="14330"/>
                  <a:pt x="4618" y="15391"/>
                  <a:pt x="5054" y="16453"/>
                </a:cubicBezTo>
                <a:cubicBezTo>
                  <a:pt x="5225" y="16889"/>
                  <a:pt x="5433" y="17287"/>
                  <a:pt x="5699" y="17666"/>
                </a:cubicBezTo>
                <a:cubicBezTo>
                  <a:pt x="5926" y="17988"/>
                  <a:pt x="6267" y="18216"/>
                  <a:pt x="6646" y="18348"/>
                </a:cubicBezTo>
                <a:cubicBezTo>
                  <a:pt x="6705" y="18361"/>
                  <a:pt x="6764" y="18368"/>
                  <a:pt x="6823" y="18368"/>
                </a:cubicBezTo>
                <a:cubicBezTo>
                  <a:pt x="7107" y="18368"/>
                  <a:pt x="7384" y="18221"/>
                  <a:pt x="7556" y="17969"/>
                </a:cubicBezTo>
                <a:cubicBezTo>
                  <a:pt x="7746" y="17609"/>
                  <a:pt x="7784" y="17173"/>
                  <a:pt x="7708" y="16775"/>
                </a:cubicBezTo>
                <a:cubicBezTo>
                  <a:pt x="7519" y="15770"/>
                  <a:pt x="7253" y="14784"/>
                  <a:pt x="6893" y="13837"/>
                </a:cubicBezTo>
                <a:cubicBezTo>
                  <a:pt x="6248" y="11941"/>
                  <a:pt x="5414" y="9969"/>
                  <a:pt x="5528" y="7922"/>
                </a:cubicBezTo>
                <a:cubicBezTo>
                  <a:pt x="5543" y="7707"/>
                  <a:pt x="5559" y="7504"/>
                  <a:pt x="5594" y="7294"/>
                </a:cubicBezTo>
                <a:lnTo>
                  <a:pt x="5594" y="7294"/>
                </a:lnTo>
                <a:cubicBezTo>
                  <a:pt x="6312" y="7702"/>
                  <a:pt x="6661" y="8502"/>
                  <a:pt x="6893" y="9268"/>
                </a:cubicBezTo>
                <a:cubicBezTo>
                  <a:pt x="7234" y="10349"/>
                  <a:pt x="7519" y="11467"/>
                  <a:pt x="7822" y="12567"/>
                </a:cubicBezTo>
                <a:lnTo>
                  <a:pt x="8789" y="16036"/>
                </a:lnTo>
                <a:cubicBezTo>
                  <a:pt x="8940" y="16604"/>
                  <a:pt x="9111" y="17173"/>
                  <a:pt x="9263" y="17742"/>
                </a:cubicBezTo>
                <a:cubicBezTo>
                  <a:pt x="9376" y="18216"/>
                  <a:pt x="9509" y="18652"/>
                  <a:pt x="9699" y="19107"/>
                </a:cubicBezTo>
                <a:cubicBezTo>
                  <a:pt x="9966" y="19713"/>
                  <a:pt x="10452" y="20404"/>
                  <a:pt x="11172" y="20404"/>
                </a:cubicBezTo>
                <a:cubicBezTo>
                  <a:pt x="11217" y="20404"/>
                  <a:pt x="11263" y="20401"/>
                  <a:pt x="11310" y="20396"/>
                </a:cubicBezTo>
                <a:cubicBezTo>
                  <a:pt x="11708" y="20339"/>
                  <a:pt x="12068" y="20092"/>
                  <a:pt x="12258" y="19732"/>
                </a:cubicBezTo>
                <a:cubicBezTo>
                  <a:pt x="12485" y="19334"/>
                  <a:pt x="12580" y="18860"/>
                  <a:pt x="12504" y="18405"/>
                </a:cubicBezTo>
                <a:cubicBezTo>
                  <a:pt x="12390" y="17855"/>
                  <a:pt x="12239" y="17306"/>
                  <a:pt x="12030" y="16794"/>
                </a:cubicBezTo>
                <a:cubicBezTo>
                  <a:pt x="11841" y="16263"/>
                  <a:pt x="11651" y="15713"/>
                  <a:pt x="11462" y="15183"/>
                </a:cubicBezTo>
                <a:cubicBezTo>
                  <a:pt x="11101" y="14083"/>
                  <a:pt x="10779" y="12965"/>
                  <a:pt x="10457" y="11865"/>
                </a:cubicBezTo>
                <a:cubicBezTo>
                  <a:pt x="10154" y="10766"/>
                  <a:pt x="9869" y="9628"/>
                  <a:pt x="9623" y="8491"/>
                </a:cubicBezTo>
                <a:cubicBezTo>
                  <a:pt x="9414" y="7486"/>
                  <a:pt x="9168" y="6424"/>
                  <a:pt x="9414" y="5420"/>
                </a:cubicBezTo>
                <a:cubicBezTo>
                  <a:pt x="9462" y="5197"/>
                  <a:pt x="9536" y="5002"/>
                  <a:pt x="9626" y="4810"/>
                </a:cubicBezTo>
                <a:lnTo>
                  <a:pt x="9626" y="4810"/>
                </a:lnTo>
                <a:cubicBezTo>
                  <a:pt x="11118" y="5773"/>
                  <a:pt x="11814" y="7472"/>
                  <a:pt x="12239" y="9135"/>
                </a:cubicBezTo>
                <a:cubicBezTo>
                  <a:pt x="12485" y="10026"/>
                  <a:pt x="12637" y="10936"/>
                  <a:pt x="12807" y="11846"/>
                </a:cubicBezTo>
                <a:cubicBezTo>
                  <a:pt x="13035" y="13040"/>
                  <a:pt x="13300" y="14216"/>
                  <a:pt x="13623" y="15391"/>
                </a:cubicBezTo>
                <a:cubicBezTo>
                  <a:pt x="13945" y="16547"/>
                  <a:pt x="14324" y="17723"/>
                  <a:pt x="14741" y="18879"/>
                </a:cubicBezTo>
                <a:cubicBezTo>
                  <a:pt x="14912" y="19315"/>
                  <a:pt x="15063" y="19827"/>
                  <a:pt x="15480" y="20092"/>
                </a:cubicBezTo>
                <a:cubicBezTo>
                  <a:pt x="15595" y="20165"/>
                  <a:pt x="15723" y="20199"/>
                  <a:pt x="15849" y="20199"/>
                </a:cubicBezTo>
                <a:cubicBezTo>
                  <a:pt x="16119" y="20199"/>
                  <a:pt x="16382" y="20042"/>
                  <a:pt x="16485" y="19770"/>
                </a:cubicBezTo>
                <a:cubicBezTo>
                  <a:pt x="16694" y="19334"/>
                  <a:pt x="16675" y="18765"/>
                  <a:pt x="16656" y="18292"/>
                </a:cubicBezTo>
                <a:cubicBezTo>
                  <a:pt x="16637" y="17723"/>
                  <a:pt x="16542" y="17154"/>
                  <a:pt x="16428" y="16585"/>
                </a:cubicBezTo>
                <a:cubicBezTo>
                  <a:pt x="16125" y="15467"/>
                  <a:pt x="15746" y="14348"/>
                  <a:pt x="15291" y="13268"/>
                </a:cubicBezTo>
                <a:cubicBezTo>
                  <a:pt x="14419" y="10993"/>
                  <a:pt x="13793" y="8623"/>
                  <a:pt x="13433" y="6216"/>
                </a:cubicBezTo>
                <a:cubicBezTo>
                  <a:pt x="13360" y="5689"/>
                  <a:pt x="13392" y="4465"/>
                  <a:pt x="14163" y="4465"/>
                </a:cubicBezTo>
                <a:cubicBezTo>
                  <a:pt x="14197" y="4465"/>
                  <a:pt x="14231" y="4467"/>
                  <a:pt x="14267" y="4472"/>
                </a:cubicBezTo>
                <a:cubicBezTo>
                  <a:pt x="14741" y="4548"/>
                  <a:pt x="15025" y="5060"/>
                  <a:pt x="15234" y="5439"/>
                </a:cubicBezTo>
                <a:cubicBezTo>
                  <a:pt x="15499" y="5913"/>
                  <a:pt x="15727" y="6406"/>
                  <a:pt x="15935" y="6898"/>
                </a:cubicBezTo>
                <a:cubicBezTo>
                  <a:pt x="16732" y="8946"/>
                  <a:pt x="17111" y="11107"/>
                  <a:pt x="17452" y="13268"/>
                </a:cubicBezTo>
                <a:cubicBezTo>
                  <a:pt x="17623" y="14348"/>
                  <a:pt x="17793" y="15429"/>
                  <a:pt x="18002" y="16510"/>
                </a:cubicBezTo>
                <a:cubicBezTo>
                  <a:pt x="18096" y="17040"/>
                  <a:pt x="18229" y="17590"/>
                  <a:pt x="18362" y="18121"/>
                </a:cubicBezTo>
                <a:cubicBezTo>
                  <a:pt x="18476" y="18557"/>
                  <a:pt x="18627" y="19031"/>
                  <a:pt x="18968" y="19334"/>
                </a:cubicBezTo>
                <a:cubicBezTo>
                  <a:pt x="19197" y="19533"/>
                  <a:pt x="19456" y="19618"/>
                  <a:pt x="19715" y="19618"/>
                </a:cubicBezTo>
                <a:cubicBezTo>
                  <a:pt x="20273" y="19618"/>
                  <a:pt x="20833" y="19220"/>
                  <a:pt x="21092" y="18690"/>
                </a:cubicBezTo>
                <a:cubicBezTo>
                  <a:pt x="21300" y="18178"/>
                  <a:pt x="21338" y="17628"/>
                  <a:pt x="21205" y="17078"/>
                </a:cubicBezTo>
                <a:cubicBezTo>
                  <a:pt x="21111" y="16472"/>
                  <a:pt x="20902" y="15884"/>
                  <a:pt x="20731" y="15277"/>
                </a:cubicBezTo>
                <a:lnTo>
                  <a:pt x="18684" y="7903"/>
                </a:lnTo>
                <a:cubicBezTo>
                  <a:pt x="18514" y="7315"/>
                  <a:pt x="18362" y="6728"/>
                  <a:pt x="18191" y="6102"/>
                </a:cubicBezTo>
                <a:cubicBezTo>
                  <a:pt x="18162" y="6043"/>
                  <a:pt x="18106" y="6015"/>
                  <a:pt x="18051" y="6015"/>
                </a:cubicBezTo>
                <a:cubicBezTo>
                  <a:pt x="17966" y="6015"/>
                  <a:pt x="17884" y="6082"/>
                  <a:pt x="17907" y="6197"/>
                </a:cubicBezTo>
                <a:cubicBezTo>
                  <a:pt x="18589" y="8623"/>
                  <a:pt x="19253" y="11050"/>
                  <a:pt x="19935" y="13476"/>
                </a:cubicBezTo>
                <a:lnTo>
                  <a:pt x="20428" y="15315"/>
                </a:lnTo>
                <a:cubicBezTo>
                  <a:pt x="20599" y="15903"/>
                  <a:pt x="20788" y="16491"/>
                  <a:pt x="20902" y="17078"/>
                </a:cubicBezTo>
                <a:cubicBezTo>
                  <a:pt x="21016" y="17609"/>
                  <a:pt x="21035" y="18216"/>
                  <a:pt x="20750" y="18690"/>
                </a:cubicBezTo>
                <a:cubicBezTo>
                  <a:pt x="20542" y="19050"/>
                  <a:pt x="20144" y="19296"/>
                  <a:pt x="19727" y="19334"/>
                </a:cubicBezTo>
                <a:cubicBezTo>
                  <a:pt x="19253" y="19334"/>
                  <a:pt x="18950" y="18917"/>
                  <a:pt x="18798" y="18519"/>
                </a:cubicBezTo>
                <a:cubicBezTo>
                  <a:pt x="18627" y="18026"/>
                  <a:pt x="18495" y="17533"/>
                  <a:pt x="18400" y="17040"/>
                </a:cubicBezTo>
                <a:cubicBezTo>
                  <a:pt x="18172" y="15979"/>
                  <a:pt x="17983" y="14898"/>
                  <a:pt x="17812" y="13837"/>
                </a:cubicBezTo>
                <a:cubicBezTo>
                  <a:pt x="17452" y="11713"/>
                  <a:pt x="17130" y="9571"/>
                  <a:pt x="16428" y="7524"/>
                </a:cubicBezTo>
                <a:cubicBezTo>
                  <a:pt x="16239" y="7031"/>
                  <a:pt x="16049" y="6538"/>
                  <a:pt x="15822" y="6064"/>
                </a:cubicBezTo>
                <a:cubicBezTo>
                  <a:pt x="15632" y="5590"/>
                  <a:pt x="15386" y="5154"/>
                  <a:pt x="15082" y="4756"/>
                </a:cubicBezTo>
                <a:cubicBezTo>
                  <a:pt x="14841" y="4446"/>
                  <a:pt x="14506" y="4199"/>
                  <a:pt x="14120" y="4199"/>
                </a:cubicBezTo>
                <a:cubicBezTo>
                  <a:pt x="14081" y="4199"/>
                  <a:pt x="14042" y="4201"/>
                  <a:pt x="14002" y="4207"/>
                </a:cubicBezTo>
                <a:cubicBezTo>
                  <a:pt x="13661" y="4282"/>
                  <a:pt x="13395" y="4529"/>
                  <a:pt x="13281" y="4851"/>
                </a:cubicBezTo>
                <a:cubicBezTo>
                  <a:pt x="13149" y="5230"/>
                  <a:pt x="13092" y="5609"/>
                  <a:pt x="13130" y="6007"/>
                </a:cubicBezTo>
                <a:cubicBezTo>
                  <a:pt x="13187" y="6538"/>
                  <a:pt x="13281" y="7088"/>
                  <a:pt x="13395" y="7619"/>
                </a:cubicBezTo>
                <a:cubicBezTo>
                  <a:pt x="13623" y="8794"/>
                  <a:pt x="13907" y="9969"/>
                  <a:pt x="14267" y="11126"/>
                </a:cubicBezTo>
                <a:cubicBezTo>
                  <a:pt x="14608" y="12244"/>
                  <a:pt x="15044" y="13344"/>
                  <a:pt x="15442" y="14443"/>
                </a:cubicBezTo>
                <a:cubicBezTo>
                  <a:pt x="15879" y="15524"/>
                  <a:pt x="16182" y="16642"/>
                  <a:pt x="16333" y="17799"/>
                </a:cubicBezTo>
                <a:cubicBezTo>
                  <a:pt x="16409" y="18329"/>
                  <a:pt x="16390" y="18879"/>
                  <a:pt x="16296" y="19410"/>
                </a:cubicBezTo>
                <a:cubicBezTo>
                  <a:pt x="16277" y="19618"/>
                  <a:pt x="16144" y="19789"/>
                  <a:pt x="15973" y="19884"/>
                </a:cubicBezTo>
                <a:cubicBezTo>
                  <a:pt x="15943" y="19889"/>
                  <a:pt x="15912" y="19892"/>
                  <a:pt x="15882" y="19892"/>
                </a:cubicBezTo>
                <a:cubicBezTo>
                  <a:pt x="15710" y="19892"/>
                  <a:pt x="15558" y="19802"/>
                  <a:pt x="15461" y="19656"/>
                </a:cubicBezTo>
                <a:cubicBezTo>
                  <a:pt x="15329" y="19467"/>
                  <a:pt x="15215" y="19258"/>
                  <a:pt x="15139" y="19031"/>
                </a:cubicBezTo>
                <a:cubicBezTo>
                  <a:pt x="15025" y="18746"/>
                  <a:pt x="14912" y="18481"/>
                  <a:pt x="14817" y="18197"/>
                </a:cubicBezTo>
                <a:cubicBezTo>
                  <a:pt x="14608" y="17628"/>
                  <a:pt x="14419" y="17059"/>
                  <a:pt x="14248" y="16491"/>
                </a:cubicBezTo>
                <a:cubicBezTo>
                  <a:pt x="13888" y="15353"/>
                  <a:pt x="13566" y="14178"/>
                  <a:pt x="13300" y="13003"/>
                </a:cubicBezTo>
                <a:cubicBezTo>
                  <a:pt x="13073" y="12017"/>
                  <a:pt x="12921" y="11031"/>
                  <a:pt x="12694" y="10045"/>
                </a:cubicBezTo>
                <a:cubicBezTo>
                  <a:pt x="12334" y="8377"/>
                  <a:pt x="11822" y="6576"/>
                  <a:pt x="10590" y="5306"/>
                </a:cubicBezTo>
                <a:cubicBezTo>
                  <a:pt x="10305" y="5022"/>
                  <a:pt x="9983" y="4756"/>
                  <a:pt x="9623" y="4548"/>
                </a:cubicBezTo>
                <a:cubicBezTo>
                  <a:pt x="9603" y="4534"/>
                  <a:pt x="9580" y="4528"/>
                  <a:pt x="9558" y="4528"/>
                </a:cubicBezTo>
                <a:cubicBezTo>
                  <a:pt x="9517" y="4528"/>
                  <a:pt x="9477" y="4549"/>
                  <a:pt x="9452" y="4586"/>
                </a:cubicBezTo>
                <a:cubicBezTo>
                  <a:pt x="8978" y="5458"/>
                  <a:pt x="9016" y="6481"/>
                  <a:pt x="9168" y="7448"/>
                </a:cubicBezTo>
                <a:cubicBezTo>
                  <a:pt x="9338" y="8510"/>
                  <a:pt x="9604" y="9571"/>
                  <a:pt x="9869" y="10633"/>
                </a:cubicBezTo>
                <a:cubicBezTo>
                  <a:pt x="10438" y="12832"/>
                  <a:pt x="11101" y="14993"/>
                  <a:pt x="11879" y="17135"/>
                </a:cubicBezTo>
                <a:cubicBezTo>
                  <a:pt x="12182" y="18007"/>
                  <a:pt x="12618" y="19182"/>
                  <a:pt x="11784" y="19922"/>
                </a:cubicBezTo>
                <a:cubicBezTo>
                  <a:pt x="11612" y="20082"/>
                  <a:pt x="11386" y="20166"/>
                  <a:pt x="11158" y="20166"/>
                </a:cubicBezTo>
                <a:cubicBezTo>
                  <a:pt x="11008" y="20166"/>
                  <a:pt x="10858" y="20130"/>
                  <a:pt x="10722" y="20055"/>
                </a:cubicBezTo>
                <a:cubicBezTo>
                  <a:pt x="10400" y="19827"/>
                  <a:pt x="10172" y="19524"/>
                  <a:pt x="10021" y="19182"/>
                </a:cubicBezTo>
                <a:cubicBezTo>
                  <a:pt x="9831" y="18784"/>
                  <a:pt x="9699" y="18367"/>
                  <a:pt x="9585" y="17950"/>
                </a:cubicBezTo>
                <a:lnTo>
                  <a:pt x="9111" y="16244"/>
                </a:lnTo>
                <a:lnTo>
                  <a:pt x="8125" y="12832"/>
                </a:lnTo>
                <a:cubicBezTo>
                  <a:pt x="7822" y="11732"/>
                  <a:pt x="7519" y="10614"/>
                  <a:pt x="7177" y="9514"/>
                </a:cubicBezTo>
                <a:cubicBezTo>
                  <a:pt x="6950" y="8737"/>
                  <a:pt x="6665" y="7903"/>
                  <a:pt x="6059" y="7353"/>
                </a:cubicBezTo>
                <a:cubicBezTo>
                  <a:pt x="5907" y="7221"/>
                  <a:pt x="5737" y="7107"/>
                  <a:pt x="5547" y="7012"/>
                </a:cubicBezTo>
                <a:cubicBezTo>
                  <a:pt x="5534" y="7008"/>
                  <a:pt x="5519" y="7005"/>
                  <a:pt x="5505" y="7005"/>
                </a:cubicBezTo>
                <a:cubicBezTo>
                  <a:pt x="5457" y="7005"/>
                  <a:pt x="5410" y="7030"/>
                  <a:pt x="5395" y="7088"/>
                </a:cubicBezTo>
                <a:cubicBezTo>
                  <a:pt x="5054" y="9041"/>
                  <a:pt x="5661" y="10936"/>
                  <a:pt x="6305" y="12775"/>
                </a:cubicBezTo>
                <a:cubicBezTo>
                  <a:pt x="6628" y="13723"/>
                  <a:pt x="6988" y="14671"/>
                  <a:pt x="7253" y="15638"/>
                </a:cubicBezTo>
                <a:cubicBezTo>
                  <a:pt x="7386" y="16093"/>
                  <a:pt x="7481" y="16566"/>
                  <a:pt x="7537" y="17059"/>
                </a:cubicBezTo>
                <a:cubicBezTo>
                  <a:pt x="7556" y="17457"/>
                  <a:pt x="7481" y="17969"/>
                  <a:pt x="7064" y="18121"/>
                </a:cubicBezTo>
                <a:cubicBezTo>
                  <a:pt x="6994" y="18147"/>
                  <a:pt x="6924" y="18158"/>
                  <a:pt x="6855" y="18158"/>
                </a:cubicBezTo>
                <a:cubicBezTo>
                  <a:pt x="6568" y="18158"/>
                  <a:pt x="6295" y="17959"/>
                  <a:pt x="6097" y="17761"/>
                </a:cubicBezTo>
                <a:cubicBezTo>
                  <a:pt x="5774" y="17438"/>
                  <a:pt x="5547" y="17059"/>
                  <a:pt x="5376" y="16642"/>
                </a:cubicBezTo>
                <a:cubicBezTo>
                  <a:pt x="4959" y="15619"/>
                  <a:pt x="4561" y="14595"/>
                  <a:pt x="4182" y="13571"/>
                </a:cubicBezTo>
                <a:cubicBezTo>
                  <a:pt x="3405" y="11505"/>
                  <a:pt x="2703" y="9401"/>
                  <a:pt x="2059" y="7278"/>
                </a:cubicBezTo>
                <a:cubicBezTo>
                  <a:pt x="1414" y="5154"/>
                  <a:pt x="846" y="3012"/>
                  <a:pt x="334" y="851"/>
                </a:cubicBezTo>
                <a:cubicBezTo>
                  <a:pt x="277" y="586"/>
                  <a:pt x="220" y="320"/>
                  <a:pt x="163" y="55"/>
                </a:cubicBezTo>
                <a:cubicBezTo>
                  <a:pt x="156" y="17"/>
                  <a:pt x="126" y="0"/>
                  <a:pt x="95"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2" name="Google Shape;1492;p24"/>
          <p:cNvSpPr txBox="1"/>
          <p:nvPr>
            <p:ph idx="15" type="ctrTitle"/>
          </p:nvPr>
        </p:nvSpPr>
        <p:spPr>
          <a:xfrm>
            <a:off x="736646" y="373025"/>
            <a:ext cx="7672500" cy="577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800"/>
              <a:buNone/>
              <a:defRPr/>
            </a:lvl1pPr>
            <a:lvl2pPr lvl="1" rtl="0" algn="ctr">
              <a:spcBef>
                <a:spcPts val="0"/>
              </a:spcBef>
              <a:spcAft>
                <a:spcPts val="0"/>
              </a:spcAft>
              <a:buSzPts val="800"/>
              <a:buNone/>
              <a:defRPr sz="800"/>
            </a:lvl2pPr>
            <a:lvl3pPr lvl="2" rtl="0" algn="ctr">
              <a:spcBef>
                <a:spcPts val="0"/>
              </a:spcBef>
              <a:spcAft>
                <a:spcPts val="0"/>
              </a:spcAft>
              <a:buSzPts val="800"/>
              <a:buNone/>
              <a:defRPr sz="800"/>
            </a:lvl3pPr>
            <a:lvl4pPr lvl="3" rtl="0" algn="ctr">
              <a:spcBef>
                <a:spcPts val="0"/>
              </a:spcBef>
              <a:spcAft>
                <a:spcPts val="0"/>
              </a:spcAft>
              <a:buSzPts val="800"/>
              <a:buNone/>
              <a:defRPr sz="800"/>
            </a:lvl4pPr>
            <a:lvl5pPr lvl="4" rtl="0" algn="ctr">
              <a:spcBef>
                <a:spcPts val="0"/>
              </a:spcBef>
              <a:spcAft>
                <a:spcPts val="0"/>
              </a:spcAft>
              <a:buSzPts val="800"/>
              <a:buNone/>
              <a:defRPr sz="800"/>
            </a:lvl5pPr>
            <a:lvl6pPr lvl="5" rtl="0" algn="ctr">
              <a:spcBef>
                <a:spcPts val="0"/>
              </a:spcBef>
              <a:spcAft>
                <a:spcPts val="0"/>
              </a:spcAft>
              <a:buSzPts val="800"/>
              <a:buNone/>
              <a:defRPr sz="800"/>
            </a:lvl6pPr>
            <a:lvl7pPr lvl="6" rtl="0" algn="ctr">
              <a:spcBef>
                <a:spcPts val="0"/>
              </a:spcBef>
              <a:spcAft>
                <a:spcPts val="0"/>
              </a:spcAft>
              <a:buSzPts val="800"/>
              <a:buNone/>
              <a:defRPr sz="800"/>
            </a:lvl7pPr>
            <a:lvl8pPr lvl="7" rtl="0" algn="ctr">
              <a:spcBef>
                <a:spcPts val="0"/>
              </a:spcBef>
              <a:spcAft>
                <a:spcPts val="0"/>
              </a:spcAft>
              <a:buSzPts val="800"/>
              <a:buNone/>
              <a:defRPr sz="800"/>
            </a:lvl8pPr>
            <a:lvl9pPr lvl="8" rtl="0" algn="ctr">
              <a:spcBef>
                <a:spcPts val="0"/>
              </a:spcBef>
              <a:spcAft>
                <a:spcPts val="0"/>
              </a:spcAft>
              <a:buSzPts val="800"/>
              <a:buNone/>
              <a:defRPr sz="800"/>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1">
  <p:cSld name="CUSTOM_1">
    <p:spTree>
      <p:nvGrpSpPr>
        <p:cNvPr id="1493" name="Shape 1493"/>
        <p:cNvGrpSpPr/>
        <p:nvPr/>
      </p:nvGrpSpPr>
      <p:grpSpPr>
        <a:xfrm>
          <a:off x="0" y="0"/>
          <a:ext cx="0" cy="0"/>
          <a:chOff x="0" y="0"/>
          <a:chExt cx="0" cy="0"/>
        </a:xfrm>
      </p:grpSpPr>
      <p:sp>
        <p:nvSpPr>
          <p:cNvPr id="1494" name="Google Shape;1494;p25"/>
          <p:cNvSpPr txBox="1"/>
          <p:nvPr>
            <p:ph idx="1" type="subTitle"/>
          </p:nvPr>
        </p:nvSpPr>
        <p:spPr>
          <a:xfrm>
            <a:off x="671450" y="2555700"/>
            <a:ext cx="3566700" cy="11661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600"/>
            </a:lvl1pPr>
            <a:lvl2pPr lvl="1" rtl="0" algn="r">
              <a:lnSpc>
                <a:spcPct val="100000"/>
              </a:lnSpc>
              <a:spcBef>
                <a:spcPts val="0"/>
              </a:spcBef>
              <a:spcAft>
                <a:spcPts val="0"/>
              </a:spcAft>
              <a:buSzPts val="1400"/>
              <a:buNone/>
              <a:defRPr/>
            </a:lvl2pPr>
            <a:lvl3pPr lvl="2" rtl="0" algn="r">
              <a:lnSpc>
                <a:spcPct val="100000"/>
              </a:lnSpc>
              <a:spcBef>
                <a:spcPts val="0"/>
              </a:spcBef>
              <a:spcAft>
                <a:spcPts val="0"/>
              </a:spcAft>
              <a:buSzPts val="1400"/>
              <a:buNone/>
              <a:defRPr/>
            </a:lvl3pPr>
            <a:lvl4pPr lvl="3" rtl="0" algn="r">
              <a:lnSpc>
                <a:spcPct val="100000"/>
              </a:lnSpc>
              <a:spcBef>
                <a:spcPts val="0"/>
              </a:spcBef>
              <a:spcAft>
                <a:spcPts val="0"/>
              </a:spcAft>
              <a:buSzPts val="1400"/>
              <a:buNone/>
              <a:defRPr/>
            </a:lvl4pPr>
            <a:lvl5pPr lvl="4" rtl="0" algn="r">
              <a:lnSpc>
                <a:spcPct val="100000"/>
              </a:lnSpc>
              <a:spcBef>
                <a:spcPts val="0"/>
              </a:spcBef>
              <a:spcAft>
                <a:spcPts val="0"/>
              </a:spcAft>
              <a:buSzPts val="1400"/>
              <a:buNone/>
              <a:defRPr/>
            </a:lvl5pPr>
            <a:lvl6pPr lvl="5" rtl="0" algn="r">
              <a:lnSpc>
                <a:spcPct val="100000"/>
              </a:lnSpc>
              <a:spcBef>
                <a:spcPts val="0"/>
              </a:spcBef>
              <a:spcAft>
                <a:spcPts val="0"/>
              </a:spcAft>
              <a:buSzPts val="1400"/>
              <a:buNone/>
              <a:defRPr/>
            </a:lvl6pPr>
            <a:lvl7pPr lvl="6" rtl="0" algn="r">
              <a:lnSpc>
                <a:spcPct val="100000"/>
              </a:lnSpc>
              <a:spcBef>
                <a:spcPts val="0"/>
              </a:spcBef>
              <a:spcAft>
                <a:spcPts val="0"/>
              </a:spcAft>
              <a:buSzPts val="1400"/>
              <a:buNone/>
              <a:defRPr/>
            </a:lvl7pPr>
            <a:lvl8pPr lvl="7" rtl="0" algn="r">
              <a:lnSpc>
                <a:spcPct val="100000"/>
              </a:lnSpc>
              <a:spcBef>
                <a:spcPts val="0"/>
              </a:spcBef>
              <a:spcAft>
                <a:spcPts val="0"/>
              </a:spcAft>
              <a:buSzPts val="1400"/>
              <a:buNone/>
              <a:defRPr/>
            </a:lvl8pPr>
            <a:lvl9pPr lvl="8" rtl="0" algn="r">
              <a:lnSpc>
                <a:spcPct val="100000"/>
              </a:lnSpc>
              <a:spcBef>
                <a:spcPts val="0"/>
              </a:spcBef>
              <a:spcAft>
                <a:spcPts val="0"/>
              </a:spcAft>
              <a:buSzPts val="1400"/>
              <a:buNone/>
              <a:defRPr/>
            </a:lvl9pPr>
          </a:lstStyle>
          <a:p/>
        </p:txBody>
      </p:sp>
      <p:sp>
        <p:nvSpPr>
          <p:cNvPr id="1495" name="Google Shape;1495;p25"/>
          <p:cNvSpPr txBox="1"/>
          <p:nvPr>
            <p:ph type="ctrTitle"/>
          </p:nvPr>
        </p:nvSpPr>
        <p:spPr>
          <a:xfrm>
            <a:off x="671450" y="1875052"/>
            <a:ext cx="2604300" cy="573000"/>
          </a:xfrm>
          <a:prstGeom prst="rect">
            <a:avLst/>
          </a:prstGeom>
        </p:spPr>
        <p:txBody>
          <a:bodyPr anchorCtr="0" anchor="ctr"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1600"/>
              <a:buNone/>
              <a:defRPr sz="1600"/>
            </a:lvl2pPr>
            <a:lvl3pPr lvl="2" rtl="0">
              <a:spcBef>
                <a:spcPts val="0"/>
              </a:spcBef>
              <a:spcAft>
                <a:spcPts val="0"/>
              </a:spcAft>
              <a:buSzPts val="1600"/>
              <a:buNone/>
              <a:defRPr sz="1600"/>
            </a:lvl3pPr>
            <a:lvl4pPr lvl="3" rtl="0">
              <a:spcBef>
                <a:spcPts val="0"/>
              </a:spcBef>
              <a:spcAft>
                <a:spcPts val="0"/>
              </a:spcAft>
              <a:buSzPts val="1600"/>
              <a:buNone/>
              <a:defRPr sz="1600"/>
            </a:lvl4pPr>
            <a:lvl5pPr lvl="4" rtl="0">
              <a:spcBef>
                <a:spcPts val="0"/>
              </a:spcBef>
              <a:spcAft>
                <a:spcPts val="0"/>
              </a:spcAft>
              <a:buSzPts val="1600"/>
              <a:buNone/>
              <a:defRPr sz="1600"/>
            </a:lvl5pPr>
            <a:lvl6pPr lvl="5" rtl="0">
              <a:spcBef>
                <a:spcPts val="0"/>
              </a:spcBef>
              <a:spcAft>
                <a:spcPts val="0"/>
              </a:spcAft>
              <a:buSzPts val="1600"/>
              <a:buNone/>
              <a:defRPr sz="1600"/>
            </a:lvl6pPr>
            <a:lvl7pPr lvl="6" rtl="0">
              <a:spcBef>
                <a:spcPts val="0"/>
              </a:spcBef>
              <a:spcAft>
                <a:spcPts val="0"/>
              </a:spcAft>
              <a:buSzPts val="1600"/>
              <a:buNone/>
              <a:defRPr sz="1600"/>
            </a:lvl7pPr>
            <a:lvl8pPr lvl="7" rtl="0">
              <a:spcBef>
                <a:spcPts val="0"/>
              </a:spcBef>
              <a:spcAft>
                <a:spcPts val="0"/>
              </a:spcAft>
              <a:buSzPts val="1600"/>
              <a:buNone/>
              <a:defRPr sz="1600"/>
            </a:lvl8pPr>
            <a:lvl9pPr lvl="8" rtl="0">
              <a:spcBef>
                <a:spcPts val="0"/>
              </a:spcBef>
              <a:spcAft>
                <a:spcPts val="0"/>
              </a:spcAft>
              <a:buSzPts val="1600"/>
              <a:buNone/>
              <a:defRPr sz="1600"/>
            </a:lvl9pPr>
          </a:lstStyle>
          <a:p/>
        </p:txBody>
      </p:sp>
      <p:pic>
        <p:nvPicPr>
          <p:cNvPr id="1496" name="Google Shape;1496;p25"/>
          <p:cNvPicPr preferRelativeResize="0"/>
          <p:nvPr/>
        </p:nvPicPr>
        <p:blipFill>
          <a:blip r:embed="rId2">
            <a:alphaModFix amt="64000"/>
          </a:blip>
          <a:stretch>
            <a:fillRect/>
          </a:stretch>
        </p:blipFill>
        <p:spPr>
          <a:xfrm rot="5400000">
            <a:off x="6963311" y="-630813"/>
            <a:ext cx="3592176" cy="3021600"/>
          </a:xfrm>
          <a:prstGeom prst="rect">
            <a:avLst/>
          </a:prstGeom>
          <a:noFill/>
          <a:ln>
            <a:noFill/>
          </a:ln>
        </p:spPr>
      </p:pic>
      <p:pic>
        <p:nvPicPr>
          <p:cNvPr id="1497" name="Google Shape;1497;p25"/>
          <p:cNvPicPr preferRelativeResize="0"/>
          <p:nvPr/>
        </p:nvPicPr>
        <p:blipFill>
          <a:blip r:embed="rId3">
            <a:alphaModFix amt="66000"/>
          </a:blip>
          <a:stretch>
            <a:fillRect/>
          </a:stretch>
        </p:blipFill>
        <p:spPr>
          <a:xfrm flipH="1" rot="1326165">
            <a:off x="-191445" y="4128883"/>
            <a:ext cx="3297389" cy="2276634"/>
          </a:xfrm>
          <a:prstGeom prst="rect">
            <a:avLst/>
          </a:prstGeom>
          <a:noFill/>
          <a:ln>
            <a:noFill/>
          </a:ln>
        </p:spPr>
      </p:pic>
      <p:grpSp>
        <p:nvGrpSpPr>
          <p:cNvPr id="1498" name="Google Shape;1498;p25"/>
          <p:cNvGrpSpPr/>
          <p:nvPr/>
        </p:nvGrpSpPr>
        <p:grpSpPr>
          <a:xfrm rot="-2700000">
            <a:off x="8026513" y="-183341"/>
            <a:ext cx="1344349" cy="1995327"/>
            <a:chOff x="272875" y="1527563"/>
            <a:chExt cx="255950" cy="455000"/>
          </a:xfrm>
        </p:grpSpPr>
        <p:sp>
          <p:nvSpPr>
            <p:cNvPr id="1499" name="Google Shape;1499;p25"/>
            <p:cNvSpPr/>
            <p:nvPr/>
          </p:nvSpPr>
          <p:spPr>
            <a:xfrm>
              <a:off x="471925" y="1963988"/>
              <a:ext cx="26575" cy="18575"/>
            </a:xfrm>
            <a:custGeom>
              <a:rect b="b" l="l" r="r" t="t"/>
              <a:pathLst>
                <a:path extrusionOk="0" h="743" w="1063">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0" name="Google Shape;1500;p25"/>
            <p:cNvSpPr/>
            <p:nvPr/>
          </p:nvSpPr>
          <p:spPr>
            <a:xfrm>
              <a:off x="366725" y="1787738"/>
              <a:ext cx="29875" cy="22300"/>
            </a:xfrm>
            <a:custGeom>
              <a:rect b="b" l="l" r="r" t="t"/>
              <a:pathLst>
                <a:path extrusionOk="0" h="892" w="1195">
                  <a:moveTo>
                    <a:pt x="607" y="1"/>
                  </a:moveTo>
                  <a:cubicBezTo>
                    <a:pt x="0" y="1"/>
                    <a:pt x="0" y="892"/>
                    <a:pt x="607" y="892"/>
                  </a:cubicBezTo>
                  <a:cubicBezTo>
                    <a:pt x="1194" y="892"/>
                    <a:pt x="1194" y="1"/>
                    <a:pt x="607"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1" name="Google Shape;1501;p25"/>
            <p:cNvSpPr/>
            <p:nvPr/>
          </p:nvSpPr>
          <p:spPr>
            <a:xfrm>
              <a:off x="380450" y="1835613"/>
              <a:ext cx="9975" cy="8550"/>
            </a:xfrm>
            <a:custGeom>
              <a:rect b="b" l="l" r="r" t="t"/>
              <a:pathLst>
                <a:path extrusionOk="0" h="342" w="399">
                  <a:moveTo>
                    <a:pt x="209" y="1"/>
                  </a:moveTo>
                  <a:cubicBezTo>
                    <a:pt x="1" y="38"/>
                    <a:pt x="1" y="323"/>
                    <a:pt x="209" y="342"/>
                  </a:cubicBezTo>
                  <a:cubicBezTo>
                    <a:pt x="399" y="323"/>
                    <a:pt x="399" y="38"/>
                    <a:pt x="209"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2" name="Google Shape;1502;p25"/>
            <p:cNvSpPr/>
            <p:nvPr/>
          </p:nvSpPr>
          <p:spPr>
            <a:xfrm>
              <a:off x="416475" y="1837513"/>
              <a:ext cx="5700" cy="4750"/>
            </a:xfrm>
            <a:custGeom>
              <a:rect b="b" l="l" r="r" t="t"/>
              <a:pathLst>
                <a:path extrusionOk="0" h="190" w="228">
                  <a:moveTo>
                    <a:pt x="114" y="0"/>
                  </a:moveTo>
                  <a:cubicBezTo>
                    <a:pt x="0" y="19"/>
                    <a:pt x="0" y="171"/>
                    <a:pt x="114" y="190"/>
                  </a:cubicBezTo>
                  <a:cubicBezTo>
                    <a:pt x="228" y="171"/>
                    <a:pt x="228" y="19"/>
                    <a:pt x="11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3" name="Google Shape;1503;p25"/>
            <p:cNvSpPr/>
            <p:nvPr/>
          </p:nvSpPr>
          <p:spPr>
            <a:xfrm>
              <a:off x="415525" y="1877788"/>
              <a:ext cx="7600" cy="10675"/>
            </a:xfrm>
            <a:custGeom>
              <a:rect b="b" l="l" r="r" t="t"/>
              <a:pathLst>
                <a:path extrusionOk="0" h="427" w="304">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4" name="Google Shape;1504;p25"/>
            <p:cNvSpPr/>
            <p:nvPr/>
          </p:nvSpPr>
          <p:spPr>
            <a:xfrm>
              <a:off x="432600" y="1937038"/>
              <a:ext cx="10450" cy="8075"/>
            </a:xfrm>
            <a:custGeom>
              <a:rect b="b" l="l" r="r" t="t"/>
              <a:pathLst>
                <a:path extrusionOk="0" h="323" w="418">
                  <a:moveTo>
                    <a:pt x="209" y="0"/>
                  </a:moveTo>
                  <a:cubicBezTo>
                    <a:pt x="0" y="0"/>
                    <a:pt x="0" y="323"/>
                    <a:pt x="209" y="323"/>
                  </a:cubicBezTo>
                  <a:cubicBezTo>
                    <a:pt x="417" y="323"/>
                    <a:pt x="417" y="0"/>
                    <a:pt x="209"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5" name="Google Shape;1505;p25"/>
            <p:cNvSpPr/>
            <p:nvPr/>
          </p:nvSpPr>
          <p:spPr>
            <a:xfrm>
              <a:off x="452025" y="1974938"/>
              <a:ext cx="9500" cy="7150"/>
            </a:xfrm>
            <a:custGeom>
              <a:rect b="b" l="l" r="r" t="t"/>
              <a:pathLst>
                <a:path extrusionOk="0" h="286" w="380">
                  <a:moveTo>
                    <a:pt x="190" y="1"/>
                  </a:moveTo>
                  <a:cubicBezTo>
                    <a:pt x="0" y="1"/>
                    <a:pt x="0" y="285"/>
                    <a:pt x="190" y="285"/>
                  </a:cubicBezTo>
                  <a:cubicBezTo>
                    <a:pt x="379" y="285"/>
                    <a:pt x="379" y="1"/>
                    <a:pt x="190"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6" name="Google Shape;1506;p25"/>
            <p:cNvSpPr/>
            <p:nvPr/>
          </p:nvSpPr>
          <p:spPr>
            <a:xfrm>
              <a:off x="472875" y="1918538"/>
              <a:ext cx="19925" cy="15200"/>
            </a:xfrm>
            <a:custGeom>
              <a:rect b="b" l="l" r="r" t="t"/>
              <a:pathLst>
                <a:path extrusionOk="0" h="608" w="797">
                  <a:moveTo>
                    <a:pt x="398" y="1"/>
                  </a:moveTo>
                  <a:cubicBezTo>
                    <a:pt x="0" y="1"/>
                    <a:pt x="0" y="608"/>
                    <a:pt x="398" y="608"/>
                  </a:cubicBezTo>
                  <a:cubicBezTo>
                    <a:pt x="797" y="608"/>
                    <a:pt x="797" y="1"/>
                    <a:pt x="398"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7" name="Google Shape;1507;p25"/>
            <p:cNvSpPr/>
            <p:nvPr/>
          </p:nvSpPr>
          <p:spPr>
            <a:xfrm>
              <a:off x="444900" y="1890113"/>
              <a:ext cx="16150" cy="11875"/>
            </a:xfrm>
            <a:custGeom>
              <a:rect b="b" l="l" r="r" t="t"/>
              <a:pathLst>
                <a:path extrusionOk="0" h="475" w="646">
                  <a:moveTo>
                    <a:pt x="323" y="1"/>
                  </a:moveTo>
                  <a:cubicBezTo>
                    <a:pt x="1" y="1"/>
                    <a:pt x="1" y="475"/>
                    <a:pt x="323" y="475"/>
                  </a:cubicBezTo>
                  <a:cubicBezTo>
                    <a:pt x="645" y="475"/>
                    <a:pt x="645" y="1"/>
                    <a:pt x="32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8" name="Google Shape;1508;p25"/>
            <p:cNvSpPr/>
            <p:nvPr/>
          </p:nvSpPr>
          <p:spPr>
            <a:xfrm>
              <a:off x="398475" y="1905288"/>
              <a:ext cx="11875" cy="11400"/>
            </a:xfrm>
            <a:custGeom>
              <a:rect b="b" l="l" r="r" t="t"/>
              <a:pathLst>
                <a:path extrusionOk="0" h="456" w="475">
                  <a:moveTo>
                    <a:pt x="228" y="0"/>
                  </a:moveTo>
                  <a:cubicBezTo>
                    <a:pt x="0" y="57"/>
                    <a:pt x="0" y="398"/>
                    <a:pt x="228" y="455"/>
                  </a:cubicBezTo>
                  <a:cubicBezTo>
                    <a:pt x="474" y="398"/>
                    <a:pt x="474" y="57"/>
                    <a:pt x="228"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9" name="Google Shape;1509;p25"/>
            <p:cNvSpPr/>
            <p:nvPr/>
          </p:nvSpPr>
          <p:spPr>
            <a:xfrm>
              <a:off x="454400" y="1849363"/>
              <a:ext cx="11850" cy="11400"/>
            </a:xfrm>
            <a:custGeom>
              <a:rect b="b" l="l" r="r" t="t"/>
              <a:pathLst>
                <a:path extrusionOk="0" h="456" w="474">
                  <a:moveTo>
                    <a:pt x="246" y="0"/>
                  </a:moveTo>
                  <a:cubicBezTo>
                    <a:pt x="0" y="57"/>
                    <a:pt x="0" y="398"/>
                    <a:pt x="246" y="455"/>
                  </a:cubicBezTo>
                  <a:cubicBezTo>
                    <a:pt x="474" y="398"/>
                    <a:pt x="474" y="57"/>
                    <a:pt x="24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0" name="Google Shape;1510;p25"/>
            <p:cNvSpPr/>
            <p:nvPr/>
          </p:nvSpPr>
          <p:spPr>
            <a:xfrm>
              <a:off x="428800" y="1830863"/>
              <a:ext cx="14725" cy="11400"/>
            </a:xfrm>
            <a:custGeom>
              <a:rect b="b" l="l" r="r" t="t"/>
              <a:pathLst>
                <a:path extrusionOk="0" h="456" w="589">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1" name="Google Shape;1511;p25"/>
            <p:cNvSpPr/>
            <p:nvPr/>
          </p:nvSpPr>
          <p:spPr>
            <a:xfrm>
              <a:off x="440175" y="1765463"/>
              <a:ext cx="18025" cy="14725"/>
            </a:xfrm>
            <a:custGeom>
              <a:rect b="b" l="l" r="r" t="t"/>
              <a:pathLst>
                <a:path extrusionOk="0" h="589" w="721">
                  <a:moveTo>
                    <a:pt x="361" y="1"/>
                  </a:moveTo>
                  <a:cubicBezTo>
                    <a:pt x="0" y="20"/>
                    <a:pt x="0" y="551"/>
                    <a:pt x="361" y="589"/>
                  </a:cubicBezTo>
                  <a:cubicBezTo>
                    <a:pt x="721" y="551"/>
                    <a:pt x="721" y="20"/>
                    <a:pt x="36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2" name="Google Shape;1512;p25"/>
            <p:cNvSpPr/>
            <p:nvPr/>
          </p:nvSpPr>
          <p:spPr>
            <a:xfrm>
              <a:off x="385200" y="1777313"/>
              <a:ext cx="15650" cy="13300"/>
            </a:xfrm>
            <a:custGeom>
              <a:rect b="b" l="l" r="r" t="t"/>
              <a:pathLst>
                <a:path extrusionOk="0" h="532" w="626">
                  <a:moveTo>
                    <a:pt x="323" y="1"/>
                  </a:moveTo>
                  <a:cubicBezTo>
                    <a:pt x="0" y="39"/>
                    <a:pt x="0" y="494"/>
                    <a:pt x="323" y="532"/>
                  </a:cubicBezTo>
                  <a:cubicBezTo>
                    <a:pt x="626" y="494"/>
                    <a:pt x="626" y="39"/>
                    <a:pt x="32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3" name="Google Shape;1513;p25"/>
            <p:cNvSpPr/>
            <p:nvPr/>
          </p:nvSpPr>
          <p:spPr>
            <a:xfrm>
              <a:off x="399875" y="1703388"/>
              <a:ext cx="16150" cy="11875"/>
            </a:xfrm>
            <a:custGeom>
              <a:rect b="b" l="l" r="r" t="t"/>
              <a:pathLst>
                <a:path extrusionOk="0" h="475" w="646">
                  <a:moveTo>
                    <a:pt x="323" y="1"/>
                  </a:moveTo>
                  <a:cubicBezTo>
                    <a:pt x="1" y="1"/>
                    <a:pt x="1" y="474"/>
                    <a:pt x="323" y="474"/>
                  </a:cubicBezTo>
                  <a:cubicBezTo>
                    <a:pt x="646" y="474"/>
                    <a:pt x="646" y="1"/>
                    <a:pt x="32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4" name="Google Shape;1514;p25"/>
            <p:cNvSpPr/>
            <p:nvPr/>
          </p:nvSpPr>
          <p:spPr>
            <a:xfrm>
              <a:off x="354400" y="1709538"/>
              <a:ext cx="17550" cy="14250"/>
            </a:xfrm>
            <a:custGeom>
              <a:rect b="b" l="l" r="r" t="t"/>
              <a:pathLst>
                <a:path extrusionOk="0" h="570" w="702">
                  <a:moveTo>
                    <a:pt x="341" y="1"/>
                  </a:moveTo>
                  <a:cubicBezTo>
                    <a:pt x="0" y="20"/>
                    <a:pt x="0" y="532"/>
                    <a:pt x="341" y="570"/>
                  </a:cubicBezTo>
                  <a:cubicBezTo>
                    <a:pt x="702" y="532"/>
                    <a:pt x="702" y="20"/>
                    <a:pt x="34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5" name="Google Shape;1515;p25"/>
            <p:cNvSpPr/>
            <p:nvPr/>
          </p:nvSpPr>
          <p:spPr>
            <a:xfrm>
              <a:off x="338275" y="1701963"/>
              <a:ext cx="19450" cy="14250"/>
            </a:xfrm>
            <a:custGeom>
              <a:rect b="b" l="l" r="r" t="t"/>
              <a:pathLst>
                <a:path extrusionOk="0" h="570" w="778">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6" name="Google Shape;1516;p25"/>
            <p:cNvSpPr/>
            <p:nvPr/>
          </p:nvSpPr>
          <p:spPr>
            <a:xfrm>
              <a:off x="388050" y="1631363"/>
              <a:ext cx="17550" cy="13750"/>
            </a:xfrm>
            <a:custGeom>
              <a:rect b="b" l="l" r="r" t="t"/>
              <a:pathLst>
                <a:path extrusionOk="0" h="550" w="702">
                  <a:moveTo>
                    <a:pt x="360" y="0"/>
                  </a:moveTo>
                  <a:cubicBezTo>
                    <a:pt x="0" y="0"/>
                    <a:pt x="0" y="550"/>
                    <a:pt x="360" y="550"/>
                  </a:cubicBezTo>
                  <a:cubicBezTo>
                    <a:pt x="701" y="550"/>
                    <a:pt x="701" y="0"/>
                    <a:pt x="360"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7" name="Google Shape;1517;p25"/>
            <p:cNvSpPr/>
            <p:nvPr/>
          </p:nvSpPr>
          <p:spPr>
            <a:xfrm>
              <a:off x="297525" y="1637988"/>
              <a:ext cx="18975" cy="14725"/>
            </a:xfrm>
            <a:custGeom>
              <a:rect b="b" l="l" r="r" t="t"/>
              <a:pathLst>
                <a:path extrusionOk="0" h="589" w="759">
                  <a:moveTo>
                    <a:pt x="379" y="0"/>
                  </a:moveTo>
                  <a:cubicBezTo>
                    <a:pt x="0" y="0"/>
                    <a:pt x="0" y="588"/>
                    <a:pt x="379" y="588"/>
                  </a:cubicBezTo>
                  <a:cubicBezTo>
                    <a:pt x="759" y="588"/>
                    <a:pt x="759" y="0"/>
                    <a:pt x="379"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8" name="Google Shape;1518;p25"/>
            <p:cNvSpPr/>
            <p:nvPr/>
          </p:nvSpPr>
          <p:spPr>
            <a:xfrm>
              <a:off x="356275" y="1585363"/>
              <a:ext cx="20875" cy="15675"/>
            </a:xfrm>
            <a:custGeom>
              <a:rect b="b" l="l" r="r" t="t"/>
              <a:pathLst>
                <a:path extrusionOk="0" h="627" w="835">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9" name="Google Shape;1519;p25"/>
            <p:cNvSpPr/>
            <p:nvPr/>
          </p:nvSpPr>
          <p:spPr>
            <a:xfrm>
              <a:off x="311750" y="1588238"/>
              <a:ext cx="12800" cy="9500"/>
            </a:xfrm>
            <a:custGeom>
              <a:rect b="b" l="l" r="r" t="t"/>
              <a:pathLst>
                <a:path extrusionOk="0" h="380" w="512">
                  <a:moveTo>
                    <a:pt x="265" y="0"/>
                  </a:moveTo>
                  <a:cubicBezTo>
                    <a:pt x="0" y="0"/>
                    <a:pt x="0" y="379"/>
                    <a:pt x="265" y="379"/>
                  </a:cubicBezTo>
                  <a:cubicBezTo>
                    <a:pt x="512" y="379"/>
                    <a:pt x="512" y="0"/>
                    <a:pt x="265"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0" name="Google Shape;1520;p25"/>
            <p:cNvSpPr/>
            <p:nvPr/>
          </p:nvSpPr>
          <p:spPr>
            <a:xfrm>
              <a:off x="285675" y="1574488"/>
              <a:ext cx="20400" cy="15175"/>
            </a:xfrm>
            <a:custGeom>
              <a:rect b="b" l="l" r="r" t="t"/>
              <a:pathLst>
                <a:path extrusionOk="0" h="607" w="816">
                  <a:moveTo>
                    <a:pt x="398" y="0"/>
                  </a:moveTo>
                  <a:cubicBezTo>
                    <a:pt x="0" y="0"/>
                    <a:pt x="0" y="607"/>
                    <a:pt x="398" y="607"/>
                  </a:cubicBezTo>
                  <a:cubicBezTo>
                    <a:pt x="816" y="607"/>
                    <a:pt x="816" y="0"/>
                    <a:pt x="398"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1" name="Google Shape;1521;p25"/>
            <p:cNvSpPr/>
            <p:nvPr/>
          </p:nvSpPr>
          <p:spPr>
            <a:xfrm>
              <a:off x="354400" y="1551263"/>
              <a:ext cx="9975" cy="8550"/>
            </a:xfrm>
            <a:custGeom>
              <a:rect b="b" l="l" r="r" t="t"/>
              <a:pathLst>
                <a:path extrusionOk="0" h="342" w="399">
                  <a:moveTo>
                    <a:pt x="209" y="0"/>
                  </a:moveTo>
                  <a:cubicBezTo>
                    <a:pt x="0" y="38"/>
                    <a:pt x="0" y="323"/>
                    <a:pt x="209" y="342"/>
                  </a:cubicBezTo>
                  <a:cubicBezTo>
                    <a:pt x="398" y="323"/>
                    <a:pt x="398" y="38"/>
                    <a:pt x="209"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2" name="Google Shape;1522;p25"/>
            <p:cNvSpPr/>
            <p:nvPr/>
          </p:nvSpPr>
          <p:spPr>
            <a:xfrm>
              <a:off x="337800" y="1527563"/>
              <a:ext cx="13300" cy="11400"/>
            </a:xfrm>
            <a:custGeom>
              <a:rect b="b" l="l" r="r" t="t"/>
              <a:pathLst>
                <a:path extrusionOk="0" h="456" w="532">
                  <a:moveTo>
                    <a:pt x="266" y="1"/>
                  </a:moveTo>
                  <a:cubicBezTo>
                    <a:pt x="1" y="38"/>
                    <a:pt x="1" y="418"/>
                    <a:pt x="266" y="455"/>
                  </a:cubicBezTo>
                  <a:cubicBezTo>
                    <a:pt x="531" y="418"/>
                    <a:pt x="531" y="38"/>
                    <a:pt x="266"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3" name="Google Shape;1523;p25"/>
            <p:cNvSpPr/>
            <p:nvPr/>
          </p:nvSpPr>
          <p:spPr>
            <a:xfrm>
              <a:off x="272875" y="1700063"/>
              <a:ext cx="23250" cy="18050"/>
            </a:xfrm>
            <a:custGeom>
              <a:rect b="b" l="l" r="r" t="t"/>
              <a:pathLst>
                <a:path extrusionOk="0" h="722" w="930">
                  <a:moveTo>
                    <a:pt x="474" y="1"/>
                  </a:moveTo>
                  <a:cubicBezTo>
                    <a:pt x="0" y="1"/>
                    <a:pt x="0" y="721"/>
                    <a:pt x="474" y="721"/>
                  </a:cubicBezTo>
                  <a:cubicBezTo>
                    <a:pt x="929" y="721"/>
                    <a:pt x="929" y="1"/>
                    <a:pt x="474"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4" name="Google Shape;1524;p25"/>
            <p:cNvSpPr/>
            <p:nvPr/>
          </p:nvSpPr>
          <p:spPr>
            <a:xfrm>
              <a:off x="507000" y="1726138"/>
              <a:ext cx="3800" cy="3350"/>
            </a:xfrm>
            <a:custGeom>
              <a:rect b="b" l="l" r="r" t="t"/>
              <a:pathLst>
                <a:path extrusionOk="0" h="134" w="152">
                  <a:moveTo>
                    <a:pt x="76" y="0"/>
                  </a:moveTo>
                  <a:cubicBezTo>
                    <a:pt x="0" y="0"/>
                    <a:pt x="0" y="114"/>
                    <a:pt x="76" y="133"/>
                  </a:cubicBezTo>
                  <a:cubicBezTo>
                    <a:pt x="152" y="114"/>
                    <a:pt x="152" y="0"/>
                    <a:pt x="7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5" name="Google Shape;1525;p25"/>
            <p:cNvSpPr/>
            <p:nvPr/>
          </p:nvSpPr>
          <p:spPr>
            <a:xfrm>
              <a:off x="485200" y="1780638"/>
              <a:ext cx="18025" cy="13775"/>
            </a:xfrm>
            <a:custGeom>
              <a:rect b="b" l="l" r="r" t="t"/>
              <a:pathLst>
                <a:path extrusionOk="0" h="551" w="721">
                  <a:moveTo>
                    <a:pt x="360" y="1"/>
                  </a:moveTo>
                  <a:cubicBezTo>
                    <a:pt x="0" y="1"/>
                    <a:pt x="0" y="550"/>
                    <a:pt x="360" y="550"/>
                  </a:cubicBezTo>
                  <a:cubicBezTo>
                    <a:pt x="721" y="550"/>
                    <a:pt x="721" y="1"/>
                    <a:pt x="360"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6" name="Google Shape;1526;p25"/>
            <p:cNvSpPr/>
            <p:nvPr/>
          </p:nvSpPr>
          <p:spPr>
            <a:xfrm>
              <a:off x="502250" y="1829463"/>
              <a:ext cx="9500" cy="6175"/>
            </a:xfrm>
            <a:custGeom>
              <a:rect b="b" l="l" r="r" t="t"/>
              <a:pathLst>
                <a:path extrusionOk="0" h="247" w="38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7" name="Google Shape;1527;p25"/>
            <p:cNvSpPr/>
            <p:nvPr/>
          </p:nvSpPr>
          <p:spPr>
            <a:xfrm>
              <a:off x="504150" y="1867838"/>
              <a:ext cx="24675" cy="18975"/>
            </a:xfrm>
            <a:custGeom>
              <a:rect b="b" l="l" r="r" t="t"/>
              <a:pathLst>
                <a:path extrusionOk="0" h="759" w="987">
                  <a:moveTo>
                    <a:pt x="493" y="1"/>
                  </a:moveTo>
                  <a:cubicBezTo>
                    <a:pt x="1" y="1"/>
                    <a:pt x="1" y="759"/>
                    <a:pt x="493" y="759"/>
                  </a:cubicBezTo>
                  <a:cubicBezTo>
                    <a:pt x="986" y="759"/>
                    <a:pt x="986" y="1"/>
                    <a:pt x="49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8" name="Google Shape;1528;p25"/>
            <p:cNvSpPr/>
            <p:nvPr/>
          </p:nvSpPr>
          <p:spPr>
            <a:xfrm>
              <a:off x="360075" y="1880163"/>
              <a:ext cx="20875" cy="17075"/>
            </a:xfrm>
            <a:custGeom>
              <a:rect b="b" l="l" r="r" t="t"/>
              <a:pathLst>
                <a:path extrusionOk="0" h="683" w="835">
                  <a:moveTo>
                    <a:pt x="418" y="0"/>
                  </a:moveTo>
                  <a:cubicBezTo>
                    <a:pt x="1" y="38"/>
                    <a:pt x="1" y="645"/>
                    <a:pt x="418" y="683"/>
                  </a:cubicBezTo>
                  <a:cubicBezTo>
                    <a:pt x="835" y="645"/>
                    <a:pt x="835" y="38"/>
                    <a:pt x="418"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9" name="Google Shape;1529;p25"/>
            <p:cNvSpPr/>
            <p:nvPr/>
          </p:nvSpPr>
          <p:spPr>
            <a:xfrm>
              <a:off x="319325" y="1860263"/>
              <a:ext cx="16125" cy="12350"/>
            </a:xfrm>
            <a:custGeom>
              <a:rect b="b" l="l" r="r" t="t"/>
              <a:pathLst>
                <a:path extrusionOk="0" h="494" w="645">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0" name="Google Shape;1530;p25"/>
            <p:cNvSpPr/>
            <p:nvPr/>
          </p:nvSpPr>
          <p:spPr>
            <a:xfrm>
              <a:off x="325475" y="1808138"/>
              <a:ext cx="15675" cy="11850"/>
            </a:xfrm>
            <a:custGeom>
              <a:rect b="b" l="l" r="r" t="t"/>
              <a:pathLst>
                <a:path extrusionOk="0" h="474" w="627">
                  <a:moveTo>
                    <a:pt x="304" y="0"/>
                  </a:moveTo>
                  <a:cubicBezTo>
                    <a:pt x="1" y="0"/>
                    <a:pt x="1" y="474"/>
                    <a:pt x="304" y="474"/>
                  </a:cubicBezTo>
                  <a:cubicBezTo>
                    <a:pt x="626" y="474"/>
                    <a:pt x="626" y="0"/>
                    <a:pt x="30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1" name="Google Shape;1531;p25"/>
            <p:cNvSpPr/>
            <p:nvPr/>
          </p:nvSpPr>
          <p:spPr>
            <a:xfrm>
              <a:off x="298950" y="1787738"/>
              <a:ext cx="8550" cy="7150"/>
            </a:xfrm>
            <a:custGeom>
              <a:rect b="b" l="l" r="r" t="t"/>
              <a:pathLst>
                <a:path extrusionOk="0" h="286" w="342">
                  <a:moveTo>
                    <a:pt x="171" y="1"/>
                  </a:moveTo>
                  <a:cubicBezTo>
                    <a:pt x="0" y="20"/>
                    <a:pt x="0" y="266"/>
                    <a:pt x="171" y="285"/>
                  </a:cubicBezTo>
                  <a:cubicBezTo>
                    <a:pt x="341" y="266"/>
                    <a:pt x="341" y="20"/>
                    <a:pt x="17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2" name="Google Shape;1532;p25"/>
            <p:cNvSpPr/>
            <p:nvPr/>
          </p:nvSpPr>
          <p:spPr>
            <a:xfrm>
              <a:off x="445850" y="1622338"/>
              <a:ext cx="21825" cy="16625"/>
            </a:xfrm>
            <a:custGeom>
              <a:rect b="b" l="l" r="r" t="t"/>
              <a:pathLst>
                <a:path extrusionOk="0" h="665" w="873">
                  <a:moveTo>
                    <a:pt x="437" y="1"/>
                  </a:moveTo>
                  <a:cubicBezTo>
                    <a:pt x="1" y="1"/>
                    <a:pt x="1" y="664"/>
                    <a:pt x="437" y="664"/>
                  </a:cubicBezTo>
                  <a:cubicBezTo>
                    <a:pt x="873" y="664"/>
                    <a:pt x="873" y="1"/>
                    <a:pt x="437"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3" name="Google Shape;1533;p25"/>
            <p:cNvSpPr/>
            <p:nvPr/>
          </p:nvSpPr>
          <p:spPr>
            <a:xfrm>
              <a:off x="418850" y="1542263"/>
              <a:ext cx="23250" cy="18975"/>
            </a:xfrm>
            <a:custGeom>
              <a:rect b="b" l="l" r="r" t="t"/>
              <a:pathLst>
                <a:path extrusionOk="0" h="759" w="930">
                  <a:moveTo>
                    <a:pt x="474" y="0"/>
                  </a:moveTo>
                  <a:cubicBezTo>
                    <a:pt x="0" y="38"/>
                    <a:pt x="0" y="721"/>
                    <a:pt x="474" y="758"/>
                  </a:cubicBezTo>
                  <a:cubicBezTo>
                    <a:pt x="929" y="721"/>
                    <a:pt x="929" y="38"/>
                    <a:pt x="47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534" name="Google Shape;1534;p25"/>
          <p:cNvSpPr/>
          <p:nvPr/>
        </p:nvSpPr>
        <p:spPr>
          <a:xfrm>
            <a:off x="4566955" y="-2521549"/>
            <a:ext cx="4624024" cy="7256966"/>
          </a:xfrm>
          <a:custGeom>
            <a:rect b="b" l="l" r="r" t="t"/>
            <a:pathLst>
              <a:path extrusionOk="0" h="94461" w="55812">
                <a:moveTo>
                  <a:pt x="36054" y="83719"/>
                </a:moveTo>
                <a:cubicBezTo>
                  <a:pt x="36059" y="85810"/>
                  <a:pt x="36230" y="87883"/>
                  <a:pt x="36585" y="89937"/>
                </a:cubicBezTo>
                <a:cubicBezTo>
                  <a:pt x="36680" y="90449"/>
                  <a:pt x="36775" y="90942"/>
                  <a:pt x="36888" y="91454"/>
                </a:cubicBezTo>
                <a:cubicBezTo>
                  <a:pt x="36926" y="91719"/>
                  <a:pt x="37002" y="91984"/>
                  <a:pt x="37059" y="92250"/>
                </a:cubicBezTo>
                <a:cubicBezTo>
                  <a:pt x="37097" y="92439"/>
                  <a:pt x="37305" y="92856"/>
                  <a:pt x="37211" y="93046"/>
                </a:cubicBezTo>
                <a:cubicBezTo>
                  <a:pt x="37154" y="93160"/>
                  <a:pt x="36831" y="93255"/>
                  <a:pt x="36718" y="93311"/>
                </a:cubicBezTo>
                <a:cubicBezTo>
                  <a:pt x="36509" y="93425"/>
                  <a:pt x="36282" y="93539"/>
                  <a:pt x="36035" y="93634"/>
                </a:cubicBezTo>
                <a:cubicBezTo>
                  <a:pt x="35599" y="93804"/>
                  <a:pt x="35144" y="93937"/>
                  <a:pt x="34689" y="93994"/>
                </a:cubicBezTo>
                <a:cubicBezTo>
                  <a:pt x="34597" y="94004"/>
                  <a:pt x="34505" y="94009"/>
                  <a:pt x="34414" y="94009"/>
                </a:cubicBezTo>
                <a:cubicBezTo>
                  <a:pt x="33623" y="94009"/>
                  <a:pt x="32889" y="93638"/>
                  <a:pt x="32566" y="92856"/>
                </a:cubicBezTo>
                <a:cubicBezTo>
                  <a:pt x="32244" y="92041"/>
                  <a:pt x="32471" y="91093"/>
                  <a:pt x="32756" y="90297"/>
                </a:cubicBezTo>
                <a:cubicBezTo>
                  <a:pt x="33362" y="88572"/>
                  <a:pt x="34234" y="86923"/>
                  <a:pt x="35125" y="85331"/>
                </a:cubicBezTo>
                <a:cubicBezTo>
                  <a:pt x="35426" y="84788"/>
                  <a:pt x="35736" y="84251"/>
                  <a:pt x="36054" y="83719"/>
                </a:cubicBezTo>
                <a:close/>
                <a:moveTo>
                  <a:pt x="43850" y="72899"/>
                </a:moveTo>
                <a:cubicBezTo>
                  <a:pt x="43926" y="74041"/>
                  <a:pt x="43988" y="75183"/>
                  <a:pt x="44035" y="76326"/>
                </a:cubicBezTo>
                <a:cubicBezTo>
                  <a:pt x="44111" y="78487"/>
                  <a:pt x="44149" y="80629"/>
                  <a:pt x="44130" y="82790"/>
                </a:cubicBezTo>
                <a:cubicBezTo>
                  <a:pt x="44111" y="83871"/>
                  <a:pt x="44092" y="84970"/>
                  <a:pt x="44054" y="86051"/>
                </a:cubicBezTo>
                <a:cubicBezTo>
                  <a:pt x="44016" y="87037"/>
                  <a:pt x="44092" y="88117"/>
                  <a:pt x="43864" y="89065"/>
                </a:cubicBezTo>
                <a:cubicBezTo>
                  <a:pt x="43789" y="89463"/>
                  <a:pt x="43599" y="89823"/>
                  <a:pt x="43334" y="90127"/>
                </a:cubicBezTo>
                <a:cubicBezTo>
                  <a:pt x="43194" y="90249"/>
                  <a:pt x="43052" y="90301"/>
                  <a:pt x="42914" y="90301"/>
                </a:cubicBezTo>
                <a:cubicBezTo>
                  <a:pt x="42585" y="90301"/>
                  <a:pt x="42287" y="90001"/>
                  <a:pt x="42139" y="89653"/>
                </a:cubicBezTo>
                <a:cubicBezTo>
                  <a:pt x="41874" y="88970"/>
                  <a:pt x="41760" y="88193"/>
                  <a:pt x="41609" y="87473"/>
                </a:cubicBezTo>
                <a:cubicBezTo>
                  <a:pt x="41324" y="86165"/>
                  <a:pt x="41021" y="84724"/>
                  <a:pt x="40149" y="83643"/>
                </a:cubicBezTo>
                <a:cubicBezTo>
                  <a:pt x="39770" y="83169"/>
                  <a:pt x="39277" y="82809"/>
                  <a:pt x="38708" y="82582"/>
                </a:cubicBezTo>
                <a:cubicBezTo>
                  <a:pt x="38695" y="82577"/>
                  <a:pt x="38683" y="82574"/>
                  <a:pt x="38671" y="82574"/>
                </a:cubicBezTo>
                <a:cubicBezTo>
                  <a:pt x="38594" y="82574"/>
                  <a:pt x="38540" y="82668"/>
                  <a:pt x="38557" y="82733"/>
                </a:cubicBezTo>
                <a:cubicBezTo>
                  <a:pt x="38917" y="84667"/>
                  <a:pt x="39277" y="86601"/>
                  <a:pt x="39618" y="88534"/>
                </a:cubicBezTo>
                <a:lnTo>
                  <a:pt x="40149" y="91397"/>
                </a:lnTo>
                <a:cubicBezTo>
                  <a:pt x="40263" y="92136"/>
                  <a:pt x="40452" y="92875"/>
                  <a:pt x="40187" y="93596"/>
                </a:cubicBezTo>
                <a:cubicBezTo>
                  <a:pt x="40092" y="93861"/>
                  <a:pt x="39921" y="94183"/>
                  <a:pt x="39618" y="94240"/>
                </a:cubicBezTo>
                <a:cubicBezTo>
                  <a:pt x="39604" y="94243"/>
                  <a:pt x="39590" y="94244"/>
                  <a:pt x="39576" y="94244"/>
                </a:cubicBezTo>
                <a:cubicBezTo>
                  <a:pt x="39294" y="94244"/>
                  <a:pt x="39081" y="93717"/>
                  <a:pt x="38955" y="93482"/>
                </a:cubicBezTo>
                <a:cubicBezTo>
                  <a:pt x="38670" y="92856"/>
                  <a:pt x="38462" y="92193"/>
                  <a:pt x="38348" y="91511"/>
                </a:cubicBezTo>
                <a:cubicBezTo>
                  <a:pt x="38083" y="90146"/>
                  <a:pt x="38045" y="88762"/>
                  <a:pt x="37855" y="87397"/>
                </a:cubicBezTo>
                <a:cubicBezTo>
                  <a:pt x="37647" y="85994"/>
                  <a:pt x="37230" y="84610"/>
                  <a:pt x="36244" y="83549"/>
                </a:cubicBezTo>
                <a:cubicBezTo>
                  <a:pt x="36227" y="83526"/>
                  <a:pt x="36203" y="83515"/>
                  <a:pt x="36178" y="83514"/>
                </a:cubicBezTo>
                <a:lnTo>
                  <a:pt x="36178" y="83514"/>
                </a:lnTo>
                <a:cubicBezTo>
                  <a:pt x="38436" y="79777"/>
                  <a:pt x="41102" y="76305"/>
                  <a:pt x="43850" y="72899"/>
                </a:cubicBezTo>
                <a:close/>
                <a:moveTo>
                  <a:pt x="124" y="0"/>
                </a:moveTo>
                <a:cubicBezTo>
                  <a:pt x="60" y="0"/>
                  <a:pt x="1" y="49"/>
                  <a:pt x="36" y="119"/>
                </a:cubicBezTo>
                <a:lnTo>
                  <a:pt x="17" y="119"/>
                </a:lnTo>
                <a:cubicBezTo>
                  <a:pt x="2955" y="8498"/>
                  <a:pt x="5989" y="16839"/>
                  <a:pt x="9135" y="25123"/>
                </a:cubicBezTo>
                <a:cubicBezTo>
                  <a:pt x="9894" y="27152"/>
                  <a:pt x="10671" y="29180"/>
                  <a:pt x="11467" y="31208"/>
                </a:cubicBezTo>
                <a:cubicBezTo>
                  <a:pt x="12168" y="33028"/>
                  <a:pt x="12794" y="34905"/>
                  <a:pt x="13647" y="36649"/>
                </a:cubicBezTo>
                <a:cubicBezTo>
                  <a:pt x="14292" y="37976"/>
                  <a:pt x="15221" y="39246"/>
                  <a:pt x="16623" y="39796"/>
                </a:cubicBezTo>
                <a:cubicBezTo>
                  <a:pt x="17283" y="40054"/>
                  <a:pt x="17979" y="40142"/>
                  <a:pt x="18690" y="40142"/>
                </a:cubicBezTo>
                <a:cubicBezTo>
                  <a:pt x="19959" y="40142"/>
                  <a:pt x="21272" y="39862"/>
                  <a:pt x="22500" y="39777"/>
                </a:cubicBezTo>
                <a:cubicBezTo>
                  <a:pt x="23246" y="39726"/>
                  <a:pt x="23995" y="39701"/>
                  <a:pt x="24747" y="39701"/>
                </a:cubicBezTo>
                <a:cubicBezTo>
                  <a:pt x="26249" y="39701"/>
                  <a:pt x="27757" y="39802"/>
                  <a:pt x="29249" y="40004"/>
                </a:cubicBezTo>
                <a:cubicBezTo>
                  <a:pt x="31106" y="40270"/>
                  <a:pt x="33021" y="40668"/>
                  <a:pt x="34727" y="41502"/>
                </a:cubicBezTo>
                <a:cubicBezTo>
                  <a:pt x="36433" y="42317"/>
                  <a:pt x="37836" y="43682"/>
                  <a:pt x="38708" y="45350"/>
                </a:cubicBezTo>
                <a:cubicBezTo>
                  <a:pt x="39580" y="46981"/>
                  <a:pt x="40054" y="48782"/>
                  <a:pt x="40471" y="50545"/>
                </a:cubicBezTo>
                <a:cubicBezTo>
                  <a:pt x="42179" y="57664"/>
                  <a:pt x="43282" y="64918"/>
                  <a:pt x="43803" y="72216"/>
                </a:cubicBezTo>
                <a:lnTo>
                  <a:pt x="43803" y="72216"/>
                </a:lnTo>
                <a:cubicBezTo>
                  <a:pt x="43494" y="72599"/>
                  <a:pt x="43186" y="72983"/>
                  <a:pt x="42879" y="73369"/>
                </a:cubicBezTo>
                <a:cubicBezTo>
                  <a:pt x="40831" y="75966"/>
                  <a:pt x="38822" y="78601"/>
                  <a:pt x="37021" y="81387"/>
                </a:cubicBezTo>
                <a:cubicBezTo>
                  <a:pt x="35277" y="84098"/>
                  <a:pt x="33571" y="87018"/>
                  <a:pt x="32471" y="90070"/>
                </a:cubicBezTo>
                <a:cubicBezTo>
                  <a:pt x="31997" y="91359"/>
                  <a:pt x="31770" y="93198"/>
                  <a:pt x="33154" y="94013"/>
                </a:cubicBezTo>
                <a:cubicBezTo>
                  <a:pt x="33534" y="94235"/>
                  <a:pt x="33946" y="94326"/>
                  <a:pt x="34367" y="94326"/>
                </a:cubicBezTo>
                <a:cubicBezTo>
                  <a:pt x="35456" y="94326"/>
                  <a:pt x="36609" y="93717"/>
                  <a:pt x="37457" y="93198"/>
                </a:cubicBezTo>
                <a:cubicBezTo>
                  <a:pt x="37514" y="93160"/>
                  <a:pt x="37533" y="93103"/>
                  <a:pt x="37514" y="93046"/>
                </a:cubicBezTo>
                <a:cubicBezTo>
                  <a:pt x="36725" y="90076"/>
                  <a:pt x="36309" y="87016"/>
                  <a:pt x="36300" y="83937"/>
                </a:cubicBezTo>
                <a:lnTo>
                  <a:pt x="36300" y="83937"/>
                </a:lnTo>
                <a:cubicBezTo>
                  <a:pt x="38208" y="86250"/>
                  <a:pt x="37579" y="89653"/>
                  <a:pt x="38348" y="92383"/>
                </a:cubicBezTo>
                <a:cubicBezTo>
                  <a:pt x="38500" y="93065"/>
                  <a:pt x="38803" y="93710"/>
                  <a:pt x="39201" y="94297"/>
                </a:cubicBezTo>
                <a:cubicBezTo>
                  <a:pt x="39289" y="94413"/>
                  <a:pt x="39407" y="94460"/>
                  <a:pt x="39532" y="94460"/>
                </a:cubicBezTo>
                <a:cubicBezTo>
                  <a:pt x="39756" y="94460"/>
                  <a:pt x="40003" y="94309"/>
                  <a:pt x="40149" y="94127"/>
                </a:cubicBezTo>
                <a:cubicBezTo>
                  <a:pt x="40490" y="93728"/>
                  <a:pt x="40566" y="93103"/>
                  <a:pt x="40547" y="92591"/>
                </a:cubicBezTo>
                <a:cubicBezTo>
                  <a:pt x="40509" y="91681"/>
                  <a:pt x="40244" y="90752"/>
                  <a:pt x="40092" y="89861"/>
                </a:cubicBezTo>
                <a:cubicBezTo>
                  <a:pt x="39670" y="87551"/>
                  <a:pt x="39266" y="85241"/>
                  <a:pt x="38846" y="82914"/>
                </a:cubicBezTo>
                <a:lnTo>
                  <a:pt x="38846" y="82914"/>
                </a:lnTo>
                <a:cubicBezTo>
                  <a:pt x="40217" y="83575"/>
                  <a:pt x="40753" y="85091"/>
                  <a:pt x="41116" y="86487"/>
                </a:cubicBezTo>
                <a:cubicBezTo>
                  <a:pt x="41305" y="87245"/>
                  <a:pt x="41438" y="88022"/>
                  <a:pt x="41628" y="88781"/>
                </a:cubicBezTo>
                <a:cubicBezTo>
                  <a:pt x="41760" y="89349"/>
                  <a:pt x="41874" y="90146"/>
                  <a:pt x="42443" y="90468"/>
                </a:cubicBezTo>
                <a:cubicBezTo>
                  <a:pt x="42589" y="90550"/>
                  <a:pt x="42735" y="90587"/>
                  <a:pt x="42876" y="90587"/>
                </a:cubicBezTo>
                <a:cubicBezTo>
                  <a:pt x="43193" y="90587"/>
                  <a:pt x="43484" y="90402"/>
                  <a:pt x="43694" y="90127"/>
                </a:cubicBezTo>
                <a:cubicBezTo>
                  <a:pt x="44168" y="89539"/>
                  <a:pt x="44225" y="88781"/>
                  <a:pt x="44263" y="88060"/>
                </a:cubicBezTo>
                <a:cubicBezTo>
                  <a:pt x="44376" y="85842"/>
                  <a:pt x="44433" y="83624"/>
                  <a:pt x="44433" y="81425"/>
                </a:cubicBezTo>
                <a:cubicBezTo>
                  <a:pt x="44433" y="78462"/>
                  <a:pt x="44333" y="75502"/>
                  <a:pt x="44134" y="72549"/>
                </a:cubicBezTo>
                <a:lnTo>
                  <a:pt x="44134" y="72549"/>
                </a:lnTo>
                <a:cubicBezTo>
                  <a:pt x="45525" y="70831"/>
                  <a:pt x="46934" y="69129"/>
                  <a:pt x="48319" y="67416"/>
                </a:cubicBezTo>
                <a:cubicBezTo>
                  <a:pt x="50916" y="64213"/>
                  <a:pt x="53457" y="60952"/>
                  <a:pt x="55694" y="57464"/>
                </a:cubicBezTo>
                <a:cubicBezTo>
                  <a:pt x="55812" y="57293"/>
                  <a:pt x="55657" y="57122"/>
                  <a:pt x="55493" y="57122"/>
                </a:cubicBezTo>
                <a:cubicBezTo>
                  <a:pt x="55421" y="57122"/>
                  <a:pt x="55348" y="57155"/>
                  <a:pt x="55295" y="57236"/>
                </a:cubicBezTo>
                <a:cubicBezTo>
                  <a:pt x="51966" y="62402"/>
                  <a:pt x="47953" y="67087"/>
                  <a:pt x="44086" y="71866"/>
                </a:cubicBezTo>
                <a:lnTo>
                  <a:pt x="44086" y="71866"/>
                </a:lnTo>
                <a:cubicBezTo>
                  <a:pt x="43682" y="66321"/>
                  <a:pt x="42926" y="60806"/>
                  <a:pt x="41817" y="55360"/>
                </a:cubicBezTo>
                <a:cubicBezTo>
                  <a:pt x="41400" y="53255"/>
                  <a:pt x="40945" y="51132"/>
                  <a:pt x="40376" y="49066"/>
                </a:cubicBezTo>
                <a:cubicBezTo>
                  <a:pt x="39921" y="47379"/>
                  <a:pt x="39315" y="45673"/>
                  <a:pt x="38310" y="44213"/>
                </a:cubicBezTo>
                <a:cubicBezTo>
                  <a:pt x="36130" y="41104"/>
                  <a:pt x="32301" y="40175"/>
                  <a:pt x="28737" y="39739"/>
                </a:cubicBezTo>
                <a:cubicBezTo>
                  <a:pt x="27406" y="39567"/>
                  <a:pt x="26076" y="39485"/>
                  <a:pt x="24745" y="39485"/>
                </a:cubicBezTo>
                <a:cubicBezTo>
                  <a:pt x="23877" y="39485"/>
                  <a:pt x="23008" y="39520"/>
                  <a:pt x="22140" y="39587"/>
                </a:cubicBezTo>
                <a:cubicBezTo>
                  <a:pt x="21041" y="39680"/>
                  <a:pt x="19854" y="39911"/>
                  <a:pt x="18707" y="39911"/>
                </a:cubicBezTo>
                <a:cubicBezTo>
                  <a:pt x="17736" y="39911"/>
                  <a:pt x="16794" y="39745"/>
                  <a:pt x="15960" y="39189"/>
                </a:cubicBezTo>
                <a:cubicBezTo>
                  <a:pt x="14519" y="38204"/>
                  <a:pt x="13780" y="36479"/>
                  <a:pt x="13173" y="34924"/>
                </a:cubicBezTo>
                <a:cubicBezTo>
                  <a:pt x="12339" y="32820"/>
                  <a:pt x="11543" y="30735"/>
                  <a:pt x="10728" y="28630"/>
                </a:cubicBezTo>
                <a:cubicBezTo>
                  <a:pt x="7505" y="20194"/>
                  <a:pt x="4377" y="11721"/>
                  <a:pt x="1344" y="3228"/>
                </a:cubicBezTo>
                <a:cubicBezTo>
                  <a:pt x="965" y="2166"/>
                  <a:pt x="586" y="1124"/>
                  <a:pt x="226" y="62"/>
                </a:cubicBezTo>
                <a:cubicBezTo>
                  <a:pt x="204" y="19"/>
                  <a:pt x="163" y="0"/>
                  <a:pt x="124" y="0"/>
                </a:cubicBezTo>
                <a:close/>
              </a:path>
            </a:pathLst>
          </a:custGeom>
          <a:solidFill>
            <a:srgbClr val="1C5F6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535" name="Google Shape;1535;p25"/>
          <p:cNvPicPr preferRelativeResize="0"/>
          <p:nvPr/>
        </p:nvPicPr>
        <p:blipFill>
          <a:blip r:embed="rId4">
            <a:alphaModFix amt="74000"/>
          </a:blip>
          <a:stretch>
            <a:fillRect/>
          </a:stretch>
        </p:blipFill>
        <p:spPr>
          <a:xfrm rot="7675040">
            <a:off x="2669916" y="-1516164"/>
            <a:ext cx="2894877" cy="2593327"/>
          </a:xfrm>
          <a:prstGeom prst="rect">
            <a:avLst/>
          </a:prstGeom>
          <a:noFill/>
          <a:ln>
            <a:noFill/>
          </a:ln>
        </p:spPr>
      </p:pic>
      <p:pic>
        <p:nvPicPr>
          <p:cNvPr id="1536" name="Google Shape;1536;p25"/>
          <p:cNvPicPr preferRelativeResize="0"/>
          <p:nvPr/>
        </p:nvPicPr>
        <p:blipFill>
          <a:blip r:embed="rId5">
            <a:alphaModFix amt="74000"/>
          </a:blip>
          <a:stretch>
            <a:fillRect/>
          </a:stretch>
        </p:blipFill>
        <p:spPr>
          <a:xfrm flipH="1" rot="-9631575">
            <a:off x="-1503235" y="-1230424"/>
            <a:ext cx="2894874" cy="2593324"/>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CUSTOM_2">
    <p:spTree>
      <p:nvGrpSpPr>
        <p:cNvPr id="1537" name="Shape 1537"/>
        <p:cNvGrpSpPr/>
        <p:nvPr/>
      </p:nvGrpSpPr>
      <p:grpSpPr>
        <a:xfrm>
          <a:off x="0" y="0"/>
          <a:ext cx="0" cy="0"/>
          <a:chOff x="0" y="0"/>
          <a:chExt cx="0" cy="0"/>
        </a:xfrm>
      </p:grpSpPr>
      <p:sp>
        <p:nvSpPr>
          <p:cNvPr id="1538" name="Google Shape;1538;p26"/>
          <p:cNvSpPr txBox="1"/>
          <p:nvPr>
            <p:ph idx="1" type="subTitle"/>
          </p:nvPr>
        </p:nvSpPr>
        <p:spPr>
          <a:xfrm>
            <a:off x="544025" y="3120381"/>
            <a:ext cx="2286000" cy="476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None/>
              <a:defRPr sz="1600">
                <a:latin typeface="Overpass Black"/>
                <a:ea typeface="Overpass Black"/>
                <a:cs typeface="Overpass Black"/>
                <a:sym typeface="Overpass Black"/>
              </a:defRPr>
            </a:lvl1pPr>
            <a:lvl2pPr lvl="1" rtl="0" algn="ctr">
              <a:lnSpc>
                <a:spcPct val="100000"/>
              </a:lnSpc>
              <a:spcBef>
                <a:spcPts val="0"/>
              </a:spcBef>
              <a:spcAft>
                <a:spcPts val="0"/>
              </a:spcAft>
              <a:buNone/>
              <a:defRPr sz="1600">
                <a:latin typeface="Overpass Black"/>
                <a:ea typeface="Overpass Black"/>
                <a:cs typeface="Overpass Black"/>
                <a:sym typeface="Overpass Black"/>
              </a:defRPr>
            </a:lvl2pPr>
            <a:lvl3pPr lvl="2" rtl="0" algn="ctr">
              <a:lnSpc>
                <a:spcPct val="100000"/>
              </a:lnSpc>
              <a:spcBef>
                <a:spcPts val="0"/>
              </a:spcBef>
              <a:spcAft>
                <a:spcPts val="0"/>
              </a:spcAft>
              <a:buNone/>
              <a:defRPr sz="1600">
                <a:latin typeface="Overpass Black"/>
                <a:ea typeface="Overpass Black"/>
                <a:cs typeface="Overpass Black"/>
                <a:sym typeface="Overpass Black"/>
              </a:defRPr>
            </a:lvl3pPr>
            <a:lvl4pPr lvl="3" rtl="0" algn="ctr">
              <a:lnSpc>
                <a:spcPct val="100000"/>
              </a:lnSpc>
              <a:spcBef>
                <a:spcPts val="0"/>
              </a:spcBef>
              <a:spcAft>
                <a:spcPts val="0"/>
              </a:spcAft>
              <a:buNone/>
              <a:defRPr sz="1600">
                <a:latin typeface="Overpass Black"/>
                <a:ea typeface="Overpass Black"/>
                <a:cs typeface="Overpass Black"/>
                <a:sym typeface="Overpass Black"/>
              </a:defRPr>
            </a:lvl4pPr>
            <a:lvl5pPr lvl="4" rtl="0" algn="ctr">
              <a:lnSpc>
                <a:spcPct val="100000"/>
              </a:lnSpc>
              <a:spcBef>
                <a:spcPts val="0"/>
              </a:spcBef>
              <a:spcAft>
                <a:spcPts val="0"/>
              </a:spcAft>
              <a:buNone/>
              <a:defRPr sz="1600">
                <a:latin typeface="Overpass Black"/>
                <a:ea typeface="Overpass Black"/>
                <a:cs typeface="Overpass Black"/>
                <a:sym typeface="Overpass Black"/>
              </a:defRPr>
            </a:lvl5pPr>
            <a:lvl6pPr lvl="5" rtl="0" algn="ctr">
              <a:lnSpc>
                <a:spcPct val="100000"/>
              </a:lnSpc>
              <a:spcBef>
                <a:spcPts val="0"/>
              </a:spcBef>
              <a:spcAft>
                <a:spcPts val="0"/>
              </a:spcAft>
              <a:buNone/>
              <a:defRPr sz="1600">
                <a:latin typeface="Overpass Black"/>
                <a:ea typeface="Overpass Black"/>
                <a:cs typeface="Overpass Black"/>
                <a:sym typeface="Overpass Black"/>
              </a:defRPr>
            </a:lvl6pPr>
            <a:lvl7pPr lvl="6" rtl="0" algn="ctr">
              <a:lnSpc>
                <a:spcPct val="100000"/>
              </a:lnSpc>
              <a:spcBef>
                <a:spcPts val="0"/>
              </a:spcBef>
              <a:spcAft>
                <a:spcPts val="0"/>
              </a:spcAft>
              <a:buNone/>
              <a:defRPr sz="1600">
                <a:latin typeface="Overpass Black"/>
                <a:ea typeface="Overpass Black"/>
                <a:cs typeface="Overpass Black"/>
                <a:sym typeface="Overpass Black"/>
              </a:defRPr>
            </a:lvl7pPr>
            <a:lvl8pPr lvl="7" rtl="0" algn="ctr">
              <a:lnSpc>
                <a:spcPct val="100000"/>
              </a:lnSpc>
              <a:spcBef>
                <a:spcPts val="0"/>
              </a:spcBef>
              <a:spcAft>
                <a:spcPts val="0"/>
              </a:spcAft>
              <a:buNone/>
              <a:defRPr sz="1600">
                <a:latin typeface="Overpass Black"/>
                <a:ea typeface="Overpass Black"/>
                <a:cs typeface="Overpass Black"/>
                <a:sym typeface="Overpass Black"/>
              </a:defRPr>
            </a:lvl8pPr>
            <a:lvl9pPr lvl="8" rtl="0" algn="ctr">
              <a:lnSpc>
                <a:spcPct val="100000"/>
              </a:lnSpc>
              <a:spcBef>
                <a:spcPts val="0"/>
              </a:spcBef>
              <a:spcAft>
                <a:spcPts val="0"/>
              </a:spcAft>
              <a:buNone/>
              <a:defRPr sz="1600">
                <a:latin typeface="Overpass Black"/>
                <a:ea typeface="Overpass Black"/>
                <a:cs typeface="Overpass Black"/>
                <a:sym typeface="Overpass Black"/>
              </a:defRPr>
            </a:lvl9pPr>
          </a:lstStyle>
          <a:p/>
        </p:txBody>
      </p:sp>
      <p:sp>
        <p:nvSpPr>
          <p:cNvPr id="1539" name="Google Shape;1539;p26"/>
          <p:cNvSpPr txBox="1"/>
          <p:nvPr>
            <p:ph idx="2" type="subTitle"/>
          </p:nvPr>
        </p:nvSpPr>
        <p:spPr>
          <a:xfrm>
            <a:off x="544025" y="3429595"/>
            <a:ext cx="2286000" cy="8463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None/>
              <a:defRPr/>
            </a:lvl1pPr>
            <a:lvl2pPr lvl="1" rtl="0" algn="ctr">
              <a:lnSpc>
                <a:spcPct val="100000"/>
              </a:lnSpc>
              <a:spcBef>
                <a:spcPts val="0"/>
              </a:spcBef>
              <a:spcAft>
                <a:spcPts val="0"/>
              </a:spcAft>
              <a:buNone/>
              <a:defRPr/>
            </a:lvl2pPr>
            <a:lvl3pPr lvl="2" rtl="0" algn="ctr">
              <a:lnSpc>
                <a:spcPct val="100000"/>
              </a:lnSpc>
              <a:spcBef>
                <a:spcPts val="0"/>
              </a:spcBef>
              <a:spcAft>
                <a:spcPts val="0"/>
              </a:spcAft>
              <a:buNone/>
              <a:defRPr/>
            </a:lvl3pPr>
            <a:lvl4pPr lvl="3" rtl="0" algn="ctr">
              <a:lnSpc>
                <a:spcPct val="100000"/>
              </a:lnSpc>
              <a:spcBef>
                <a:spcPts val="0"/>
              </a:spcBef>
              <a:spcAft>
                <a:spcPts val="0"/>
              </a:spcAft>
              <a:buNone/>
              <a:defRPr/>
            </a:lvl4pPr>
            <a:lvl5pPr lvl="4" rtl="0" algn="ctr">
              <a:lnSpc>
                <a:spcPct val="100000"/>
              </a:lnSpc>
              <a:spcBef>
                <a:spcPts val="0"/>
              </a:spcBef>
              <a:spcAft>
                <a:spcPts val="0"/>
              </a:spcAft>
              <a:buNone/>
              <a:defRPr/>
            </a:lvl5pPr>
            <a:lvl6pPr lvl="5" rtl="0" algn="ctr">
              <a:lnSpc>
                <a:spcPct val="100000"/>
              </a:lnSpc>
              <a:spcBef>
                <a:spcPts val="0"/>
              </a:spcBef>
              <a:spcAft>
                <a:spcPts val="0"/>
              </a:spcAft>
              <a:buNone/>
              <a:defRPr/>
            </a:lvl6pPr>
            <a:lvl7pPr lvl="6" rtl="0" algn="ctr">
              <a:lnSpc>
                <a:spcPct val="100000"/>
              </a:lnSpc>
              <a:spcBef>
                <a:spcPts val="0"/>
              </a:spcBef>
              <a:spcAft>
                <a:spcPts val="0"/>
              </a:spcAft>
              <a:buNone/>
              <a:defRPr/>
            </a:lvl7pPr>
            <a:lvl8pPr lvl="7" rtl="0" algn="ctr">
              <a:lnSpc>
                <a:spcPct val="100000"/>
              </a:lnSpc>
              <a:spcBef>
                <a:spcPts val="0"/>
              </a:spcBef>
              <a:spcAft>
                <a:spcPts val="0"/>
              </a:spcAft>
              <a:buNone/>
              <a:defRPr/>
            </a:lvl8pPr>
            <a:lvl9pPr lvl="8" rtl="0" algn="ctr">
              <a:lnSpc>
                <a:spcPct val="100000"/>
              </a:lnSpc>
              <a:spcBef>
                <a:spcPts val="0"/>
              </a:spcBef>
              <a:spcAft>
                <a:spcPts val="0"/>
              </a:spcAft>
              <a:buNone/>
              <a:defRPr/>
            </a:lvl9pPr>
          </a:lstStyle>
          <a:p/>
        </p:txBody>
      </p:sp>
      <p:sp>
        <p:nvSpPr>
          <p:cNvPr id="1540" name="Google Shape;1540;p26"/>
          <p:cNvSpPr txBox="1"/>
          <p:nvPr>
            <p:ph idx="3" type="subTitle"/>
          </p:nvPr>
        </p:nvSpPr>
        <p:spPr>
          <a:xfrm>
            <a:off x="3147280" y="3120381"/>
            <a:ext cx="2467500" cy="476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None/>
              <a:defRPr sz="1600">
                <a:latin typeface="Overpass Black"/>
                <a:ea typeface="Overpass Black"/>
                <a:cs typeface="Overpass Black"/>
                <a:sym typeface="Overpass Black"/>
              </a:defRPr>
            </a:lvl1pPr>
            <a:lvl2pPr lvl="1" rtl="0" algn="ctr">
              <a:lnSpc>
                <a:spcPct val="100000"/>
              </a:lnSpc>
              <a:spcBef>
                <a:spcPts val="0"/>
              </a:spcBef>
              <a:spcAft>
                <a:spcPts val="0"/>
              </a:spcAft>
              <a:buNone/>
              <a:defRPr sz="1600">
                <a:latin typeface="Overpass Black"/>
                <a:ea typeface="Overpass Black"/>
                <a:cs typeface="Overpass Black"/>
                <a:sym typeface="Overpass Black"/>
              </a:defRPr>
            </a:lvl2pPr>
            <a:lvl3pPr lvl="2" rtl="0" algn="ctr">
              <a:lnSpc>
                <a:spcPct val="100000"/>
              </a:lnSpc>
              <a:spcBef>
                <a:spcPts val="0"/>
              </a:spcBef>
              <a:spcAft>
                <a:spcPts val="0"/>
              </a:spcAft>
              <a:buNone/>
              <a:defRPr sz="1600">
                <a:latin typeface="Overpass Black"/>
                <a:ea typeface="Overpass Black"/>
                <a:cs typeface="Overpass Black"/>
                <a:sym typeface="Overpass Black"/>
              </a:defRPr>
            </a:lvl3pPr>
            <a:lvl4pPr lvl="3" rtl="0" algn="ctr">
              <a:lnSpc>
                <a:spcPct val="100000"/>
              </a:lnSpc>
              <a:spcBef>
                <a:spcPts val="0"/>
              </a:spcBef>
              <a:spcAft>
                <a:spcPts val="0"/>
              </a:spcAft>
              <a:buNone/>
              <a:defRPr sz="1600">
                <a:latin typeface="Overpass Black"/>
                <a:ea typeface="Overpass Black"/>
                <a:cs typeface="Overpass Black"/>
                <a:sym typeface="Overpass Black"/>
              </a:defRPr>
            </a:lvl4pPr>
            <a:lvl5pPr lvl="4" rtl="0" algn="ctr">
              <a:lnSpc>
                <a:spcPct val="100000"/>
              </a:lnSpc>
              <a:spcBef>
                <a:spcPts val="0"/>
              </a:spcBef>
              <a:spcAft>
                <a:spcPts val="0"/>
              </a:spcAft>
              <a:buNone/>
              <a:defRPr sz="1600">
                <a:latin typeface="Overpass Black"/>
                <a:ea typeface="Overpass Black"/>
                <a:cs typeface="Overpass Black"/>
                <a:sym typeface="Overpass Black"/>
              </a:defRPr>
            </a:lvl5pPr>
            <a:lvl6pPr lvl="5" rtl="0" algn="ctr">
              <a:lnSpc>
                <a:spcPct val="100000"/>
              </a:lnSpc>
              <a:spcBef>
                <a:spcPts val="0"/>
              </a:spcBef>
              <a:spcAft>
                <a:spcPts val="0"/>
              </a:spcAft>
              <a:buNone/>
              <a:defRPr sz="1600">
                <a:latin typeface="Overpass Black"/>
                <a:ea typeface="Overpass Black"/>
                <a:cs typeface="Overpass Black"/>
                <a:sym typeface="Overpass Black"/>
              </a:defRPr>
            </a:lvl6pPr>
            <a:lvl7pPr lvl="6" rtl="0" algn="ctr">
              <a:lnSpc>
                <a:spcPct val="100000"/>
              </a:lnSpc>
              <a:spcBef>
                <a:spcPts val="0"/>
              </a:spcBef>
              <a:spcAft>
                <a:spcPts val="0"/>
              </a:spcAft>
              <a:buNone/>
              <a:defRPr sz="1600">
                <a:latin typeface="Overpass Black"/>
                <a:ea typeface="Overpass Black"/>
                <a:cs typeface="Overpass Black"/>
                <a:sym typeface="Overpass Black"/>
              </a:defRPr>
            </a:lvl7pPr>
            <a:lvl8pPr lvl="7" rtl="0" algn="ctr">
              <a:lnSpc>
                <a:spcPct val="100000"/>
              </a:lnSpc>
              <a:spcBef>
                <a:spcPts val="0"/>
              </a:spcBef>
              <a:spcAft>
                <a:spcPts val="0"/>
              </a:spcAft>
              <a:buNone/>
              <a:defRPr sz="1600">
                <a:latin typeface="Overpass Black"/>
                <a:ea typeface="Overpass Black"/>
                <a:cs typeface="Overpass Black"/>
                <a:sym typeface="Overpass Black"/>
              </a:defRPr>
            </a:lvl8pPr>
            <a:lvl9pPr lvl="8" rtl="0" algn="ctr">
              <a:lnSpc>
                <a:spcPct val="100000"/>
              </a:lnSpc>
              <a:spcBef>
                <a:spcPts val="0"/>
              </a:spcBef>
              <a:spcAft>
                <a:spcPts val="0"/>
              </a:spcAft>
              <a:buNone/>
              <a:defRPr sz="1600">
                <a:latin typeface="Overpass Black"/>
                <a:ea typeface="Overpass Black"/>
                <a:cs typeface="Overpass Black"/>
                <a:sym typeface="Overpass Black"/>
              </a:defRPr>
            </a:lvl9pPr>
          </a:lstStyle>
          <a:p/>
        </p:txBody>
      </p:sp>
      <p:sp>
        <p:nvSpPr>
          <p:cNvPr id="1541" name="Google Shape;1541;p26"/>
          <p:cNvSpPr txBox="1"/>
          <p:nvPr>
            <p:ph idx="4" type="subTitle"/>
          </p:nvPr>
        </p:nvSpPr>
        <p:spPr>
          <a:xfrm>
            <a:off x="3238030" y="3429595"/>
            <a:ext cx="2286000" cy="8463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None/>
              <a:defRPr/>
            </a:lvl1pPr>
            <a:lvl2pPr lvl="1" rtl="0" algn="ctr">
              <a:lnSpc>
                <a:spcPct val="100000"/>
              </a:lnSpc>
              <a:spcBef>
                <a:spcPts val="0"/>
              </a:spcBef>
              <a:spcAft>
                <a:spcPts val="0"/>
              </a:spcAft>
              <a:buNone/>
              <a:defRPr/>
            </a:lvl2pPr>
            <a:lvl3pPr lvl="2" rtl="0" algn="ctr">
              <a:lnSpc>
                <a:spcPct val="100000"/>
              </a:lnSpc>
              <a:spcBef>
                <a:spcPts val="0"/>
              </a:spcBef>
              <a:spcAft>
                <a:spcPts val="0"/>
              </a:spcAft>
              <a:buNone/>
              <a:defRPr/>
            </a:lvl3pPr>
            <a:lvl4pPr lvl="3" rtl="0" algn="ctr">
              <a:lnSpc>
                <a:spcPct val="100000"/>
              </a:lnSpc>
              <a:spcBef>
                <a:spcPts val="0"/>
              </a:spcBef>
              <a:spcAft>
                <a:spcPts val="0"/>
              </a:spcAft>
              <a:buNone/>
              <a:defRPr/>
            </a:lvl4pPr>
            <a:lvl5pPr lvl="4" rtl="0" algn="ctr">
              <a:lnSpc>
                <a:spcPct val="100000"/>
              </a:lnSpc>
              <a:spcBef>
                <a:spcPts val="0"/>
              </a:spcBef>
              <a:spcAft>
                <a:spcPts val="0"/>
              </a:spcAft>
              <a:buNone/>
              <a:defRPr/>
            </a:lvl5pPr>
            <a:lvl6pPr lvl="5" rtl="0" algn="ctr">
              <a:lnSpc>
                <a:spcPct val="100000"/>
              </a:lnSpc>
              <a:spcBef>
                <a:spcPts val="0"/>
              </a:spcBef>
              <a:spcAft>
                <a:spcPts val="0"/>
              </a:spcAft>
              <a:buNone/>
              <a:defRPr/>
            </a:lvl6pPr>
            <a:lvl7pPr lvl="6" rtl="0" algn="ctr">
              <a:lnSpc>
                <a:spcPct val="100000"/>
              </a:lnSpc>
              <a:spcBef>
                <a:spcPts val="0"/>
              </a:spcBef>
              <a:spcAft>
                <a:spcPts val="0"/>
              </a:spcAft>
              <a:buNone/>
              <a:defRPr/>
            </a:lvl7pPr>
            <a:lvl8pPr lvl="7" rtl="0" algn="ctr">
              <a:lnSpc>
                <a:spcPct val="100000"/>
              </a:lnSpc>
              <a:spcBef>
                <a:spcPts val="0"/>
              </a:spcBef>
              <a:spcAft>
                <a:spcPts val="0"/>
              </a:spcAft>
              <a:buNone/>
              <a:defRPr/>
            </a:lvl8pPr>
            <a:lvl9pPr lvl="8" rtl="0" algn="ctr">
              <a:lnSpc>
                <a:spcPct val="100000"/>
              </a:lnSpc>
              <a:spcBef>
                <a:spcPts val="0"/>
              </a:spcBef>
              <a:spcAft>
                <a:spcPts val="0"/>
              </a:spcAft>
              <a:buNone/>
              <a:defRPr/>
            </a:lvl9pPr>
          </a:lstStyle>
          <a:p/>
        </p:txBody>
      </p:sp>
      <p:sp>
        <p:nvSpPr>
          <p:cNvPr id="1542" name="Google Shape;1542;p26"/>
          <p:cNvSpPr txBox="1"/>
          <p:nvPr>
            <p:ph idx="5" type="subTitle"/>
          </p:nvPr>
        </p:nvSpPr>
        <p:spPr>
          <a:xfrm>
            <a:off x="5784651" y="3120381"/>
            <a:ext cx="2467500" cy="476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None/>
              <a:defRPr sz="1600">
                <a:latin typeface="Overpass Black"/>
                <a:ea typeface="Overpass Black"/>
                <a:cs typeface="Overpass Black"/>
                <a:sym typeface="Overpass Black"/>
              </a:defRPr>
            </a:lvl1pPr>
            <a:lvl2pPr lvl="1" rtl="0" algn="ctr">
              <a:lnSpc>
                <a:spcPct val="100000"/>
              </a:lnSpc>
              <a:spcBef>
                <a:spcPts val="0"/>
              </a:spcBef>
              <a:spcAft>
                <a:spcPts val="0"/>
              </a:spcAft>
              <a:buNone/>
              <a:defRPr sz="1600">
                <a:latin typeface="Overpass Black"/>
                <a:ea typeface="Overpass Black"/>
                <a:cs typeface="Overpass Black"/>
                <a:sym typeface="Overpass Black"/>
              </a:defRPr>
            </a:lvl2pPr>
            <a:lvl3pPr lvl="2" rtl="0" algn="ctr">
              <a:lnSpc>
                <a:spcPct val="100000"/>
              </a:lnSpc>
              <a:spcBef>
                <a:spcPts val="0"/>
              </a:spcBef>
              <a:spcAft>
                <a:spcPts val="0"/>
              </a:spcAft>
              <a:buNone/>
              <a:defRPr sz="1600">
                <a:latin typeface="Overpass Black"/>
                <a:ea typeface="Overpass Black"/>
                <a:cs typeface="Overpass Black"/>
                <a:sym typeface="Overpass Black"/>
              </a:defRPr>
            </a:lvl3pPr>
            <a:lvl4pPr lvl="3" rtl="0" algn="ctr">
              <a:lnSpc>
                <a:spcPct val="100000"/>
              </a:lnSpc>
              <a:spcBef>
                <a:spcPts val="0"/>
              </a:spcBef>
              <a:spcAft>
                <a:spcPts val="0"/>
              </a:spcAft>
              <a:buNone/>
              <a:defRPr sz="1600">
                <a:latin typeface="Overpass Black"/>
                <a:ea typeface="Overpass Black"/>
                <a:cs typeface="Overpass Black"/>
                <a:sym typeface="Overpass Black"/>
              </a:defRPr>
            </a:lvl4pPr>
            <a:lvl5pPr lvl="4" rtl="0" algn="ctr">
              <a:lnSpc>
                <a:spcPct val="100000"/>
              </a:lnSpc>
              <a:spcBef>
                <a:spcPts val="0"/>
              </a:spcBef>
              <a:spcAft>
                <a:spcPts val="0"/>
              </a:spcAft>
              <a:buNone/>
              <a:defRPr sz="1600">
                <a:latin typeface="Overpass Black"/>
                <a:ea typeface="Overpass Black"/>
                <a:cs typeface="Overpass Black"/>
                <a:sym typeface="Overpass Black"/>
              </a:defRPr>
            </a:lvl5pPr>
            <a:lvl6pPr lvl="5" rtl="0" algn="ctr">
              <a:lnSpc>
                <a:spcPct val="100000"/>
              </a:lnSpc>
              <a:spcBef>
                <a:spcPts val="0"/>
              </a:spcBef>
              <a:spcAft>
                <a:spcPts val="0"/>
              </a:spcAft>
              <a:buNone/>
              <a:defRPr sz="1600">
                <a:latin typeface="Overpass Black"/>
                <a:ea typeface="Overpass Black"/>
                <a:cs typeface="Overpass Black"/>
                <a:sym typeface="Overpass Black"/>
              </a:defRPr>
            </a:lvl6pPr>
            <a:lvl7pPr lvl="6" rtl="0" algn="ctr">
              <a:lnSpc>
                <a:spcPct val="100000"/>
              </a:lnSpc>
              <a:spcBef>
                <a:spcPts val="0"/>
              </a:spcBef>
              <a:spcAft>
                <a:spcPts val="0"/>
              </a:spcAft>
              <a:buNone/>
              <a:defRPr sz="1600">
                <a:latin typeface="Overpass Black"/>
                <a:ea typeface="Overpass Black"/>
                <a:cs typeface="Overpass Black"/>
                <a:sym typeface="Overpass Black"/>
              </a:defRPr>
            </a:lvl7pPr>
            <a:lvl8pPr lvl="7" rtl="0" algn="ctr">
              <a:lnSpc>
                <a:spcPct val="100000"/>
              </a:lnSpc>
              <a:spcBef>
                <a:spcPts val="0"/>
              </a:spcBef>
              <a:spcAft>
                <a:spcPts val="0"/>
              </a:spcAft>
              <a:buNone/>
              <a:defRPr sz="1600">
                <a:latin typeface="Overpass Black"/>
                <a:ea typeface="Overpass Black"/>
                <a:cs typeface="Overpass Black"/>
                <a:sym typeface="Overpass Black"/>
              </a:defRPr>
            </a:lvl8pPr>
            <a:lvl9pPr lvl="8" rtl="0" algn="ctr">
              <a:lnSpc>
                <a:spcPct val="100000"/>
              </a:lnSpc>
              <a:spcBef>
                <a:spcPts val="0"/>
              </a:spcBef>
              <a:spcAft>
                <a:spcPts val="0"/>
              </a:spcAft>
              <a:buNone/>
              <a:defRPr sz="1600">
                <a:latin typeface="Overpass Black"/>
                <a:ea typeface="Overpass Black"/>
                <a:cs typeface="Overpass Black"/>
                <a:sym typeface="Overpass Black"/>
              </a:defRPr>
            </a:lvl9pPr>
          </a:lstStyle>
          <a:p/>
        </p:txBody>
      </p:sp>
      <p:sp>
        <p:nvSpPr>
          <p:cNvPr id="1543" name="Google Shape;1543;p26"/>
          <p:cNvSpPr txBox="1"/>
          <p:nvPr>
            <p:ph idx="6" type="subTitle"/>
          </p:nvPr>
        </p:nvSpPr>
        <p:spPr>
          <a:xfrm>
            <a:off x="5875400" y="3429595"/>
            <a:ext cx="2286000" cy="8463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None/>
              <a:defRPr/>
            </a:lvl1pPr>
            <a:lvl2pPr lvl="1" rtl="0" algn="ctr">
              <a:lnSpc>
                <a:spcPct val="100000"/>
              </a:lnSpc>
              <a:spcBef>
                <a:spcPts val="0"/>
              </a:spcBef>
              <a:spcAft>
                <a:spcPts val="0"/>
              </a:spcAft>
              <a:buNone/>
              <a:defRPr/>
            </a:lvl2pPr>
            <a:lvl3pPr lvl="2" rtl="0" algn="ctr">
              <a:lnSpc>
                <a:spcPct val="100000"/>
              </a:lnSpc>
              <a:spcBef>
                <a:spcPts val="0"/>
              </a:spcBef>
              <a:spcAft>
                <a:spcPts val="0"/>
              </a:spcAft>
              <a:buNone/>
              <a:defRPr/>
            </a:lvl3pPr>
            <a:lvl4pPr lvl="3" rtl="0" algn="ctr">
              <a:lnSpc>
                <a:spcPct val="100000"/>
              </a:lnSpc>
              <a:spcBef>
                <a:spcPts val="0"/>
              </a:spcBef>
              <a:spcAft>
                <a:spcPts val="0"/>
              </a:spcAft>
              <a:buNone/>
              <a:defRPr/>
            </a:lvl4pPr>
            <a:lvl5pPr lvl="4" rtl="0" algn="ctr">
              <a:lnSpc>
                <a:spcPct val="100000"/>
              </a:lnSpc>
              <a:spcBef>
                <a:spcPts val="0"/>
              </a:spcBef>
              <a:spcAft>
                <a:spcPts val="0"/>
              </a:spcAft>
              <a:buNone/>
              <a:defRPr/>
            </a:lvl5pPr>
            <a:lvl6pPr lvl="5" rtl="0" algn="ctr">
              <a:lnSpc>
                <a:spcPct val="100000"/>
              </a:lnSpc>
              <a:spcBef>
                <a:spcPts val="0"/>
              </a:spcBef>
              <a:spcAft>
                <a:spcPts val="0"/>
              </a:spcAft>
              <a:buNone/>
              <a:defRPr/>
            </a:lvl6pPr>
            <a:lvl7pPr lvl="6" rtl="0" algn="ctr">
              <a:lnSpc>
                <a:spcPct val="100000"/>
              </a:lnSpc>
              <a:spcBef>
                <a:spcPts val="0"/>
              </a:spcBef>
              <a:spcAft>
                <a:spcPts val="0"/>
              </a:spcAft>
              <a:buNone/>
              <a:defRPr/>
            </a:lvl7pPr>
            <a:lvl8pPr lvl="7" rtl="0" algn="ctr">
              <a:lnSpc>
                <a:spcPct val="100000"/>
              </a:lnSpc>
              <a:spcBef>
                <a:spcPts val="0"/>
              </a:spcBef>
              <a:spcAft>
                <a:spcPts val="0"/>
              </a:spcAft>
              <a:buNone/>
              <a:defRPr/>
            </a:lvl8pPr>
            <a:lvl9pPr lvl="8" rtl="0" algn="ctr">
              <a:lnSpc>
                <a:spcPct val="100000"/>
              </a:lnSpc>
              <a:spcBef>
                <a:spcPts val="0"/>
              </a:spcBef>
              <a:spcAft>
                <a:spcPts val="0"/>
              </a:spcAft>
              <a:buNone/>
              <a:defRPr/>
            </a:lvl9pPr>
          </a:lstStyle>
          <a:p/>
        </p:txBody>
      </p:sp>
      <p:sp>
        <p:nvSpPr>
          <p:cNvPr id="1544" name="Google Shape;1544;p26"/>
          <p:cNvSpPr txBox="1"/>
          <p:nvPr>
            <p:ph hasCustomPrompt="1" type="title"/>
          </p:nvPr>
        </p:nvSpPr>
        <p:spPr>
          <a:xfrm>
            <a:off x="3450130" y="2341726"/>
            <a:ext cx="1861800" cy="542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6200"/>
              <a:buNone/>
              <a:defRPr sz="2300"/>
            </a:lvl1pPr>
            <a:lvl2pPr lvl="1" rtl="0" algn="ctr">
              <a:spcBef>
                <a:spcPts val="0"/>
              </a:spcBef>
              <a:spcAft>
                <a:spcPts val="0"/>
              </a:spcAft>
              <a:buSzPts val="6200"/>
              <a:buNone/>
              <a:defRPr sz="6200"/>
            </a:lvl2pPr>
            <a:lvl3pPr lvl="2" rtl="0" algn="ctr">
              <a:spcBef>
                <a:spcPts val="0"/>
              </a:spcBef>
              <a:spcAft>
                <a:spcPts val="0"/>
              </a:spcAft>
              <a:buSzPts val="6200"/>
              <a:buNone/>
              <a:defRPr sz="6200"/>
            </a:lvl3pPr>
            <a:lvl4pPr lvl="3" rtl="0" algn="ctr">
              <a:spcBef>
                <a:spcPts val="0"/>
              </a:spcBef>
              <a:spcAft>
                <a:spcPts val="0"/>
              </a:spcAft>
              <a:buSzPts val="6200"/>
              <a:buNone/>
              <a:defRPr sz="6200"/>
            </a:lvl4pPr>
            <a:lvl5pPr lvl="4" rtl="0" algn="ctr">
              <a:spcBef>
                <a:spcPts val="0"/>
              </a:spcBef>
              <a:spcAft>
                <a:spcPts val="0"/>
              </a:spcAft>
              <a:buSzPts val="6200"/>
              <a:buNone/>
              <a:defRPr sz="6200"/>
            </a:lvl5pPr>
            <a:lvl6pPr lvl="5" rtl="0" algn="ctr">
              <a:spcBef>
                <a:spcPts val="0"/>
              </a:spcBef>
              <a:spcAft>
                <a:spcPts val="0"/>
              </a:spcAft>
              <a:buSzPts val="6200"/>
              <a:buNone/>
              <a:defRPr sz="6200"/>
            </a:lvl6pPr>
            <a:lvl7pPr lvl="6" rtl="0" algn="ctr">
              <a:spcBef>
                <a:spcPts val="0"/>
              </a:spcBef>
              <a:spcAft>
                <a:spcPts val="0"/>
              </a:spcAft>
              <a:buSzPts val="6200"/>
              <a:buNone/>
              <a:defRPr sz="6200"/>
            </a:lvl7pPr>
            <a:lvl8pPr lvl="7" rtl="0" algn="ctr">
              <a:spcBef>
                <a:spcPts val="0"/>
              </a:spcBef>
              <a:spcAft>
                <a:spcPts val="0"/>
              </a:spcAft>
              <a:buSzPts val="6200"/>
              <a:buNone/>
              <a:defRPr sz="6200"/>
            </a:lvl8pPr>
            <a:lvl9pPr lvl="8" rtl="0" algn="ctr">
              <a:spcBef>
                <a:spcPts val="0"/>
              </a:spcBef>
              <a:spcAft>
                <a:spcPts val="0"/>
              </a:spcAft>
              <a:buSzPts val="6200"/>
              <a:buNone/>
              <a:defRPr sz="6200"/>
            </a:lvl9pPr>
          </a:lstStyle>
          <a:p>
            <a:r>
              <a:t>xx%</a:t>
            </a:r>
          </a:p>
        </p:txBody>
      </p:sp>
      <p:sp>
        <p:nvSpPr>
          <p:cNvPr id="1545" name="Google Shape;1545;p26"/>
          <p:cNvSpPr txBox="1"/>
          <p:nvPr>
            <p:ph hasCustomPrompt="1" idx="7" type="title"/>
          </p:nvPr>
        </p:nvSpPr>
        <p:spPr>
          <a:xfrm>
            <a:off x="6087501" y="2341726"/>
            <a:ext cx="1861800" cy="542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6200"/>
              <a:buNone/>
              <a:defRPr sz="2300"/>
            </a:lvl1pPr>
            <a:lvl2pPr lvl="1" rtl="0" algn="ctr">
              <a:spcBef>
                <a:spcPts val="0"/>
              </a:spcBef>
              <a:spcAft>
                <a:spcPts val="0"/>
              </a:spcAft>
              <a:buSzPts val="6200"/>
              <a:buNone/>
              <a:defRPr sz="6200"/>
            </a:lvl2pPr>
            <a:lvl3pPr lvl="2" rtl="0" algn="ctr">
              <a:spcBef>
                <a:spcPts val="0"/>
              </a:spcBef>
              <a:spcAft>
                <a:spcPts val="0"/>
              </a:spcAft>
              <a:buSzPts val="6200"/>
              <a:buNone/>
              <a:defRPr sz="6200"/>
            </a:lvl3pPr>
            <a:lvl4pPr lvl="3" rtl="0" algn="ctr">
              <a:spcBef>
                <a:spcPts val="0"/>
              </a:spcBef>
              <a:spcAft>
                <a:spcPts val="0"/>
              </a:spcAft>
              <a:buSzPts val="6200"/>
              <a:buNone/>
              <a:defRPr sz="6200"/>
            </a:lvl4pPr>
            <a:lvl5pPr lvl="4" rtl="0" algn="ctr">
              <a:spcBef>
                <a:spcPts val="0"/>
              </a:spcBef>
              <a:spcAft>
                <a:spcPts val="0"/>
              </a:spcAft>
              <a:buSzPts val="6200"/>
              <a:buNone/>
              <a:defRPr sz="6200"/>
            </a:lvl5pPr>
            <a:lvl6pPr lvl="5" rtl="0" algn="ctr">
              <a:spcBef>
                <a:spcPts val="0"/>
              </a:spcBef>
              <a:spcAft>
                <a:spcPts val="0"/>
              </a:spcAft>
              <a:buSzPts val="6200"/>
              <a:buNone/>
              <a:defRPr sz="6200"/>
            </a:lvl6pPr>
            <a:lvl7pPr lvl="6" rtl="0" algn="ctr">
              <a:spcBef>
                <a:spcPts val="0"/>
              </a:spcBef>
              <a:spcAft>
                <a:spcPts val="0"/>
              </a:spcAft>
              <a:buSzPts val="6200"/>
              <a:buNone/>
              <a:defRPr sz="6200"/>
            </a:lvl7pPr>
            <a:lvl8pPr lvl="7" rtl="0" algn="ctr">
              <a:spcBef>
                <a:spcPts val="0"/>
              </a:spcBef>
              <a:spcAft>
                <a:spcPts val="0"/>
              </a:spcAft>
              <a:buSzPts val="6200"/>
              <a:buNone/>
              <a:defRPr sz="6200"/>
            </a:lvl8pPr>
            <a:lvl9pPr lvl="8" rtl="0" algn="ctr">
              <a:spcBef>
                <a:spcPts val="0"/>
              </a:spcBef>
              <a:spcAft>
                <a:spcPts val="0"/>
              </a:spcAft>
              <a:buSzPts val="6200"/>
              <a:buNone/>
              <a:defRPr sz="6200"/>
            </a:lvl9pPr>
          </a:lstStyle>
          <a:p>
            <a:r>
              <a:t>xx%</a:t>
            </a:r>
          </a:p>
        </p:txBody>
      </p:sp>
      <p:sp>
        <p:nvSpPr>
          <p:cNvPr id="1546" name="Google Shape;1546;p26"/>
          <p:cNvSpPr txBox="1"/>
          <p:nvPr>
            <p:ph hasCustomPrompt="1" idx="8" type="title"/>
          </p:nvPr>
        </p:nvSpPr>
        <p:spPr>
          <a:xfrm>
            <a:off x="756125" y="2341726"/>
            <a:ext cx="1861800" cy="542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6200"/>
              <a:buNone/>
              <a:defRPr sz="2300"/>
            </a:lvl1pPr>
            <a:lvl2pPr lvl="1" rtl="0" algn="ctr">
              <a:spcBef>
                <a:spcPts val="0"/>
              </a:spcBef>
              <a:spcAft>
                <a:spcPts val="0"/>
              </a:spcAft>
              <a:buSzPts val="6200"/>
              <a:buNone/>
              <a:defRPr sz="6200"/>
            </a:lvl2pPr>
            <a:lvl3pPr lvl="2" rtl="0" algn="ctr">
              <a:spcBef>
                <a:spcPts val="0"/>
              </a:spcBef>
              <a:spcAft>
                <a:spcPts val="0"/>
              </a:spcAft>
              <a:buSzPts val="6200"/>
              <a:buNone/>
              <a:defRPr sz="6200"/>
            </a:lvl3pPr>
            <a:lvl4pPr lvl="3" rtl="0" algn="ctr">
              <a:spcBef>
                <a:spcPts val="0"/>
              </a:spcBef>
              <a:spcAft>
                <a:spcPts val="0"/>
              </a:spcAft>
              <a:buSzPts val="6200"/>
              <a:buNone/>
              <a:defRPr sz="6200"/>
            </a:lvl4pPr>
            <a:lvl5pPr lvl="4" rtl="0" algn="ctr">
              <a:spcBef>
                <a:spcPts val="0"/>
              </a:spcBef>
              <a:spcAft>
                <a:spcPts val="0"/>
              </a:spcAft>
              <a:buSzPts val="6200"/>
              <a:buNone/>
              <a:defRPr sz="6200"/>
            </a:lvl5pPr>
            <a:lvl6pPr lvl="5" rtl="0" algn="ctr">
              <a:spcBef>
                <a:spcPts val="0"/>
              </a:spcBef>
              <a:spcAft>
                <a:spcPts val="0"/>
              </a:spcAft>
              <a:buSzPts val="6200"/>
              <a:buNone/>
              <a:defRPr sz="6200"/>
            </a:lvl6pPr>
            <a:lvl7pPr lvl="6" rtl="0" algn="ctr">
              <a:spcBef>
                <a:spcPts val="0"/>
              </a:spcBef>
              <a:spcAft>
                <a:spcPts val="0"/>
              </a:spcAft>
              <a:buSzPts val="6200"/>
              <a:buNone/>
              <a:defRPr sz="6200"/>
            </a:lvl7pPr>
            <a:lvl8pPr lvl="7" rtl="0" algn="ctr">
              <a:spcBef>
                <a:spcPts val="0"/>
              </a:spcBef>
              <a:spcAft>
                <a:spcPts val="0"/>
              </a:spcAft>
              <a:buSzPts val="6200"/>
              <a:buNone/>
              <a:defRPr sz="6200"/>
            </a:lvl8pPr>
            <a:lvl9pPr lvl="8" rtl="0" algn="ctr">
              <a:spcBef>
                <a:spcPts val="0"/>
              </a:spcBef>
              <a:spcAft>
                <a:spcPts val="0"/>
              </a:spcAft>
              <a:buSzPts val="6200"/>
              <a:buNone/>
              <a:defRPr sz="6200"/>
            </a:lvl9pPr>
          </a:lstStyle>
          <a:p>
            <a:r>
              <a:t>xx%</a:t>
            </a:r>
          </a:p>
        </p:txBody>
      </p:sp>
      <p:pic>
        <p:nvPicPr>
          <p:cNvPr id="1547" name="Google Shape;1547;p26"/>
          <p:cNvPicPr preferRelativeResize="0"/>
          <p:nvPr/>
        </p:nvPicPr>
        <p:blipFill>
          <a:blip r:embed="rId2">
            <a:alphaModFix amt="66000"/>
          </a:blip>
          <a:stretch>
            <a:fillRect/>
          </a:stretch>
        </p:blipFill>
        <p:spPr>
          <a:xfrm flipH="1" rot="-2343514">
            <a:off x="-1641553" y="-1719908"/>
            <a:ext cx="3297389" cy="2276638"/>
          </a:xfrm>
          <a:prstGeom prst="rect">
            <a:avLst/>
          </a:prstGeom>
          <a:noFill/>
          <a:ln>
            <a:noFill/>
          </a:ln>
        </p:spPr>
      </p:pic>
      <p:grpSp>
        <p:nvGrpSpPr>
          <p:cNvPr id="1548" name="Google Shape;1548;p26"/>
          <p:cNvGrpSpPr/>
          <p:nvPr/>
        </p:nvGrpSpPr>
        <p:grpSpPr>
          <a:xfrm rot="-8099954">
            <a:off x="-459577" y="-1021623"/>
            <a:ext cx="1344367" cy="1995327"/>
            <a:chOff x="272875" y="1527563"/>
            <a:chExt cx="255950" cy="455000"/>
          </a:xfrm>
        </p:grpSpPr>
        <p:sp>
          <p:nvSpPr>
            <p:cNvPr id="1549" name="Google Shape;1549;p26"/>
            <p:cNvSpPr/>
            <p:nvPr/>
          </p:nvSpPr>
          <p:spPr>
            <a:xfrm>
              <a:off x="471925" y="1963988"/>
              <a:ext cx="26575" cy="18575"/>
            </a:xfrm>
            <a:custGeom>
              <a:rect b="b" l="l" r="r" t="t"/>
              <a:pathLst>
                <a:path extrusionOk="0" h="743" w="1063">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0" name="Google Shape;1550;p26"/>
            <p:cNvSpPr/>
            <p:nvPr/>
          </p:nvSpPr>
          <p:spPr>
            <a:xfrm>
              <a:off x="366725" y="1787738"/>
              <a:ext cx="29875" cy="22300"/>
            </a:xfrm>
            <a:custGeom>
              <a:rect b="b" l="l" r="r" t="t"/>
              <a:pathLst>
                <a:path extrusionOk="0" h="892" w="1195">
                  <a:moveTo>
                    <a:pt x="607" y="1"/>
                  </a:moveTo>
                  <a:cubicBezTo>
                    <a:pt x="0" y="1"/>
                    <a:pt x="0" y="892"/>
                    <a:pt x="607" y="892"/>
                  </a:cubicBezTo>
                  <a:cubicBezTo>
                    <a:pt x="1194" y="892"/>
                    <a:pt x="1194" y="1"/>
                    <a:pt x="607"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1" name="Google Shape;1551;p26"/>
            <p:cNvSpPr/>
            <p:nvPr/>
          </p:nvSpPr>
          <p:spPr>
            <a:xfrm>
              <a:off x="380450" y="1835613"/>
              <a:ext cx="9975" cy="8550"/>
            </a:xfrm>
            <a:custGeom>
              <a:rect b="b" l="l" r="r" t="t"/>
              <a:pathLst>
                <a:path extrusionOk="0" h="342" w="399">
                  <a:moveTo>
                    <a:pt x="209" y="1"/>
                  </a:moveTo>
                  <a:cubicBezTo>
                    <a:pt x="1" y="38"/>
                    <a:pt x="1" y="323"/>
                    <a:pt x="209" y="342"/>
                  </a:cubicBezTo>
                  <a:cubicBezTo>
                    <a:pt x="399" y="323"/>
                    <a:pt x="399" y="38"/>
                    <a:pt x="209"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2" name="Google Shape;1552;p26"/>
            <p:cNvSpPr/>
            <p:nvPr/>
          </p:nvSpPr>
          <p:spPr>
            <a:xfrm>
              <a:off x="416475" y="1837513"/>
              <a:ext cx="5700" cy="4750"/>
            </a:xfrm>
            <a:custGeom>
              <a:rect b="b" l="l" r="r" t="t"/>
              <a:pathLst>
                <a:path extrusionOk="0" h="190" w="228">
                  <a:moveTo>
                    <a:pt x="114" y="0"/>
                  </a:moveTo>
                  <a:cubicBezTo>
                    <a:pt x="0" y="19"/>
                    <a:pt x="0" y="171"/>
                    <a:pt x="114" y="190"/>
                  </a:cubicBezTo>
                  <a:cubicBezTo>
                    <a:pt x="228" y="171"/>
                    <a:pt x="228" y="19"/>
                    <a:pt x="11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3" name="Google Shape;1553;p26"/>
            <p:cNvSpPr/>
            <p:nvPr/>
          </p:nvSpPr>
          <p:spPr>
            <a:xfrm>
              <a:off x="415525" y="1877788"/>
              <a:ext cx="7600" cy="10675"/>
            </a:xfrm>
            <a:custGeom>
              <a:rect b="b" l="l" r="r" t="t"/>
              <a:pathLst>
                <a:path extrusionOk="0" h="427" w="304">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4" name="Google Shape;1554;p26"/>
            <p:cNvSpPr/>
            <p:nvPr/>
          </p:nvSpPr>
          <p:spPr>
            <a:xfrm>
              <a:off x="432600" y="1937038"/>
              <a:ext cx="10450" cy="8075"/>
            </a:xfrm>
            <a:custGeom>
              <a:rect b="b" l="l" r="r" t="t"/>
              <a:pathLst>
                <a:path extrusionOk="0" h="323" w="418">
                  <a:moveTo>
                    <a:pt x="209" y="0"/>
                  </a:moveTo>
                  <a:cubicBezTo>
                    <a:pt x="0" y="0"/>
                    <a:pt x="0" y="323"/>
                    <a:pt x="209" y="323"/>
                  </a:cubicBezTo>
                  <a:cubicBezTo>
                    <a:pt x="417" y="323"/>
                    <a:pt x="417" y="0"/>
                    <a:pt x="209"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5" name="Google Shape;1555;p26"/>
            <p:cNvSpPr/>
            <p:nvPr/>
          </p:nvSpPr>
          <p:spPr>
            <a:xfrm>
              <a:off x="452025" y="1974938"/>
              <a:ext cx="9500" cy="7150"/>
            </a:xfrm>
            <a:custGeom>
              <a:rect b="b" l="l" r="r" t="t"/>
              <a:pathLst>
                <a:path extrusionOk="0" h="286" w="380">
                  <a:moveTo>
                    <a:pt x="190" y="1"/>
                  </a:moveTo>
                  <a:cubicBezTo>
                    <a:pt x="0" y="1"/>
                    <a:pt x="0" y="285"/>
                    <a:pt x="190" y="285"/>
                  </a:cubicBezTo>
                  <a:cubicBezTo>
                    <a:pt x="379" y="285"/>
                    <a:pt x="379" y="1"/>
                    <a:pt x="190"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6" name="Google Shape;1556;p26"/>
            <p:cNvSpPr/>
            <p:nvPr/>
          </p:nvSpPr>
          <p:spPr>
            <a:xfrm>
              <a:off x="472875" y="1918538"/>
              <a:ext cx="19925" cy="15200"/>
            </a:xfrm>
            <a:custGeom>
              <a:rect b="b" l="l" r="r" t="t"/>
              <a:pathLst>
                <a:path extrusionOk="0" h="608" w="797">
                  <a:moveTo>
                    <a:pt x="398" y="1"/>
                  </a:moveTo>
                  <a:cubicBezTo>
                    <a:pt x="0" y="1"/>
                    <a:pt x="0" y="608"/>
                    <a:pt x="398" y="608"/>
                  </a:cubicBezTo>
                  <a:cubicBezTo>
                    <a:pt x="797" y="608"/>
                    <a:pt x="797" y="1"/>
                    <a:pt x="398"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7" name="Google Shape;1557;p26"/>
            <p:cNvSpPr/>
            <p:nvPr/>
          </p:nvSpPr>
          <p:spPr>
            <a:xfrm>
              <a:off x="444900" y="1890113"/>
              <a:ext cx="16150" cy="11875"/>
            </a:xfrm>
            <a:custGeom>
              <a:rect b="b" l="l" r="r" t="t"/>
              <a:pathLst>
                <a:path extrusionOk="0" h="475" w="646">
                  <a:moveTo>
                    <a:pt x="323" y="1"/>
                  </a:moveTo>
                  <a:cubicBezTo>
                    <a:pt x="1" y="1"/>
                    <a:pt x="1" y="475"/>
                    <a:pt x="323" y="475"/>
                  </a:cubicBezTo>
                  <a:cubicBezTo>
                    <a:pt x="645" y="475"/>
                    <a:pt x="645" y="1"/>
                    <a:pt x="32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8" name="Google Shape;1558;p26"/>
            <p:cNvSpPr/>
            <p:nvPr/>
          </p:nvSpPr>
          <p:spPr>
            <a:xfrm>
              <a:off x="398475" y="1905288"/>
              <a:ext cx="11875" cy="11400"/>
            </a:xfrm>
            <a:custGeom>
              <a:rect b="b" l="l" r="r" t="t"/>
              <a:pathLst>
                <a:path extrusionOk="0" h="456" w="475">
                  <a:moveTo>
                    <a:pt x="228" y="0"/>
                  </a:moveTo>
                  <a:cubicBezTo>
                    <a:pt x="0" y="57"/>
                    <a:pt x="0" y="398"/>
                    <a:pt x="228" y="455"/>
                  </a:cubicBezTo>
                  <a:cubicBezTo>
                    <a:pt x="474" y="398"/>
                    <a:pt x="474" y="57"/>
                    <a:pt x="228"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9" name="Google Shape;1559;p26"/>
            <p:cNvSpPr/>
            <p:nvPr/>
          </p:nvSpPr>
          <p:spPr>
            <a:xfrm>
              <a:off x="454400" y="1849363"/>
              <a:ext cx="11850" cy="11400"/>
            </a:xfrm>
            <a:custGeom>
              <a:rect b="b" l="l" r="r" t="t"/>
              <a:pathLst>
                <a:path extrusionOk="0" h="456" w="474">
                  <a:moveTo>
                    <a:pt x="246" y="0"/>
                  </a:moveTo>
                  <a:cubicBezTo>
                    <a:pt x="0" y="57"/>
                    <a:pt x="0" y="398"/>
                    <a:pt x="246" y="455"/>
                  </a:cubicBezTo>
                  <a:cubicBezTo>
                    <a:pt x="474" y="398"/>
                    <a:pt x="474" y="57"/>
                    <a:pt x="24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0" name="Google Shape;1560;p26"/>
            <p:cNvSpPr/>
            <p:nvPr/>
          </p:nvSpPr>
          <p:spPr>
            <a:xfrm>
              <a:off x="428800" y="1830863"/>
              <a:ext cx="14725" cy="11400"/>
            </a:xfrm>
            <a:custGeom>
              <a:rect b="b" l="l" r="r" t="t"/>
              <a:pathLst>
                <a:path extrusionOk="0" h="456" w="589">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1" name="Google Shape;1561;p26"/>
            <p:cNvSpPr/>
            <p:nvPr/>
          </p:nvSpPr>
          <p:spPr>
            <a:xfrm>
              <a:off x="440175" y="1765463"/>
              <a:ext cx="18025" cy="14725"/>
            </a:xfrm>
            <a:custGeom>
              <a:rect b="b" l="l" r="r" t="t"/>
              <a:pathLst>
                <a:path extrusionOk="0" h="589" w="721">
                  <a:moveTo>
                    <a:pt x="361" y="1"/>
                  </a:moveTo>
                  <a:cubicBezTo>
                    <a:pt x="0" y="20"/>
                    <a:pt x="0" y="551"/>
                    <a:pt x="361" y="589"/>
                  </a:cubicBezTo>
                  <a:cubicBezTo>
                    <a:pt x="721" y="551"/>
                    <a:pt x="721" y="20"/>
                    <a:pt x="36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2" name="Google Shape;1562;p26"/>
            <p:cNvSpPr/>
            <p:nvPr/>
          </p:nvSpPr>
          <p:spPr>
            <a:xfrm>
              <a:off x="385200" y="1777313"/>
              <a:ext cx="15650" cy="13300"/>
            </a:xfrm>
            <a:custGeom>
              <a:rect b="b" l="l" r="r" t="t"/>
              <a:pathLst>
                <a:path extrusionOk="0" h="532" w="626">
                  <a:moveTo>
                    <a:pt x="323" y="1"/>
                  </a:moveTo>
                  <a:cubicBezTo>
                    <a:pt x="0" y="39"/>
                    <a:pt x="0" y="494"/>
                    <a:pt x="323" y="532"/>
                  </a:cubicBezTo>
                  <a:cubicBezTo>
                    <a:pt x="626" y="494"/>
                    <a:pt x="626" y="39"/>
                    <a:pt x="32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3" name="Google Shape;1563;p26"/>
            <p:cNvSpPr/>
            <p:nvPr/>
          </p:nvSpPr>
          <p:spPr>
            <a:xfrm>
              <a:off x="399875" y="1703388"/>
              <a:ext cx="16150" cy="11875"/>
            </a:xfrm>
            <a:custGeom>
              <a:rect b="b" l="l" r="r" t="t"/>
              <a:pathLst>
                <a:path extrusionOk="0" h="475" w="646">
                  <a:moveTo>
                    <a:pt x="323" y="1"/>
                  </a:moveTo>
                  <a:cubicBezTo>
                    <a:pt x="1" y="1"/>
                    <a:pt x="1" y="474"/>
                    <a:pt x="323" y="474"/>
                  </a:cubicBezTo>
                  <a:cubicBezTo>
                    <a:pt x="646" y="474"/>
                    <a:pt x="646" y="1"/>
                    <a:pt x="32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4" name="Google Shape;1564;p26"/>
            <p:cNvSpPr/>
            <p:nvPr/>
          </p:nvSpPr>
          <p:spPr>
            <a:xfrm>
              <a:off x="354400" y="1709538"/>
              <a:ext cx="17550" cy="14250"/>
            </a:xfrm>
            <a:custGeom>
              <a:rect b="b" l="l" r="r" t="t"/>
              <a:pathLst>
                <a:path extrusionOk="0" h="570" w="702">
                  <a:moveTo>
                    <a:pt x="341" y="1"/>
                  </a:moveTo>
                  <a:cubicBezTo>
                    <a:pt x="0" y="20"/>
                    <a:pt x="0" y="532"/>
                    <a:pt x="341" y="570"/>
                  </a:cubicBezTo>
                  <a:cubicBezTo>
                    <a:pt x="702" y="532"/>
                    <a:pt x="702" y="20"/>
                    <a:pt x="34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5" name="Google Shape;1565;p26"/>
            <p:cNvSpPr/>
            <p:nvPr/>
          </p:nvSpPr>
          <p:spPr>
            <a:xfrm>
              <a:off x="338275" y="1701963"/>
              <a:ext cx="19450" cy="14250"/>
            </a:xfrm>
            <a:custGeom>
              <a:rect b="b" l="l" r="r" t="t"/>
              <a:pathLst>
                <a:path extrusionOk="0" h="570" w="778">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6" name="Google Shape;1566;p26"/>
            <p:cNvSpPr/>
            <p:nvPr/>
          </p:nvSpPr>
          <p:spPr>
            <a:xfrm>
              <a:off x="388050" y="1631363"/>
              <a:ext cx="17550" cy="13750"/>
            </a:xfrm>
            <a:custGeom>
              <a:rect b="b" l="l" r="r" t="t"/>
              <a:pathLst>
                <a:path extrusionOk="0" h="550" w="702">
                  <a:moveTo>
                    <a:pt x="360" y="0"/>
                  </a:moveTo>
                  <a:cubicBezTo>
                    <a:pt x="0" y="0"/>
                    <a:pt x="0" y="550"/>
                    <a:pt x="360" y="550"/>
                  </a:cubicBezTo>
                  <a:cubicBezTo>
                    <a:pt x="701" y="550"/>
                    <a:pt x="701" y="0"/>
                    <a:pt x="360"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7" name="Google Shape;1567;p26"/>
            <p:cNvSpPr/>
            <p:nvPr/>
          </p:nvSpPr>
          <p:spPr>
            <a:xfrm>
              <a:off x="297525" y="1637988"/>
              <a:ext cx="18975" cy="14725"/>
            </a:xfrm>
            <a:custGeom>
              <a:rect b="b" l="l" r="r" t="t"/>
              <a:pathLst>
                <a:path extrusionOk="0" h="589" w="759">
                  <a:moveTo>
                    <a:pt x="379" y="0"/>
                  </a:moveTo>
                  <a:cubicBezTo>
                    <a:pt x="0" y="0"/>
                    <a:pt x="0" y="588"/>
                    <a:pt x="379" y="588"/>
                  </a:cubicBezTo>
                  <a:cubicBezTo>
                    <a:pt x="759" y="588"/>
                    <a:pt x="759" y="0"/>
                    <a:pt x="379"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8" name="Google Shape;1568;p26"/>
            <p:cNvSpPr/>
            <p:nvPr/>
          </p:nvSpPr>
          <p:spPr>
            <a:xfrm>
              <a:off x="356275" y="1585363"/>
              <a:ext cx="20875" cy="15675"/>
            </a:xfrm>
            <a:custGeom>
              <a:rect b="b" l="l" r="r" t="t"/>
              <a:pathLst>
                <a:path extrusionOk="0" h="627" w="835">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9" name="Google Shape;1569;p26"/>
            <p:cNvSpPr/>
            <p:nvPr/>
          </p:nvSpPr>
          <p:spPr>
            <a:xfrm>
              <a:off x="311750" y="1588238"/>
              <a:ext cx="12800" cy="9500"/>
            </a:xfrm>
            <a:custGeom>
              <a:rect b="b" l="l" r="r" t="t"/>
              <a:pathLst>
                <a:path extrusionOk="0" h="380" w="512">
                  <a:moveTo>
                    <a:pt x="265" y="0"/>
                  </a:moveTo>
                  <a:cubicBezTo>
                    <a:pt x="0" y="0"/>
                    <a:pt x="0" y="379"/>
                    <a:pt x="265" y="379"/>
                  </a:cubicBezTo>
                  <a:cubicBezTo>
                    <a:pt x="512" y="379"/>
                    <a:pt x="512" y="0"/>
                    <a:pt x="265"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0" name="Google Shape;1570;p26"/>
            <p:cNvSpPr/>
            <p:nvPr/>
          </p:nvSpPr>
          <p:spPr>
            <a:xfrm>
              <a:off x="285675" y="1574488"/>
              <a:ext cx="20400" cy="15175"/>
            </a:xfrm>
            <a:custGeom>
              <a:rect b="b" l="l" r="r" t="t"/>
              <a:pathLst>
                <a:path extrusionOk="0" h="607" w="816">
                  <a:moveTo>
                    <a:pt x="398" y="0"/>
                  </a:moveTo>
                  <a:cubicBezTo>
                    <a:pt x="0" y="0"/>
                    <a:pt x="0" y="607"/>
                    <a:pt x="398" y="607"/>
                  </a:cubicBezTo>
                  <a:cubicBezTo>
                    <a:pt x="816" y="607"/>
                    <a:pt x="816" y="0"/>
                    <a:pt x="398"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1" name="Google Shape;1571;p26"/>
            <p:cNvSpPr/>
            <p:nvPr/>
          </p:nvSpPr>
          <p:spPr>
            <a:xfrm>
              <a:off x="354400" y="1551263"/>
              <a:ext cx="9975" cy="8550"/>
            </a:xfrm>
            <a:custGeom>
              <a:rect b="b" l="l" r="r" t="t"/>
              <a:pathLst>
                <a:path extrusionOk="0" h="342" w="399">
                  <a:moveTo>
                    <a:pt x="209" y="0"/>
                  </a:moveTo>
                  <a:cubicBezTo>
                    <a:pt x="0" y="38"/>
                    <a:pt x="0" y="323"/>
                    <a:pt x="209" y="342"/>
                  </a:cubicBezTo>
                  <a:cubicBezTo>
                    <a:pt x="398" y="323"/>
                    <a:pt x="398" y="38"/>
                    <a:pt x="209"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2" name="Google Shape;1572;p26"/>
            <p:cNvSpPr/>
            <p:nvPr/>
          </p:nvSpPr>
          <p:spPr>
            <a:xfrm>
              <a:off x="337800" y="1527563"/>
              <a:ext cx="13300" cy="11400"/>
            </a:xfrm>
            <a:custGeom>
              <a:rect b="b" l="l" r="r" t="t"/>
              <a:pathLst>
                <a:path extrusionOk="0" h="456" w="532">
                  <a:moveTo>
                    <a:pt x="266" y="1"/>
                  </a:moveTo>
                  <a:cubicBezTo>
                    <a:pt x="1" y="38"/>
                    <a:pt x="1" y="418"/>
                    <a:pt x="266" y="455"/>
                  </a:cubicBezTo>
                  <a:cubicBezTo>
                    <a:pt x="531" y="418"/>
                    <a:pt x="531" y="38"/>
                    <a:pt x="266"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3" name="Google Shape;1573;p26"/>
            <p:cNvSpPr/>
            <p:nvPr/>
          </p:nvSpPr>
          <p:spPr>
            <a:xfrm>
              <a:off x="272875" y="1700063"/>
              <a:ext cx="23250" cy="18050"/>
            </a:xfrm>
            <a:custGeom>
              <a:rect b="b" l="l" r="r" t="t"/>
              <a:pathLst>
                <a:path extrusionOk="0" h="722" w="930">
                  <a:moveTo>
                    <a:pt x="474" y="1"/>
                  </a:moveTo>
                  <a:cubicBezTo>
                    <a:pt x="0" y="1"/>
                    <a:pt x="0" y="721"/>
                    <a:pt x="474" y="721"/>
                  </a:cubicBezTo>
                  <a:cubicBezTo>
                    <a:pt x="929" y="721"/>
                    <a:pt x="929" y="1"/>
                    <a:pt x="474"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4" name="Google Shape;1574;p26"/>
            <p:cNvSpPr/>
            <p:nvPr/>
          </p:nvSpPr>
          <p:spPr>
            <a:xfrm>
              <a:off x="507000" y="1726138"/>
              <a:ext cx="3800" cy="3350"/>
            </a:xfrm>
            <a:custGeom>
              <a:rect b="b" l="l" r="r" t="t"/>
              <a:pathLst>
                <a:path extrusionOk="0" h="134" w="152">
                  <a:moveTo>
                    <a:pt x="76" y="0"/>
                  </a:moveTo>
                  <a:cubicBezTo>
                    <a:pt x="0" y="0"/>
                    <a:pt x="0" y="114"/>
                    <a:pt x="76" y="133"/>
                  </a:cubicBezTo>
                  <a:cubicBezTo>
                    <a:pt x="152" y="114"/>
                    <a:pt x="152" y="0"/>
                    <a:pt x="7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5" name="Google Shape;1575;p26"/>
            <p:cNvSpPr/>
            <p:nvPr/>
          </p:nvSpPr>
          <p:spPr>
            <a:xfrm>
              <a:off x="485200" y="1780638"/>
              <a:ext cx="18025" cy="13775"/>
            </a:xfrm>
            <a:custGeom>
              <a:rect b="b" l="l" r="r" t="t"/>
              <a:pathLst>
                <a:path extrusionOk="0" h="551" w="721">
                  <a:moveTo>
                    <a:pt x="360" y="1"/>
                  </a:moveTo>
                  <a:cubicBezTo>
                    <a:pt x="0" y="1"/>
                    <a:pt x="0" y="550"/>
                    <a:pt x="360" y="550"/>
                  </a:cubicBezTo>
                  <a:cubicBezTo>
                    <a:pt x="721" y="550"/>
                    <a:pt x="721" y="1"/>
                    <a:pt x="360"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6" name="Google Shape;1576;p26"/>
            <p:cNvSpPr/>
            <p:nvPr/>
          </p:nvSpPr>
          <p:spPr>
            <a:xfrm>
              <a:off x="502250" y="1829463"/>
              <a:ext cx="9500" cy="6175"/>
            </a:xfrm>
            <a:custGeom>
              <a:rect b="b" l="l" r="r" t="t"/>
              <a:pathLst>
                <a:path extrusionOk="0" h="247" w="38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7" name="Google Shape;1577;p26"/>
            <p:cNvSpPr/>
            <p:nvPr/>
          </p:nvSpPr>
          <p:spPr>
            <a:xfrm>
              <a:off x="504150" y="1867838"/>
              <a:ext cx="24675" cy="18975"/>
            </a:xfrm>
            <a:custGeom>
              <a:rect b="b" l="l" r="r" t="t"/>
              <a:pathLst>
                <a:path extrusionOk="0" h="759" w="987">
                  <a:moveTo>
                    <a:pt x="493" y="1"/>
                  </a:moveTo>
                  <a:cubicBezTo>
                    <a:pt x="1" y="1"/>
                    <a:pt x="1" y="759"/>
                    <a:pt x="493" y="759"/>
                  </a:cubicBezTo>
                  <a:cubicBezTo>
                    <a:pt x="986" y="759"/>
                    <a:pt x="986" y="1"/>
                    <a:pt x="49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8" name="Google Shape;1578;p26"/>
            <p:cNvSpPr/>
            <p:nvPr/>
          </p:nvSpPr>
          <p:spPr>
            <a:xfrm>
              <a:off x="360075" y="1880163"/>
              <a:ext cx="20875" cy="17075"/>
            </a:xfrm>
            <a:custGeom>
              <a:rect b="b" l="l" r="r" t="t"/>
              <a:pathLst>
                <a:path extrusionOk="0" h="683" w="835">
                  <a:moveTo>
                    <a:pt x="418" y="0"/>
                  </a:moveTo>
                  <a:cubicBezTo>
                    <a:pt x="1" y="38"/>
                    <a:pt x="1" y="645"/>
                    <a:pt x="418" y="683"/>
                  </a:cubicBezTo>
                  <a:cubicBezTo>
                    <a:pt x="835" y="645"/>
                    <a:pt x="835" y="38"/>
                    <a:pt x="418"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9" name="Google Shape;1579;p26"/>
            <p:cNvSpPr/>
            <p:nvPr/>
          </p:nvSpPr>
          <p:spPr>
            <a:xfrm>
              <a:off x="319325" y="1860263"/>
              <a:ext cx="16125" cy="12350"/>
            </a:xfrm>
            <a:custGeom>
              <a:rect b="b" l="l" r="r" t="t"/>
              <a:pathLst>
                <a:path extrusionOk="0" h="494" w="645">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0" name="Google Shape;1580;p26"/>
            <p:cNvSpPr/>
            <p:nvPr/>
          </p:nvSpPr>
          <p:spPr>
            <a:xfrm>
              <a:off x="325475" y="1808138"/>
              <a:ext cx="15675" cy="11850"/>
            </a:xfrm>
            <a:custGeom>
              <a:rect b="b" l="l" r="r" t="t"/>
              <a:pathLst>
                <a:path extrusionOk="0" h="474" w="627">
                  <a:moveTo>
                    <a:pt x="304" y="0"/>
                  </a:moveTo>
                  <a:cubicBezTo>
                    <a:pt x="1" y="0"/>
                    <a:pt x="1" y="474"/>
                    <a:pt x="304" y="474"/>
                  </a:cubicBezTo>
                  <a:cubicBezTo>
                    <a:pt x="626" y="474"/>
                    <a:pt x="626" y="0"/>
                    <a:pt x="30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1" name="Google Shape;1581;p26"/>
            <p:cNvSpPr/>
            <p:nvPr/>
          </p:nvSpPr>
          <p:spPr>
            <a:xfrm>
              <a:off x="298950" y="1787738"/>
              <a:ext cx="8550" cy="7150"/>
            </a:xfrm>
            <a:custGeom>
              <a:rect b="b" l="l" r="r" t="t"/>
              <a:pathLst>
                <a:path extrusionOk="0" h="286" w="342">
                  <a:moveTo>
                    <a:pt x="171" y="1"/>
                  </a:moveTo>
                  <a:cubicBezTo>
                    <a:pt x="0" y="20"/>
                    <a:pt x="0" y="266"/>
                    <a:pt x="171" y="285"/>
                  </a:cubicBezTo>
                  <a:cubicBezTo>
                    <a:pt x="341" y="266"/>
                    <a:pt x="341" y="20"/>
                    <a:pt x="17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2" name="Google Shape;1582;p26"/>
            <p:cNvSpPr/>
            <p:nvPr/>
          </p:nvSpPr>
          <p:spPr>
            <a:xfrm>
              <a:off x="445850" y="1622338"/>
              <a:ext cx="21825" cy="16625"/>
            </a:xfrm>
            <a:custGeom>
              <a:rect b="b" l="l" r="r" t="t"/>
              <a:pathLst>
                <a:path extrusionOk="0" h="665" w="873">
                  <a:moveTo>
                    <a:pt x="437" y="1"/>
                  </a:moveTo>
                  <a:cubicBezTo>
                    <a:pt x="1" y="1"/>
                    <a:pt x="1" y="664"/>
                    <a:pt x="437" y="664"/>
                  </a:cubicBezTo>
                  <a:cubicBezTo>
                    <a:pt x="873" y="664"/>
                    <a:pt x="873" y="1"/>
                    <a:pt x="437"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3" name="Google Shape;1583;p26"/>
            <p:cNvSpPr/>
            <p:nvPr/>
          </p:nvSpPr>
          <p:spPr>
            <a:xfrm>
              <a:off x="418850" y="1542263"/>
              <a:ext cx="23250" cy="18975"/>
            </a:xfrm>
            <a:custGeom>
              <a:rect b="b" l="l" r="r" t="t"/>
              <a:pathLst>
                <a:path extrusionOk="0" h="759" w="930">
                  <a:moveTo>
                    <a:pt x="474" y="0"/>
                  </a:moveTo>
                  <a:cubicBezTo>
                    <a:pt x="0" y="38"/>
                    <a:pt x="0" y="721"/>
                    <a:pt x="474" y="758"/>
                  </a:cubicBezTo>
                  <a:cubicBezTo>
                    <a:pt x="929" y="721"/>
                    <a:pt x="929" y="38"/>
                    <a:pt x="47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1584" name="Google Shape;1584;p26"/>
          <p:cNvPicPr preferRelativeResize="0"/>
          <p:nvPr/>
        </p:nvPicPr>
        <p:blipFill>
          <a:blip r:embed="rId3">
            <a:alphaModFix amt="74000"/>
          </a:blip>
          <a:stretch>
            <a:fillRect/>
          </a:stretch>
        </p:blipFill>
        <p:spPr>
          <a:xfrm flipH="1" rot="4990199">
            <a:off x="-1127360" y="4108621"/>
            <a:ext cx="2894870" cy="2593321"/>
          </a:xfrm>
          <a:prstGeom prst="rect">
            <a:avLst/>
          </a:prstGeom>
          <a:noFill/>
          <a:ln>
            <a:noFill/>
          </a:ln>
        </p:spPr>
      </p:pic>
      <p:pic>
        <p:nvPicPr>
          <p:cNvPr id="1585" name="Google Shape;1585;p26"/>
          <p:cNvPicPr preferRelativeResize="0"/>
          <p:nvPr/>
        </p:nvPicPr>
        <p:blipFill>
          <a:blip r:embed="rId4">
            <a:alphaModFix amt="74000"/>
          </a:blip>
          <a:stretch>
            <a:fillRect/>
          </a:stretch>
        </p:blipFill>
        <p:spPr>
          <a:xfrm flipH="1" rot="4990199">
            <a:off x="7307615" y="-922016"/>
            <a:ext cx="2894870" cy="2593321"/>
          </a:xfrm>
          <a:prstGeom prst="rect">
            <a:avLst/>
          </a:prstGeom>
          <a:noFill/>
          <a:ln>
            <a:noFill/>
          </a:ln>
        </p:spPr>
      </p:pic>
      <p:sp>
        <p:nvSpPr>
          <p:cNvPr id="1586" name="Google Shape;1586;p26"/>
          <p:cNvSpPr txBox="1"/>
          <p:nvPr>
            <p:ph idx="9" type="ctrTitle"/>
          </p:nvPr>
        </p:nvSpPr>
        <p:spPr>
          <a:xfrm>
            <a:off x="736646" y="373025"/>
            <a:ext cx="7672500" cy="577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800"/>
              <a:buNone/>
              <a:defRPr/>
            </a:lvl1pPr>
            <a:lvl2pPr lvl="1" rtl="0" algn="ctr">
              <a:spcBef>
                <a:spcPts val="0"/>
              </a:spcBef>
              <a:spcAft>
                <a:spcPts val="0"/>
              </a:spcAft>
              <a:buSzPts val="800"/>
              <a:buNone/>
              <a:defRPr sz="800"/>
            </a:lvl2pPr>
            <a:lvl3pPr lvl="2" rtl="0" algn="ctr">
              <a:spcBef>
                <a:spcPts val="0"/>
              </a:spcBef>
              <a:spcAft>
                <a:spcPts val="0"/>
              </a:spcAft>
              <a:buSzPts val="800"/>
              <a:buNone/>
              <a:defRPr sz="800"/>
            </a:lvl3pPr>
            <a:lvl4pPr lvl="3" rtl="0" algn="ctr">
              <a:spcBef>
                <a:spcPts val="0"/>
              </a:spcBef>
              <a:spcAft>
                <a:spcPts val="0"/>
              </a:spcAft>
              <a:buSzPts val="800"/>
              <a:buNone/>
              <a:defRPr sz="800"/>
            </a:lvl4pPr>
            <a:lvl5pPr lvl="4" rtl="0" algn="ctr">
              <a:spcBef>
                <a:spcPts val="0"/>
              </a:spcBef>
              <a:spcAft>
                <a:spcPts val="0"/>
              </a:spcAft>
              <a:buSzPts val="800"/>
              <a:buNone/>
              <a:defRPr sz="800"/>
            </a:lvl5pPr>
            <a:lvl6pPr lvl="5" rtl="0" algn="ctr">
              <a:spcBef>
                <a:spcPts val="0"/>
              </a:spcBef>
              <a:spcAft>
                <a:spcPts val="0"/>
              </a:spcAft>
              <a:buSzPts val="800"/>
              <a:buNone/>
              <a:defRPr sz="800"/>
            </a:lvl6pPr>
            <a:lvl7pPr lvl="6" rtl="0" algn="ctr">
              <a:spcBef>
                <a:spcPts val="0"/>
              </a:spcBef>
              <a:spcAft>
                <a:spcPts val="0"/>
              </a:spcAft>
              <a:buSzPts val="800"/>
              <a:buNone/>
              <a:defRPr sz="800"/>
            </a:lvl7pPr>
            <a:lvl8pPr lvl="7" rtl="0" algn="ctr">
              <a:spcBef>
                <a:spcPts val="0"/>
              </a:spcBef>
              <a:spcAft>
                <a:spcPts val="0"/>
              </a:spcAft>
              <a:buSzPts val="800"/>
              <a:buNone/>
              <a:defRPr sz="800"/>
            </a:lvl8pPr>
            <a:lvl9pPr lvl="8" rtl="0" algn="ctr">
              <a:spcBef>
                <a:spcPts val="0"/>
              </a:spcBef>
              <a:spcAft>
                <a:spcPts val="0"/>
              </a:spcAft>
              <a:buSzPts val="800"/>
              <a:buNone/>
              <a:defRPr sz="800"/>
            </a:lvl9pPr>
          </a:lstStyle>
          <a:p/>
        </p:txBody>
      </p:sp>
      <p:sp>
        <p:nvSpPr>
          <p:cNvPr id="1587" name="Google Shape;1587;p26"/>
          <p:cNvSpPr/>
          <p:nvPr/>
        </p:nvSpPr>
        <p:spPr>
          <a:xfrm rot="-2136675">
            <a:off x="7291512" y="4066884"/>
            <a:ext cx="2264977" cy="2165734"/>
          </a:xfrm>
          <a:custGeom>
            <a:rect b="b" l="l" r="r" t="t"/>
            <a:pathLst>
              <a:path extrusionOk="0" h="20404" w="21339">
                <a:moveTo>
                  <a:pt x="95" y="0"/>
                </a:moveTo>
                <a:cubicBezTo>
                  <a:pt x="50" y="0"/>
                  <a:pt x="0" y="36"/>
                  <a:pt x="12" y="93"/>
                </a:cubicBezTo>
                <a:cubicBezTo>
                  <a:pt x="485" y="2330"/>
                  <a:pt x="1054" y="4567"/>
                  <a:pt x="1680" y="6766"/>
                </a:cubicBezTo>
                <a:cubicBezTo>
                  <a:pt x="2324" y="8965"/>
                  <a:pt x="3045" y="11126"/>
                  <a:pt x="3822" y="13249"/>
                </a:cubicBezTo>
                <a:cubicBezTo>
                  <a:pt x="4220" y="14330"/>
                  <a:pt x="4618" y="15391"/>
                  <a:pt x="5054" y="16453"/>
                </a:cubicBezTo>
                <a:cubicBezTo>
                  <a:pt x="5225" y="16889"/>
                  <a:pt x="5433" y="17287"/>
                  <a:pt x="5699" y="17666"/>
                </a:cubicBezTo>
                <a:cubicBezTo>
                  <a:pt x="5926" y="17988"/>
                  <a:pt x="6267" y="18216"/>
                  <a:pt x="6646" y="18348"/>
                </a:cubicBezTo>
                <a:cubicBezTo>
                  <a:pt x="6705" y="18361"/>
                  <a:pt x="6764" y="18368"/>
                  <a:pt x="6823" y="18368"/>
                </a:cubicBezTo>
                <a:cubicBezTo>
                  <a:pt x="7107" y="18368"/>
                  <a:pt x="7384" y="18221"/>
                  <a:pt x="7556" y="17969"/>
                </a:cubicBezTo>
                <a:cubicBezTo>
                  <a:pt x="7746" y="17609"/>
                  <a:pt x="7784" y="17173"/>
                  <a:pt x="7708" y="16775"/>
                </a:cubicBezTo>
                <a:cubicBezTo>
                  <a:pt x="7519" y="15770"/>
                  <a:pt x="7253" y="14784"/>
                  <a:pt x="6893" y="13837"/>
                </a:cubicBezTo>
                <a:cubicBezTo>
                  <a:pt x="6248" y="11941"/>
                  <a:pt x="5414" y="9969"/>
                  <a:pt x="5528" y="7922"/>
                </a:cubicBezTo>
                <a:cubicBezTo>
                  <a:pt x="5543" y="7707"/>
                  <a:pt x="5559" y="7504"/>
                  <a:pt x="5594" y="7294"/>
                </a:cubicBezTo>
                <a:lnTo>
                  <a:pt x="5594" y="7294"/>
                </a:lnTo>
                <a:cubicBezTo>
                  <a:pt x="6312" y="7702"/>
                  <a:pt x="6661" y="8502"/>
                  <a:pt x="6893" y="9268"/>
                </a:cubicBezTo>
                <a:cubicBezTo>
                  <a:pt x="7234" y="10349"/>
                  <a:pt x="7519" y="11467"/>
                  <a:pt x="7822" y="12567"/>
                </a:cubicBezTo>
                <a:lnTo>
                  <a:pt x="8789" y="16036"/>
                </a:lnTo>
                <a:cubicBezTo>
                  <a:pt x="8940" y="16604"/>
                  <a:pt x="9111" y="17173"/>
                  <a:pt x="9263" y="17742"/>
                </a:cubicBezTo>
                <a:cubicBezTo>
                  <a:pt x="9376" y="18216"/>
                  <a:pt x="9509" y="18652"/>
                  <a:pt x="9699" y="19107"/>
                </a:cubicBezTo>
                <a:cubicBezTo>
                  <a:pt x="9966" y="19713"/>
                  <a:pt x="10452" y="20404"/>
                  <a:pt x="11172" y="20404"/>
                </a:cubicBezTo>
                <a:cubicBezTo>
                  <a:pt x="11217" y="20404"/>
                  <a:pt x="11263" y="20401"/>
                  <a:pt x="11310" y="20396"/>
                </a:cubicBezTo>
                <a:cubicBezTo>
                  <a:pt x="11708" y="20339"/>
                  <a:pt x="12068" y="20092"/>
                  <a:pt x="12258" y="19732"/>
                </a:cubicBezTo>
                <a:cubicBezTo>
                  <a:pt x="12485" y="19334"/>
                  <a:pt x="12580" y="18860"/>
                  <a:pt x="12504" y="18405"/>
                </a:cubicBezTo>
                <a:cubicBezTo>
                  <a:pt x="12390" y="17855"/>
                  <a:pt x="12239" y="17306"/>
                  <a:pt x="12030" y="16794"/>
                </a:cubicBezTo>
                <a:cubicBezTo>
                  <a:pt x="11841" y="16263"/>
                  <a:pt x="11651" y="15713"/>
                  <a:pt x="11462" y="15183"/>
                </a:cubicBezTo>
                <a:cubicBezTo>
                  <a:pt x="11101" y="14083"/>
                  <a:pt x="10779" y="12965"/>
                  <a:pt x="10457" y="11865"/>
                </a:cubicBezTo>
                <a:cubicBezTo>
                  <a:pt x="10154" y="10766"/>
                  <a:pt x="9869" y="9628"/>
                  <a:pt x="9623" y="8491"/>
                </a:cubicBezTo>
                <a:cubicBezTo>
                  <a:pt x="9414" y="7486"/>
                  <a:pt x="9168" y="6424"/>
                  <a:pt x="9414" y="5420"/>
                </a:cubicBezTo>
                <a:cubicBezTo>
                  <a:pt x="9462" y="5197"/>
                  <a:pt x="9536" y="5002"/>
                  <a:pt x="9626" y="4810"/>
                </a:cubicBezTo>
                <a:lnTo>
                  <a:pt x="9626" y="4810"/>
                </a:lnTo>
                <a:cubicBezTo>
                  <a:pt x="11118" y="5773"/>
                  <a:pt x="11814" y="7472"/>
                  <a:pt x="12239" y="9135"/>
                </a:cubicBezTo>
                <a:cubicBezTo>
                  <a:pt x="12485" y="10026"/>
                  <a:pt x="12637" y="10936"/>
                  <a:pt x="12807" y="11846"/>
                </a:cubicBezTo>
                <a:cubicBezTo>
                  <a:pt x="13035" y="13040"/>
                  <a:pt x="13300" y="14216"/>
                  <a:pt x="13623" y="15391"/>
                </a:cubicBezTo>
                <a:cubicBezTo>
                  <a:pt x="13945" y="16547"/>
                  <a:pt x="14324" y="17723"/>
                  <a:pt x="14741" y="18879"/>
                </a:cubicBezTo>
                <a:cubicBezTo>
                  <a:pt x="14912" y="19315"/>
                  <a:pt x="15063" y="19827"/>
                  <a:pt x="15480" y="20092"/>
                </a:cubicBezTo>
                <a:cubicBezTo>
                  <a:pt x="15595" y="20165"/>
                  <a:pt x="15723" y="20199"/>
                  <a:pt x="15849" y="20199"/>
                </a:cubicBezTo>
                <a:cubicBezTo>
                  <a:pt x="16119" y="20199"/>
                  <a:pt x="16382" y="20042"/>
                  <a:pt x="16485" y="19770"/>
                </a:cubicBezTo>
                <a:cubicBezTo>
                  <a:pt x="16694" y="19334"/>
                  <a:pt x="16675" y="18765"/>
                  <a:pt x="16656" y="18292"/>
                </a:cubicBezTo>
                <a:cubicBezTo>
                  <a:pt x="16637" y="17723"/>
                  <a:pt x="16542" y="17154"/>
                  <a:pt x="16428" y="16585"/>
                </a:cubicBezTo>
                <a:cubicBezTo>
                  <a:pt x="16125" y="15467"/>
                  <a:pt x="15746" y="14348"/>
                  <a:pt x="15291" y="13268"/>
                </a:cubicBezTo>
                <a:cubicBezTo>
                  <a:pt x="14419" y="10993"/>
                  <a:pt x="13793" y="8623"/>
                  <a:pt x="13433" y="6216"/>
                </a:cubicBezTo>
                <a:cubicBezTo>
                  <a:pt x="13360" y="5689"/>
                  <a:pt x="13392" y="4465"/>
                  <a:pt x="14163" y="4465"/>
                </a:cubicBezTo>
                <a:cubicBezTo>
                  <a:pt x="14197" y="4465"/>
                  <a:pt x="14231" y="4467"/>
                  <a:pt x="14267" y="4472"/>
                </a:cubicBezTo>
                <a:cubicBezTo>
                  <a:pt x="14741" y="4548"/>
                  <a:pt x="15025" y="5060"/>
                  <a:pt x="15234" y="5439"/>
                </a:cubicBezTo>
                <a:cubicBezTo>
                  <a:pt x="15499" y="5913"/>
                  <a:pt x="15727" y="6406"/>
                  <a:pt x="15935" y="6898"/>
                </a:cubicBezTo>
                <a:cubicBezTo>
                  <a:pt x="16732" y="8946"/>
                  <a:pt x="17111" y="11107"/>
                  <a:pt x="17452" y="13268"/>
                </a:cubicBezTo>
                <a:cubicBezTo>
                  <a:pt x="17623" y="14348"/>
                  <a:pt x="17793" y="15429"/>
                  <a:pt x="18002" y="16510"/>
                </a:cubicBezTo>
                <a:cubicBezTo>
                  <a:pt x="18096" y="17040"/>
                  <a:pt x="18229" y="17590"/>
                  <a:pt x="18362" y="18121"/>
                </a:cubicBezTo>
                <a:cubicBezTo>
                  <a:pt x="18476" y="18557"/>
                  <a:pt x="18627" y="19031"/>
                  <a:pt x="18968" y="19334"/>
                </a:cubicBezTo>
                <a:cubicBezTo>
                  <a:pt x="19197" y="19533"/>
                  <a:pt x="19456" y="19618"/>
                  <a:pt x="19715" y="19618"/>
                </a:cubicBezTo>
                <a:cubicBezTo>
                  <a:pt x="20273" y="19618"/>
                  <a:pt x="20833" y="19220"/>
                  <a:pt x="21092" y="18690"/>
                </a:cubicBezTo>
                <a:cubicBezTo>
                  <a:pt x="21300" y="18178"/>
                  <a:pt x="21338" y="17628"/>
                  <a:pt x="21205" y="17078"/>
                </a:cubicBezTo>
                <a:cubicBezTo>
                  <a:pt x="21111" y="16472"/>
                  <a:pt x="20902" y="15884"/>
                  <a:pt x="20731" y="15277"/>
                </a:cubicBezTo>
                <a:lnTo>
                  <a:pt x="18684" y="7903"/>
                </a:lnTo>
                <a:cubicBezTo>
                  <a:pt x="18514" y="7315"/>
                  <a:pt x="18362" y="6728"/>
                  <a:pt x="18191" y="6102"/>
                </a:cubicBezTo>
                <a:cubicBezTo>
                  <a:pt x="18162" y="6043"/>
                  <a:pt x="18106" y="6015"/>
                  <a:pt x="18051" y="6015"/>
                </a:cubicBezTo>
                <a:cubicBezTo>
                  <a:pt x="17966" y="6015"/>
                  <a:pt x="17884" y="6082"/>
                  <a:pt x="17907" y="6197"/>
                </a:cubicBezTo>
                <a:cubicBezTo>
                  <a:pt x="18589" y="8623"/>
                  <a:pt x="19253" y="11050"/>
                  <a:pt x="19935" y="13476"/>
                </a:cubicBezTo>
                <a:lnTo>
                  <a:pt x="20428" y="15315"/>
                </a:lnTo>
                <a:cubicBezTo>
                  <a:pt x="20599" y="15903"/>
                  <a:pt x="20788" y="16491"/>
                  <a:pt x="20902" y="17078"/>
                </a:cubicBezTo>
                <a:cubicBezTo>
                  <a:pt x="21016" y="17609"/>
                  <a:pt x="21035" y="18216"/>
                  <a:pt x="20750" y="18690"/>
                </a:cubicBezTo>
                <a:cubicBezTo>
                  <a:pt x="20542" y="19050"/>
                  <a:pt x="20144" y="19296"/>
                  <a:pt x="19727" y="19334"/>
                </a:cubicBezTo>
                <a:cubicBezTo>
                  <a:pt x="19253" y="19334"/>
                  <a:pt x="18950" y="18917"/>
                  <a:pt x="18798" y="18519"/>
                </a:cubicBezTo>
                <a:cubicBezTo>
                  <a:pt x="18627" y="18026"/>
                  <a:pt x="18495" y="17533"/>
                  <a:pt x="18400" y="17040"/>
                </a:cubicBezTo>
                <a:cubicBezTo>
                  <a:pt x="18172" y="15979"/>
                  <a:pt x="17983" y="14898"/>
                  <a:pt x="17812" y="13837"/>
                </a:cubicBezTo>
                <a:cubicBezTo>
                  <a:pt x="17452" y="11713"/>
                  <a:pt x="17130" y="9571"/>
                  <a:pt x="16428" y="7524"/>
                </a:cubicBezTo>
                <a:cubicBezTo>
                  <a:pt x="16239" y="7031"/>
                  <a:pt x="16049" y="6538"/>
                  <a:pt x="15822" y="6064"/>
                </a:cubicBezTo>
                <a:cubicBezTo>
                  <a:pt x="15632" y="5590"/>
                  <a:pt x="15386" y="5154"/>
                  <a:pt x="15082" y="4756"/>
                </a:cubicBezTo>
                <a:cubicBezTo>
                  <a:pt x="14841" y="4446"/>
                  <a:pt x="14506" y="4199"/>
                  <a:pt x="14120" y="4199"/>
                </a:cubicBezTo>
                <a:cubicBezTo>
                  <a:pt x="14081" y="4199"/>
                  <a:pt x="14042" y="4201"/>
                  <a:pt x="14002" y="4207"/>
                </a:cubicBezTo>
                <a:cubicBezTo>
                  <a:pt x="13661" y="4282"/>
                  <a:pt x="13395" y="4529"/>
                  <a:pt x="13281" y="4851"/>
                </a:cubicBezTo>
                <a:cubicBezTo>
                  <a:pt x="13149" y="5230"/>
                  <a:pt x="13092" y="5609"/>
                  <a:pt x="13130" y="6007"/>
                </a:cubicBezTo>
                <a:cubicBezTo>
                  <a:pt x="13187" y="6538"/>
                  <a:pt x="13281" y="7088"/>
                  <a:pt x="13395" y="7619"/>
                </a:cubicBezTo>
                <a:cubicBezTo>
                  <a:pt x="13623" y="8794"/>
                  <a:pt x="13907" y="9969"/>
                  <a:pt x="14267" y="11126"/>
                </a:cubicBezTo>
                <a:cubicBezTo>
                  <a:pt x="14608" y="12244"/>
                  <a:pt x="15044" y="13344"/>
                  <a:pt x="15442" y="14443"/>
                </a:cubicBezTo>
                <a:cubicBezTo>
                  <a:pt x="15879" y="15524"/>
                  <a:pt x="16182" y="16642"/>
                  <a:pt x="16333" y="17799"/>
                </a:cubicBezTo>
                <a:cubicBezTo>
                  <a:pt x="16409" y="18329"/>
                  <a:pt x="16390" y="18879"/>
                  <a:pt x="16296" y="19410"/>
                </a:cubicBezTo>
                <a:cubicBezTo>
                  <a:pt x="16277" y="19618"/>
                  <a:pt x="16144" y="19789"/>
                  <a:pt x="15973" y="19884"/>
                </a:cubicBezTo>
                <a:cubicBezTo>
                  <a:pt x="15943" y="19889"/>
                  <a:pt x="15912" y="19892"/>
                  <a:pt x="15882" y="19892"/>
                </a:cubicBezTo>
                <a:cubicBezTo>
                  <a:pt x="15710" y="19892"/>
                  <a:pt x="15558" y="19802"/>
                  <a:pt x="15461" y="19656"/>
                </a:cubicBezTo>
                <a:cubicBezTo>
                  <a:pt x="15329" y="19467"/>
                  <a:pt x="15215" y="19258"/>
                  <a:pt x="15139" y="19031"/>
                </a:cubicBezTo>
                <a:cubicBezTo>
                  <a:pt x="15025" y="18746"/>
                  <a:pt x="14912" y="18481"/>
                  <a:pt x="14817" y="18197"/>
                </a:cubicBezTo>
                <a:cubicBezTo>
                  <a:pt x="14608" y="17628"/>
                  <a:pt x="14419" y="17059"/>
                  <a:pt x="14248" y="16491"/>
                </a:cubicBezTo>
                <a:cubicBezTo>
                  <a:pt x="13888" y="15353"/>
                  <a:pt x="13566" y="14178"/>
                  <a:pt x="13300" y="13003"/>
                </a:cubicBezTo>
                <a:cubicBezTo>
                  <a:pt x="13073" y="12017"/>
                  <a:pt x="12921" y="11031"/>
                  <a:pt x="12694" y="10045"/>
                </a:cubicBezTo>
                <a:cubicBezTo>
                  <a:pt x="12334" y="8377"/>
                  <a:pt x="11822" y="6576"/>
                  <a:pt x="10590" y="5306"/>
                </a:cubicBezTo>
                <a:cubicBezTo>
                  <a:pt x="10305" y="5022"/>
                  <a:pt x="9983" y="4756"/>
                  <a:pt x="9623" y="4548"/>
                </a:cubicBezTo>
                <a:cubicBezTo>
                  <a:pt x="9603" y="4534"/>
                  <a:pt x="9580" y="4528"/>
                  <a:pt x="9558" y="4528"/>
                </a:cubicBezTo>
                <a:cubicBezTo>
                  <a:pt x="9517" y="4528"/>
                  <a:pt x="9477" y="4549"/>
                  <a:pt x="9452" y="4586"/>
                </a:cubicBezTo>
                <a:cubicBezTo>
                  <a:pt x="8978" y="5458"/>
                  <a:pt x="9016" y="6481"/>
                  <a:pt x="9168" y="7448"/>
                </a:cubicBezTo>
                <a:cubicBezTo>
                  <a:pt x="9338" y="8510"/>
                  <a:pt x="9604" y="9571"/>
                  <a:pt x="9869" y="10633"/>
                </a:cubicBezTo>
                <a:cubicBezTo>
                  <a:pt x="10438" y="12832"/>
                  <a:pt x="11101" y="14993"/>
                  <a:pt x="11879" y="17135"/>
                </a:cubicBezTo>
                <a:cubicBezTo>
                  <a:pt x="12182" y="18007"/>
                  <a:pt x="12618" y="19182"/>
                  <a:pt x="11784" y="19922"/>
                </a:cubicBezTo>
                <a:cubicBezTo>
                  <a:pt x="11612" y="20082"/>
                  <a:pt x="11386" y="20166"/>
                  <a:pt x="11158" y="20166"/>
                </a:cubicBezTo>
                <a:cubicBezTo>
                  <a:pt x="11008" y="20166"/>
                  <a:pt x="10858" y="20130"/>
                  <a:pt x="10722" y="20055"/>
                </a:cubicBezTo>
                <a:cubicBezTo>
                  <a:pt x="10400" y="19827"/>
                  <a:pt x="10172" y="19524"/>
                  <a:pt x="10021" y="19182"/>
                </a:cubicBezTo>
                <a:cubicBezTo>
                  <a:pt x="9831" y="18784"/>
                  <a:pt x="9699" y="18367"/>
                  <a:pt x="9585" y="17950"/>
                </a:cubicBezTo>
                <a:lnTo>
                  <a:pt x="9111" y="16244"/>
                </a:lnTo>
                <a:lnTo>
                  <a:pt x="8125" y="12832"/>
                </a:lnTo>
                <a:cubicBezTo>
                  <a:pt x="7822" y="11732"/>
                  <a:pt x="7519" y="10614"/>
                  <a:pt x="7177" y="9514"/>
                </a:cubicBezTo>
                <a:cubicBezTo>
                  <a:pt x="6950" y="8737"/>
                  <a:pt x="6665" y="7903"/>
                  <a:pt x="6059" y="7353"/>
                </a:cubicBezTo>
                <a:cubicBezTo>
                  <a:pt x="5907" y="7221"/>
                  <a:pt x="5737" y="7107"/>
                  <a:pt x="5547" y="7012"/>
                </a:cubicBezTo>
                <a:cubicBezTo>
                  <a:pt x="5534" y="7008"/>
                  <a:pt x="5519" y="7005"/>
                  <a:pt x="5505" y="7005"/>
                </a:cubicBezTo>
                <a:cubicBezTo>
                  <a:pt x="5457" y="7005"/>
                  <a:pt x="5410" y="7030"/>
                  <a:pt x="5395" y="7088"/>
                </a:cubicBezTo>
                <a:cubicBezTo>
                  <a:pt x="5054" y="9041"/>
                  <a:pt x="5661" y="10936"/>
                  <a:pt x="6305" y="12775"/>
                </a:cubicBezTo>
                <a:cubicBezTo>
                  <a:pt x="6628" y="13723"/>
                  <a:pt x="6988" y="14671"/>
                  <a:pt x="7253" y="15638"/>
                </a:cubicBezTo>
                <a:cubicBezTo>
                  <a:pt x="7386" y="16093"/>
                  <a:pt x="7481" y="16566"/>
                  <a:pt x="7537" y="17059"/>
                </a:cubicBezTo>
                <a:cubicBezTo>
                  <a:pt x="7556" y="17457"/>
                  <a:pt x="7481" y="17969"/>
                  <a:pt x="7064" y="18121"/>
                </a:cubicBezTo>
                <a:cubicBezTo>
                  <a:pt x="6994" y="18147"/>
                  <a:pt x="6924" y="18158"/>
                  <a:pt x="6855" y="18158"/>
                </a:cubicBezTo>
                <a:cubicBezTo>
                  <a:pt x="6568" y="18158"/>
                  <a:pt x="6295" y="17959"/>
                  <a:pt x="6097" y="17761"/>
                </a:cubicBezTo>
                <a:cubicBezTo>
                  <a:pt x="5774" y="17438"/>
                  <a:pt x="5547" y="17059"/>
                  <a:pt x="5376" y="16642"/>
                </a:cubicBezTo>
                <a:cubicBezTo>
                  <a:pt x="4959" y="15619"/>
                  <a:pt x="4561" y="14595"/>
                  <a:pt x="4182" y="13571"/>
                </a:cubicBezTo>
                <a:cubicBezTo>
                  <a:pt x="3405" y="11505"/>
                  <a:pt x="2703" y="9401"/>
                  <a:pt x="2059" y="7278"/>
                </a:cubicBezTo>
                <a:cubicBezTo>
                  <a:pt x="1414" y="5154"/>
                  <a:pt x="846" y="3012"/>
                  <a:pt x="334" y="851"/>
                </a:cubicBezTo>
                <a:cubicBezTo>
                  <a:pt x="277" y="586"/>
                  <a:pt x="220" y="320"/>
                  <a:pt x="163" y="55"/>
                </a:cubicBezTo>
                <a:cubicBezTo>
                  <a:pt x="156" y="17"/>
                  <a:pt x="126" y="0"/>
                  <a:pt x="95"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
  <p:cSld name="CUSTOM_4">
    <p:spTree>
      <p:nvGrpSpPr>
        <p:cNvPr id="1588" name="Shape 1588"/>
        <p:cNvGrpSpPr/>
        <p:nvPr/>
      </p:nvGrpSpPr>
      <p:grpSpPr>
        <a:xfrm>
          <a:off x="0" y="0"/>
          <a:ext cx="0" cy="0"/>
          <a:chOff x="0" y="0"/>
          <a:chExt cx="0" cy="0"/>
        </a:xfrm>
      </p:grpSpPr>
      <p:pic>
        <p:nvPicPr>
          <p:cNvPr id="1589" name="Google Shape;1589;p27"/>
          <p:cNvPicPr preferRelativeResize="0"/>
          <p:nvPr/>
        </p:nvPicPr>
        <p:blipFill>
          <a:blip r:embed="rId2">
            <a:alphaModFix amt="66000"/>
          </a:blip>
          <a:stretch>
            <a:fillRect/>
          </a:stretch>
        </p:blipFill>
        <p:spPr>
          <a:xfrm flipH="1" rot="-2343514">
            <a:off x="-1166545" y="-1270720"/>
            <a:ext cx="3297389" cy="2276638"/>
          </a:xfrm>
          <a:prstGeom prst="rect">
            <a:avLst/>
          </a:prstGeom>
          <a:noFill/>
          <a:ln>
            <a:noFill/>
          </a:ln>
        </p:spPr>
      </p:pic>
      <p:grpSp>
        <p:nvGrpSpPr>
          <p:cNvPr id="1590" name="Google Shape;1590;p27"/>
          <p:cNvGrpSpPr/>
          <p:nvPr/>
        </p:nvGrpSpPr>
        <p:grpSpPr>
          <a:xfrm rot="-8099954">
            <a:off x="15431" y="-572435"/>
            <a:ext cx="1344367" cy="1995327"/>
            <a:chOff x="272875" y="1527563"/>
            <a:chExt cx="255950" cy="455000"/>
          </a:xfrm>
        </p:grpSpPr>
        <p:sp>
          <p:nvSpPr>
            <p:cNvPr id="1591" name="Google Shape;1591;p27"/>
            <p:cNvSpPr/>
            <p:nvPr/>
          </p:nvSpPr>
          <p:spPr>
            <a:xfrm>
              <a:off x="471925" y="1963988"/>
              <a:ext cx="26575" cy="18575"/>
            </a:xfrm>
            <a:custGeom>
              <a:rect b="b" l="l" r="r" t="t"/>
              <a:pathLst>
                <a:path extrusionOk="0" h="743" w="1063">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2" name="Google Shape;1592;p27"/>
            <p:cNvSpPr/>
            <p:nvPr/>
          </p:nvSpPr>
          <p:spPr>
            <a:xfrm>
              <a:off x="366725" y="1787738"/>
              <a:ext cx="29875" cy="22300"/>
            </a:xfrm>
            <a:custGeom>
              <a:rect b="b" l="l" r="r" t="t"/>
              <a:pathLst>
                <a:path extrusionOk="0" h="892" w="1195">
                  <a:moveTo>
                    <a:pt x="607" y="1"/>
                  </a:moveTo>
                  <a:cubicBezTo>
                    <a:pt x="0" y="1"/>
                    <a:pt x="0" y="892"/>
                    <a:pt x="607" y="892"/>
                  </a:cubicBezTo>
                  <a:cubicBezTo>
                    <a:pt x="1194" y="892"/>
                    <a:pt x="1194" y="1"/>
                    <a:pt x="607"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3" name="Google Shape;1593;p27"/>
            <p:cNvSpPr/>
            <p:nvPr/>
          </p:nvSpPr>
          <p:spPr>
            <a:xfrm>
              <a:off x="380450" y="1835613"/>
              <a:ext cx="9975" cy="8550"/>
            </a:xfrm>
            <a:custGeom>
              <a:rect b="b" l="l" r="r" t="t"/>
              <a:pathLst>
                <a:path extrusionOk="0" h="342" w="399">
                  <a:moveTo>
                    <a:pt x="209" y="1"/>
                  </a:moveTo>
                  <a:cubicBezTo>
                    <a:pt x="1" y="38"/>
                    <a:pt x="1" y="323"/>
                    <a:pt x="209" y="342"/>
                  </a:cubicBezTo>
                  <a:cubicBezTo>
                    <a:pt x="399" y="323"/>
                    <a:pt x="399" y="38"/>
                    <a:pt x="209"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4" name="Google Shape;1594;p27"/>
            <p:cNvSpPr/>
            <p:nvPr/>
          </p:nvSpPr>
          <p:spPr>
            <a:xfrm>
              <a:off x="416475" y="1837513"/>
              <a:ext cx="5700" cy="4750"/>
            </a:xfrm>
            <a:custGeom>
              <a:rect b="b" l="l" r="r" t="t"/>
              <a:pathLst>
                <a:path extrusionOk="0" h="190" w="228">
                  <a:moveTo>
                    <a:pt x="114" y="0"/>
                  </a:moveTo>
                  <a:cubicBezTo>
                    <a:pt x="0" y="19"/>
                    <a:pt x="0" y="171"/>
                    <a:pt x="114" y="190"/>
                  </a:cubicBezTo>
                  <a:cubicBezTo>
                    <a:pt x="228" y="171"/>
                    <a:pt x="228" y="19"/>
                    <a:pt x="11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5" name="Google Shape;1595;p27"/>
            <p:cNvSpPr/>
            <p:nvPr/>
          </p:nvSpPr>
          <p:spPr>
            <a:xfrm>
              <a:off x="415525" y="1877788"/>
              <a:ext cx="7600" cy="10675"/>
            </a:xfrm>
            <a:custGeom>
              <a:rect b="b" l="l" r="r" t="t"/>
              <a:pathLst>
                <a:path extrusionOk="0" h="427" w="304">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6" name="Google Shape;1596;p27"/>
            <p:cNvSpPr/>
            <p:nvPr/>
          </p:nvSpPr>
          <p:spPr>
            <a:xfrm>
              <a:off x="432600" y="1937038"/>
              <a:ext cx="10450" cy="8075"/>
            </a:xfrm>
            <a:custGeom>
              <a:rect b="b" l="l" r="r" t="t"/>
              <a:pathLst>
                <a:path extrusionOk="0" h="323" w="418">
                  <a:moveTo>
                    <a:pt x="209" y="0"/>
                  </a:moveTo>
                  <a:cubicBezTo>
                    <a:pt x="0" y="0"/>
                    <a:pt x="0" y="323"/>
                    <a:pt x="209" y="323"/>
                  </a:cubicBezTo>
                  <a:cubicBezTo>
                    <a:pt x="417" y="323"/>
                    <a:pt x="417" y="0"/>
                    <a:pt x="209"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7" name="Google Shape;1597;p27"/>
            <p:cNvSpPr/>
            <p:nvPr/>
          </p:nvSpPr>
          <p:spPr>
            <a:xfrm>
              <a:off x="452025" y="1974938"/>
              <a:ext cx="9500" cy="7150"/>
            </a:xfrm>
            <a:custGeom>
              <a:rect b="b" l="l" r="r" t="t"/>
              <a:pathLst>
                <a:path extrusionOk="0" h="286" w="380">
                  <a:moveTo>
                    <a:pt x="190" y="1"/>
                  </a:moveTo>
                  <a:cubicBezTo>
                    <a:pt x="0" y="1"/>
                    <a:pt x="0" y="285"/>
                    <a:pt x="190" y="285"/>
                  </a:cubicBezTo>
                  <a:cubicBezTo>
                    <a:pt x="379" y="285"/>
                    <a:pt x="379" y="1"/>
                    <a:pt x="190"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8" name="Google Shape;1598;p27"/>
            <p:cNvSpPr/>
            <p:nvPr/>
          </p:nvSpPr>
          <p:spPr>
            <a:xfrm>
              <a:off x="472875" y="1918538"/>
              <a:ext cx="19925" cy="15200"/>
            </a:xfrm>
            <a:custGeom>
              <a:rect b="b" l="l" r="r" t="t"/>
              <a:pathLst>
                <a:path extrusionOk="0" h="608" w="797">
                  <a:moveTo>
                    <a:pt x="398" y="1"/>
                  </a:moveTo>
                  <a:cubicBezTo>
                    <a:pt x="0" y="1"/>
                    <a:pt x="0" y="608"/>
                    <a:pt x="398" y="608"/>
                  </a:cubicBezTo>
                  <a:cubicBezTo>
                    <a:pt x="797" y="608"/>
                    <a:pt x="797" y="1"/>
                    <a:pt x="398"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9" name="Google Shape;1599;p27"/>
            <p:cNvSpPr/>
            <p:nvPr/>
          </p:nvSpPr>
          <p:spPr>
            <a:xfrm>
              <a:off x="444900" y="1890113"/>
              <a:ext cx="16150" cy="11875"/>
            </a:xfrm>
            <a:custGeom>
              <a:rect b="b" l="l" r="r" t="t"/>
              <a:pathLst>
                <a:path extrusionOk="0" h="475" w="646">
                  <a:moveTo>
                    <a:pt x="323" y="1"/>
                  </a:moveTo>
                  <a:cubicBezTo>
                    <a:pt x="1" y="1"/>
                    <a:pt x="1" y="475"/>
                    <a:pt x="323" y="475"/>
                  </a:cubicBezTo>
                  <a:cubicBezTo>
                    <a:pt x="645" y="475"/>
                    <a:pt x="645" y="1"/>
                    <a:pt x="32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0" name="Google Shape;1600;p27"/>
            <p:cNvSpPr/>
            <p:nvPr/>
          </p:nvSpPr>
          <p:spPr>
            <a:xfrm>
              <a:off x="398475" y="1905288"/>
              <a:ext cx="11875" cy="11400"/>
            </a:xfrm>
            <a:custGeom>
              <a:rect b="b" l="l" r="r" t="t"/>
              <a:pathLst>
                <a:path extrusionOk="0" h="456" w="475">
                  <a:moveTo>
                    <a:pt x="228" y="0"/>
                  </a:moveTo>
                  <a:cubicBezTo>
                    <a:pt x="0" y="57"/>
                    <a:pt x="0" y="398"/>
                    <a:pt x="228" y="455"/>
                  </a:cubicBezTo>
                  <a:cubicBezTo>
                    <a:pt x="474" y="398"/>
                    <a:pt x="474" y="57"/>
                    <a:pt x="228"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1" name="Google Shape;1601;p27"/>
            <p:cNvSpPr/>
            <p:nvPr/>
          </p:nvSpPr>
          <p:spPr>
            <a:xfrm>
              <a:off x="454400" y="1849363"/>
              <a:ext cx="11850" cy="11400"/>
            </a:xfrm>
            <a:custGeom>
              <a:rect b="b" l="l" r="r" t="t"/>
              <a:pathLst>
                <a:path extrusionOk="0" h="456" w="474">
                  <a:moveTo>
                    <a:pt x="246" y="0"/>
                  </a:moveTo>
                  <a:cubicBezTo>
                    <a:pt x="0" y="57"/>
                    <a:pt x="0" y="398"/>
                    <a:pt x="246" y="455"/>
                  </a:cubicBezTo>
                  <a:cubicBezTo>
                    <a:pt x="474" y="398"/>
                    <a:pt x="474" y="57"/>
                    <a:pt x="24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2" name="Google Shape;1602;p27"/>
            <p:cNvSpPr/>
            <p:nvPr/>
          </p:nvSpPr>
          <p:spPr>
            <a:xfrm>
              <a:off x="428800" y="1830863"/>
              <a:ext cx="14725" cy="11400"/>
            </a:xfrm>
            <a:custGeom>
              <a:rect b="b" l="l" r="r" t="t"/>
              <a:pathLst>
                <a:path extrusionOk="0" h="456" w="589">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3" name="Google Shape;1603;p27"/>
            <p:cNvSpPr/>
            <p:nvPr/>
          </p:nvSpPr>
          <p:spPr>
            <a:xfrm>
              <a:off x="440175" y="1765463"/>
              <a:ext cx="18025" cy="14725"/>
            </a:xfrm>
            <a:custGeom>
              <a:rect b="b" l="l" r="r" t="t"/>
              <a:pathLst>
                <a:path extrusionOk="0" h="589" w="721">
                  <a:moveTo>
                    <a:pt x="361" y="1"/>
                  </a:moveTo>
                  <a:cubicBezTo>
                    <a:pt x="0" y="20"/>
                    <a:pt x="0" y="551"/>
                    <a:pt x="361" y="589"/>
                  </a:cubicBezTo>
                  <a:cubicBezTo>
                    <a:pt x="721" y="551"/>
                    <a:pt x="721" y="20"/>
                    <a:pt x="36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4" name="Google Shape;1604;p27"/>
            <p:cNvSpPr/>
            <p:nvPr/>
          </p:nvSpPr>
          <p:spPr>
            <a:xfrm>
              <a:off x="385200" y="1777313"/>
              <a:ext cx="15650" cy="13300"/>
            </a:xfrm>
            <a:custGeom>
              <a:rect b="b" l="l" r="r" t="t"/>
              <a:pathLst>
                <a:path extrusionOk="0" h="532" w="626">
                  <a:moveTo>
                    <a:pt x="323" y="1"/>
                  </a:moveTo>
                  <a:cubicBezTo>
                    <a:pt x="0" y="39"/>
                    <a:pt x="0" y="494"/>
                    <a:pt x="323" y="532"/>
                  </a:cubicBezTo>
                  <a:cubicBezTo>
                    <a:pt x="626" y="494"/>
                    <a:pt x="626" y="39"/>
                    <a:pt x="32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5" name="Google Shape;1605;p27"/>
            <p:cNvSpPr/>
            <p:nvPr/>
          </p:nvSpPr>
          <p:spPr>
            <a:xfrm>
              <a:off x="399875" y="1703388"/>
              <a:ext cx="16150" cy="11875"/>
            </a:xfrm>
            <a:custGeom>
              <a:rect b="b" l="l" r="r" t="t"/>
              <a:pathLst>
                <a:path extrusionOk="0" h="475" w="646">
                  <a:moveTo>
                    <a:pt x="323" y="1"/>
                  </a:moveTo>
                  <a:cubicBezTo>
                    <a:pt x="1" y="1"/>
                    <a:pt x="1" y="474"/>
                    <a:pt x="323" y="474"/>
                  </a:cubicBezTo>
                  <a:cubicBezTo>
                    <a:pt x="646" y="474"/>
                    <a:pt x="646" y="1"/>
                    <a:pt x="32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6" name="Google Shape;1606;p27"/>
            <p:cNvSpPr/>
            <p:nvPr/>
          </p:nvSpPr>
          <p:spPr>
            <a:xfrm>
              <a:off x="354400" y="1709538"/>
              <a:ext cx="17550" cy="14250"/>
            </a:xfrm>
            <a:custGeom>
              <a:rect b="b" l="l" r="r" t="t"/>
              <a:pathLst>
                <a:path extrusionOk="0" h="570" w="702">
                  <a:moveTo>
                    <a:pt x="341" y="1"/>
                  </a:moveTo>
                  <a:cubicBezTo>
                    <a:pt x="0" y="20"/>
                    <a:pt x="0" y="532"/>
                    <a:pt x="341" y="570"/>
                  </a:cubicBezTo>
                  <a:cubicBezTo>
                    <a:pt x="702" y="532"/>
                    <a:pt x="702" y="20"/>
                    <a:pt x="34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7" name="Google Shape;1607;p27"/>
            <p:cNvSpPr/>
            <p:nvPr/>
          </p:nvSpPr>
          <p:spPr>
            <a:xfrm>
              <a:off x="338275" y="1701963"/>
              <a:ext cx="19450" cy="14250"/>
            </a:xfrm>
            <a:custGeom>
              <a:rect b="b" l="l" r="r" t="t"/>
              <a:pathLst>
                <a:path extrusionOk="0" h="570" w="778">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8" name="Google Shape;1608;p27"/>
            <p:cNvSpPr/>
            <p:nvPr/>
          </p:nvSpPr>
          <p:spPr>
            <a:xfrm>
              <a:off x="388050" y="1631363"/>
              <a:ext cx="17550" cy="13750"/>
            </a:xfrm>
            <a:custGeom>
              <a:rect b="b" l="l" r="r" t="t"/>
              <a:pathLst>
                <a:path extrusionOk="0" h="550" w="702">
                  <a:moveTo>
                    <a:pt x="360" y="0"/>
                  </a:moveTo>
                  <a:cubicBezTo>
                    <a:pt x="0" y="0"/>
                    <a:pt x="0" y="550"/>
                    <a:pt x="360" y="550"/>
                  </a:cubicBezTo>
                  <a:cubicBezTo>
                    <a:pt x="701" y="550"/>
                    <a:pt x="701" y="0"/>
                    <a:pt x="360"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9" name="Google Shape;1609;p27"/>
            <p:cNvSpPr/>
            <p:nvPr/>
          </p:nvSpPr>
          <p:spPr>
            <a:xfrm>
              <a:off x="297525" y="1637988"/>
              <a:ext cx="18975" cy="14725"/>
            </a:xfrm>
            <a:custGeom>
              <a:rect b="b" l="l" r="r" t="t"/>
              <a:pathLst>
                <a:path extrusionOk="0" h="589" w="759">
                  <a:moveTo>
                    <a:pt x="379" y="0"/>
                  </a:moveTo>
                  <a:cubicBezTo>
                    <a:pt x="0" y="0"/>
                    <a:pt x="0" y="588"/>
                    <a:pt x="379" y="588"/>
                  </a:cubicBezTo>
                  <a:cubicBezTo>
                    <a:pt x="759" y="588"/>
                    <a:pt x="759" y="0"/>
                    <a:pt x="379"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0" name="Google Shape;1610;p27"/>
            <p:cNvSpPr/>
            <p:nvPr/>
          </p:nvSpPr>
          <p:spPr>
            <a:xfrm>
              <a:off x="356275" y="1585363"/>
              <a:ext cx="20875" cy="15675"/>
            </a:xfrm>
            <a:custGeom>
              <a:rect b="b" l="l" r="r" t="t"/>
              <a:pathLst>
                <a:path extrusionOk="0" h="627" w="835">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1" name="Google Shape;1611;p27"/>
            <p:cNvSpPr/>
            <p:nvPr/>
          </p:nvSpPr>
          <p:spPr>
            <a:xfrm>
              <a:off x="311750" y="1588238"/>
              <a:ext cx="12800" cy="9500"/>
            </a:xfrm>
            <a:custGeom>
              <a:rect b="b" l="l" r="r" t="t"/>
              <a:pathLst>
                <a:path extrusionOk="0" h="380" w="512">
                  <a:moveTo>
                    <a:pt x="265" y="0"/>
                  </a:moveTo>
                  <a:cubicBezTo>
                    <a:pt x="0" y="0"/>
                    <a:pt x="0" y="379"/>
                    <a:pt x="265" y="379"/>
                  </a:cubicBezTo>
                  <a:cubicBezTo>
                    <a:pt x="512" y="379"/>
                    <a:pt x="512" y="0"/>
                    <a:pt x="265"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2" name="Google Shape;1612;p27"/>
            <p:cNvSpPr/>
            <p:nvPr/>
          </p:nvSpPr>
          <p:spPr>
            <a:xfrm>
              <a:off x="285675" y="1574488"/>
              <a:ext cx="20400" cy="15175"/>
            </a:xfrm>
            <a:custGeom>
              <a:rect b="b" l="l" r="r" t="t"/>
              <a:pathLst>
                <a:path extrusionOk="0" h="607" w="816">
                  <a:moveTo>
                    <a:pt x="398" y="0"/>
                  </a:moveTo>
                  <a:cubicBezTo>
                    <a:pt x="0" y="0"/>
                    <a:pt x="0" y="607"/>
                    <a:pt x="398" y="607"/>
                  </a:cubicBezTo>
                  <a:cubicBezTo>
                    <a:pt x="816" y="607"/>
                    <a:pt x="816" y="0"/>
                    <a:pt x="398"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3" name="Google Shape;1613;p27"/>
            <p:cNvSpPr/>
            <p:nvPr/>
          </p:nvSpPr>
          <p:spPr>
            <a:xfrm>
              <a:off x="354400" y="1551263"/>
              <a:ext cx="9975" cy="8550"/>
            </a:xfrm>
            <a:custGeom>
              <a:rect b="b" l="l" r="r" t="t"/>
              <a:pathLst>
                <a:path extrusionOk="0" h="342" w="399">
                  <a:moveTo>
                    <a:pt x="209" y="0"/>
                  </a:moveTo>
                  <a:cubicBezTo>
                    <a:pt x="0" y="38"/>
                    <a:pt x="0" y="323"/>
                    <a:pt x="209" y="342"/>
                  </a:cubicBezTo>
                  <a:cubicBezTo>
                    <a:pt x="398" y="323"/>
                    <a:pt x="398" y="38"/>
                    <a:pt x="209"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4" name="Google Shape;1614;p27"/>
            <p:cNvSpPr/>
            <p:nvPr/>
          </p:nvSpPr>
          <p:spPr>
            <a:xfrm>
              <a:off x="337800" y="1527563"/>
              <a:ext cx="13300" cy="11400"/>
            </a:xfrm>
            <a:custGeom>
              <a:rect b="b" l="l" r="r" t="t"/>
              <a:pathLst>
                <a:path extrusionOk="0" h="456" w="532">
                  <a:moveTo>
                    <a:pt x="266" y="1"/>
                  </a:moveTo>
                  <a:cubicBezTo>
                    <a:pt x="1" y="38"/>
                    <a:pt x="1" y="418"/>
                    <a:pt x="266" y="455"/>
                  </a:cubicBezTo>
                  <a:cubicBezTo>
                    <a:pt x="531" y="418"/>
                    <a:pt x="531" y="38"/>
                    <a:pt x="266"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5" name="Google Shape;1615;p27"/>
            <p:cNvSpPr/>
            <p:nvPr/>
          </p:nvSpPr>
          <p:spPr>
            <a:xfrm>
              <a:off x="272875" y="1700063"/>
              <a:ext cx="23250" cy="18050"/>
            </a:xfrm>
            <a:custGeom>
              <a:rect b="b" l="l" r="r" t="t"/>
              <a:pathLst>
                <a:path extrusionOk="0" h="722" w="930">
                  <a:moveTo>
                    <a:pt x="474" y="1"/>
                  </a:moveTo>
                  <a:cubicBezTo>
                    <a:pt x="0" y="1"/>
                    <a:pt x="0" y="721"/>
                    <a:pt x="474" y="721"/>
                  </a:cubicBezTo>
                  <a:cubicBezTo>
                    <a:pt x="929" y="721"/>
                    <a:pt x="929" y="1"/>
                    <a:pt x="474"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6" name="Google Shape;1616;p27"/>
            <p:cNvSpPr/>
            <p:nvPr/>
          </p:nvSpPr>
          <p:spPr>
            <a:xfrm>
              <a:off x="507000" y="1726138"/>
              <a:ext cx="3800" cy="3350"/>
            </a:xfrm>
            <a:custGeom>
              <a:rect b="b" l="l" r="r" t="t"/>
              <a:pathLst>
                <a:path extrusionOk="0" h="134" w="152">
                  <a:moveTo>
                    <a:pt x="76" y="0"/>
                  </a:moveTo>
                  <a:cubicBezTo>
                    <a:pt x="0" y="0"/>
                    <a:pt x="0" y="114"/>
                    <a:pt x="76" y="133"/>
                  </a:cubicBezTo>
                  <a:cubicBezTo>
                    <a:pt x="152" y="114"/>
                    <a:pt x="152" y="0"/>
                    <a:pt x="7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7" name="Google Shape;1617;p27"/>
            <p:cNvSpPr/>
            <p:nvPr/>
          </p:nvSpPr>
          <p:spPr>
            <a:xfrm>
              <a:off x="485200" y="1780638"/>
              <a:ext cx="18025" cy="13775"/>
            </a:xfrm>
            <a:custGeom>
              <a:rect b="b" l="l" r="r" t="t"/>
              <a:pathLst>
                <a:path extrusionOk="0" h="551" w="721">
                  <a:moveTo>
                    <a:pt x="360" y="1"/>
                  </a:moveTo>
                  <a:cubicBezTo>
                    <a:pt x="0" y="1"/>
                    <a:pt x="0" y="550"/>
                    <a:pt x="360" y="550"/>
                  </a:cubicBezTo>
                  <a:cubicBezTo>
                    <a:pt x="721" y="550"/>
                    <a:pt x="721" y="1"/>
                    <a:pt x="360"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8" name="Google Shape;1618;p27"/>
            <p:cNvSpPr/>
            <p:nvPr/>
          </p:nvSpPr>
          <p:spPr>
            <a:xfrm>
              <a:off x="502250" y="1829463"/>
              <a:ext cx="9500" cy="6175"/>
            </a:xfrm>
            <a:custGeom>
              <a:rect b="b" l="l" r="r" t="t"/>
              <a:pathLst>
                <a:path extrusionOk="0" h="247" w="38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9" name="Google Shape;1619;p27"/>
            <p:cNvSpPr/>
            <p:nvPr/>
          </p:nvSpPr>
          <p:spPr>
            <a:xfrm>
              <a:off x="504150" y="1867838"/>
              <a:ext cx="24675" cy="18975"/>
            </a:xfrm>
            <a:custGeom>
              <a:rect b="b" l="l" r="r" t="t"/>
              <a:pathLst>
                <a:path extrusionOk="0" h="759" w="987">
                  <a:moveTo>
                    <a:pt x="493" y="1"/>
                  </a:moveTo>
                  <a:cubicBezTo>
                    <a:pt x="1" y="1"/>
                    <a:pt x="1" y="759"/>
                    <a:pt x="493" y="759"/>
                  </a:cubicBezTo>
                  <a:cubicBezTo>
                    <a:pt x="986" y="759"/>
                    <a:pt x="986" y="1"/>
                    <a:pt x="49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0" name="Google Shape;1620;p27"/>
            <p:cNvSpPr/>
            <p:nvPr/>
          </p:nvSpPr>
          <p:spPr>
            <a:xfrm>
              <a:off x="360075" y="1880163"/>
              <a:ext cx="20875" cy="17075"/>
            </a:xfrm>
            <a:custGeom>
              <a:rect b="b" l="l" r="r" t="t"/>
              <a:pathLst>
                <a:path extrusionOk="0" h="683" w="835">
                  <a:moveTo>
                    <a:pt x="418" y="0"/>
                  </a:moveTo>
                  <a:cubicBezTo>
                    <a:pt x="1" y="38"/>
                    <a:pt x="1" y="645"/>
                    <a:pt x="418" y="683"/>
                  </a:cubicBezTo>
                  <a:cubicBezTo>
                    <a:pt x="835" y="645"/>
                    <a:pt x="835" y="38"/>
                    <a:pt x="418"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1" name="Google Shape;1621;p27"/>
            <p:cNvSpPr/>
            <p:nvPr/>
          </p:nvSpPr>
          <p:spPr>
            <a:xfrm>
              <a:off x="319325" y="1860263"/>
              <a:ext cx="16125" cy="12350"/>
            </a:xfrm>
            <a:custGeom>
              <a:rect b="b" l="l" r="r" t="t"/>
              <a:pathLst>
                <a:path extrusionOk="0" h="494" w="645">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2" name="Google Shape;1622;p27"/>
            <p:cNvSpPr/>
            <p:nvPr/>
          </p:nvSpPr>
          <p:spPr>
            <a:xfrm>
              <a:off x="325475" y="1808138"/>
              <a:ext cx="15675" cy="11850"/>
            </a:xfrm>
            <a:custGeom>
              <a:rect b="b" l="l" r="r" t="t"/>
              <a:pathLst>
                <a:path extrusionOk="0" h="474" w="627">
                  <a:moveTo>
                    <a:pt x="304" y="0"/>
                  </a:moveTo>
                  <a:cubicBezTo>
                    <a:pt x="1" y="0"/>
                    <a:pt x="1" y="474"/>
                    <a:pt x="304" y="474"/>
                  </a:cubicBezTo>
                  <a:cubicBezTo>
                    <a:pt x="626" y="474"/>
                    <a:pt x="626" y="0"/>
                    <a:pt x="30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3" name="Google Shape;1623;p27"/>
            <p:cNvSpPr/>
            <p:nvPr/>
          </p:nvSpPr>
          <p:spPr>
            <a:xfrm>
              <a:off x="298950" y="1787738"/>
              <a:ext cx="8550" cy="7150"/>
            </a:xfrm>
            <a:custGeom>
              <a:rect b="b" l="l" r="r" t="t"/>
              <a:pathLst>
                <a:path extrusionOk="0" h="286" w="342">
                  <a:moveTo>
                    <a:pt x="171" y="1"/>
                  </a:moveTo>
                  <a:cubicBezTo>
                    <a:pt x="0" y="20"/>
                    <a:pt x="0" y="266"/>
                    <a:pt x="171" y="285"/>
                  </a:cubicBezTo>
                  <a:cubicBezTo>
                    <a:pt x="341" y="266"/>
                    <a:pt x="341" y="20"/>
                    <a:pt x="17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4" name="Google Shape;1624;p27"/>
            <p:cNvSpPr/>
            <p:nvPr/>
          </p:nvSpPr>
          <p:spPr>
            <a:xfrm>
              <a:off x="445850" y="1622338"/>
              <a:ext cx="21825" cy="16625"/>
            </a:xfrm>
            <a:custGeom>
              <a:rect b="b" l="l" r="r" t="t"/>
              <a:pathLst>
                <a:path extrusionOk="0" h="665" w="873">
                  <a:moveTo>
                    <a:pt x="437" y="1"/>
                  </a:moveTo>
                  <a:cubicBezTo>
                    <a:pt x="1" y="1"/>
                    <a:pt x="1" y="664"/>
                    <a:pt x="437" y="664"/>
                  </a:cubicBezTo>
                  <a:cubicBezTo>
                    <a:pt x="873" y="664"/>
                    <a:pt x="873" y="1"/>
                    <a:pt x="437"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5" name="Google Shape;1625;p27"/>
            <p:cNvSpPr/>
            <p:nvPr/>
          </p:nvSpPr>
          <p:spPr>
            <a:xfrm>
              <a:off x="418850" y="1542263"/>
              <a:ext cx="23250" cy="18975"/>
            </a:xfrm>
            <a:custGeom>
              <a:rect b="b" l="l" r="r" t="t"/>
              <a:pathLst>
                <a:path extrusionOk="0" h="759" w="930">
                  <a:moveTo>
                    <a:pt x="474" y="0"/>
                  </a:moveTo>
                  <a:cubicBezTo>
                    <a:pt x="0" y="38"/>
                    <a:pt x="0" y="721"/>
                    <a:pt x="474" y="758"/>
                  </a:cubicBezTo>
                  <a:cubicBezTo>
                    <a:pt x="929" y="721"/>
                    <a:pt x="929" y="38"/>
                    <a:pt x="47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1626" name="Google Shape;1626;p27"/>
          <p:cNvPicPr preferRelativeResize="0"/>
          <p:nvPr/>
        </p:nvPicPr>
        <p:blipFill>
          <a:blip r:embed="rId3">
            <a:alphaModFix amt="74000"/>
          </a:blip>
          <a:stretch>
            <a:fillRect/>
          </a:stretch>
        </p:blipFill>
        <p:spPr>
          <a:xfrm flipH="1" rot="-5809801">
            <a:off x="7609918" y="-1097658"/>
            <a:ext cx="2894870" cy="2593321"/>
          </a:xfrm>
          <a:prstGeom prst="rect">
            <a:avLst/>
          </a:prstGeom>
          <a:noFill/>
          <a:ln>
            <a:noFill/>
          </a:ln>
        </p:spPr>
      </p:pic>
      <p:pic>
        <p:nvPicPr>
          <p:cNvPr id="1627" name="Google Shape;1627;p27"/>
          <p:cNvPicPr preferRelativeResize="0"/>
          <p:nvPr/>
        </p:nvPicPr>
        <p:blipFill>
          <a:blip r:embed="rId4">
            <a:alphaModFix amt="76000"/>
          </a:blip>
          <a:stretch>
            <a:fillRect/>
          </a:stretch>
        </p:blipFill>
        <p:spPr>
          <a:xfrm rot="10754694">
            <a:off x="2497948" y="4487275"/>
            <a:ext cx="7605809" cy="2832381"/>
          </a:xfrm>
          <a:prstGeom prst="rect">
            <a:avLst/>
          </a:prstGeom>
          <a:noFill/>
          <a:ln>
            <a:noFill/>
          </a:ln>
        </p:spPr>
      </p:pic>
      <p:grpSp>
        <p:nvGrpSpPr>
          <p:cNvPr id="1628" name="Google Shape;1628;p27"/>
          <p:cNvGrpSpPr/>
          <p:nvPr/>
        </p:nvGrpSpPr>
        <p:grpSpPr>
          <a:xfrm flipH="1">
            <a:off x="-624375" y="3487614"/>
            <a:ext cx="1344377" cy="2469659"/>
            <a:chOff x="272875" y="1419395"/>
            <a:chExt cx="255950" cy="563168"/>
          </a:xfrm>
        </p:grpSpPr>
        <p:sp>
          <p:nvSpPr>
            <p:cNvPr id="1629" name="Google Shape;1629;p27"/>
            <p:cNvSpPr/>
            <p:nvPr/>
          </p:nvSpPr>
          <p:spPr>
            <a:xfrm>
              <a:off x="471925" y="1963988"/>
              <a:ext cx="26575" cy="18575"/>
            </a:xfrm>
            <a:custGeom>
              <a:rect b="b" l="l" r="r" t="t"/>
              <a:pathLst>
                <a:path extrusionOk="0" h="743" w="1063">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0" name="Google Shape;1630;p27"/>
            <p:cNvSpPr/>
            <p:nvPr/>
          </p:nvSpPr>
          <p:spPr>
            <a:xfrm>
              <a:off x="366725" y="1787738"/>
              <a:ext cx="29875" cy="22300"/>
            </a:xfrm>
            <a:custGeom>
              <a:rect b="b" l="l" r="r" t="t"/>
              <a:pathLst>
                <a:path extrusionOk="0" h="892" w="1195">
                  <a:moveTo>
                    <a:pt x="607" y="1"/>
                  </a:moveTo>
                  <a:cubicBezTo>
                    <a:pt x="0" y="1"/>
                    <a:pt x="0" y="892"/>
                    <a:pt x="607" y="892"/>
                  </a:cubicBezTo>
                  <a:cubicBezTo>
                    <a:pt x="1194" y="892"/>
                    <a:pt x="1194" y="1"/>
                    <a:pt x="607"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1" name="Google Shape;1631;p27"/>
            <p:cNvSpPr/>
            <p:nvPr/>
          </p:nvSpPr>
          <p:spPr>
            <a:xfrm>
              <a:off x="380450" y="1835613"/>
              <a:ext cx="9975" cy="8550"/>
            </a:xfrm>
            <a:custGeom>
              <a:rect b="b" l="l" r="r" t="t"/>
              <a:pathLst>
                <a:path extrusionOk="0" h="342" w="399">
                  <a:moveTo>
                    <a:pt x="209" y="1"/>
                  </a:moveTo>
                  <a:cubicBezTo>
                    <a:pt x="1" y="38"/>
                    <a:pt x="1" y="323"/>
                    <a:pt x="209" y="342"/>
                  </a:cubicBezTo>
                  <a:cubicBezTo>
                    <a:pt x="399" y="323"/>
                    <a:pt x="399" y="38"/>
                    <a:pt x="209"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2" name="Google Shape;1632;p27"/>
            <p:cNvSpPr/>
            <p:nvPr/>
          </p:nvSpPr>
          <p:spPr>
            <a:xfrm>
              <a:off x="416475" y="1837513"/>
              <a:ext cx="5700" cy="4750"/>
            </a:xfrm>
            <a:custGeom>
              <a:rect b="b" l="l" r="r" t="t"/>
              <a:pathLst>
                <a:path extrusionOk="0" h="190" w="228">
                  <a:moveTo>
                    <a:pt x="114" y="0"/>
                  </a:moveTo>
                  <a:cubicBezTo>
                    <a:pt x="0" y="19"/>
                    <a:pt x="0" y="171"/>
                    <a:pt x="114" y="190"/>
                  </a:cubicBezTo>
                  <a:cubicBezTo>
                    <a:pt x="228" y="171"/>
                    <a:pt x="228" y="19"/>
                    <a:pt x="11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3" name="Google Shape;1633;p27"/>
            <p:cNvSpPr/>
            <p:nvPr/>
          </p:nvSpPr>
          <p:spPr>
            <a:xfrm>
              <a:off x="415525" y="1877788"/>
              <a:ext cx="7600" cy="10675"/>
            </a:xfrm>
            <a:custGeom>
              <a:rect b="b" l="l" r="r" t="t"/>
              <a:pathLst>
                <a:path extrusionOk="0" h="427" w="304">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4" name="Google Shape;1634;p27"/>
            <p:cNvSpPr/>
            <p:nvPr/>
          </p:nvSpPr>
          <p:spPr>
            <a:xfrm>
              <a:off x="432600" y="1937038"/>
              <a:ext cx="10450" cy="8075"/>
            </a:xfrm>
            <a:custGeom>
              <a:rect b="b" l="l" r="r" t="t"/>
              <a:pathLst>
                <a:path extrusionOk="0" h="323" w="418">
                  <a:moveTo>
                    <a:pt x="209" y="0"/>
                  </a:moveTo>
                  <a:cubicBezTo>
                    <a:pt x="0" y="0"/>
                    <a:pt x="0" y="323"/>
                    <a:pt x="209" y="323"/>
                  </a:cubicBezTo>
                  <a:cubicBezTo>
                    <a:pt x="417" y="323"/>
                    <a:pt x="417" y="0"/>
                    <a:pt x="209"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5" name="Google Shape;1635;p27"/>
            <p:cNvSpPr/>
            <p:nvPr/>
          </p:nvSpPr>
          <p:spPr>
            <a:xfrm>
              <a:off x="452025" y="1974938"/>
              <a:ext cx="9500" cy="7150"/>
            </a:xfrm>
            <a:custGeom>
              <a:rect b="b" l="l" r="r" t="t"/>
              <a:pathLst>
                <a:path extrusionOk="0" h="286" w="380">
                  <a:moveTo>
                    <a:pt x="190" y="1"/>
                  </a:moveTo>
                  <a:cubicBezTo>
                    <a:pt x="0" y="1"/>
                    <a:pt x="0" y="285"/>
                    <a:pt x="190" y="285"/>
                  </a:cubicBezTo>
                  <a:cubicBezTo>
                    <a:pt x="379" y="285"/>
                    <a:pt x="379" y="1"/>
                    <a:pt x="190"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6" name="Google Shape;1636;p27"/>
            <p:cNvSpPr/>
            <p:nvPr/>
          </p:nvSpPr>
          <p:spPr>
            <a:xfrm>
              <a:off x="472875" y="1918538"/>
              <a:ext cx="19925" cy="15200"/>
            </a:xfrm>
            <a:custGeom>
              <a:rect b="b" l="l" r="r" t="t"/>
              <a:pathLst>
                <a:path extrusionOk="0" h="608" w="797">
                  <a:moveTo>
                    <a:pt x="398" y="1"/>
                  </a:moveTo>
                  <a:cubicBezTo>
                    <a:pt x="0" y="1"/>
                    <a:pt x="0" y="608"/>
                    <a:pt x="398" y="608"/>
                  </a:cubicBezTo>
                  <a:cubicBezTo>
                    <a:pt x="797" y="608"/>
                    <a:pt x="797" y="1"/>
                    <a:pt x="398"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7" name="Google Shape;1637;p27"/>
            <p:cNvSpPr/>
            <p:nvPr/>
          </p:nvSpPr>
          <p:spPr>
            <a:xfrm>
              <a:off x="444900" y="1890113"/>
              <a:ext cx="16150" cy="11875"/>
            </a:xfrm>
            <a:custGeom>
              <a:rect b="b" l="l" r="r" t="t"/>
              <a:pathLst>
                <a:path extrusionOk="0" h="475" w="646">
                  <a:moveTo>
                    <a:pt x="323" y="1"/>
                  </a:moveTo>
                  <a:cubicBezTo>
                    <a:pt x="1" y="1"/>
                    <a:pt x="1" y="475"/>
                    <a:pt x="323" y="475"/>
                  </a:cubicBezTo>
                  <a:cubicBezTo>
                    <a:pt x="645" y="475"/>
                    <a:pt x="645" y="1"/>
                    <a:pt x="32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8" name="Google Shape;1638;p27"/>
            <p:cNvSpPr/>
            <p:nvPr/>
          </p:nvSpPr>
          <p:spPr>
            <a:xfrm>
              <a:off x="398475" y="1905288"/>
              <a:ext cx="11875" cy="11400"/>
            </a:xfrm>
            <a:custGeom>
              <a:rect b="b" l="l" r="r" t="t"/>
              <a:pathLst>
                <a:path extrusionOk="0" h="456" w="475">
                  <a:moveTo>
                    <a:pt x="228" y="0"/>
                  </a:moveTo>
                  <a:cubicBezTo>
                    <a:pt x="0" y="57"/>
                    <a:pt x="0" y="398"/>
                    <a:pt x="228" y="455"/>
                  </a:cubicBezTo>
                  <a:cubicBezTo>
                    <a:pt x="474" y="398"/>
                    <a:pt x="474" y="57"/>
                    <a:pt x="228"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9" name="Google Shape;1639;p27"/>
            <p:cNvSpPr/>
            <p:nvPr/>
          </p:nvSpPr>
          <p:spPr>
            <a:xfrm>
              <a:off x="454400" y="1849363"/>
              <a:ext cx="11850" cy="11400"/>
            </a:xfrm>
            <a:custGeom>
              <a:rect b="b" l="l" r="r" t="t"/>
              <a:pathLst>
                <a:path extrusionOk="0" h="456" w="474">
                  <a:moveTo>
                    <a:pt x="246" y="0"/>
                  </a:moveTo>
                  <a:cubicBezTo>
                    <a:pt x="0" y="57"/>
                    <a:pt x="0" y="398"/>
                    <a:pt x="246" y="455"/>
                  </a:cubicBezTo>
                  <a:cubicBezTo>
                    <a:pt x="474" y="398"/>
                    <a:pt x="474" y="57"/>
                    <a:pt x="24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0" name="Google Shape;1640;p27"/>
            <p:cNvSpPr/>
            <p:nvPr/>
          </p:nvSpPr>
          <p:spPr>
            <a:xfrm>
              <a:off x="428800" y="1830863"/>
              <a:ext cx="14725" cy="11400"/>
            </a:xfrm>
            <a:custGeom>
              <a:rect b="b" l="l" r="r" t="t"/>
              <a:pathLst>
                <a:path extrusionOk="0" h="456" w="589">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1" name="Google Shape;1641;p27"/>
            <p:cNvSpPr/>
            <p:nvPr/>
          </p:nvSpPr>
          <p:spPr>
            <a:xfrm>
              <a:off x="440175" y="1765463"/>
              <a:ext cx="18025" cy="14725"/>
            </a:xfrm>
            <a:custGeom>
              <a:rect b="b" l="l" r="r" t="t"/>
              <a:pathLst>
                <a:path extrusionOk="0" h="589" w="721">
                  <a:moveTo>
                    <a:pt x="361" y="1"/>
                  </a:moveTo>
                  <a:cubicBezTo>
                    <a:pt x="0" y="20"/>
                    <a:pt x="0" y="551"/>
                    <a:pt x="361" y="589"/>
                  </a:cubicBezTo>
                  <a:cubicBezTo>
                    <a:pt x="721" y="551"/>
                    <a:pt x="721" y="20"/>
                    <a:pt x="36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2" name="Google Shape;1642;p27"/>
            <p:cNvSpPr/>
            <p:nvPr/>
          </p:nvSpPr>
          <p:spPr>
            <a:xfrm>
              <a:off x="385200" y="1777313"/>
              <a:ext cx="15650" cy="13300"/>
            </a:xfrm>
            <a:custGeom>
              <a:rect b="b" l="l" r="r" t="t"/>
              <a:pathLst>
                <a:path extrusionOk="0" h="532" w="626">
                  <a:moveTo>
                    <a:pt x="323" y="1"/>
                  </a:moveTo>
                  <a:cubicBezTo>
                    <a:pt x="0" y="39"/>
                    <a:pt x="0" y="494"/>
                    <a:pt x="323" y="532"/>
                  </a:cubicBezTo>
                  <a:cubicBezTo>
                    <a:pt x="626" y="494"/>
                    <a:pt x="626" y="39"/>
                    <a:pt x="32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3" name="Google Shape;1643;p27"/>
            <p:cNvSpPr/>
            <p:nvPr/>
          </p:nvSpPr>
          <p:spPr>
            <a:xfrm>
              <a:off x="399875" y="1703388"/>
              <a:ext cx="16150" cy="11875"/>
            </a:xfrm>
            <a:custGeom>
              <a:rect b="b" l="l" r="r" t="t"/>
              <a:pathLst>
                <a:path extrusionOk="0" h="475" w="646">
                  <a:moveTo>
                    <a:pt x="323" y="1"/>
                  </a:moveTo>
                  <a:cubicBezTo>
                    <a:pt x="1" y="1"/>
                    <a:pt x="1" y="474"/>
                    <a:pt x="323" y="474"/>
                  </a:cubicBezTo>
                  <a:cubicBezTo>
                    <a:pt x="646" y="474"/>
                    <a:pt x="646" y="1"/>
                    <a:pt x="32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4" name="Google Shape;1644;p27"/>
            <p:cNvSpPr/>
            <p:nvPr/>
          </p:nvSpPr>
          <p:spPr>
            <a:xfrm>
              <a:off x="354400" y="1709538"/>
              <a:ext cx="17550" cy="14250"/>
            </a:xfrm>
            <a:custGeom>
              <a:rect b="b" l="l" r="r" t="t"/>
              <a:pathLst>
                <a:path extrusionOk="0" h="570" w="702">
                  <a:moveTo>
                    <a:pt x="341" y="1"/>
                  </a:moveTo>
                  <a:cubicBezTo>
                    <a:pt x="0" y="20"/>
                    <a:pt x="0" y="532"/>
                    <a:pt x="341" y="570"/>
                  </a:cubicBezTo>
                  <a:cubicBezTo>
                    <a:pt x="702" y="532"/>
                    <a:pt x="702" y="20"/>
                    <a:pt x="34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5" name="Google Shape;1645;p27"/>
            <p:cNvSpPr/>
            <p:nvPr/>
          </p:nvSpPr>
          <p:spPr>
            <a:xfrm>
              <a:off x="369050" y="1615955"/>
              <a:ext cx="19450" cy="14250"/>
            </a:xfrm>
            <a:custGeom>
              <a:rect b="b" l="l" r="r" t="t"/>
              <a:pathLst>
                <a:path extrusionOk="0" h="570" w="778">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6" name="Google Shape;1646;p27"/>
            <p:cNvSpPr/>
            <p:nvPr/>
          </p:nvSpPr>
          <p:spPr>
            <a:xfrm>
              <a:off x="490635" y="1582215"/>
              <a:ext cx="17550" cy="13750"/>
            </a:xfrm>
            <a:custGeom>
              <a:rect b="b" l="l" r="r" t="t"/>
              <a:pathLst>
                <a:path extrusionOk="0" h="550" w="702">
                  <a:moveTo>
                    <a:pt x="360" y="0"/>
                  </a:moveTo>
                  <a:cubicBezTo>
                    <a:pt x="0" y="0"/>
                    <a:pt x="0" y="550"/>
                    <a:pt x="360" y="550"/>
                  </a:cubicBezTo>
                  <a:cubicBezTo>
                    <a:pt x="701" y="550"/>
                    <a:pt x="701" y="0"/>
                    <a:pt x="360"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7" name="Google Shape;1647;p27"/>
            <p:cNvSpPr/>
            <p:nvPr/>
          </p:nvSpPr>
          <p:spPr>
            <a:xfrm>
              <a:off x="297525" y="1637988"/>
              <a:ext cx="18975" cy="14725"/>
            </a:xfrm>
            <a:custGeom>
              <a:rect b="b" l="l" r="r" t="t"/>
              <a:pathLst>
                <a:path extrusionOk="0" h="589" w="759">
                  <a:moveTo>
                    <a:pt x="379" y="0"/>
                  </a:moveTo>
                  <a:cubicBezTo>
                    <a:pt x="0" y="0"/>
                    <a:pt x="0" y="588"/>
                    <a:pt x="379" y="588"/>
                  </a:cubicBezTo>
                  <a:cubicBezTo>
                    <a:pt x="759" y="588"/>
                    <a:pt x="759" y="0"/>
                    <a:pt x="379"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8" name="Google Shape;1648;p27"/>
            <p:cNvSpPr/>
            <p:nvPr/>
          </p:nvSpPr>
          <p:spPr>
            <a:xfrm>
              <a:off x="438343" y="1487068"/>
              <a:ext cx="20875" cy="15675"/>
            </a:xfrm>
            <a:custGeom>
              <a:rect b="b" l="l" r="r" t="t"/>
              <a:pathLst>
                <a:path extrusionOk="0" h="627" w="835">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9" name="Google Shape;1649;p27"/>
            <p:cNvSpPr/>
            <p:nvPr/>
          </p:nvSpPr>
          <p:spPr>
            <a:xfrm>
              <a:off x="311750" y="1588238"/>
              <a:ext cx="12800" cy="9500"/>
            </a:xfrm>
            <a:custGeom>
              <a:rect b="b" l="l" r="r" t="t"/>
              <a:pathLst>
                <a:path extrusionOk="0" h="380" w="512">
                  <a:moveTo>
                    <a:pt x="265" y="0"/>
                  </a:moveTo>
                  <a:cubicBezTo>
                    <a:pt x="0" y="0"/>
                    <a:pt x="0" y="379"/>
                    <a:pt x="265" y="379"/>
                  </a:cubicBezTo>
                  <a:cubicBezTo>
                    <a:pt x="512" y="379"/>
                    <a:pt x="512" y="0"/>
                    <a:pt x="265"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0" name="Google Shape;1650;p27"/>
            <p:cNvSpPr/>
            <p:nvPr/>
          </p:nvSpPr>
          <p:spPr>
            <a:xfrm>
              <a:off x="285675" y="1574488"/>
              <a:ext cx="20400" cy="15175"/>
            </a:xfrm>
            <a:custGeom>
              <a:rect b="b" l="l" r="r" t="t"/>
              <a:pathLst>
                <a:path extrusionOk="0" h="607" w="816">
                  <a:moveTo>
                    <a:pt x="398" y="0"/>
                  </a:moveTo>
                  <a:cubicBezTo>
                    <a:pt x="0" y="0"/>
                    <a:pt x="0" y="607"/>
                    <a:pt x="398" y="607"/>
                  </a:cubicBezTo>
                  <a:cubicBezTo>
                    <a:pt x="816" y="607"/>
                    <a:pt x="816" y="0"/>
                    <a:pt x="398"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1" name="Google Shape;1651;p27"/>
            <p:cNvSpPr/>
            <p:nvPr/>
          </p:nvSpPr>
          <p:spPr>
            <a:xfrm>
              <a:off x="354400" y="1551263"/>
              <a:ext cx="9975" cy="8550"/>
            </a:xfrm>
            <a:custGeom>
              <a:rect b="b" l="l" r="r" t="t"/>
              <a:pathLst>
                <a:path extrusionOk="0" h="342" w="399">
                  <a:moveTo>
                    <a:pt x="209" y="0"/>
                  </a:moveTo>
                  <a:cubicBezTo>
                    <a:pt x="0" y="38"/>
                    <a:pt x="0" y="323"/>
                    <a:pt x="209" y="342"/>
                  </a:cubicBezTo>
                  <a:cubicBezTo>
                    <a:pt x="398" y="323"/>
                    <a:pt x="398" y="38"/>
                    <a:pt x="209"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2" name="Google Shape;1652;p27"/>
            <p:cNvSpPr/>
            <p:nvPr/>
          </p:nvSpPr>
          <p:spPr>
            <a:xfrm>
              <a:off x="337800" y="1527563"/>
              <a:ext cx="13300" cy="11400"/>
            </a:xfrm>
            <a:custGeom>
              <a:rect b="b" l="l" r="r" t="t"/>
              <a:pathLst>
                <a:path extrusionOk="0" h="456" w="532">
                  <a:moveTo>
                    <a:pt x="266" y="1"/>
                  </a:moveTo>
                  <a:cubicBezTo>
                    <a:pt x="1" y="38"/>
                    <a:pt x="1" y="418"/>
                    <a:pt x="266" y="455"/>
                  </a:cubicBezTo>
                  <a:cubicBezTo>
                    <a:pt x="531" y="418"/>
                    <a:pt x="531" y="38"/>
                    <a:pt x="266"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3" name="Google Shape;1653;p27"/>
            <p:cNvSpPr/>
            <p:nvPr/>
          </p:nvSpPr>
          <p:spPr>
            <a:xfrm>
              <a:off x="272875" y="1700063"/>
              <a:ext cx="23250" cy="18050"/>
            </a:xfrm>
            <a:custGeom>
              <a:rect b="b" l="l" r="r" t="t"/>
              <a:pathLst>
                <a:path extrusionOk="0" h="722" w="930">
                  <a:moveTo>
                    <a:pt x="474" y="1"/>
                  </a:moveTo>
                  <a:cubicBezTo>
                    <a:pt x="0" y="1"/>
                    <a:pt x="0" y="721"/>
                    <a:pt x="474" y="721"/>
                  </a:cubicBezTo>
                  <a:cubicBezTo>
                    <a:pt x="929" y="721"/>
                    <a:pt x="929" y="1"/>
                    <a:pt x="474"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4" name="Google Shape;1654;p27"/>
            <p:cNvSpPr/>
            <p:nvPr/>
          </p:nvSpPr>
          <p:spPr>
            <a:xfrm>
              <a:off x="507000" y="1726138"/>
              <a:ext cx="3800" cy="3350"/>
            </a:xfrm>
            <a:custGeom>
              <a:rect b="b" l="l" r="r" t="t"/>
              <a:pathLst>
                <a:path extrusionOk="0" h="134" w="152">
                  <a:moveTo>
                    <a:pt x="76" y="0"/>
                  </a:moveTo>
                  <a:cubicBezTo>
                    <a:pt x="0" y="0"/>
                    <a:pt x="0" y="114"/>
                    <a:pt x="76" y="133"/>
                  </a:cubicBezTo>
                  <a:cubicBezTo>
                    <a:pt x="152" y="114"/>
                    <a:pt x="152" y="0"/>
                    <a:pt x="7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5" name="Google Shape;1655;p27"/>
            <p:cNvSpPr/>
            <p:nvPr/>
          </p:nvSpPr>
          <p:spPr>
            <a:xfrm>
              <a:off x="485200" y="1780638"/>
              <a:ext cx="18025" cy="13775"/>
            </a:xfrm>
            <a:custGeom>
              <a:rect b="b" l="l" r="r" t="t"/>
              <a:pathLst>
                <a:path extrusionOk="0" h="551" w="721">
                  <a:moveTo>
                    <a:pt x="360" y="1"/>
                  </a:moveTo>
                  <a:cubicBezTo>
                    <a:pt x="0" y="1"/>
                    <a:pt x="0" y="550"/>
                    <a:pt x="360" y="550"/>
                  </a:cubicBezTo>
                  <a:cubicBezTo>
                    <a:pt x="721" y="550"/>
                    <a:pt x="721" y="1"/>
                    <a:pt x="360"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6" name="Google Shape;1656;p27"/>
            <p:cNvSpPr/>
            <p:nvPr/>
          </p:nvSpPr>
          <p:spPr>
            <a:xfrm>
              <a:off x="502250" y="1829463"/>
              <a:ext cx="9500" cy="6175"/>
            </a:xfrm>
            <a:custGeom>
              <a:rect b="b" l="l" r="r" t="t"/>
              <a:pathLst>
                <a:path extrusionOk="0" h="247" w="38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7" name="Google Shape;1657;p27"/>
            <p:cNvSpPr/>
            <p:nvPr/>
          </p:nvSpPr>
          <p:spPr>
            <a:xfrm>
              <a:off x="504150" y="1867838"/>
              <a:ext cx="24675" cy="18975"/>
            </a:xfrm>
            <a:custGeom>
              <a:rect b="b" l="l" r="r" t="t"/>
              <a:pathLst>
                <a:path extrusionOk="0" h="759" w="987">
                  <a:moveTo>
                    <a:pt x="493" y="1"/>
                  </a:moveTo>
                  <a:cubicBezTo>
                    <a:pt x="1" y="1"/>
                    <a:pt x="1" y="759"/>
                    <a:pt x="493" y="759"/>
                  </a:cubicBezTo>
                  <a:cubicBezTo>
                    <a:pt x="986" y="759"/>
                    <a:pt x="986" y="1"/>
                    <a:pt x="49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8" name="Google Shape;1658;p27"/>
            <p:cNvSpPr/>
            <p:nvPr/>
          </p:nvSpPr>
          <p:spPr>
            <a:xfrm>
              <a:off x="360075" y="1953883"/>
              <a:ext cx="20875" cy="17075"/>
            </a:xfrm>
            <a:custGeom>
              <a:rect b="b" l="l" r="r" t="t"/>
              <a:pathLst>
                <a:path extrusionOk="0" h="683" w="835">
                  <a:moveTo>
                    <a:pt x="418" y="0"/>
                  </a:moveTo>
                  <a:cubicBezTo>
                    <a:pt x="1" y="38"/>
                    <a:pt x="1" y="645"/>
                    <a:pt x="418" y="683"/>
                  </a:cubicBezTo>
                  <a:cubicBezTo>
                    <a:pt x="835" y="645"/>
                    <a:pt x="835" y="38"/>
                    <a:pt x="418"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9" name="Google Shape;1659;p27"/>
            <p:cNvSpPr/>
            <p:nvPr/>
          </p:nvSpPr>
          <p:spPr>
            <a:xfrm>
              <a:off x="319325" y="1860263"/>
              <a:ext cx="16125" cy="12350"/>
            </a:xfrm>
            <a:custGeom>
              <a:rect b="b" l="l" r="r" t="t"/>
              <a:pathLst>
                <a:path extrusionOk="0" h="494" w="645">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0" name="Google Shape;1660;p27"/>
            <p:cNvSpPr/>
            <p:nvPr/>
          </p:nvSpPr>
          <p:spPr>
            <a:xfrm>
              <a:off x="325475" y="1808138"/>
              <a:ext cx="15675" cy="11850"/>
            </a:xfrm>
            <a:custGeom>
              <a:rect b="b" l="l" r="r" t="t"/>
              <a:pathLst>
                <a:path extrusionOk="0" h="474" w="627">
                  <a:moveTo>
                    <a:pt x="304" y="0"/>
                  </a:moveTo>
                  <a:cubicBezTo>
                    <a:pt x="1" y="0"/>
                    <a:pt x="1" y="474"/>
                    <a:pt x="304" y="474"/>
                  </a:cubicBezTo>
                  <a:cubicBezTo>
                    <a:pt x="626" y="474"/>
                    <a:pt x="626" y="0"/>
                    <a:pt x="30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1" name="Google Shape;1661;p27"/>
            <p:cNvSpPr/>
            <p:nvPr/>
          </p:nvSpPr>
          <p:spPr>
            <a:xfrm>
              <a:off x="298950" y="1787738"/>
              <a:ext cx="8550" cy="7150"/>
            </a:xfrm>
            <a:custGeom>
              <a:rect b="b" l="l" r="r" t="t"/>
              <a:pathLst>
                <a:path extrusionOk="0" h="286" w="342">
                  <a:moveTo>
                    <a:pt x="171" y="1"/>
                  </a:moveTo>
                  <a:cubicBezTo>
                    <a:pt x="0" y="20"/>
                    <a:pt x="0" y="266"/>
                    <a:pt x="171" y="285"/>
                  </a:cubicBezTo>
                  <a:cubicBezTo>
                    <a:pt x="341" y="266"/>
                    <a:pt x="341" y="20"/>
                    <a:pt x="17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2" name="Google Shape;1662;p27"/>
            <p:cNvSpPr/>
            <p:nvPr/>
          </p:nvSpPr>
          <p:spPr>
            <a:xfrm>
              <a:off x="394558" y="1560904"/>
              <a:ext cx="21825" cy="16625"/>
            </a:xfrm>
            <a:custGeom>
              <a:rect b="b" l="l" r="r" t="t"/>
              <a:pathLst>
                <a:path extrusionOk="0" h="665" w="873">
                  <a:moveTo>
                    <a:pt x="437" y="1"/>
                  </a:moveTo>
                  <a:cubicBezTo>
                    <a:pt x="1" y="1"/>
                    <a:pt x="1" y="664"/>
                    <a:pt x="437" y="664"/>
                  </a:cubicBezTo>
                  <a:cubicBezTo>
                    <a:pt x="873" y="664"/>
                    <a:pt x="873" y="1"/>
                    <a:pt x="437"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3" name="Google Shape;1663;p27"/>
            <p:cNvSpPr/>
            <p:nvPr/>
          </p:nvSpPr>
          <p:spPr>
            <a:xfrm>
              <a:off x="418850" y="1419395"/>
              <a:ext cx="23250" cy="18975"/>
            </a:xfrm>
            <a:custGeom>
              <a:rect b="b" l="l" r="r" t="t"/>
              <a:pathLst>
                <a:path extrusionOk="0" h="759" w="930">
                  <a:moveTo>
                    <a:pt x="474" y="0"/>
                  </a:moveTo>
                  <a:cubicBezTo>
                    <a:pt x="0" y="38"/>
                    <a:pt x="0" y="721"/>
                    <a:pt x="474" y="758"/>
                  </a:cubicBezTo>
                  <a:cubicBezTo>
                    <a:pt x="929" y="721"/>
                    <a:pt x="929" y="38"/>
                    <a:pt x="47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64" name="Google Shape;1664;p27"/>
          <p:cNvSpPr txBox="1"/>
          <p:nvPr>
            <p:ph type="title"/>
          </p:nvPr>
        </p:nvSpPr>
        <p:spPr>
          <a:xfrm>
            <a:off x="732375" y="1618170"/>
            <a:ext cx="3839700" cy="629100"/>
          </a:xfrm>
          <a:prstGeom prst="rect">
            <a:avLst/>
          </a:prstGeom>
        </p:spPr>
        <p:txBody>
          <a:bodyPr anchorCtr="0" anchor="ctr" bIns="91425" lIns="91425" spcFirstLastPara="1" rIns="91425" wrap="square" tIns="91425">
            <a:noAutofit/>
          </a:bodyPr>
          <a:lstStyle>
            <a:lvl1pPr lvl="0" rtl="0">
              <a:spcBef>
                <a:spcPts val="0"/>
              </a:spcBef>
              <a:spcAft>
                <a:spcPts val="0"/>
              </a:spcAft>
              <a:buSzPts val="2400"/>
              <a:buNone/>
              <a:defRPr sz="16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1665" name="Google Shape;1665;p27"/>
          <p:cNvSpPr txBox="1"/>
          <p:nvPr>
            <p:ph idx="1" type="subTitle"/>
          </p:nvPr>
        </p:nvSpPr>
        <p:spPr>
          <a:xfrm>
            <a:off x="732375" y="2191200"/>
            <a:ext cx="7691700" cy="2031000"/>
          </a:xfrm>
          <a:prstGeom prst="rect">
            <a:avLst/>
          </a:prstGeom>
        </p:spPr>
        <p:txBody>
          <a:bodyPr anchorCtr="0" anchor="t" bIns="91425" lIns="91425" spcFirstLastPara="1" rIns="91425" wrap="square" tIns="91425">
            <a:noAutofit/>
          </a:bodyPr>
          <a:lstStyle>
            <a:lvl1pPr lvl="0" marR="50800" rtl="0">
              <a:lnSpc>
                <a:spcPct val="166000"/>
              </a:lnSpc>
              <a:spcBef>
                <a:spcPts val="0"/>
              </a:spcBef>
              <a:spcAft>
                <a:spcPts val="0"/>
              </a:spcAft>
              <a:buClr>
                <a:schemeClr val="lt2"/>
              </a:buClr>
              <a:buSzPts val="1400"/>
              <a:buChar char="●"/>
              <a:defRPr sz="1200"/>
            </a:lvl1pPr>
            <a:lvl2pPr lvl="1" rtl="0" algn="ctr">
              <a:lnSpc>
                <a:spcPct val="100000"/>
              </a:lnSpc>
              <a:spcBef>
                <a:spcPts val="0"/>
              </a:spcBef>
              <a:spcAft>
                <a:spcPts val="0"/>
              </a:spcAft>
              <a:buSzPts val="1400"/>
              <a:buChar char="○"/>
              <a:defRPr/>
            </a:lvl2pPr>
            <a:lvl3pPr lvl="2" rtl="0" algn="ctr">
              <a:lnSpc>
                <a:spcPct val="100000"/>
              </a:lnSpc>
              <a:spcBef>
                <a:spcPts val="1600"/>
              </a:spcBef>
              <a:spcAft>
                <a:spcPts val="0"/>
              </a:spcAft>
              <a:buSzPts val="1400"/>
              <a:buChar char="■"/>
              <a:defRPr/>
            </a:lvl3pPr>
            <a:lvl4pPr lvl="3" rtl="0" algn="ctr">
              <a:lnSpc>
                <a:spcPct val="100000"/>
              </a:lnSpc>
              <a:spcBef>
                <a:spcPts val="1600"/>
              </a:spcBef>
              <a:spcAft>
                <a:spcPts val="0"/>
              </a:spcAft>
              <a:buSzPts val="1400"/>
              <a:buChar char="●"/>
              <a:defRPr/>
            </a:lvl4pPr>
            <a:lvl5pPr lvl="4" rtl="0" algn="ctr">
              <a:lnSpc>
                <a:spcPct val="100000"/>
              </a:lnSpc>
              <a:spcBef>
                <a:spcPts val="1600"/>
              </a:spcBef>
              <a:spcAft>
                <a:spcPts val="0"/>
              </a:spcAft>
              <a:buSzPts val="1400"/>
              <a:buChar char="○"/>
              <a:defRPr/>
            </a:lvl5pPr>
            <a:lvl6pPr lvl="5" rtl="0" algn="ctr">
              <a:lnSpc>
                <a:spcPct val="100000"/>
              </a:lnSpc>
              <a:spcBef>
                <a:spcPts val="1600"/>
              </a:spcBef>
              <a:spcAft>
                <a:spcPts val="0"/>
              </a:spcAft>
              <a:buSzPts val="1400"/>
              <a:buChar char="■"/>
              <a:defRPr/>
            </a:lvl6pPr>
            <a:lvl7pPr lvl="6" rtl="0" algn="ctr">
              <a:lnSpc>
                <a:spcPct val="100000"/>
              </a:lnSpc>
              <a:spcBef>
                <a:spcPts val="1600"/>
              </a:spcBef>
              <a:spcAft>
                <a:spcPts val="0"/>
              </a:spcAft>
              <a:buSzPts val="1400"/>
              <a:buChar char="●"/>
              <a:defRPr/>
            </a:lvl7pPr>
            <a:lvl8pPr lvl="7" rtl="0" algn="ctr">
              <a:lnSpc>
                <a:spcPct val="100000"/>
              </a:lnSpc>
              <a:spcBef>
                <a:spcPts val="1600"/>
              </a:spcBef>
              <a:spcAft>
                <a:spcPts val="0"/>
              </a:spcAft>
              <a:buSzPts val="1400"/>
              <a:buChar char="○"/>
              <a:defRPr/>
            </a:lvl8pPr>
            <a:lvl9pPr lvl="8" rtl="0" algn="ctr">
              <a:lnSpc>
                <a:spcPct val="100000"/>
              </a:lnSpc>
              <a:spcBef>
                <a:spcPts val="1600"/>
              </a:spcBef>
              <a:spcAft>
                <a:spcPts val="1600"/>
              </a:spcAft>
              <a:buSzPts val="1400"/>
              <a:buChar char="■"/>
              <a:defRPr/>
            </a:lvl9pPr>
          </a:lstStyle>
          <a:p/>
        </p:txBody>
      </p:sp>
      <p:sp>
        <p:nvSpPr>
          <p:cNvPr id="1666" name="Google Shape;1666;p27"/>
          <p:cNvSpPr txBox="1"/>
          <p:nvPr>
            <p:ph idx="2" type="ctrTitle"/>
          </p:nvPr>
        </p:nvSpPr>
        <p:spPr>
          <a:xfrm>
            <a:off x="736646" y="373025"/>
            <a:ext cx="7672500" cy="577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800"/>
              <a:buNone/>
              <a:defRPr/>
            </a:lvl1pPr>
            <a:lvl2pPr lvl="1" rtl="0" algn="ctr">
              <a:spcBef>
                <a:spcPts val="0"/>
              </a:spcBef>
              <a:spcAft>
                <a:spcPts val="0"/>
              </a:spcAft>
              <a:buSzPts val="800"/>
              <a:buNone/>
              <a:defRPr sz="800"/>
            </a:lvl2pPr>
            <a:lvl3pPr lvl="2" rtl="0" algn="ctr">
              <a:spcBef>
                <a:spcPts val="0"/>
              </a:spcBef>
              <a:spcAft>
                <a:spcPts val="0"/>
              </a:spcAft>
              <a:buSzPts val="800"/>
              <a:buNone/>
              <a:defRPr sz="800"/>
            </a:lvl3pPr>
            <a:lvl4pPr lvl="3" rtl="0" algn="ctr">
              <a:spcBef>
                <a:spcPts val="0"/>
              </a:spcBef>
              <a:spcAft>
                <a:spcPts val="0"/>
              </a:spcAft>
              <a:buSzPts val="800"/>
              <a:buNone/>
              <a:defRPr sz="800"/>
            </a:lvl4pPr>
            <a:lvl5pPr lvl="4" rtl="0" algn="ctr">
              <a:spcBef>
                <a:spcPts val="0"/>
              </a:spcBef>
              <a:spcAft>
                <a:spcPts val="0"/>
              </a:spcAft>
              <a:buSzPts val="800"/>
              <a:buNone/>
              <a:defRPr sz="800"/>
            </a:lvl5pPr>
            <a:lvl6pPr lvl="5" rtl="0" algn="ctr">
              <a:spcBef>
                <a:spcPts val="0"/>
              </a:spcBef>
              <a:spcAft>
                <a:spcPts val="0"/>
              </a:spcAft>
              <a:buSzPts val="800"/>
              <a:buNone/>
              <a:defRPr sz="800"/>
            </a:lvl6pPr>
            <a:lvl7pPr lvl="6" rtl="0" algn="ctr">
              <a:spcBef>
                <a:spcPts val="0"/>
              </a:spcBef>
              <a:spcAft>
                <a:spcPts val="0"/>
              </a:spcAft>
              <a:buSzPts val="800"/>
              <a:buNone/>
              <a:defRPr sz="800"/>
            </a:lvl7pPr>
            <a:lvl8pPr lvl="7" rtl="0" algn="ctr">
              <a:spcBef>
                <a:spcPts val="0"/>
              </a:spcBef>
              <a:spcAft>
                <a:spcPts val="0"/>
              </a:spcAft>
              <a:buSzPts val="800"/>
              <a:buNone/>
              <a:defRPr sz="800"/>
            </a:lvl8pPr>
            <a:lvl9pPr lvl="8" rtl="0" algn="ctr">
              <a:spcBef>
                <a:spcPts val="0"/>
              </a:spcBef>
              <a:spcAft>
                <a:spcPts val="0"/>
              </a:spcAft>
              <a:buSzPts val="800"/>
              <a:buNone/>
              <a:defRPr sz="800"/>
            </a:lvl9pPr>
          </a:lstStyle>
          <a:p/>
        </p:txBody>
      </p:sp>
      <p:sp>
        <p:nvSpPr>
          <p:cNvPr id="1667" name="Google Shape;1667;p27"/>
          <p:cNvSpPr/>
          <p:nvPr/>
        </p:nvSpPr>
        <p:spPr>
          <a:xfrm rot="9899989">
            <a:off x="7836136" y="4072635"/>
            <a:ext cx="2265015" cy="2165770"/>
          </a:xfrm>
          <a:custGeom>
            <a:rect b="b" l="l" r="r" t="t"/>
            <a:pathLst>
              <a:path extrusionOk="0" h="20404" w="21339">
                <a:moveTo>
                  <a:pt x="95" y="0"/>
                </a:moveTo>
                <a:cubicBezTo>
                  <a:pt x="50" y="0"/>
                  <a:pt x="0" y="36"/>
                  <a:pt x="12" y="93"/>
                </a:cubicBezTo>
                <a:cubicBezTo>
                  <a:pt x="485" y="2330"/>
                  <a:pt x="1054" y="4567"/>
                  <a:pt x="1680" y="6766"/>
                </a:cubicBezTo>
                <a:cubicBezTo>
                  <a:pt x="2324" y="8965"/>
                  <a:pt x="3045" y="11126"/>
                  <a:pt x="3822" y="13249"/>
                </a:cubicBezTo>
                <a:cubicBezTo>
                  <a:pt x="4220" y="14330"/>
                  <a:pt x="4618" y="15391"/>
                  <a:pt x="5054" y="16453"/>
                </a:cubicBezTo>
                <a:cubicBezTo>
                  <a:pt x="5225" y="16889"/>
                  <a:pt x="5433" y="17287"/>
                  <a:pt x="5699" y="17666"/>
                </a:cubicBezTo>
                <a:cubicBezTo>
                  <a:pt x="5926" y="17988"/>
                  <a:pt x="6267" y="18216"/>
                  <a:pt x="6646" y="18348"/>
                </a:cubicBezTo>
                <a:cubicBezTo>
                  <a:pt x="6705" y="18361"/>
                  <a:pt x="6764" y="18368"/>
                  <a:pt x="6823" y="18368"/>
                </a:cubicBezTo>
                <a:cubicBezTo>
                  <a:pt x="7107" y="18368"/>
                  <a:pt x="7384" y="18221"/>
                  <a:pt x="7556" y="17969"/>
                </a:cubicBezTo>
                <a:cubicBezTo>
                  <a:pt x="7746" y="17609"/>
                  <a:pt x="7784" y="17173"/>
                  <a:pt x="7708" y="16775"/>
                </a:cubicBezTo>
                <a:cubicBezTo>
                  <a:pt x="7519" y="15770"/>
                  <a:pt x="7253" y="14784"/>
                  <a:pt x="6893" y="13837"/>
                </a:cubicBezTo>
                <a:cubicBezTo>
                  <a:pt x="6248" y="11941"/>
                  <a:pt x="5414" y="9969"/>
                  <a:pt x="5528" y="7922"/>
                </a:cubicBezTo>
                <a:cubicBezTo>
                  <a:pt x="5543" y="7707"/>
                  <a:pt x="5559" y="7504"/>
                  <a:pt x="5594" y="7294"/>
                </a:cubicBezTo>
                <a:lnTo>
                  <a:pt x="5594" y="7294"/>
                </a:lnTo>
                <a:cubicBezTo>
                  <a:pt x="6312" y="7702"/>
                  <a:pt x="6661" y="8502"/>
                  <a:pt x="6893" y="9268"/>
                </a:cubicBezTo>
                <a:cubicBezTo>
                  <a:pt x="7234" y="10349"/>
                  <a:pt x="7519" y="11467"/>
                  <a:pt x="7822" y="12567"/>
                </a:cubicBezTo>
                <a:lnTo>
                  <a:pt x="8789" y="16036"/>
                </a:lnTo>
                <a:cubicBezTo>
                  <a:pt x="8940" y="16604"/>
                  <a:pt x="9111" y="17173"/>
                  <a:pt x="9263" y="17742"/>
                </a:cubicBezTo>
                <a:cubicBezTo>
                  <a:pt x="9376" y="18216"/>
                  <a:pt x="9509" y="18652"/>
                  <a:pt x="9699" y="19107"/>
                </a:cubicBezTo>
                <a:cubicBezTo>
                  <a:pt x="9966" y="19713"/>
                  <a:pt x="10452" y="20404"/>
                  <a:pt x="11172" y="20404"/>
                </a:cubicBezTo>
                <a:cubicBezTo>
                  <a:pt x="11217" y="20404"/>
                  <a:pt x="11263" y="20401"/>
                  <a:pt x="11310" y="20396"/>
                </a:cubicBezTo>
                <a:cubicBezTo>
                  <a:pt x="11708" y="20339"/>
                  <a:pt x="12068" y="20092"/>
                  <a:pt x="12258" y="19732"/>
                </a:cubicBezTo>
                <a:cubicBezTo>
                  <a:pt x="12485" y="19334"/>
                  <a:pt x="12580" y="18860"/>
                  <a:pt x="12504" y="18405"/>
                </a:cubicBezTo>
                <a:cubicBezTo>
                  <a:pt x="12390" y="17855"/>
                  <a:pt x="12239" y="17306"/>
                  <a:pt x="12030" y="16794"/>
                </a:cubicBezTo>
                <a:cubicBezTo>
                  <a:pt x="11841" y="16263"/>
                  <a:pt x="11651" y="15713"/>
                  <a:pt x="11462" y="15183"/>
                </a:cubicBezTo>
                <a:cubicBezTo>
                  <a:pt x="11101" y="14083"/>
                  <a:pt x="10779" y="12965"/>
                  <a:pt x="10457" y="11865"/>
                </a:cubicBezTo>
                <a:cubicBezTo>
                  <a:pt x="10154" y="10766"/>
                  <a:pt x="9869" y="9628"/>
                  <a:pt x="9623" y="8491"/>
                </a:cubicBezTo>
                <a:cubicBezTo>
                  <a:pt x="9414" y="7486"/>
                  <a:pt x="9168" y="6424"/>
                  <a:pt x="9414" y="5420"/>
                </a:cubicBezTo>
                <a:cubicBezTo>
                  <a:pt x="9462" y="5197"/>
                  <a:pt x="9536" y="5002"/>
                  <a:pt x="9626" y="4810"/>
                </a:cubicBezTo>
                <a:lnTo>
                  <a:pt x="9626" y="4810"/>
                </a:lnTo>
                <a:cubicBezTo>
                  <a:pt x="11118" y="5773"/>
                  <a:pt x="11814" y="7472"/>
                  <a:pt x="12239" y="9135"/>
                </a:cubicBezTo>
                <a:cubicBezTo>
                  <a:pt x="12485" y="10026"/>
                  <a:pt x="12637" y="10936"/>
                  <a:pt x="12807" y="11846"/>
                </a:cubicBezTo>
                <a:cubicBezTo>
                  <a:pt x="13035" y="13040"/>
                  <a:pt x="13300" y="14216"/>
                  <a:pt x="13623" y="15391"/>
                </a:cubicBezTo>
                <a:cubicBezTo>
                  <a:pt x="13945" y="16547"/>
                  <a:pt x="14324" y="17723"/>
                  <a:pt x="14741" y="18879"/>
                </a:cubicBezTo>
                <a:cubicBezTo>
                  <a:pt x="14912" y="19315"/>
                  <a:pt x="15063" y="19827"/>
                  <a:pt x="15480" y="20092"/>
                </a:cubicBezTo>
                <a:cubicBezTo>
                  <a:pt x="15595" y="20165"/>
                  <a:pt x="15723" y="20199"/>
                  <a:pt x="15849" y="20199"/>
                </a:cubicBezTo>
                <a:cubicBezTo>
                  <a:pt x="16119" y="20199"/>
                  <a:pt x="16382" y="20042"/>
                  <a:pt x="16485" y="19770"/>
                </a:cubicBezTo>
                <a:cubicBezTo>
                  <a:pt x="16694" y="19334"/>
                  <a:pt x="16675" y="18765"/>
                  <a:pt x="16656" y="18292"/>
                </a:cubicBezTo>
                <a:cubicBezTo>
                  <a:pt x="16637" y="17723"/>
                  <a:pt x="16542" y="17154"/>
                  <a:pt x="16428" y="16585"/>
                </a:cubicBezTo>
                <a:cubicBezTo>
                  <a:pt x="16125" y="15467"/>
                  <a:pt x="15746" y="14348"/>
                  <a:pt x="15291" y="13268"/>
                </a:cubicBezTo>
                <a:cubicBezTo>
                  <a:pt x="14419" y="10993"/>
                  <a:pt x="13793" y="8623"/>
                  <a:pt x="13433" y="6216"/>
                </a:cubicBezTo>
                <a:cubicBezTo>
                  <a:pt x="13360" y="5689"/>
                  <a:pt x="13392" y="4465"/>
                  <a:pt x="14163" y="4465"/>
                </a:cubicBezTo>
                <a:cubicBezTo>
                  <a:pt x="14197" y="4465"/>
                  <a:pt x="14231" y="4467"/>
                  <a:pt x="14267" y="4472"/>
                </a:cubicBezTo>
                <a:cubicBezTo>
                  <a:pt x="14741" y="4548"/>
                  <a:pt x="15025" y="5060"/>
                  <a:pt x="15234" y="5439"/>
                </a:cubicBezTo>
                <a:cubicBezTo>
                  <a:pt x="15499" y="5913"/>
                  <a:pt x="15727" y="6406"/>
                  <a:pt x="15935" y="6898"/>
                </a:cubicBezTo>
                <a:cubicBezTo>
                  <a:pt x="16732" y="8946"/>
                  <a:pt x="17111" y="11107"/>
                  <a:pt x="17452" y="13268"/>
                </a:cubicBezTo>
                <a:cubicBezTo>
                  <a:pt x="17623" y="14348"/>
                  <a:pt x="17793" y="15429"/>
                  <a:pt x="18002" y="16510"/>
                </a:cubicBezTo>
                <a:cubicBezTo>
                  <a:pt x="18096" y="17040"/>
                  <a:pt x="18229" y="17590"/>
                  <a:pt x="18362" y="18121"/>
                </a:cubicBezTo>
                <a:cubicBezTo>
                  <a:pt x="18476" y="18557"/>
                  <a:pt x="18627" y="19031"/>
                  <a:pt x="18968" y="19334"/>
                </a:cubicBezTo>
                <a:cubicBezTo>
                  <a:pt x="19197" y="19533"/>
                  <a:pt x="19456" y="19618"/>
                  <a:pt x="19715" y="19618"/>
                </a:cubicBezTo>
                <a:cubicBezTo>
                  <a:pt x="20273" y="19618"/>
                  <a:pt x="20833" y="19220"/>
                  <a:pt x="21092" y="18690"/>
                </a:cubicBezTo>
                <a:cubicBezTo>
                  <a:pt x="21300" y="18178"/>
                  <a:pt x="21338" y="17628"/>
                  <a:pt x="21205" y="17078"/>
                </a:cubicBezTo>
                <a:cubicBezTo>
                  <a:pt x="21111" y="16472"/>
                  <a:pt x="20902" y="15884"/>
                  <a:pt x="20731" y="15277"/>
                </a:cubicBezTo>
                <a:lnTo>
                  <a:pt x="18684" y="7903"/>
                </a:lnTo>
                <a:cubicBezTo>
                  <a:pt x="18514" y="7315"/>
                  <a:pt x="18362" y="6728"/>
                  <a:pt x="18191" y="6102"/>
                </a:cubicBezTo>
                <a:cubicBezTo>
                  <a:pt x="18162" y="6043"/>
                  <a:pt x="18106" y="6015"/>
                  <a:pt x="18051" y="6015"/>
                </a:cubicBezTo>
                <a:cubicBezTo>
                  <a:pt x="17966" y="6015"/>
                  <a:pt x="17884" y="6082"/>
                  <a:pt x="17907" y="6197"/>
                </a:cubicBezTo>
                <a:cubicBezTo>
                  <a:pt x="18589" y="8623"/>
                  <a:pt x="19253" y="11050"/>
                  <a:pt x="19935" y="13476"/>
                </a:cubicBezTo>
                <a:lnTo>
                  <a:pt x="20428" y="15315"/>
                </a:lnTo>
                <a:cubicBezTo>
                  <a:pt x="20599" y="15903"/>
                  <a:pt x="20788" y="16491"/>
                  <a:pt x="20902" y="17078"/>
                </a:cubicBezTo>
                <a:cubicBezTo>
                  <a:pt x="21016" y="17609"/>
                  <a:pt x="21035" y="18216"/>
                  <a:pt x="20750" y="18690"/>
                </a:cubicBezTo>
                <a:cubicBezTo>
                  <a:pt x="20542" y="19050"/>
                  <a:pt x="20144" y="19296"/>
                  <a:pt x="19727" y="19334"/>
                </a:cubicBezTo>
                <a:cubicBezTo>
                  <a:pt x="19253" y="19334"/>
                  <a:pt x="18950" y="18917"/>
                  <a:pt x="18798" y="18519"/>
                </a:cubicBezTo>
                <a:cubicBezTo>
                  <a:pt x="18627" y="18026"/>
                  <a:pt x="18495" y="17533"/>
                  <a:pt x="18400" y="17040"/>
                </a:cubicBezTo>
                <a:cubicBezTo>
                  <a:pt x="18172" y="15979"/>
                  <a:pt x="17983" y="14898"/>
                  <a:pt x="17812" y="13837"/>
                </a:cubicBezTo>
                <a:cubicBezTo>
                  <a:pt x="17452" y="11713"/>
                  <a:pt x="17130" y="9571"/>
                  <a:pt x="16428" y="7524"/>
                </a:cubicBezTo>
                <a:cubicBezTo>
                  <a:pt x="16239" y="7031"/>
                  <a:pt x="16049" y="6538"/>
                  <a:pt x="15822" y="6064"/>
                </a:cubicBezTo>
                <a:cubicBezTo>
                  <a:pt x="15632" y="5590"/>
                  <a:pt x="15386" y="5154"/>
                  <a:pt x="15082" y="4756"/>
                </a:cubicBezTo>
                <a:cubicBezTo>
                  <a:pt x="14841" y="4446"/>
                  <a:pt x="14506" y="4199"/>
                  <a:pt x="14120" y="4199"/>
                </a:cubicBezTo>
                <a:cubicBezTo>
                  <a:pt x="14081" y="4199"/>
                  <a:pt x="14042" y="4201"/>
                  <a:pt x="14002" y="4207"/>
                </a:cubicBezTo>
                <a:cubicBezTo>
                  <a:pt x="13661" y="4282"/>
                  <a:pt x="13395" y="4529"/>
                  <a:pt x="13281" y="4851"/>
                </a:cubicBezTo>
                <a:cubicBezTo>
                  <a:pt x="13149" y="5230"/>
                  <a:pt x="13092" y="5609"/>
                  <a:pt x="13130" y="6007"/>
                </a:cubicBezTo>
                <a:cubicBezTo>
                  <a:pt x="13187" y="6538"/>
                  <a:pt x="13281" y="7088"/>
                  <a:pt x="13395" y="7619"/>
                </a:cubicBezTo>
                <a:cubicBezTo>
                  <a:pt x="13623" y="8794"/>
                  <a:pt x="13907" y="9969"/>
                  <a:pt x="14267" y="11126"/>
                </a:cubicBezTo>
                <a:cubicBezTo>
                  <a:pt x="14608" y="12244"/>
                  <a:pt x="15044" y="13344"/>
                  <a:pt x="15442" y="14443"/>
                </a:cubicBezTo>
                <a:cubicBezTo>
                  <a:pt x="15879" y="15524"/>
                  <a:pt x="16182" y="16642"/>
                  <a:pt x="16333" y="17799"/>
                </a:cubicBezTo>
                <a:cubicBezTo>
                  <a:pt x="16409" y="18329"/>
                  <a:pt x="16390" y="18879"/>
                  <a:pt x="16296" y="19410"/>
                </a:cubicBezTo>
                <a:cubicBezTo>
                  <a:pt x="16277" y="19618"/>
                  <a:pt x="16144" y="19789"/>
                  <a:pt x="15973" y="19884"/>
                </a:cubicBezTo>
                <a:cubicBezTo>
                  <a:pt x="15943" y="19889"/>
                  <a:pt x="15912" y="19892"/>
                  <a:pt x="15882" y="19892"/>
                </a:cubicBezTo>
                <a:cubicBezTo>
                  <a:pt x="15710" y="19892"/>
                  <a:pt x="15558" y="19802"/>
                  <a:pt x="15461" y="19656"/>
                </a:cubicBezTo>
                <a:cubicBezTo>
                  <a:pt x="15329" y="19467"/>
                  <a:pt x="15215" y="19258"/>
                  <a:pt x="15139" y="19031"/>
                </a:cubicBezTo>
                <a:cubicBezTo>
                  <a:pt x="15025" y="18746"/>
                  <a:pt x="14912" y="18481"/>
                  <a:pt x="14817" y="18197"/>
                </a:cubicBezTo>
                <a:cubicBezTo>
                  <a:pt x="14608" y="17628"/>
                  <a:pt x="14419" y="17059"/>
                  <a:pt x="14248" y="16491"/>
                </a:cubicBezTo>
                <a:cubicBezTo>
                  <a:pt x="13888" y="15353"/>
                  <a:pt x="13566" y="14178"/>
                  <a:pt x="13300" y="13003"/>
                </a:cubicBezTo>
                <a:cubicBezTo>
                  <a:pt x="13073" y="12017"/>
                  <a:pt x="12921" y="11031"/>
                  <a:pt x="12694" y="10045"/>
                </a:cubicBezTo>
                <a:cubicBezTo>
                  <a:pt x="12334" y="8377"/>
                  <a:pt x="11822" y="6576"/>
                  <a:pt x="10590" y="5306"/>
                </a:cubicBezTo>
                <a:cubicBezTo>
                  <a:pt x="10305" y="5022"/>
                  <a:pt x="9983" y="4756"/>
                  <a:pt x="9623" y="4548"/>
                </a:cubicBezTo>
                <a:cubicBezTo>
                  <a:pt x="9603" y="4534"/>
                  <a:pt x="9580" y="4528"/>
                  <a:pt x="9558" y="4528"/>
                </a:cubicBezTo>
                <a:cubicBezTo>
                  <a:pt x="9517" y="4528"/>
                  <a:pt x="9477" y="4549"/>
                  <a:pt x="9452" y="4586"/>
                </a:cubicBezTo>
                <a:cubicBezTo>
                  <a:pt x="8978" y="5458"/>
                  <a:pt x="9016" y="6481"/>
                  <a:pt x="9168" y="7448"/>
                </a:cubicBezTo>
                <a:cubicBezTo>
                  <a:pt x="9338" y="8510"/>
                  <a:pt x="9604" y="9571"/>
                  <a:pt x="9869" y="10633"/>
                </a:cubicBezTo>
                <a:cubicBezTo>
                  <a:pt x="10438" y="12832"/>
                  <a:pt x="11101" y="14993"/>
                  <a:pt x="11879" y="17135"/>
                </a:cubicBezTo>
                <a:cubicBezTo>
                  <a:pt x="12182" y="18007"/>
                  <a:pt x="12618" y="19182"/>
                  <a:pt x="11784" y="19922"/>
                </a:cubicBezTo>
                <a:cubicBezTo>
                  <a:pt x="11612" y="20082"/>
                  <a:pt x="11386" y="20166"/>
                  <a:pt x="11158" y="20166"/>
                </a:cubicBezTo>
                <a:cubicBezTo>
                  <a:pt x="11008" y="20166"/>
                  <a:pt x="10858" y="20130"/>
                  <a:pt x="10722" y="20055"/>
                </a:cubicBezTo>
                <a:cubicBezTo>
                  <a:pt x="10400" y="19827"/>
                  <a:pt x="10172" y="19524"/>
                  <a:pt x="10021" y="19182"/>
                </a:cubicBezTo>
                <a:cubicBezTo>
                  <a:pt x="9831" y="18784"/>
                  <a:pt x="9699" y="18367"/>
                  <a:pt x="9585" y="17950"/>
                </a:cubicBezTo>
                <a:lnTo>
                  <a:pt x="9111" y="16244"/>
                </a:lnTo>
                <a:lnTo>
                  <a:pt x="8125" y="12832"/>
                </a:lnTo>
                <a:cubicBezTo>
                  <a:pt x="7822" y="11732"/>
                  <a:pt x="7519" y="10614"/>
                  <a:pt x="7177" y="9514"/>
                </a:cubicBezTo>
                <a:cubicBezTo>
                  <a:pt x="6950" y="8737"/>
                  <a:pt x="6665" y="7903"/>
                  <a:pt x="6059" y="7353"/>
                </a:cubicBezTo>
                <a:cubicBezTo>
                  <a:pt x="5907" y="7221"/>
                  <a:pt x="5737" y="7107"/>
                  <a:pt x="5547" y="7012"/>
                </a:cubicBezTo>
                <a:cubicBezTo>
                  <a:pt x="5534" y="7008"/>
                  <a:pt x="5519" y="7005"/>
                  <a:pt x="5505" y="7005"/>
                </a:cubicBezTo>
                <a:cubicBezTo>
                  <a:pt x="5457" y="7005"/>
                  <a:pt x="5410" y="7030"/>
                  <a:pt x="5395" y="7088"/>
                </a:cubicBezTo>
                <a:cubicBezTo>
                  <a:pt x="5054" y="9041"/>
                  <a:pt x="5661" y="10936"/>
                  <a:pt x="6305" y="12775"/>
                </a:cubicBezTo>
                <a:cubicBezTo>
                  <a:pt x="6628" y="13723"/>
                  <a:pt x="6988" y="14671"/>
                  <a:pt x="7253" y="15638"/>
                </a:cubicBezTo>
                <a:cubicBezTo>
                  <a:pt x="7386" y="16093"/>
                  <a:pt x="7481" y="16566"/>
                  <a:pt x="7537" y="17059"/>
                </a:cubicBezTo>
                <a:cubicBezTo>
                  <a:pt x="7556" y="17457"/>
                  <a:pt x="7481" y="17969"/>
                  <a:pt x="7064" y="18121"/>
                </a:cubicBezTo>
                <a:cubicBezTo>
                  <a:pt x="6994" y="18147"/>
                  <a:pt x="6924" y="18158"/>
                  <a:pt x="6855" y="18158"/>
                </a:cubicBezTo>
                <a:cubicBezTo>
                  <a:pt x="6568" y="18158"/>
                  <a:pt x="6295" y="17959"/>
                  <a:pt x="6097" y="17761"/>
                </a:cubicBezTo>
                <a:cubicBezTo>
                  <a:pt x="5774" y="17438"/>
                  <a:pt x="5547" y="17059"/>
                  <a:pt x="5376" y="16642"/>
                </a:cubicBezTo>
                <a:cubicBezTo>
                  <a:pt x="4959" y="15619"/>
                  <a:pt x="4561" y="14595"/>
                  <a:pt x="4182" y="13571"/>
                </a:cubicBezTo>
                <a:cubicBezTo>
                  <a:pt x="3405" y="11505"/>
                  <a:pt x="2703" y="9401"/>
                  <a:pt x="2059" y="7278"/>
                </a:cubicBezTo>
                <a:cubicBezTo>
                  <a:pt x="1414" y="5154"/>
                  <a:pt x="846" y="3012"/>
                  <a:pt x="334" y="851"/>
                </a:cubicBezTo>
                <a:cubicBezTo>
                  <a:pt x="277" y="586"/>
                  <a:pt x="220" y="320"/>
                  <a:pt x="163" y="55"/>
                </a:cubicBezTo>
                <a:cubicBezTo>
                  <a:pt x="156" y="17"/>
                  <a:pt x="126" y="0"/>
                  <a:pt x="95"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
  <p:cSld name="CUSTOM_4_1">
    <p:spTree>
      <p:nvGrpSpPr>
        <p:cNvPr id="1668" name="Shape 1668"/>
        <p:cNvGrpSpPr/>
        <p:nvPr/>
      </p:nvGrpSpPr>
      <p:grpSpPr>
        <a:xfrm>
          <a:off x="0" y="0"/>
          <a:ext cx="0" cy="0"/>
          <a:chOff x="0" y="0"/>
          <a:chExt cx="0" cy="0"/>
        </a:xfrm>
      </p:grpSpPr>
      <p:pic>
        <p:nvPicPr>
          <p:cNvPr id="1669" name="Google Shape;1669;p28"/>
          <p:cNvPicPr preferRelativeResize="0"/>
          <p:nvPr/>
        </p:nvPicPr>
        <p:blipFill>
          <a:blip r:embed="rId2">
            <a:alphaModFix amt="66000"/>
          </a:blip>
          <a:stretch>
            <a:fillRect/>
          </a:stretch>
        </p:blipFill>
        <p:spPr>
          <a:xfrm flipH="1" rot="5399990">
            <a:off x="7705516" y="-598319"/>
            <a:ext cx="3297389" cy="2276637"/>
          </a:xfrm>
          <a:prstGeom prst="rect">
            <a:avLst/>
          </a:prstGeom>
          <a:noFill/>
          <a:ln>
            <a:noFill/>
          </a:ln>
        </p:spPr>
      </p:pic>
      <p:grpSp>
        <p:nvGrpSpPr>
          <p:cNvPr id="1670" name="Google Shape;1670;p28"/>
          <p:cNvGrpSpPr/>
          <p:nvPr/>
        </p:nvGrpSpPr>
        <p:grpSpPr>
          <a:xfrm rot="-987768">
            <a:off x="7751817" y="-266278"/>
            <a:ext cx="1344359" cy="1995308"/>
            <a:chOff x="272875" y="1527563"/>
            <a:chExt cx="255950" cy="455000"/>
          </a:xfrm>
        </p:grpSpPr>
        <p:sp>
          <p:nvSpPr>
            <p:cNvPr id="1671" name="Google Shape;1671;p28"/>
            <p:cNvSpPr/>
            <p:nvPr/>
          </p:nvSpPr>
          <p:spPr>
            <a:xfrm>
              <a:off x="471925" y="1963988"/>
              <a:ext cx="26575" cy="18575"/>
            </a:xfrm>
            <a:custGeom>
              <a:rect b="b" l="l" r="r" t="t"/>
              <a:pathLst>
                <a:path extrusionOk="0" h="743" w="1063">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2" name="Google Shape;1672;p28"/>
            <p:cNvSpPr/>
            <p:nvPr/>
          </p:nvSpPr>
          <p:spPr>
            <a:xfrm>
              <a:off x="366725" y="1787738"/>
              <a:ext cx="29875" cy="22300"/>
            </a:xfrm>
            <a:custGeom>
              <a:rect b="b" l="l" r="r" t="t"/>
              <a:pathLst>
                <a:path extrusionOk="0" h="892" w="1195">
                  <a:moveTo>
                    <a:pt x="607" y="1"/>
                  </a:moveTo>
                  <a:cubicBezTo>
                    <a:pt x="0" y="1"/>
                    <a:pt x="0" y="892"/>
                    <a:pt x="607" y="892"/>
                  </a:cubicBezTo>
                  <a:cubicBezTo>
                    <a:pt x="1194" y="892"/>
                    <a:pt x="1194" y="1"/>
                    <a:pt x="607"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3" name="Google Shape;1673;p28"/>
            <p:cNvSpPr/>
            <p:nvPr/>
          </p:nvSpPr>
          <p:spPr>
            <a:xfrm>
              <a:off x="380450" y="1835613"/>
              <a:ext cx="9975" cy="8550"/>
            </a:xfrm>
            <a:custGeom>
              <a:rect b="b" l="l" r="r" t="t"/>
              <a:pathLst>
                <a:path extrusionOk="0" h="342" w="399">
                  <a:moveTo>
                    <a:pt x="209" y="1"/>
                  </a:moveTo>
                  <a:cubicBezTo>
                    <a:pt x="1" y="38"/>
                    <a:pt x="1" y="323"/>
                    <a:pt x="209" y="342"/>
                  </a:cubicBezTo>
                  <a:cubicBezTo>
                    <a:pt x="399" y="323"/>
                    <a:pt x="399" y="38"/>
                    <a:pt x="209"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4" name="Google Shape;1674;p28"/>
            <p:cNvSpPr/>
            <p:nvPr/>
          </p:nvSpPr>
          <p:spPr>
            <a:xfrm>
              <a:off x="416475" y="1837513"/>
              <a:ext cx="5700" cy="4750"/>
            </a:xfrm>
            <a:custGeom>
              <a:rect b="b" l="l" r="r" t="t"/>
              <a:pathLst>
                <a:path extrusionOk="0" h="190" w="228">
                  <a:moveTo>
                    <a:pt x="114" y="0"/>
                  </a:moveTo>
                  <a:cubicBezTo>
                    <a:pt x="0" y="19"/>
                    <a:pt x="0" y="171"/>
                    <a:pt x="114" y="190"/>
                  </a:cubicBezTo>
                  <a:cubicBezTo>
                    <a:pt x="228" y="171"/>
                    <a:pt x="228" y="19"/>
                    <a:pt x="11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5" name="Google Shape;1675;p28"/>
            <p:cNvSpPr/>
            <p:nvPr/>
          </p:nvSpPr>
          <p:spPr>
            <a:xfrm>
              <a:off x="415525" y="1877788"/>
              <a:ext cx="7600" cy="10675"/>
            </a:xfrm>
            <a:custGeom>
              <a:rect b="b" l="l" r="r" t="t"/>
              <a:pathLst>
                <a:path extrusionOk="0" h="427" w="304">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6" name="Google Shape;1676;p28"/>
            <p:cNvSpPr/>
            <p:nvPr/>
          </p:nvSpPr>
          <p:spPr>
            <a:xfrm>
              <a:off x="432600" y="1937038"/>
              <a:ext cx="10450" cy="8075"/>
            </a:xfrm>
            <a:custGeom>
              <a:rect b="b" l="l" r="r" t="t"/>
              <a:pathLst>
                <a:path extrusionOk="0" h="323" w="418">
                  <a:moveTo>
                    <a:pt x="209" y="0"/>
                  </a:moveTo>
                  <a:cubicBezTo>
                    <a:pt x="0" y="0"/>
                    <a:pt x="0" y="323"/>
                    <a:pt x="209" y="323"/>
                  </a:cubicBezTo>
                  <a:cubicBezTo>
                    <a:pt x="417" y="323"/>
                    <a:pt x="417" y="0"/>
                    <a:pt x="209"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7" name="Google Shape;1677;p28"/>
            <p:cNvSpPr/>
            <p:nvPr/>
          </p:nvSpPr>
          <p:spPr>
            <a:xfrm>
              <a:off x="452025" y="1974938"/>
              <a:ext cx="9500" cy="7150"/>
            </a:xfrm>
            <a:custGeom>
              <a:rect b="b" l="l" r="r" t="t"/>
              <a:pathLst>
                <a:path extrusionOk="0" h="286" w="380">
                  <a:moveTo>
                    <a:pt x="190" y="1"/>
                  </a:moveTo>
                  <a:cubicBezTo>
                    <a:pt x="0" y="1"/>
                    <a:pt x="0" y="285"/>
                    <a:pt x="190" y="285"/>
                  </a:cubicBezTo>
                  <a:cubicBezTo>
                    <a:pt x="379" y="285"/>
                    <a:pt x="379" y="1"/>
                    <a:pt x="190"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8" name="Google Shape;1678;p28"/>
            <p:cNvSpPr/>
            <p:nvPr/>
          </p:nvSpPr>
          <p:spPr>
            <a:xfrm>
              <a:off x="472875" y="1918538"/>
              <a:ext cx="19925" cy="15200"/>
            </a:xfrm>
            <a:custGeom>
              <a:rect b="b" l="l" r="r" t="t"/>
              <a:pathLst>
                <a:path extrusionOk="0" h="608" w="797">
                  <a:moveTo>
                    <a:pt x="398" y="1"/>
                  </a:moveTo>
                  <a:cubicBezTo>
                    <a:pt x="0" y="1"/>
                    <a:pt x="0" y="608"/>
                    <a:pt x="398" y="608"/>
                  </a:cubicBezTo>
                  <a:cubicBezTo>
                    <a:pt x="797" y="608"/>
                    <a:pt x="797" y="1"/>
                    <a:pt x="398"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9" name="Google Shape;1679;p28"/>
            <p:cNvSpPr/>
            <p:nvPr/>
          </p:nvSpPr>
          <p:spPr>
            <a:xfrm>
              <a:off x="444900" y="1890113"/>
              <a:ext cx="16150" cy="11875"/>
            </a:xfrm>
            <a:custGeom>
              <a:rect b="b" l="l" r="r" t="t"/>
              <a:pathLst>
                <a:path extrusionOk="0" h="475" w="646">
                  <a:moveTo>
                    <a:pt x="323" y="1"/>
                  </a:moveTo>
                  <a:cubicBezTo>
                    <a:pt x="1" y="1"/>
                    <a:pt x="1" y="475"/>
                    <a:pt x="323" y="475"/>
                  </a:cubicBezTo>
                  <a:cubicBezTo>
                    <a:pt x="645" y="475"/>
                    <a:pt x="645" y="1"/>
                    <a:pt x="32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0" name="Google Shape;1680;p28"/>
            <p:cNvSpPr/>
            <p:nvPr/>
          </p:nvSpPr>
          <p:spPr>
            <a:xfrm>
              <a:off x="398475" y="1905288"/>
              <a:ext cx="11875" cy="11400"/>
            </a:xfrm>
            <a:custGeom>
              <a:rect b="b" l="l" r="r" t="t"/>
              <a:pathLst>
                <a:path extrusionOk="0" h="456" w="475">
                  <a:moveTo>
                    <a:pt x="228" y="0"/>
                  </a:moveTo>
                  <a:cubicBezTo>
                    <a:pt x="0" y="57"/>
                    <a:pt x="0" y="398"/>
                    <a:pt x="228" y="455"/>
                  </a:cubicBezTo>
                  <a:cubicBezTo>
                    <a:pt x="474" y="398"/>
                    <a:pt x="474" y="57"/>
                    <a:pt x="228"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1" name="Google Shape;1681;p28"/>
            <p:cNvSpPr/>
            <p:nvPr/>
          </p:nvSpPr>
          <p:spPr>
            <a:xfrm>
              <a:off x="454400" y="1849363"/>
              <a:ext cx="11850" cy="11400"/>
            </a:xfrm>
            <a:custGeom>
              <a:rect b="b" l="l" r="r" t="t"/>
              <a:pathLst>
                <a:path extrusionOk="0" h="456" w="474">
                  <a:moveTo>
                    <a:pt x="246" y="0"/>
                  </a:moveTo>
                  <a:cubicBezTo>
                    <a:pt x="0" y="57"/>
                    <a:pt x="0" y="398"/>
                    <a:pt x="246" y="455"/>
                  </a:cubicBezTo>
                  <a:cubicBezTo>
                    <a:pt x="474" y="398"/>
                    <a:pt x="474" y="57"/>
                    <a:pt x="24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2" name="Google Shape;1682;p28"/>
            <p:cNvSpPr/>
            <p:nvPr/>
          </p:nvSpPr>
          <p:spPr>
            <a:xfrm>
              <a:off x="428800" y="1830863"/>
              <a:ext cx="14725" cy="11400"/>
            </a:xfrm>
            <a:custGeom>
              <a:rect b="b" l="l" r="r" t="t"/>
              <a:pathLst>
                <a:path extrusionOk="0" h="456" w="589">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3" name="Google Shape;1683;p28"/>
            <p:cNvSpPr/>
            <p:nvPr/>
          </p:nvSpPr>
          <p:spPr>
            <a:xfrm>
              <a:off x="440175" y="1765463"/>
              <a:ext cx="18025" cy="14725"/>
            </a:xfrm>
            <a:custGeom>
              <a:rect b="b" l="l" r="r" t="t"/>
              <a:pathLst>
                <a:path extrusionOk="0" h="589" w="721">
                  <a:moveTo>
                    <a:pt x="361" y="1"/>
                  </a:moveTo>
                  <a:cubicBezTo>
                    <a:pt x="0" y="20"/>
                    <a:pt x="0" y="551"/>
                    <a:pt x="361" y="589"/>
                  </a:cubicBezTo>
                  <a:cubicBezTo>
                    <a:pt x="721" y="551"/>
                    <a:pt x="721" y="20"/>
                    <a:pt x="36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4" name="Google Shape;1684;p28"/>
            <p:cNvSpPr/>
            <p:nvPr/>
          </p:nvSpPr>
          <p:spPr>
            <a:xfrm>
              <a:off x="385200" y="1777313"/>
              <a:ext cx="15650" cy="13300"/>
            </a:xfrm>
            <a:custGeom>
              <a:rect b="b" l="l" r="r" t="t"/>
              <a:pathLst>
                <a:path extrusionOk="0" h="532" w="626">
                  <a:moveTo>
                    <a:pt x="323" y="1"/>
                  </a:moveTo>
                  <a:cubicBezTo>
                    <a:pt x="0" y="39"/>
                    <a:pt x="0" y="494"/>
                    <a:pt x="323" y="532"/>
                  </a:cubicBezTo>
                  <a:cubicBezTo>
                    <a:pt x="626" y="494"/>
                    <a:pt x="626" y="39"/>
                    <a:pt x="32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5" name="Google Shape;1685;p28"/>
            <p:cNvSpPr/>
            <p:nvPr/>
          </p:nvSpPr>
          <p:spPr>
            <a:xfrm>
              <a:off x="399875" y="1703388"/>
              <a:ext cx="16150" cy="11875"/>
            </a:xfrm>
            <a:custGeom>
              <a:rect b="b" l="l" r="r" t="t"/>
              <a:pathLst>
                <a:path extrusionOk="0" h="475" w="646">
                  <a:moveTo>
                    <a:pt x="323" y="1"/>
                  </a:moveTo>
                  <a:cubicBezTo>
                    <a:pt x="1" y="1"/>
                    <a:pt x="1" y="474"/>
                    <a:pt x="323" y="474"/>
                  </a:cubicBezTo>
                  <a:cubicBezTo>
                    <a:pt x="646" y="474"/>
                    <a:pt x="646" y="1"/>
                    <a:pt x="32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6" name="Google Shape;1686;p28"/>
            <p:cNvSpPr/>
            <p:nvPr/>
          </p:nvSpPr>
          <p:spPr>
            <a:xfrm>
              <a:off x="354400" y="1709538"/>
              <a:ext cx="17550" cy="14250"/>
            </a:xfrm>
            <a:custGeom>
              <a:rect b="b" l="l" r="r" t="t"/>
              <a:pathLst>
                <a:path extrusionOk="0" h="570" w="702">
                  <a:moveTo>
                    <a:pt x="341" y="1"/>
                  </a:moveTo>
                  <a:cubicBezTo>
                    <a:pt x="0" y="20"/>
                    <a:pt x="0" y="532"/>
                    <a:pt x="341" y="570"/>
                  </a:cubicBezTo>
                  <a:cubicBezTo>
                    <a:pt x="702" y="532"/>
                    <a:pt x="702" y="20"/>
                    <a:pt x="34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7" name="Google Shape;1687;p28"/>
            <p:cNvSpPr/>
            <p:nvPr/>
          </p:nvSpPr>
          <p:spPr>
            <a:xfrm>
              <a:off x="338275" y="1701963"/>
              <a:ext cx="19450" cy="14250"/>
            </a:xfrm>
            <a:custGeom>
              <a:rect b="b" l="l" r="r" t="t"/>
              <a:pathLst>
                <a:path extrusionOk="0" h="570" w="778">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8" name="Google Shape;1688;p28"/>
            <p:cNvSpPr/>
            <p:nvPr/>
          </p:nvSpPr>
          <p:spPr>
            <a:xfrm>
              <a:off x="388050" y="1631363"/>
              <a:ext cx="17550" cy="13750"/>
            </a:xfrm>
            <a:custGeom>
              <a:rect b="b" l="l" r="r" t="t"/>
              <a:pathLst>
                <a:path extrusionOk="0" h="550" w="702">
                  <a:moveTo>
                    <a:pt x="360" y="0"/>
                  </a:moveTo>
                  <a:cubicBezTo>
                    <a:pt x="0" y="0"/>
                    <a:pt x="0" y="550"/>
                    <a:pt x="360" y="550"/>
                  </a:cubicBezTo>
                  <a:cubicBezTo>
                    <a:pt x="701" y="550"/>
                    <a:pt x="701" y="0"/>
                    <a:pt x="360"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9" name="Google Shape;1689;p28"/>
            <p:cNvSpPr/>
            <p:nvPr/>
          </p:nvSpPr>
          <p:spPr>
            <a:xfrm>
              <a:off x="297525" y="1637988"/>
              <a:ext cx="18975" cy="14725"/>
            </a:xfrm>
            <a:custGeom>
              <a:rect b="b" l="l" r="r" t="t"/>
              <a:pathLst>
                <a:path extrusionOk="0" h="589" w="759">
                  <a:moveTo>
                    <a:pt x="379" y="0"/>
                  </a:moveTo>
                  <a:cubicBezTo>
                    <a:pt x="0" y="0"/>
                    <a:pt x="0" y="588"/>
                    <a:pt x="379" y="588"/>
                  </a:cubicBezTo>
                  <a:cubicBezTo>
                    <a:pt x="759" y="588"/>
                    <a:pt x="759" y="0"/>
                    <a:pt x="379"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0" name="Google Shape;1690;p28"/>
            <p:cNvSpPr/>
            <p:nvPr/>
          </p:nvSpPr>
          <p:spPr>
            <a:xfrm>
              <a:off x="356275" y="1585363"/>
              <a:ext cx="20875" cy="15675"/>
            </a:xfrm>
            <a:custGeom>
              <a:rect b="b" l="l" r="r" t="t"/>
              <a:pathLst>
                <a:path extrusionOk="0" h="627" w="835">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1" name="Google Shape;1691;p28"/>
            <p:cNvSpPr/>
            <p:nvPr/>
          </p:nvSpPr>
          <p:spPr>
            <a:xfrm>
              <a:off x="311750" y="1588238"/>
              <a:ext cx="12800" cy="9500"/>
            </a:xfrm>
            <a:custGeom>
              <a:rect b="b" l="l" r="r" t="t"/>
              <a:pathLst>
                <a:path extrusionOk="0" h="380" w="512">
                  <a:moveTo>
                    <a:pt x="265" y="0"/>
                  </a:moveTo>
                  <a:cubicBezTo>
                    <a:pt x="0" y="0"/>
                    <a:pt x="0" y="379"/>
                    <a:pt x="265" y="379"/>
                  </a:cubicBezTo>
                  <a:cubicBezTo>
                    <a:pt x="512" y="379"/>
                    <a:pt x="512" y="0"/>
                    <a:pt x="265"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2" name="Google Shape;1692;p28"/>
            <p:cNvSpPr/>
            <p:nvPr/>
          </p:nvSpPr>
          <p:spPr>
            <a:xfrm>
              <a:off x="285675" y="1574488"/>
              <a:ext cx="20400" cy="15175"/>
            </a:xfrm>
            <a:custGeom>
              <a:rect b="b" l="l" r="r" t="t"/>
              <a:pathLst>
                <a:path extrusionOk="0" h="607" w="816">
                  <a:moveTo>
                    <a:pt x="398" y="0"/>
                  </a:moveTo>
                  <a:cubicBezTo>
                    <a:pt x="0" y="0"/>
                    <a:pt x="0" y="607"/>
                    <a:pt x="398" y="607"/>
                  </a:cubicBezTo>
                  <a:cubicBezTo>
                    <a:pt x="816" y="607"/>
                    <a:pt x="816" y="0"/>
                    <a:pt x="398"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3" name="Google Shape;1693;p28"/>
            <p:cNvSpPr/>
            <p:nvPr/>
          </p:nvSpPr>
          <p:spPr>
            <a:xfrm>
              <a:off x="354400" y="1551263"/>
              <a:ext cx="9975" cy="8550"/>
            </a:xfrm>
            <a:custGeom>
              <a:rect b="b" l="l" r="r" t="t"/>
              <a:pathLst>
                <a:path extrusionOk="0" h="342" w="399">
                  <a:moveTo>
                    <a:pt x="209" y="0"/>
                  </a:moveTo>
                  <a:cubicBezTo>
                    <a:pt x="0" y="38"/>
                    <a:pt x="0" y="323"/>
                    <a:pt x="209" y="342"/>
                  </a:cubicBezTo>
                  <a:cubicBezTo>
                    <a:pt x="398" y="323"/>
                    <a:pt x="398" y="38"/>
                    <a:pt x="209"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4" name="Google Shape;1694;p28"/>
            <p:cNvSpPr/>
            <p:nvPr/>
          </p:nvSpPr>
          <p:spPr>
            <a:xfrm>
              <a:off x="337800" y="1527563"/>
              <a:ext cx="13300" cy="11400"/>
            </a:xfrm>
            <a:custGeom>
              <a:rect b="b" l="l" r="r" t="t"/>
              <a:pathLst>
                <a:path extrusionOk="0" h="456" w="532">
                  <a:moveTo>
                    <a:pt x="266" y="1"/>
                  </a:moveTo>
                  <a:cubicBezTo>
                    <a:pt x="1" y="38"/>
                    <a:pt x="1" y="418"/>
                    <a:pt x="266" y="455"/>
                  </a:cubicBezTo>
                  <a:cubicBezTo>
                    <a:pt x="531" y="418"/>
                    <a:pt x="531" y="38"/>
                    <a:pt x="266"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5" name="Google Shape;1695;p28"/>
            <p:cNvSpPr/>
            <p:nvPr/>
          </p:nvSpPr>
          <p:spPr>
            <a:xfrm>
              <a:off x="272875" y="1700063"/>
              <a:ext cx="23250" cy="18050"/>
            </a:xfrm>
            <a:custGeom>
              <a:rect b="b" l="l" r="r" t="t"/>
              <a:pathLst>
                <a:path extrusionOk="0" h="722" w="930">
                  <a:moveTo>
                    <a:pt x="474" y="1"/>
                  </a:moveTo>
                  <a:cubicBezTo>
                    <a:pt x="0" y="1"/>
                    <a:pt x="0" y="721"/>
                    <a:pt x="474" y="721"/>
                  </a:cubicBezTo>
                  <a:cubicBezTo>
                    <a:pt x="929" y="721"/>
                    <a:pt x="929" y="1"/>
                    <a:pt x="474"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6" name="Google Shape;1696;p28"/>
            <p:cNvSpPr/>
            <p:nvPr/>
          </p:nvSpPr>
          <p:spPr>
            <a:xfrm>
              <a:off x="507000" y="1726138"/>
              <a:ext cx="3800" cy="3350"/>
            </a:xfrm>
            <a:custGeom>
              <a:rect b="b" l="l" r="r" t="t"/>
              <a:pathLst>
                <a:path extrusionOk="0" h="134" w="152">
                  <a:moveTo>
                    <a:pt x="76" y="0"/>
                  </a:moveTo>
                  <a:cubicBezTo>
                    <a:pt x="0" y="0"/>
                    <a:pt x="0" y="114"/>
                    <a:pt x="76" y="133"/>
                  </a:cubicBezTo>
                  <a:cubicBezTo>
                    <a:pt x="152" y="114"/>
                    <a:pt x="152" y="0"/>
                    <a:pt x="7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7" name="Google Shape;1697;p28"/>
            <p:cNvSpPr/>
            <p:nvPr/>
          </p:nvSpPr>
          <p:spPr>
            <a:xfrm>
              <a:off x="485200" y="1780638"/>
              <a:ext cx="18025" cy="13775"/>
            </a:xfrm>
            <a:custGeom>
              <a:rect b="b" l="l" r="r" t="t"/>
              <a:pathLst>
                <a:path extrusionOk="0" h="551" w="721">
                  <a:moveTo>
                    <a:pt x="360" y="1"/>
                  </a:moveTo>
                  <a:cubicBezTo>
                    <a:pt x="0" y="1"/>
                    <a:pt x="0" y="550"/>
                    <a:pt x="360" y="550"/>
                  </a:cubicBezTo>
                  <a:cubicBezTo>
                    <a:pt x="721" y="550"/>
                    <a:pt x="721" y="1"/>
                    <a:pt x="360"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8" name="Google Shape;1698;p28"/>
            <p:cNvSpPr/>
            <p:nvPr/>
          </p:nvSpPr>
          <p:spPr>
            <a:xfrm>
              <a:off x="502250" y="1829463"/>
              <a:ext cx="9500" cy="6175"/>
            </a:xfrm>
            <a:custGeom>
              <a:rect b="b" l="l" r="r" t="t"/>
              <a:pathLst>
                <a:path extrusionOk="0" h="247" w="38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9" name="Google Shape;1699;p28"/>
            <p:cNvSpPr/>
            <p:nvPr/>
          </p:nvSpPr>
          <p:spPr>
            <a:xfrm>
              <a:off x="504150" y="1867838"/>
              <a:ext cx="24675" cy="18975"/>
            </a:xfrm>
            <a:custGeom>
              <a:rect b="b" l="l" r="r" t="t"/>
              <a:pathLst>
                <a:path extrusionOk="0" h="759" w="987">
                  <a:moveTo>
                    <a:pt x="493" y="1"/>
                  </a:moveTo>
                  <a:cubicBezTo>
                    <a:pt x="1" y="1"/>
                    <a:pt x="1" y="759"/>
                    <a:pt x="493" y="759"/>
                  </a:cubicBezTo>
                  <a:cubicBezTo>
                    <a:pt x="986" y="759"/>
                    <a:pt x="986" y="1"/>
                    <a:pt x="49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0" name="Google Shape;1700;p28"/>
            <p:cNvSpPr/>
            <p:nvPr/>
          </p:nvSpPr>
          <p:spPr>
            <a:xfrm>
              <a:off x="360075" y="1880163"/>
              <a:ext cx="20875" cy="17075"/>
            </a:xfrm>
            <a:custGeom>
              <a:rect b="b" l="l" r="r" t="t"/>
              <a:pathLst>
                <a:path extrusionOk="0" h="683" w="835">
                  <a:moveTo>
                    <a:pt x="418" y="0"/>
                  </a:moveTo>
                  <a:cubicBezTo>
                    <a:pt x="1" y="38"/>
                    <a:pt x="1" y="645"/>
                    <a:pt x="418" y="683"/>
                  </a:cubicBezTo>
                  <a:cubicBezTo>
                    <a:pt x="835" y="645"/>
                    <a:pt x="835" y="38"/>
                    <a:pt x="418"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1" name="Google Shape;1701;p28"/>
            <p:cNvSpPr/>
            <p:nvPr/>
          </p:nvSpPr>
          <p:spPr>
            <a:xfrm>
              <a:off x="319325" y="1860263"/>
              <a:ext cx="16125" cy="12350"/>
            </a:xfrm>
            <a:custGeom>
              <a:rect b="b" l="l" r="r" t="t"/>
              <a:pathLst>
                <a:path extrusionOk="0" h="494" w="645">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2" name="Google Shape;1702;p28"/>
            <p:cNvSpPr/>
            <p:nvPr/>
          </p:nvSpPr>
          <p:spPr>
            <a:xfrm>
              <a:off x="325475" y="1808138"/>
              <a:ext cx="15675" cy="11850"/>
            </a:xfrm>
            <a:custGeom>
              <a:rect b="b" l="l" r="r" t="t"/>
              <a:pathLst>
                <a:path extrusionOk="0" h="474" w="627">
                  <a:moveTo>
                    <a:pt x="304" y="0"/>
                  </a:moveTo>
                  <a:cubicBezTo>
                    <a:pt x="1" y="0"/>
                    <a:pt x="1" y="474"/>
                    <a:pt x="304" y="474"/>
                  </a:cubicBezTo>
                  <a:cubicBezTo>
                    <a:pt x="626" y="474"/>
                    <a:pt x="626" y="0"/>
                    <a:pt x="30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3" name="Google Shape;1703;p28"/>
            <p:cNvSpPr/>
            <p:nvPr/>
          </p:nvSpPr>
          <p:spPr>
            <a:xfrm>
              <a:off x="298950" y="1787738"/>
              <a:ext cx="8550" cy="7150"/>
            </a:xfrm>
            <a:custGeom>
              <a:rect b="b" l="l" r="r" t="t"/>
              <a:pathLst>
                <a:path extrusionOk="0" h="286" w="342">
                  <a:moveTo>
                    <a:pt x="171" y="1"/>
                  </a:moveTo>
                  <a:cubicBezTo>
                    <a:pt x="0" y="20"/>
                    <a:pt x="0" y="266"/>
                    <a:pt x="171" y="285"/>
                  </a:cubicBezTo>
                  <a:cubicBezTo>
                    <a:pt x="341" y="266"/>
                    <a:pt x="341" y="20"/>
                    <a:pt x="17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4" name="Google Shape;1704;p28"/>
            <p:cNvSpPr/>
            <p:nvPr/>
          </p:nvSpPr>
          <p:spPr>
            <a:xfrm>
              <a:off x="445850" y="1622338"/>
              <a:ext cx="21825" cy="16625"/>
            </a:xfrm>
            <a:custGeom>
              <a:rect b="b" l="l" r="r" t="t"/>
              <a:pathLst>
                <a:path extrusionOk="0" h="665" w="873">
                  <a:moveTo>
                    <a:pt x="437" y="1"/>
                  </a:moveTo>
                  <a:cubicBezTo>
                    <a:pt x="1" y="1"/>
                    <a:pt x="1" y="664"/>
                    <a:pt x="437" y="664"/>
                  </a:cubicBezTo>
                  <a:cubicBezTo>
                    <a:pt x="873" y="664"/>
                    <a:pt x="873" y="1"/>
                    <a:pt x="437"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5" name="Google Shape;1705;p28"/>
            <p:cNvSpPr/>
            <p:nvPr/>
          </p:nvSpPr>
          <p:spPr>
            <a:xfrm>
              <a:off x="418850" y="1542263"/>
              <a:ext cx="23250" cy="18975"/>
            </a:xfrm>
            <a:custGeom>
              <a:rect b="b" l="l" r="r" t="t"/>
              <a:pathLst>
                <a:path extrusionOk="0" h="759" w="930">
                  <a:moveTo>
                    <a:pt x="474" y="0"/>
                  </a:moveTo>
                  <a:cubicBezTo>
                    <a:pt x="0" y="38"/>
                    <a:pt x="0" y="721"/>
                    <a:pt x="474" y="758"/>
                  </a:cubicBezTo>
                  <a:cubicBezTo>
                    <a:pt x="929" y="721"/>
                    <a:pt x="929" y="38"/>
                    <a:pt x="47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1706" name="Google Shape;1706;p28"/>
          <p:cNvPicPr preferRelativeResize="0"/>
          <p:nvPr/>
        </p:nvPicPr>
        <p:blipFill>
          <a:blip r:embed="rId3">
            <a:alphaModFix amt="74000"/>
          </a:blip>
          <a:stretch>
            <a:fillRect/>
          </a:stretch>
        </p:blipFill>
        <p:spPr>
          <a:xfrm flipH="1" rot="-10162003">
            <a:off x="-1091107" y="-1133759"/>
            <a:ext cx="2894871" cy="2593322"/>
          </a:xfrm>
          <a:prstGeom prst="rect">
            <a:avLst/>
          </a:prstGeom>
          <a:noFill/>
          <a:ln>
            <a:noFill/>
          </a:ln>
        </p:spPr>
      </p:pic>
      <p:pic>
        <p:nvPicPr>
          <p:cNvPr id="1707" name="Google Shape;1707;p28"/>
          <p:cNvPicPr preferRelativeResize="0"/>
          <p:nvPr/>
        </p:nvPicPr>
        <p:blipFill>
          <a:blip r:embed="rId4">
            <a:alphaModFix amt="76000"/>
          </a:blip>
          <a:stretch>
            <a:fillRect/>
          </a:stretch>
        </p:blipFill>
        <p:spPr>
          <a:xfrm rot="363351">
            <a:off x="802621" y="4291783"/>
            <a:ext cx="7605804" cy="2832383"/>
          </a:xfrm>
          <a:prstGeom prst="rect">
            <a:avLst/>
          </a:prstGeom>
          <a:noFill/>
          <a:ln>
            <a:noFill/>
          </a:ln>
        </p:spPr>
      </p:pic>
      <p:sp>
        <p:nvSpPr>
          <p:cNvPr id="1708" name="Google Shape;1708;p28"/>
          <p:cNvSpPr/>
          <p:nvPr/>
        </p:nvSpPr>
        <p:spPr>
          <a:xfrm rot="9899989">
            <a:off x="-583964" y="4625085"/>
            <a:ext cx="2265015" cy="2165770"/>
          </a:xfrm>
          <a:custGeom>
            <a:rect b="b" l="l" r="r" t="t"/>
            <a:pathLst>
              <a:path extrusionOk="0" h="20404" w="21339">
                <a:moveTo>
                  <a:pt x="95" y="0"/>
                </a:moveTo>
                <a:cubicBezTo>
                  <a:pt x="50" y="0"/>
                  <a:pt x="0" y="36"/>
                  <a:pt x="12" y="93"/>
                </a:cubicBezTo>
                <a:cubicBezTo>
                  <a:pt x="485" y="2330"/>
                  <a:pt x="1054" y="4567"/>
                  <a:pt x="1680" y="6766"/>
                </a:cubicBezTo>
                <a:cubicBezTo>
                  <a:pt x="2324" y="8965"/>
                  <a:pt x="3045" y="11126"/>
                  <a:pt x="3822" y="13249"/>
                </a:cubicBezTo>
                <a:cubicBezTo>
                  <a:pt x="4220" y="14330"/>
                  <a:pt x="4618" y="15391"/>
                  <a:pt x="5054" y="16453"/>
                </a:cubicBezTo>
                <a:cubicBezTo>
                  <a:pt x="5225" y="16889"/>
                  <a:pt x="5433" y="17287"/>
                  <a:pt x="5699" y="17666"/>
                </a:cubicBezTo>
                <a:cubicBezTo>
                  <a:pt x="5926" y="17988"/>
                  <a:pt x="6267" y="18216"/>
                  <a:pt x="6646" y="18348"/>
                </a:cubicBezTo>
                <a:cubicBezTo>
                  <a:pt x="6705" y="18361"/>
                  <a:pt x="6764" y="18368"/>
                  <a:pt x="6823" y="18368"/>
                </a:cubicBezTo>
                <a:cubicBezTo>
                  <a:pt x="7107" y="18368"/>
                  <a:pt x="7384" y="18221"/>
                  <a:pt x="7556" y="17969"/>
                </a:cubicBezTo>
                <a:cubicBezTo>
                  <a:pt x="7746" y="17609"/>
                  <a:pt x="7784" y="17173"/>
                  <a:pt x="7708" y="16775"/>
                </a:cubicBezTo>
                <a:cubicBezTo>
                  <a:pt x="7519" y="15770"/>
                  <a:pt x="7253" y="14784"/>
                  <a:pt x="6893" y="13837"/>
                </a:cubicBezTo>
                <a:cubicBezTo>
                  <a:pt x="6248" y="11941"/>
                  <a:pt x="5414" y="9969"/>
                  <a:pt x="5528" y="7922"/>
                </a:cubicBezTo>
                <a:cubicBezTo>
                  <a:pt x="5543" y="7707"/>
                  <a:pt x="5559" y="7504"/>
                  <a:pt x="5594" y="7294"/>
                </a:cubicBezTo>
                <a:lnTo>
                  <a:pt x="5594" y="7294"/>
                </a:lnTo>
                <a:cubicBezTo>
                  <a:pt x="6312" y="7702"/>
                  <a:pt x="6661" y="8502"/>
                  <a:pt x="6893" y="9268"/>
                </a:cubicBezTo>
                <a:cubicBezTo>
                  <a:pt x="7234" y="10349"/>
                  <a:pt x="7519" y="11467"/>
                  <a:pt x="7822" y="12567"/>
                </a:cubicBezTo>
                <a:lnTo>
                  <a:pt x="8789" y="16036"/>
                </a:lnTo>
                <a:cubicBezTo>
                  <a:pt x="8940" y="16604"/>
                  <a:pt x="9111" y="17173"/>
                  <a:pt x="9263" y="17742"/>
                </a:cubicBezTo>
                <a:cubicBezTo>
                  <a:pt x="9376" y="18216"/>
                  <a:pt x="9509" y="18652"/>
                  <a:pt x="9699" y="19107"/>
                </a:cubicBezTo>
                <a:cubicBezTo>
                  <a:pt x="9966" y="19713"/>
                  <a:pt x="10452" y="20404"/>
                  <a:pt x="11172" y="20404"/>
                </a:cubicBezTo>
                <a:cubicBezTo>
                  <a:pt x="11217" y="20404"/>
                  <a:pt x="11263" y="20401"/>
                  <a:pt x="11310" y="20396"/>
                </a:cubicBezTo>
                <a:cubicBezTo>
                  <a:pt x="11708" y="20339"/>
                  <a:pt x="12068" y="20092"/>
                  <a:pt x="12258" y="19732"/>
                </a:cubicBezTo>
                <a:cubicBezTo>
                  <a:pt x="12485" y="19334"/>
                  <a:pt x="12580" y="18860"/>
                  <a:pt x="12504" y="18405"/>
                </a:cubicBezTo>
                <a:cubicBezTo>
                  <a:pt x="12390" y="17855"/>
                  <a:pt x="12239" y="17306"/>
                  <a:pt x="12030" y="16794"/>
                </a:cubicBezTo>
                <a:cubicBezTo>
                  <a:pt x="11841" y="16263"/>
                  <a:pt x="11651" y="15713"/>
                  <a:pt x="11462" y="15183"/>
                </a:cubicBezTo>
                <a:cubicBezTo>
                  <a:pt x="11101" y="14083"/>
                  <a:pt x="10779" y="12965"/>
                  <a:pt x="10457" y="11865"/>
                </a:cubicBezTo>
                <a:cubicBezTo>
                  <a:pt x="10154" y="10766"/>
                  <a:pt x="9869" y="9628"/>
                  <a:pt x="9623" y="8491"/>
                </a:cubicBezTo>
                <a:cubicBezTo>
                  <a:pt x="9414" y="7486"/>
                  <a:pt x="9168" y="6424"/>
                  <a:pt x="9414" y="5420"/>
                </a:cubicBezTo>
                <a:cubicBezTo>
                  <a:pt x="9462" y="5197"/>
                  <a:pt x="9536" y="5002"/>
                  <a:pt x="9626" y="4810"/>
                </a:cubicBezTo>
                <a:lnTo>
                  <a:pt x="9626" y="4810"/>
                </a:lnTo>
                <a:cubicBezTo>
                  <a:pt x="11118" y="5773"/>
                  <a:pt x="11814" y="7472"/>
                  <a:pt x="12239" y="9135"/>
                </a:cubicBezTo>
                <a:cubicBezTo>
                  <a:pt x="12485" y="10026"/>
                  <a:pt x="12637" y="10936"/>
                  <a:pt x="12807" y="11846"/>
                </a:cubicBezTo>
                <a:cubicBezTo>
                  <a:pt x="13035" y="13040"/>
                  <a:pt x="13300" y="14216"/>
                  <a:pt x="13623" y="15391"/>
                </a:cubicBezTo>
                <a:cubicBezTo>
                  <a:pt x="13945" y="16547"/>
                  <a:pt x="14324" y="17723"/>
                  <a:pt x="14741" y="18879"/>
                </a:cubicBezTo>
                <a:cubicBezTo>
                  <a:pt x="14912" y="19315"/>
                  <a:pt x="15063" y="19827"/>
                  <a:pt x="15480" y="20092"/>
                </a:cubicBezTo>
                <a:cubicBezTo>
                  <a:pt x="15595" y="20165"/>
                  <a:pt x="15723" y="20199"/>
                  <a:pt x="15849" y="20199"/>
                </a:cubicBezTo>
                <a:cubicBezTo>
                  <a:pt x="16119" y="20199"/>
                  <a:pt x="16382" y="20042"/>
                  <a:pt x="16485" y="19770"/>
                </a:cubicBezTo>
                <a:cubicBezTo>
                  <a:pt x="16694" y="19334"/>
                  <a:pt x="16675" y="18765"/>
                  <a:pt x="16656" y="18292"/>
                </a:cubicBezTo>
                <a:cubicBezTo>
                  <a:pt x="16637" y="17723"/>
                  <a:pt x="16542" y="17154"/>
                  <a:pt x="16428" y="16585"/>
                </a:cubicBezTo>
                <a:cubicBezTo>
                  <a:pt x="16125" y="15467"/>
                  <a:pt x="15746" y="14348"/>
                  <a:pt x="15291" y="13268"/>
                </a:cubicBezTo>
                <a:cubicBezTo>
                  <a:pt x="14419" y="10993"/>
                  <a:pt x="13793" y="8623"/>
                  <a:pt x="13433" y="6216"/>
                </a:cubicBezTo>
                <a:cubicBezTo>
                  <a:pt x="13360" y="5689"/>
                  <a:pt x="13392" y="4465"/>
                  <a:pt x="14163" y="4465"/>
                </a:cubicBezTo>
                <a:cubicBezTo>
                  <a:pt x="14197" y="4465"/>
                  <a:pt x="14231" y="4467"/>
                  <a:pt x="14267" y="4472"/>
                </a:cubicBezTo>
                <a:cubicBezTo>
                  <a:pt x="14741" y="4548"/>
                  <a:pt x="15025" y="5060"/>
                  <a:pt x="15234" y="5439"/>
                </a:cubicBezTo>
                <a:cubicBezTo>
                  <a:pt x="15499" y="5913"/>
                  <a:pt x="15727" y="6406"/>
                  <a:pt x="15935" y="6898"/>
                </a:cubicBezTo>
                <a:cubicBezTo>
                  <a:pt x="16732" y="8946"/>
                  <a:pt x="17111" y="11107"/>
                  <a:pt x="17452" y="13268"/>
                </a:cubicBezTo>
                <a:cubicBezTo>
                  <a:pt x="17623" y="14348"/>
                  <a:pt x="17793" y="15429"/>
                  <a:pt x="18002" y="16510"/>
                </a:cubicBezTo>
                <a:cubicBezTo>
                  <a:pt x="18096" y="17040"/>
                  <a:pt x="18229" y="17590"/>
                  <a:pt x="18362" y="18121"/>
                </a:cubicBezTo>
                <a:cubicBezTo>
                  <a:pt x="18476" y="18557"/>
                  <a:pt x="18627" y="19031"/>
                  <a:pt x="18968" y="19334"/>
                </a:cubicBezTo>
                <a:cubicBezTo>
                  <a:pt x="19197" y="19533"/>
                  <a:pt x="19456" y="19618"/>
                  <a:pt x="19715" y="19618"/>
                </a:cubicBezTo>
                <a:cubicBezTo>
                  <a:pt x="20273" y="19618"/>
                  <a:pt x="20833" y="19220"/>
                  <a:pt x="21092" y="18690"/>
                </a:cubicBezTo>
                <a:cubicBezTo>
                  <a:pt x="21300" y="18178"/>
                  <a:pt x="21338" y="17628"/>
                  <a:pt x="21205" y="17078"/>
                </a:cubicBezTo>
                <a:cubicBezTo>
                  <a:pt x="21111" y="16472"/>
                  <a:pt x="20902" y="15884"/>
                  <a:pt x="20731" y="15277"/>
                </a:cubicBezTo>
                <a:lnTo>
                  <a:pt x="18684" y="7903"/>
                </a:lnTo>
                <a:cubicBezTo>
                  <a:pt x="18514" y="7315"/>
                  <a:pt x="18362" y="6728"/>
                  <a:pt x="18191" y="6102"/>
                </a:cubicBezTo>
                <a:cubicBezTo>
                  <a:pt x="18162" y="6043"/>
                  <a:pt x="18106" y="6015"/>
                  <a:pt x="18051" y="6015"/>
                </a:cubicBezTo>
                <a:cubicBezTo>
                  <a:pt x="17966" y="6015"/>
                  <a:pt x="17884" y="6082"/>
                  <a:pt x="17907" y="6197"/>
                </a:cubicBezTo>
                <a:cubicBezTo>
                  <a:pt x="18589" y="8623"/>
                  <a:pt x="19253" y="11050"/>
                  <a:pt x="19935" y="13476"/>
                </a:cubicBezTo>
                <a:lnTo>
                  <a:pt x="20428" y="15315"/>
                </a:lnTo>
                <a:cubicBezTo>
                  <a:pt x="20599" y="15903"/>
                  <a:pt x="20788" y="16491"/>
                  <a:pt x="20902" y="17078"/>
                </a:cubicBezTo>
                <a:cubicBezTo>
                  <a:pt x="21016" y="17609"/>
                  <a:pt x="21035" y="18216"/>
                  <a:pt x="20750" y="18690"/>
                </a:cubicBezTo>
                <a:cubicBezTo>
                  <a:pt x="20542" y="19050"/>
                  <a:pt x="20144" y="19296"/>
                  <a:pt x="19727" y="19334"/>
                </a:cubicBezTo>
                <a:cubicBezTo>
                  <a:pt x="19253" y="19334"/>
                  <a:pt x="18950" y="18917"/>
                  <a:pt x="18798" y="18519"/>
                </a:cubicBezTo>
                <a:cubicBezTo>
                  <a:pt x="18627" y="18026"/>
                  <a:pt x="18495" y="17533"/>
                  <a:pt x="18400" y="17040"/>
                </a:cubicBezTo>
                <a:cubicBezTo>
                  <a:pt x="18172" y="15979"/>
                  <a:pt x="17983" y="14898"/>
                  <a:pt x="17812" y="13837"/>
                </a:cubicBezTo>
                <a:cubicBezTo>
                  <a:pt x="17452" y="11713"/>
                  <a:pt x="17130" y="9571"/>
                  <a:pt x="16428" y="7524"/>
                </a:cubicBezTo>
                <a:cubicBezTo>
                  <a:pt x="16239" y="7031"/>
                  <a:pt x="16049" y="6538"/>
                  <a:pt x="15822" y="6064"/>
                </a:cubicBezTo>
                <a:cubicBezTo>
                  <a:pt x="15632" y="5590"/>
                  <a:pt x="15386" y="5154"/>
                  <a:pt x="15082" y="4756"/>
                </a:cubicBezTo>
                <a:cubicBezTo>
                  <a:pt x="14841" y="4446"/>
                  <a:pt x="14506" y="4199"/>
                  <a:pt x="14120" y="4199"/>
                </a:cubicBezTo>
                <a:cubicBezTo>
                  <a:pt x="14081" y="4199"/>
                  <a:pt x="14042" y="4201"/>
                  <a:pt x="14002" y="4207"/>
                </a:cubicBezTo>
                <a:cubicBezTo>
                  <a:pt x="13661" y="4282"/>
                  <a:pt x="13395" y="4529"/>
                  <a:pt x="13281" y="4851"/>
                </a:cubicBezTo>
                <a:cubicBezTo>
                  <a:pt x="13149" y="5230"/>
                  <a:pt x="13092" y="5609"/>
                  <a:pt x="13130" y="6007"/>
                </a:cubicBezTo>
                <a:cubicBezTo>
                  <a:pt x="13187" y="6538"/>
                  <a:pt x="13281" y="7088"/>
                  <a:pt x="13395" y="7619"/>
                </a:cubicBezTo>
                <a:cubicBezTo>
                  <a:pt x="13623" y="8794"/>
                  <a:pt x="13907" y="9969"/>
                  <a:pt x="14267" y="11126"/>
                </a:cubicBezTo>
                <a:cubicBezTo>
                  <a:pt x="14608" y="12244"/>
                  <a:pt x="15044" y="13344"/>
                  <a:pt x="15442" y="14443"/>
                </a:cubicBezTo>
                <a:cubicBezTo>
                  <a:pt x="15879" y="15524"/>
                  <a:pt x="16182" y="16642"/>
                  <a:pt x="16333" y="17799"/>
                </a:cubicBezTo>
                <a:cubicBezTo>
                  <a:pt x="16409" y="18329"/>
                  <a:pt x="16390" y="18879"/>
                  <a:pt x="16296" y="19410"/>
                </a:cubicBezTo>
                <a:cubicBezTo>
                  <a:pt x="16277" y="19618"/>
                  <a:pt x="16144" y="19789"/>
                  <a:pt x="15973" y="19884"/>
                </a:cubicBezTo>
                <a:cubicBezTo>
                  <a:pt x="15943" y="19889"/>
                  <a:pt x="15912" y="19892"/>
                  <a:pt x="15882" y="19892"/>
                </a:cubicBezTo>
                <a:cubicBezTo>
                  <a:pt x="15710" y="19892"/>
                  <a:pt x="15558" y="19802"/>
                  <a:pt x="15461" y="19656"/>
                </a:cubicBezTo>
                <a:cubicBezTo>
                  <a:pt x="15329" y="19467"/>
                  <a:pt x="15215" y="19258"/>
                  <a:pt x="15139" y="19031"/>
                </a:cubicBezTo>
                <a:cubicBezTo>
                  <a:pt x="15025" y="18746"/>
                  <a:pt x="14912" y="18481"/>
                  <a:pt x="14817" y="18197"/>
                </a:cubicBezTo>
                <a:cubicBezTo>
                  <a:pt x="14608" y="17628"/>
                  <a:pt x="14419" y="17059"/>
                  <a:pt x="14248" y="16491"/>
                </a:cubicBezTo>
                <a:cubicBezTo>
                  <a:pt x="13888" y="15353"/>
                  <a:pt x="13566" y="14178"/>
                  <a:pt x="13300" y="13003"/>
                </a:cubicBezTo>
                <a:cubicBezTo>
                  <a:pt x="13073" y="12017"/>
                  <a:pt x="12921" y="11031"/>
                  <a:pt x="12694" y="10045"/>
                </a:cubicBezTo>
                <a:cubicBezTo>
                  <a:pt x="12334" y="8377"/>
                  <a:pt x="11822" y="6576"/>
                  <a:pt x="10590" y="5306"/>
                </a:cubicBezTo>
                <a:cubicBezTo>
                  <a:pt x="10305" y="5022"/>
                  <a:pt x="9983" y="4756"/>
                  <a:pt x="9623" y="4548"/>
                </a:cubicBezTo>
                <a:cubicBezTo>
                  <a:pt x="9603" y="4534"/>
                  <a:pt x="9580" y="4528"/>
                  <a:pt x="9558" y="4528"/>
                </a:cubicBezTo>
                <a:cubicBezTo>
                  <a:pt x="9517" y="4528"/>
                  <a:pt x="9477" y="4549"/>
                  <a:pt x="9452" y="4586"/>
                </a:cubicBezTo>
                <a:cubicBezTo>
                  <a:pt x="8978" y="5458"/>
                  <a:pt x="9016" y="6481"/>
                  <a:pt x="9168" y="7448"/>
                </a:cubicBezTo>
                <a:cubicBezTo>
                  <a:pt x="9338" y="8510"/>
                  <a:pt x="9604" y="9571"/>
                  <a:pt x="9869" y="10633"/>
                </a:cubicBezTo>
                <a:cubicBezTo>
                  <a:pt x="10438" y="12832"/>
                  <a:pt x="11101" y="14993"/>
                  <a:pt x="11879" y="17135"/>
                </a:cubicBezTo>
                <a:cubicBezTo>
                  <a:pt x="12182" y="18007"/>
                  <a:pt x="12618" y="19182"/>
                  <a:pt x="11784" y="19922"/>
                </a:cubicBezTo>
                <a:cubicBezTo>
                  <a:pt x="11612" y="20082"/>
                  <a:pt x="11386" y="20166"/>
                  <a:pt x="11158" y="20166"/>
                </a:cubicBezTo>
                <a:cubicBezTo>
                  <a:pt x="11008" y="20166"/>
                  <a:pt x="10858" y="20130"/>
                  <a:pt x="10722" y="20055"/>
                </a:cubicBezTo>
                <a:cubicBezTo>
                  <a:pt x="10400" y="19827"/>
                  <a:pt x="10172" y="19524"/>
                  <a:pt x="10021" y="19182"/>
                </a:cubicBezTo>
                <a:cubicBezTo>
                  <a:pt x="9831" y="18784"/>
                  <a:pt x="9699" y="18367"/>
                  <a:pt x="9585" y="17950"/>
                </a:cubicBezTo>
                <a:lnTo>
                  <a:pt x="9111" y="16244"/>
                </a:lnTo>
                <a:lnTo>
                  <a:pt x="8125" y="12832"/>
                </a:lnTo>
                <a:cubicBezTo>
                  <a:pt x="7822" y="11732"/>
                  <a:pt x="7519" y="10614"/>
                  <a:pt x="7177" y="9514"/>
                </a:cubicBezTo>
                <a:cubicBezTo>
                  <a:pt x="6950" y="8737"/>
                  <a:pt x="6665" y="7903"/>
                  <a:pt x="6059" y="7353"/>
                </a:cubicBezTo>
                <a:cubicBezTo>
                  <a:pt x="5907" y="7221"/>
                  <a:pt x="5737" y="7107"/>
                  <a:pt x="5547" y="7012"/>
                </a:cubicBezTo>
                <a:cubicBezTo>
                  <a:pt x="5534" y="7008"/>
                  <a:pt x="5519" y="7005"/>
                  <a:pt x="5505" y="7005"/>
                </a:cubicBezTo>
                <a:cubicBezTo>
                  <a:pt x="5457" y="7005"/>
                  <a:pt x="5410" y="7030"/>
                  <a:pt x="5395" y="7088"/>
                </a:cubicBezTo>
                <a:cubicBezTo>
                  <a:pt x="5054" y="9041"/>
                  <a:pt x="5661" y="10936"/>
                  <a:pt x="6305" y="12775"/>
                </a:cubicBezTo>
                <a:cubicBezTo>
                  <a:pt x="6628" y="13723"/>
                  <a:pt x="6988" y="14671"/>
                  <a:pt x="7253" y="15638"/>
                </a:cubicBezTo>
                <a:cubicBezTo>
                  <a:pt x="7386" y="16093"/>
                  <a:pt x="7481" y="16566"/>
                  <a:pt x="7537" y="17059"/>
                </a:cubicBezTo>
                <a:cubicBezTo>
                  <a:pt x="7556" y="17457"/>
                  <a:pt x="7481" y="17969"/>
                  <a:pt x="7064" y="18121"/>
                </a:cubicBezTo>
                <a:cubicBezTo>
                  <a:pt x="6994" y="18147"/>
                  <a:pt x="6924" y="18158"/>
                  <a:pt x="6855" y="18158"/>
                </a:cubicBezTo>
                <a:cubicBezTo>
                  <a:pt x="6568" y="18158"/>
                  <a:pt x="6295" y="17959"/>
                  <a:pt x="6097" y="17761"/>
                </a:cubicBezTo>
                <a:cubicBezTo>
                  <a:pt x="5774" y="17438"/>
                  <a:pt x="5547" y="17059"/>
                  <a:pt x="5376" y="16642"/>
                </a:cubicBezTo>
                <a:cubicBezTo>
                  <a:pt x="4959" y="15619"/>
                  <a:pt x="4561" y="14595"/>
                  <a:pt x="4182" y="13571"/>
                </a:cubicBezTo>
                <a:cubicBezTo>
                  <a:pt x="3405" y="11505"/>
                  <a:pt x="2703" y="9401"/>
                  <a:pt x="2059" y="7278"/>
                </a:cubicBezTo>
                <a:cubicBezTo>
                  <a:pt x="1414" y="5154"/>
                  <a:pt x="846" y="3012"/>
                  <a:pt x="334" y="851"/>
                </a:cubicBezTo>
                <a:cubicBezTo>
                  <a:pt x="277" y="586"/>
                  <a:pt x="220" y="320"/>
                  <a:pt x="163" y="55"/>
                </a:cubicBezTo>
                <a:cubicBezTo>
                  <a:pt x="156" y="17"/>
                  <a:pt x="126" y="0"/>
                  <a:pt x="95"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9" name="Google Shape;1709;p28"/>
          <p:cNvSpPr txBox="1"/>
          <p:nvPr>
            <p:ph type="title"/>
          </p:nvPr>
        </p:nvSpPr>
        <p:spPr>
          <a:xfrm>
            <a:off x="732375" y="1637495"/>
            <a:ext cx="3839700" cy="572700"/>
          </a:xfrm>
          <a:prstGeom prst="rect">
            <a:avLst/>
          </a:prstGeom>
        </p:spPr>
        <p:txBody>
          <a:bodyPr anchorCtr="0" anchor="ctr" bIns="91425" lIns="91425" spcFirstLastPara="1" rIns="91425" wrap="square" tIns="91425">
            <a:noAutofit/>
          </a:bodyPr>
          <a:lstStyle>
            <a:lvl1pPr lvl="0" rtl="0">
              <a:spcBef>
                <a:spcPts val="0"/>
              </a:spcBef>
              <a:spcAft>
                <a:spcPts val="0"/>
              </a:spcAft>
              <a:buSzPts val="2400"/>
              <a:buNone/>
              <a:defRPr sz="16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1710" name="Google Shape;1710;p28"/>
          <p:cNvSpPr txBox="1"/>
          <p:nvPr>
            <p:ph idx="1" type="subTitle"/>
          </p:nvPr>
        </p:nvSpPr>
        <p:spPr>
          <a:xfrm>
            <a:off x="475175" y="2194825"/>
            <a:ext cx="4096800" cy="2490300"/>
          </a:xfrm>
          <a:prstGeom prst="rect">
            <a:avLst/>
          </a:prstGeom>
        </p:spPr>
        <p:txBody>
          <a:bodyPr anchorCtr="0" anchor="t" bIns="91425" lIns="91425" spcFirstLastPara="1" rIns="91425" wrap="square" tIns="91425">
            <a:noAutofit/>
          </a:bodyPr>
          <a:lstStyle>
            <a:lvl1pPr lvl="0" marR="50800" rtl="0">
              <a:lnSpc>
                <a:spcPct val="100000"/>
              </a:lnSpc>
              <a:spcBef>
                <a:spcPts val="0"/>
              </a:spcBef>
              <a:spcAft>
                <a:spcPts val="0"/>
              </a:spcAft>
              <a:buClr>
                <a:schemeClr val="lt2"/>
              </a:buClr>
              <a:buSzPts val="1400"/>
              <a:buChar char="●"/>
              <a:defRPr sz="1200"/>
            </a:lvl1pPr>
            <a:lvl2pPr lvl="1" rtl="0" algn="ctr">
              <a:lnSpc>
                <a:spcPct val="100000"/>
              </a:lnSpc>
              <a:spcBef>
                <a:spcPts val="0"/>
              </a:spcBef>
              <a:spcAft>
                <a:spcPts val="0"/>
              </a:spcAft>
              <a:buSzPts val="1400"/>
              <a:buChar char="○"/>
              <a:defRPr/>
            </a:lvl2pPr>
            <a:lvl3pPr lvl="2" rtl="0" algn="ctr">
              <a:lnSpc>
                <a:spcPct val="100000"/>
              </a:lnSpc>
              <a:spcBef>
                <a:spcPts val="1600"/>
              </a:spcBef>
              <a:spcAft>
                <a:spcPts val="0"/>
              </a:spcAft>
              <a:buSzPts val="1400"/>
              <a:buChar char="■"/>
              <a:defRPr/>
            </a:lvl3pPr>
            <a:lvl4pPr lvl="3" rtl="0" algn="ctr">
              <a:lnSpc>
                <a:spcPct val="100000"/>
              </a:lnSpc>
              <a:spcBef>
                <a:spcPts val="1600"/>
              </a:spcBef>
              <a:spcAft>
                <a:spcPts val="0"/>
              </a:spcAft>
              <a:buSzPts val="1400"/>
              <a:buChar char="●"/>
              <a:defRPr/>
            </a:lvl4pPr>
            <a:lvl5pPr lvl="4" rtl="0" algn="ctr">
              <a:lnSpc>
                <a:spcPct val="100000"/>
              </a:lnSpc>
              <a:spcBef>
                <a:spcPts val="1600"/>
              </a:spcBef>
              <a:spcAft>
                <a:spcPts val="0"/>
              </a:spcAft>
              <a:buSzPts val="1400"/>
              <a:buChar char="○"/>
              <a:defRPr/>
            </a:lvl5pPr>
            <a:lvl6pPr lvl="5" rtl="0" algn="ctr">
              <a:lnSpc>
                <a:spcPct val="100000"/>
              </a:lnSpc>
              <a:spcBef>
                <a:spcPts val="1600"/>
              </a:spcBef>
              <a:spcAft>
                <a:spcPts val="0"/>
              </a:spcAft>
              <a:buSzPts val="1400"/>
              <a:buChar char="■"/>
              <a:defRPr/>
            </a:lvl6pPr>
            <a:lvl7pPr lvl="6" rtl="0" algn="ctr">
              <a:lnSpc>
                <a:spcPct val="100000"/>
              </a:lnSpc>
              <a:spcBef>
                <a:spcPts val="1600"/>
              </a:spcBef>
              <a:spcAft>
                <a:spcPts val="0"/>
              </a:spcAft>
              <a:buSzPts val="1400"/>
              <a:buChar char="●"/>
              <a:defRPr/>
            </a:lvl7pPr>
            <a:lvl8pPr lvl="7" rtl="0" algn="ctr">
              <a:lnSpc>
                <a:spcPct val="100000"/>
              </a:lnSpc>
              <a:spcBef>
                <a:spcPts val="1600"/>
              </a:spcBef>
              <a:spcAft>
                <a:spcPts val="0"/>
              </a:spcAft>
              <a:buSzPts val="1400"/>
              <a:buChar char="○"/>
              <a:defRPr/>
            </a:lvl8pPr>
            <a:lvl9pPr lvl="8" rtl="0" algn="ctr">
              <a:lnSpc>
                <a:spcPct val="100000"/>
              </a:lnSpc>
              <a:spcBef>
                <a:spcPts val="1600"/>
              </a:spcBef>
              <a:spcAft>
                <a:spcPts val="1600"/>
              </a:spcAft>
              <a:buSzPts val="1400"/>
              <a:buChar char="■"/>
              <a:defRPr/>
            </a:lvl9pPr>
          </a:lstStyle>
          <a:p/>
        </p:txBody>
      </p:sp>
      <p:sp>
        <p:nvSpPr>
          <p:cNvPr id="1711" name="Google Shape;1711;p28"/>
          <p:cNvSpPr txBox="1"/>
          <p:nvPr>
            <p:ph idx="2" type="title"/>
          </p:nvPr>
        </p:nvSpPr>
        <p:spPr>
          <a:xfrm>
            <a:off x="4578150" y="1637495"/>
            <a:ext cx="3839700" cy="572700"/>
          </a:xfrm>
          <a:prstGeom prst="rect">
            <a:avLst/>
          </a:prstGeom>
        </p:spPr>
        <p:txBody>
          <a:bodyPr anchorCtr="0" anchor="ctr" bIns="91425" lIns="91425" spcFirstLastPara="1" rIns="91425" wrap="square" tIns="91425">
            <a:noAutofit/>
          </a:bodyPr>
          <a:lstStyle>
            <a:lvl1pPr lvl="0" rtl="0">
              <a:spcBef>
                <a:spcPts val="0"/>
              </a:spcBef>
              <a:spcAft>
                <a:spcPts val="0"/>
              </a:spcAft>
              <a:buSzPts val="2400"/>
              <a:buNone/>
              <a:defRPr sz="16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1712" name="Google Shape;1712;p28"/>
          <p:cNvSpPr txBox="1"/>
          <p:nvPr>
            <p:ph idx="3" type="subTitle"/>
          </p:nvPr>
        </p:nvSpPr>
        <p:spPr>
          <a:xfrm>
            <a:off x="4578150" y="2194825"/>
            <a:ext cx="4096800" cy="24903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lt2"/>
              </a:buClr>
              <a:buSzPts val="1400"/>
              <a:buChar char="●"/>
              <a:defRPr sz="1200"/>
            </a:lvl1pPr>
            <a:lvl2pPr lvl="1" rtl="0" algn="ctr">
              <a:lnSpc>
                <a:spcPct val="100000"/>
              </a:lnSpc>
              <a:spcBef>
                <a:spcPts val="0"/>
              </a:spcBef>
              <a:spcAft>
                <a:spcPts val="0"/>
              </a:spcAft>
              <a:buSzPts val="1400"/>
              <a:buChar char="○"/>
              <a:defRPr/>
            </a:lvl2pPr>
            <a:lvl3pPr lvl="2" rtl="0" algn="ctr">
              <a:lnSpc>
                <a:spcPct val="100000"/>
              </a:lnSpc>
              <a:spcBef>
                <a:spcPts val="1600"/>
              </a:spcBef>
              <a:spcAft>
                <a:spcPts val="0"/>
              </a:spcAft>
              <a:buSzPts val="1400"/>
              <a:buChar char="■"/>
              <a:defRPr/>
            </a:lvl3pPr>
            <a:lvl4pPr lvl="3" rtl="0" algn="ctr">
              <a:lnSpc>
                <a:spcPct val="100000"/>
              </a:lnSpc>
              <a:spcBef>
                <a:spcPts val="1600"/>
              </a:spcBef>
              <a:spcAft>
                <a:spcPts val="0"/>
              </a:spcAft>
              <a:buSzPts val="1400"/>
              <a:buChar char="●"/>
              <a:defRPr/>
            </a:lvl4pPr>
            <a:lvl5pPr lvl="4" rtl="0" algn="ctr">
              <a:lnSpc>
                <a:spcPct val="100000"/>
              </a:lnSpc>
              <a:spcBef>
                <a:spcPts val="1600"/>
              </a:spcBef>
              <a:spcAft>
                <a:spcPts val="0"/>
              </a:spcAft>
              <a:buSzPts val="1400"/>
              <a:buChar char="○"/>
              <a:defRPr/>
            </a:lvl5pPr>
            <a:lvl6pPr lvl="5" rtl="0" algn="ctr">
              <a:lnSpc>
                <a:spcPct val="100000"/>
              </a:lnSpc>
              <a:spcBef>
                <a:spcPts val="1600"/>
              </a:spcBef>
              <a:spcAft>
                <a:spcPts val="0"/>
              </a:spcAft>
              <a:buSzPts val="1400"/>
              <a:buChar char="■"/>
              <a:defRPr/>
            </a:lvl6pPr>
            <a:lvl7pPr lvl="6" rtl="0" algn="ctr">
              <a:lnSpc>
                <a:spcPct val="100000"/>
              </a:lnSpc>
              <a:spcBef>
                <a:spcPts val="1600"/>
              </a:spcBef>
              <a:spcAft>
                <a:spcPts val="0"/>
              </a:spcAft>
              <a:buSzPts val="1400"/>
              <a:buChar char="●"/>
              <a:defRPr/>
            </a:lvl7pPr>
            <a:lvl8pPr lvl="7" rtl="0" algn="ctr">
              <a:lnSpc>
                <a:spcPct val="100000"/>
              </a:lnSpc>
              <a:spcBef>
                <a:spcPts val="1600"/>
              </a:spcBef>
              <a:spcAft>
                <a:spcPts val="0"/>
              </a:spcAft>
              <a:buSzPts val="1400"/>
              <a:buChar char="○"/>
              <a:defRPr/>
            </a:lvl8pPr>
            <a:lvl9pPr lvl="8" rtl="0" algn="ctr">
              <a:lnSpc>
                <a:spcPct val="100000"/>
              </a:lnSpc>
              <a:spcBef>
                <a:spcPts val="1600"/>
              </a:spcBef>
              <a:spcAft>
                <a:spcPts val="1600"/>
              </a:spcAft>
              <a:buSzPts val="1400"/>
              <a:buChar char="■"/>
              <a:defRPr/>
            </a:lvl9pPr>
          </a:lstStyle>
          <a:p/>
        </p:txBody>
      </p:sp>
      <p:sp>
        <p:nvSpPr>
          <p:cNvPr id="1713" name="Google Shape;1713;p28"/>
          <p:cNvSpPr txBox="1"/>
          <p:nvPr>
            <p:ph idx="4" type="ctrTitle"/>
          </p:nvPr>
        </p:nvSpPr>
        <p:spPr>
          <a:xfrm>
            <a:off x="736646" y="373025"/>
            <a:ext cx="7672500" cy="577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800"/>
              <a:buNone/>
              <a:defRPr/>
            </a:lvl1pPr>
            <a:lvl2pPr lvl="1" rtl="0" algn="ctr">
              <a:spcBef>
                <a:spcPts val="0"/>
              </a:spcBef>
              <a:spcAft>
                <a:spcPts val="0"/>
              </a:spcAft>
              <a:buSzPts val="800"/>
              <a:buNone/>
              <a:defRPr sz="800"/>
            </a:lvl2pPr>
            <a:lvl3pPr lvl="2" rtl="0" algn="ctr">
              <a:spcBef>
                <a:spcPts val="0"/>
              </a:spcBef>
              <a:spcAft>
                <a:spcPts val="0"/>
              </a:spcAft>
              <a:buSzPts val="800"/>
              <a:buNone/>
              <a:defRPr sz="800"/>
            </a:lvl3pPr>
            <a:lvl4pPr lvl="3" rtl="0" algn="ctr">
              <a:spcBef>
                <a:spcPts val="0"/>
              </a:spcBef>
              <a:spcAft>
                <a:spcPts val="0"/>
              </a:spcAft>
              <a:buSzPts val="800"/>
              <a:buNone/>
              <a:defRPr sz="800"/>
            </a:lvl4pPr>
            <a:lvl5pPr lvl="4" rtl="0" algn="ctr">
              <a:spcBef>
                <a:spcPts val="0"/>
              </a:spcBef>
              <a:spcAft>
                <a:spcPts val="0"/>
              </a:spcAft>
              <a:buSzPts val="800"/>
              <a:buNone/>
              <a:defRPr sz="800"/>
            </a:lvl5pPr>
            <a:lvl6pPr lvl="5" rtl="0" algn="ctr">
              <a:spcBef>
                <a:spcPts val="0"/>
              </a:spcBef>
              <a:spcAft>
                <a:spcPts val="0"/>
              </a:spcAft>
              <a:buSzPts val="800"/>
              <a:buNone/>
              <a:defRPr sz="800"/>
            </a:lvl6pPr>
            <a:lvl7pPr lvl="6" rtl="0" algn="ctr">
              <a:spcBef>
                <a:spcPts val="0"/>
              </a:spcBef>
              <a:spcAft>
                <a:spcPts val="0"/>
              </a:spcAft>
              <a:buSzPts val="800"/>
              <a:buNone/>
              <a:defRPr sz="800"/>
            </a:lvl7pPr>
            <a:lvl8pPr lvl="7" rtl="0" algn="ctr">
              <a:spcBef>
                <a:spcPts val="0"/>
              </a:spcBef>
              <a:spcAft>
                <a:spcPts val="0"/>
              </a:spcAft>
              <a:buSzPts val="800"/>
              <a:buNone/>
              <a:defRPr sz="800"/>
            </a:lvl8pPr>
            <a:lvl9pPr lvl="8" rtl="0" algn="ctr">
              <a:spcBef>
                <a:spcPts val="0"/>
              </a:spcBef>
              <a:spcAft>
                <a:spcPts val="0"/>
              </a:spcAft>
              <a:buSzPts val="800"/>
              <a:buNone/>
              <a:defRPr sz="800"/>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2">
  <p:cSld name="CUSTOM_4_1_1_1">
    <p:spTree>
      <p:nvGrpSpPr>
        <p:cNvPr id="1714" name="Shape 1714"/>
        <p:cNvGrpSpPr/>
        <p:nvPr/>
      </p:nvGrpSpPr>
      <p:grpSpPr>
        <a:xfrm>
          <a:off x="0" y="0"/>
          <a:ext cx="0" cy="0"/>
          <a:chOff x="0" y="0"/>
          <a:chExt cx="0" cy="0"/>
        </a:xfrm>
      </p:grpSpPr>
      <p:pic>
        <p:nvPicPr>
          <p:cNvPr id="1715" name="Google Shape;1715;p29"/>
          <p:cNvPicPr preferRelativeResize="0"/>
          <p:nvPr/>
        </p:nvPicPr>
        <p:blipFill>
          <a:blip r:embed="rId2">
            <a:alphaModFix amt="66000"/>
          </a:blip>
          <a:stretch>
            <a:fillRect/>
          </a:stretch>
        </p:blipFill>
        <p:spPr>
          <a:xfrm flipH="1" rot="5399990">
            <a:off x="7705516" y="-598319"/>
            <a:ext cx="3297389" cy="2276637"/>
          </a:xfrm>
          <a:prstGeom prst="rect">
            <a:avLst/>
          </a:prstGeom>
          <a:noFill/>
          <a:ln>
            <a:noFill/>
          </a:ln>
        </p:spPr>
      </p:pic>
      <p:grpSp>
        <p:nvGrpSpPr>
          <p:cNvPr id="1716" name="Google Shape;1716;p29"/>
          <p:cNvGrpSpPr/>
          <p:nvPr/>
        </p:nvGrpSpPr>
        <p:grpSpPr>
          <a:xfrm rot="-987768">
            <a:off x="7751817" y="-266278"/>
            <a:ext cx="1344359" cy="1995308"/>
            <a:chOff x="272875" y="1527563"/>
            <a:chExt cx="255950" cy="455000"/>
          </a:xfrm>
        </p:grpSpPr>
        <p:sp>
          <p:nvSpPr>
            <p:cNvPr id="1717" name="Google Shape;1717;p29"/>
            <p:cNvSpPr/>
            <p:nvPr/>
          </p:nvSpPr>
          <p:spPr>
            <a:xfrm>
              <a:off x="471925" y="1963988"/>
              <a:ext cx="26575" cy="18575"/>
            </a:xfrm>
            <a:custGeom>
              <a:rect b="b" l="l" r="r" t="t"/>
              <a:pathLst>
                <a:path extrusionOk="0" h="743" w="1063">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8" name="Google Shape;1718;p29"/>
            <p:cNvSpPr/>
            <p:nvPr/>
          </p:nvSpPr>
          <p:spPr>
            <a:xfrm>
              <a:off x="366725" y="1787738"/>
              <a:ext cx="29875" cy="22300"/>
            </a:xfrm>
            <a:custGeom>
              <a:rect b="b" l="l" r="r" t="t"/>
              <a:pathLst>
                <a:path extrusionOk="0" h="892" w="1195">
                  <a:moveTo>
                    <a:pt x="607" y="1"/>
                  </a:moveTo>
                  <a:cubicBezTo>
                    <a:pt x="0" y="1"/>
                    <a:pt x="0" y="892"/>
                    <a:pt x="607" y="892"/>
                  </a:cubicBezTo>
                  <a:cubicBezTo>
                    <a:pt x="1194" y="892"/>
                    <a:pt x="1194" y="1"/>
                    <a:pt x="607"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9" name="Google Shape;1719;p29"/>
            <p:cNvSpPr/>
            <p:nvPr/>
          </p:nvSpPr>
          <p:spPr>
            <a:xfrm>
              <a:off x="380450" y="1835613"/>
              <a:ext cx="9975" cy="8550"/>
            </a:xfrm>
            <a:custGeom>
              <a:rect b="b" l="l" r="r" t="t"/>
              <a:pathLst>
                <a:path extrusionOk="0" h="342" w="399">
                  <a:moveTo>
                    <a:pt x="209" y="1"/>
                  </a:moveTo>
                  <a:cubicBezTo>
                    <a:pt x="1" y="38"/>
                    <a:pt x="1" y="323"/>
                    <a:pt x="209" y="342"/>
                  </a:cubicBezTo>
                  <a:cubicBezTo>
                    <a:pt x="399" y="323"/>
                    <a:pt x="399" y="38"/>
                    <a:pt x="209"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0" name="Google Shape;1720;p29"/>
            <p:cNvSpPr/>
            <p:nvPr/>
          </p:nvSpPr>
          <p:spPr>
            <a:xfrm>
              <a:off x="416475" y="1837513"/>
              <a:ext cx="5700" cy="4750"/>
            </a:xfrm>
            <a:custGeom>
              <a:rect b="b" l="l" r="r" t="t"/>
              <a:pathLst>
                <a:path extrusionOk="0" h="190" w="228">
                  <a:moveTo>
                    <a:pt x="114" y="0"/>
                  </a:moveTo>
                  <a:cubicBezTo>
                    <a:pt x="0" y="19"/>
                    <a:pt x="0" y="171"/>
                    <a:pt x="114" y="190"/>
                  </a:cubicBezTo>
                  <a:cubicBezTo>
                    <a:pt x="228" y="171"/>
                    <a:pt x="228" y="19"/>
                    <a:pt x="11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1" name="Google Shape;1721;p29"/>
            <p:cNvSpPr/>
            <p:nvPr/>
          </p:nvSpPr>
          <p:spPr>
            <a:xfrm>
              <a:off x="415525" y="1877788"/>
              <a:ext cx="7600" cy="10675"/>
            </a:xfrm>
            <a:custGeom>
              <a:rect b="b" l="l" r="r" t="t"/>
              <a:pathLst>
                <a:path extrusionOk="0" h="427" w="304">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2" name="Google Shape;1722;p29"/>
            <p:cNvSpPr/>
            <p:nvPr/>
          </p:nvSpPr>
          <p:spPr>
            <a:xfrm>
              <a:off x="432600" y="1937038"/>
              <a:ext cx="10450" cy="8075"/>
            </a:xfrm>
            <a:custGeom>
              <a:rect b="b" l="l" r="r" t="t"/>
              <a:pathLst>
                <a:path extrusionOk="0" h="323" w="418">
                  <a:moveTo>
                    <a:pt x="209" y="0"/>
                  </a:moveTo>
                  <a:cubicBezTo>
                    <a:pt x="0" y="0"/>
                    <a:pt x="0" y="323"/>
                    <a:pt x="209" y="323"/>
                  </a:cubicBezTo>
                  <a:cubicBezTo>
                    <a:pt x="417" y="323"/>
                    <a:pt x="417" y="0"/>
                    <a:pt x="209"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3" name="Google Shape;1723;p29"/>
            <p:cNvSpPr/>
            <p:nvPr/>
          </p:nvSpPr>
          <p:spPr>
            <a:xfrm>
              <a:off x="452025" y="1974938"/>
              <a:ext cx="9500" cy="7150"/>
            </a:xfrm>
            <a:custGeom>
              <a:rect b="b" l="l" r="r" t="t"/>
              <a:pathLst>
                <a:path extrusionOk="0" h="286" w="380">
                  <a:moveTo>
                    <a:pt x="190" y="1"/>
                  </a:moveTo>
                  <a:cubicBezTo>
                    <a:pt x="0" y="1"/>
                    <a:pt x="0" y="285"/>
                    <a:pt x="190" y="285"/>
                  </a:cubicBezTo>
                  <a:cubicBezTo>
                    <a:pt x="379" y="285"/>
                    <a:pt x="379" y="1"/>
                    <a:pt x="190"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4" name="Google Shape;1724;p29"/>
            <p:cNvSpPr/>
            <p:nvPr/>
          </p:nvSpPr>
          <p:spPr>
            <a:xfrm>
              <a:off x="472875" y="1918538"/>
              <a:ext cx="19925" cy="15200"/>
            </a:xfrm>
            <a:custGeom>
              <a:rect b="b" l="l" r="r" t="t"/>
              <a:pathLst>
                <a:path extrusionOk="0" h="608" w="797">
                  <a:moveTo>
                    <a:pt x="398" y="1"/>
                  </a:moveTo>
                  <a:cubicBezTo>
                    <a:pt x="0" y="1"/>
                    <a:pt x="0" y="608"/>
                    <a:pt x="398" y="608"/>
                  </a:cubicBezTo>
                  <a:cubicBezTo>
                    <a:pt x="797" y="608"/>
                    <a:pt x="797" y="1"/>
                    <a:pt x="398"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5" name="Google Shape;1725;p29"/>
            <p:cNvSpPr/>
            <p:nvPr/>
          </p:nvSpPr>
          <p:spPr>
            <a:xfrm>
              <a:off x="444900" y="1890113"/>
              <a:ext cx="16150" cy="11875"/>
            </a:xfrm>
            <a:custGeom>
              <a:rect b="b" l="l" r="r" t="t"/>
              <a:pathLst>
                <a:path extrusionOk="0" h="475" w="646">
                  <a:moveTo>
                    <a:pt x="323" y="1"/>
                  </a:moveTo>
                  <a:cubicBezTo>
                    <a:pt x="1" y="1"/>
                    <a:pt x="1" y="475"/>
                    <a:pt x="323" y="475"/>
                  </a:cubicBezTo>
                  <a:cubicBezTo>
                    <a:pt x="645" y="475"/>
                    <a:pt x="645" y="1"/>
                    <a:pt x="32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6" name="Google Shape;1726;p29"/>
            <p:cNvSpPr/>
            <p:nvPr/>
          </p:nvSpPr>
          <p:spPr>
            <a:xfrm>
              <a:off x="398475" y="1905288"/>
              <a:ext cx="11875" cy="11400"/>
            </a:xfrm>
            <a:custGeom>
              <a:rect b="b" l="l" r="r" t="t"/>
              <a:pathLst>
                <a:path extrusionOk="0" h="456" w="475">
                  <a:moveTo>
                    <a:pt x="228" y="0"/>
                  </a:moveTo>
                  <a:cubicBezTo>
                    <a:pt x="0" y="57"/>
                    <a:pt x="0" y="398"/>
                    <a:pt x="228" y="455"/>
                  </a:cubicBezTo>
                  <a:cubicBezTo>
                    <a:pt x="474" y="398"/>
                    <a:pt x="474" y="57"/>
                    <a:pt x="228"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7" name="Google Shape;1727;p29"/>
            <p:cNvSpPr/>
            <p:nvPr/>
          </p:nvSpPr>
          <p:spPr>
            <a:xfrm>
              <a:off x="454400" y="1849363"/>
              <a:ext cx="11850" cy="11400"/>
            </a:xfrm>
            <a:custGeom>
              <a:rect b="b" l="l" r="r" t="t"/>
              <a:pathLst>
                <a:path extrusionOk="0" h="456" w="474">
                  <a:moveTo>
                    <a:pt x="246" y="0"/>
                  </a:moveTo>
                  <a:cubicBezTo>
                    <a:pt x="0" y="57"/>
                    <a:pt x="0" y="398"/>
                    <a:pt x="246" y="455"/>
                  </a:cubicBezTo>
                  <a:cubicBezTo>
                    <a:pt x="474" y="398"/>
                    <a:pt x="474" y="57"/>
                    <a:pt x="24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8" name="Google Shape;1728;p29"/>
            <p:cNvSpPr/>
            <p:nvPr/>
          </p:nvSpPr>
          <p:spPr>
            <a:xfrm>
              <a:off x="428800" y="1830863"/>
              <a:ext cx="14725" cy="11400"/>
            </a:xfrm>
            <a:custGeom>
              <a:rect b="b" l="l" r="r" t="t"/>
              <a:pathLst>
                <a:path extrusionOk="0" h="456" w="589">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9" name="Google Shape;1729;p29"/>
            <p:cNvSpPr/>
            <p:nvPr/>
          </p:nvSpPr>
          <p:spPr>
            <a:xfrm>
              <a:off x="440175" y="1765463"/>
              <a:ext cx="18025" cy="14725"/>
            </a:xfrm>
            <a:custGeom>
              <a:rect b="b" l="l" r="r" t="t"/>
              <a:pathLst>
                <a:path extrusionOk="0" h="589" w="721">
                  <a:moveTo>
                    <a:pt x="361" y="1"/>
                  </a:moveTo>
                  <a:cubicBezTo>
                    <a:pt x="0" y="20"/>
                    <a:pt x="0" y="551"/>
                    <a:pt x="361" y="589"/>
                  </a:cubicBezTo>
                  <a:cubicBezTo>
                    <a:pt x="721" y="551"/>
                    <a:pt x="721" y="20"/>
                    <a:pt x="36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0" name="Google Shape;1730;p29"/>
            <p:cNvSpPr/>
            <p:nvPr/>
          </p:nvSpPr>
          <p:spPr>
            <a:xfrm>
              <a:off x="385200" y="1777313"/>
              <a:ext cx="15650" cy="13300"/>
            </a:xfrm>
            <a:custGeom>
              <a:rect b="b" l="l" r="r" t="t"/>
              <a:pathLst>
                <a:path extrusionOk="0" h="532" w="626">
                  <a:moveTo>
                    <a:pt x="323" y="1"/>
                  </a:moveTo>
                  <a:cubicBezTo>
                    <a:pt x="0" y="39"/>
                    <a:pt x="0" y="494"/>
                    <a:pt x="323" y="532"/>
                  </a:cubicBezTo>
                  <a:cubicBezTo>
                    <a:pt x="626" y="494"/>
                    <a:pt x="626" y="39"/>
                    <a:pt x="32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1" name="Google Shape;1731;p29"/>
            <p:cNvSpPr/>
            <p:nvPr/>
          </p:nvSpPr>
          <p:spPr>
            <a:xfrm>
              <a:off x="399875" y="1703388"/>
              <a:ext cx="16150" cy="11875"/>
            </a:xfrm>
            <a:custGeom>
              <a:rect b="b" l="l" r="r" t="t"/>
              <a:pathLst>
                <a:path extrusionOk="0" h="475" w="646">
                  <a:moveTo>
                    <a:pt x="323" y="1"/>
                  </a:moveTo>
                  <a:cubicBezTo>
                    <a:pt x="1" y="1"/>
                    <a:pt x="1" y="474"/>
                    <a:pt x="323" y="474"/>
                  </a:cubicBezTo>
                  <a:cubicBezTo>
                    <a:pt x="646" y="474"/>
                    <a:pt x="646" y="1"/>
                    <a:pt x="32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2" name="Google Shape;1732;p29"/>
            <p:cNvSpPr/>
            <p:nvPr/>
          </p:nvSpPr>
          <p:spPr>
            <a:xfrm>
              <a:off x="354400" y="1709538"/>
              <a:ext cx="17550" cy="14250"/>
            </a:xfrm>
            <a:custGeom>
              <a:rect b="b" l="l" r="r" t="t"/>
              <a:pathLst>
                <a:path extrusionOk="0" h="570" w="702">
                  <a:moveTo>
                    <a:pt x="341" y="1"/>
                  </a:moveTo>
                  <a:cubicBezTo>
                    <a:pt x="0" y="20"/>
                    <a:pt x="0" y="532"/>
                    <a:pt x="341" y="570"/>
                  </a:cubicBezTo>
                  <a:cubicBezTo>
                    <a:pt x="702" y="532"/>
                    <a:pt x="702" y="20"/>
                    <a:pt x="34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3" name="Google Shape;1733;p29"/>
            <p:cNvSpPr/>
            <p:nvPr/>
          </p:nvSpPr>
          <p:spPr>
            <a:xfrm>
              <a:off x="338275" y="1701963"/>
              <a:ext cx="19450" cy="14250"/>
            </a:xfrm>
            <a:custGeom>
              <a:rect b="b" l="l" r="r" t="t"/>
              <a:pathLst>
                <a:path extrusionOk="0" h="570" w="778">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4" name="Google Shape;1734;p29"/>
            <p:cNvSpPr/>
            <p:nvPr/>
          </p:nvSpPr>
          <p:spPr>
            <a:xfrm>
              <a:off x="388050" y="1631363"/>
              <a:ext cx="17550" cy="13750"/>
            </a:xfrm>
            <a:custGeom>
              <a:rect b="b" l="l" r="r" t="t"/>
              <a:pathLst>
                <a:path extrusionOk="0" h="550" w="702">
                  <a:moveTo>
                    <a:pt x="360" y="0"/>
                  </a:moveTo>
                  <a:cubicBezTo>
                    <a:pt x="0" y="0"/>
                    <a:pt x="0" y="550"/>
                    <a:pt x="360" y="550"/>
                  </a:cubicBezTo>
                  <a:cubicBezTo>
                    <a:pt x="701" y="550"/>
                    <a:pt x="701" y="0"/>
                    <a:pt x="360"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5" name="Google Shape;1735;p29"/>
            <p:cNvSpPr/>
            <p:nvPr/>
          </p:nvSpPr>
          <p:spPr>
            <a:xfrm>
              <a:off x="297525" y="1637988"/>
              <a:ext cx="18975" cy="14725"/>
            </a:xfrm>
            <a:custGeom>
              <a:rect b="b" l="l" r="r" t="t"/>
              <a:pathLst>
                <a:path extrusionOk="0" h="589" w="759">
                  <a:moveTo>
                    <a:pt x="379" y="0"/>
                  </a:moveTo>
                  <a:cubicBezTo>
                    <a:pt x="0" y="0"/>
                    <a:pt x="0" y="588"/>
                    <a:pt x="379" y="588"/>
                  </a:cubicBezTo>
                  <a:cubicBezTo>
                    <a:pt x="759" y="588"/>
                    <a:pt x="759" y="0"/>
                    <a:pt x="379"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6" name="Google Shape;1736;p29"/>
            <p:cNvSpPr/>
            <p:nvPr/>
          </p:nvSpPr>
          <p:spPr>
            <a:xfrm>
              <a:off x="356275" y="1585363"/>
              <a:ext cx="20875" cy="15675"/>
            </a:xfrm>
            <a:custGeom>
              <a:rect b="b" l="l" r="r" t="t"/>
              <a:pathLst>
                <a:path extrusionOk="0" h="627" w="835">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7" name="Google Shape;1737;p29"/>
            <p:cNvSpPr/>
            <p:nvPr/>
          </p:nvSpPr>
          <p:spPr>
            <a:xfrm>
              <a:off x="311750" y="1588238"/>
              <a:ext cx="12800" cy="9500"/>
            </a:xfrm>
            <a:custGeom>
              <a:rect b="b" l="l" r="r" t="t"/>
              <a:pathLst>
                <a:path extrusionOk="0" h="380" w="512">
                  <a:moveTo>
                    <a:pt x="265" y="0"/>
                  </a:moveTo>
                  <a:cubicBezTo>
                    <a:pt x="0" y="0"/>
                    <a:pt x="0" y="379"/>
                    <a:pt x="265" y="379"/>
                  </a:cubicBezTo>
                  <a:cubicBezTo>
                    <a:pt x="512" y="379"/>
                    <a:pt x="512" y="0"/>
                    <a:pt x="265"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8" name="Google Shape;1738;p29"/>
            <p:cNvSpPr/>
            <p:nvPr/>
          </p:nvSpPr>
          <p:spPr>
            <a:xfrm>
              <a:off x="285675" y="1574488"/>
              <a:ext cx="20400" cy="15175"/>
            </a:xfrm>
            <a:custGeom>
              <a:rect b="b" l="l" r="r" t="t"/>
              <a:pathLst>
                <a:path extrusionOk="0" h="607" w="816">
                  <a:moveTo>
                    <a:pt x="398" y="0"/>
                  </a:moveTo>
                  <a:cubicBezTo>
                    <a:pt x="0" y="0"/>
                    <a:pt x="0" y="607"/>
                    <a:pt x="398" y="607"/>
                  </a:cubicBezTo>
                  <a:cubicBezTo>
                    <a:pt x="816" y="607"/>
                    <a:pt x="816" y="0"/>
                    <a:pt x="398"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9" name="Google Shape;1739;p29"/>
            <p:cNvSpPr/>
            <p:nvPr/>
          </p:nvSpPr>
          <p:spPr>
            <a:xfrm>
              <a:off x="354400" y="1551263"/>
              <a:ext cx="9975" cy="8550"/>
            </a:xfrm>
            <a:custGeom>
              <a:rect b="b" l="l" r="r" t="t"/>
              <a:pathLst>
                <a:path extrusionOk="0" h="342" w="399">
                  <a:moveTo>
                    <a:pt x="209" y="0"/>
                  </a:moveTo>
                  <a:cubicBezTo>
                    <a:pt x="0" y="38"/>
                    <a:pt x="0" y="323"/>
                    <a:pt x="209" y="342"/>
                  </a:cubicBezTo>
                  <a:cubicBezTo>
                    <a:pt x="398" y="323"/>
                    <a:pt x="398" y="38"/>
                    <a:pt x="209"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0" name="Google Shape;1740;p29"/>
            <p:cNvSpPr/>
            <p:nvPr/>
          </p:nvSpPr>
          <p:spPr>
            <a:xfrm>
              <a:off x="337800" y="1527563"/>
              <a:ext cx="13300" cy="11400"/>
            </a:xfrm>
            <a:custGeom>
              <a:rect b="b" l="l" r="r" t="t"/>
              <a:pathLst>
                <a:path extrusionOk="0" h="456" w="532">
                  <a:moveTo>
                    <a:pt x="266" y="1"/>
                  </a:moveTo>
                  <a:cubicBezTo>
                    <a:pt x="1" y="38"/>
                    <a:pt x="1" y="418"/>
                    <a:pt x="266" y="455"/>
                  </a:cubicBezTo>
                  <a:cubicBezTo>
                    <a:pt x="531" y="418"/>
                    <a:pt x="531" y="38"/>
                    <a:pt x="266"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1" name="Google Shape;1741;p29"/>
            <p:cNvSpPr/>
            <p:nvPr/>
          </p:nvSpPr>
          <p:spPr>
            <a:xfrm>
              <a:off x="272875" y="1700063"/>
              <a:ext cx="23250" cy="18050"/>
            </a:xfrm>
            <a:custGeom>
              <a:rect b="b" l="l" r="r" t="t"/>
              <a:pathLst>
                <a:path extrusionOk="0" h="722" w="930">
                  <a:moveTo>
                    <a:pt x="474" y="1"/>
                  </a:moveTo>
                  <a:cubicBezTo>
                    <a:pt x="0" y="1"/>
                    <a:pt x="0" y="721"/>
                    <a:pt x="474" y="721"/>
                  </a:cubicBezTo>
                  <a:cubicBezTo>
                    <a:pt x="929" y="721"/>
                    <a:pt x="929" y="1"/>
                    <a:pt x="474"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2" name="Google Shape;1742;p29"/>
            <p:cNvSpPr/>
            <p:nvPr/>
          </p:nvSpPr>
          <p:spPr>
            <a:xfrm>
              <a:off x="507000" y="1726138"/>
              <a:ext cx="3800" cy="3350"/>
            </a:xfrm>
            <a:custGeom>
              <a:rect b="b" l="l" r="r" t="t"/>
              <a:pathLst>
                <a:path extrusionOk="0" h="134" w="152">
                  <a:moveTo>
                    <a:pt x="76" y="0"/>
                  </a:moveTo>
                  <a:cubicBezTo>
                    <a:pt x="0" y="0"/>
                    <a:pt x="0" y="114"/>
                    <a:pt x="76" y="133"/>
                  </a:cubicBezTo>
                  <a:cubicBezTo>
                    <a:pt x="152" y="114"/>
                    <a:pt x="152" y="0"/>
                    <a:pt x="7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3" name="Google Shape;1743;p29"/>
            <p:cNvSpPr/>
            <p:nvPr/>
          </p:nvSpPr>
          <p:spPr>
            <a:xfrm>
              <a:off x="485200" y="1780638"/>
              <a:ext cx="18025" cy="13775"/>
            </a:xfrm>
            <a:custGeom>
              <a:rect b="b" l="l" r="r" t="t"/>
              <a:pathLst>
                <a:path extrusionOk="0" h="551" w="721">
                  <a:moveTo>
                    <a:pt x="360" y="1"/>
                  </a:moveTo>
                  <a:cubicBezTo>
                    <a:pt x="0" y="1"/>
                    <a:pt x="0" y="550"/>
                    <a:pt x="360" y="550"/>
                  </a:cubicBezTo>
                  <a:cubicBezTo>
                    <a:pt x="721" y="550"/>
                    <a:pt x="721" y="1"/>
                    <a:pt x="360"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4" name="Google Shape;1744;p29"/>
            <p:cNvSpPr/>
            <p:nvPr/>
          </p:nvSpPr>
          <p:spPr>
            <a:xfrm>
              <a:off x="502250" y="1829463"/>
              <a:ext cx="9500" cy="6175"/>
            </a:xfrm>
            <a:custGeom>
              <a:rect b="b" l="l" r="r" t="t"/>
              <a:pathLst>
                <a:path extrusionOk="0" h="247" w="38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5" name="Google Shape;1745;p29"/>
            <p:cNvSpPr/>
            <p:nvPr/>
          </p:nvSpPr>
          <p:spPr>
            <a:xfrm>
              <a:off x="504150" y="1867838"/>
              <a:ext cx="24675" cy="18975"/>
            </a:xfrm>
            <a:custGeom>
              <a:rect b="b" l="l" r="r" t="t"/>
              <a:pathLst>
                <a:path extrusionOk="0" h="759" w="987">
                  <a:moveTo>
                    <a:pt x="493" y="1"/>
                  </a:moveTo>
                  <a:cubicBezTo>
                    <a:pt x="1" y="1"/>
                    <a:pt x="1" y="759"/>
                    <a:pt x="493" y="759"/>
                  </a:cubicBezTo>
                  <a:cubicBezTo>
                    <a:pt x="986" y="759"/>
                    <a:pt x="986" y="1"/>
                    <a:pt x="49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6" name="Google Shape;1746;p29"/>
            <p:cNvSpPr/>
            <p:nvPr/>
          </p:nvSpPr>
          <p:spPr>
            <a:xfrm>
              <a:off x="360075" y="1880163"/>
              <a:ext cx="20875" cy="17075"/>
            </a:xfrm>
            <a:custGeom>
              <a:rect b="b" l="l" r="r" t="t"/>
              <a:pathLst>
                <a:path extrusionOk="0" h="683" w="835">
                  <a:moveTo>
                    <a:pt x="418" y="0"/>
                  </a:moveTo>
                  <a:cubicBezTo>
                    <a:pt x="1" y="38"/>
                    <a:pt x="1" y="645"/>
                    <a:pt x="418" y="683"/>
                  </a:cubicBezTo>
                  <a:cubicBezTo>
                    <a:pt x="835" y="645"/>
                    <a:pt x="835" y="38"/>
                    <a:pt x="418"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7" name="Google Shape;1747;p29"/>
            <p:cNvSpPr/>
            <p:nvPr/>
          </p:nvSpPr>
          <p:spPr>
            <a:xfrm>
              <a:off x="319325" y="1860263"/>
              <a:ext cx="16125" cy="12350"/>
            </a:xfrm>
            <a:custGeom>
              <a:rect b="b" l="l" r="r" t="t"/>
              <a:pathLst>
                <a:path extrusionOk="0" h="494" w="645">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8" name="Google Shape;1748;p29"/>
            <p:cNvSpPr/>
            <p:nvPr/>
          </p:nvSpPr>
          <p:spPr>
            <a:xfrm>
              <a:off x="325475" y="1808138"/>
              <a:ext cx="15675" cy="11850"/>
            </a:xfrm>
            <a:custGeom>
              <a:rect b="b" l="l" r="r" t="t"/>
              <a:pathLst>
                <a:path extrusionOk="0" h="474" w="627">
                  <a:moveTo>
                    <a:pt x="304" y="0"/>
                  </a:moveTo>
                  <a:cubicBezTo>
                    <a:pt x="1" y="0"/>
                    <a:pt x="1" y="474"/>
                    <a:pt x="304" y="474"/>
                  </a:cubicBezTo>
                  <a:cubicBezTo>
                    <a:pt x="626" y="474"/>
                    <a:pt x="626" y="0"/>
                    <a:pt x="30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9" name="Google Shape;1749;p29"/>
            <p:cNvSpPr/>
            <p:nvPr/>
          </p:nvSpPr>
          <p:spPr>
            <a:xfrm>
              <a:off x="298950" y="1787738"/>
              <a:ext cx="8550" cy="7150"/>
            </a:xfrm>
            <a:custGeom>
              <a:rect b="b" l="l" r="r" t="t"/>
              <a:pathLst>
                <a:path extrusionOk="0" h="286" w="342">
                  <a:moveTo>
                    <a:pt x="171" y="1"/>
                  </a:moveTo>
                  <a:cubicBezTo>
                    <a:pt x="0" y="20"/>
                    <a:pt x="0" y="266"/>
                    <a:pt x="171" y="285"/>
                  </a:cubicBezTo>
                  <a:cubicBezTo>
                    <a:pt x="341" y="266"/>
                    <a:pt x="341" y="20"/>
                    <a:pt x="17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0" name="Google Shape;1750;p29"/>
            <p:cNvSpPr/>
            <p:nvPr/>
          </p:nvSpPr>
          <p:spPr>
            <a:xfrm>
              <a:off x="445850" y="1622338"/>
              <a:ext cx="21825" cy="16625"/>
            </a:xfrm>
            <a:custGeom>
              <a:rect b="b" l="l" r="r" t="t"/>
              <a:pathLst>
                <a:path extrusionOk="0" h="665" w="873">
                  <a:moveTo>
                    <a:pt x="437" y="1"/>
                  </a:moveTo>
                  <a:cubicBezTo>
                    <a:pt x="1" y="1"/>
                    <a:pt x="1" y="664"/>
                    <a:pt x="437" y="664"/>
                  </a:cubicBezTo>
                  <a:cubicBezTo>
                    <a:pt x="873" y="664"/>
                    <a:pt x="873" y="1"/>
                    <a:pt x="437"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1" name="Google Shape;1751;p29"/>
            <p:cNvSpPr/>
            <p:nvPr/>
          </p:nvSpPr>
          <p:spPr>
            <a:xfrm>
              <a:off x="418850" y="1542263"/>
              <a:ext cx="23250" cy="18975"/>
            </a:xfrm>
            <a:custGeom>
              <a:rect b="b" l="l" r="r" t="t"/>
              <a:pathLst>
                <a:path extrusionOk="0" h="759" w="930">
                  <a:moveTo>
                    <a:pt x="474" y="0"/>
                  </a:moveTo>
                  <a:cubicBezTo>
                    <a:pt x="0" y="38"/>
                    <a:pt x="0" y="721"/>
                    <a:pt x="474" y="758"/>
                  </a:cubicBezTo>
                  <a:cubicBezTo>
                    <a:pt x="929" y="721"/>
                    <a:pt x="929" y="38"/>
                    <a:pt x="47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1752" name="Google Shape;1752;p29"/>
          <p:cNvPicPr preferRelativeResize="0"/>
          <p:nvPr/>
        </p:nvPicPr>
        <p:blipFill>
          <a:blip r:embed="rId3">
            <a:alphaModFix amt="74000"/>
          </a:blip>
          <a:stretch>
            <a:fillRect/>
          </a:stretch>
        </p:blipFill>
        <p:spPr>
          <a:xfrm flipH="1" rot="-10162003">
            <a:off x="-1091107" y="-1133759"/>
            <a:ext cx="2894871" cy="2593322"/>
          </a:xfrm>
          <a:prstGeom prst="rect">
            <a:avLst/>
          </a:prstGeom>
          <a:noFill/>
          <a:ln>
            <a:noFill/>
          </a:ln>
        </p:spPr>
      </p:pic>
      <p:pic>
        <p:nvPicPr>
          <p:cNvPr id="1753" name="Google Shape;1753;p29"/>
          <p:cNvPicPr preferRelativeResize="0"/>
          <p:nvPr/>
        </p:nvPicPr>
        <p:blipFill>
          <a:blip r:embed="rId4">
            <a:alphaModFix amt="76000"/>
          </a:blip>
          <a:stretch>
            <a:fillRect/>
          </a:stretch>
        </p:blipFill>
        <p:spPr>
          <a:xfrm rot="363351">
            <a:off x="802621" y="4291783"/>
            <a:ext cx="7605804" cy="2832383"/>
          </a:xfrm>
          <a:prstGeom prst="rect">
            <a:avLst/>
          </a:prstGeom>
          <a:noFill/>
          <a:ln>
            <a:noFill/>
          </a:ln>
        </p:spPr>
      </p:pic>
      <p:sp>
        <p:nvSpPr>
          <p:cNvPr id="1754" name="Google Shape;1754;p29"/>
          <p:cNvSpPr/>
          <p:nvPr/>
        </p:nvSpPr>
        <p:spPr>
          <a:xfrm rot="9899989">
            <a:off x="-583964" y="4625085"/>
            <a:ext cx="2265015" cy="2165770"/>
          </a:xfrm>
          <a:custGeom>
            <a:rect b="b" l="l" r="r" t="t"/>
            <a:pathLst>
              <a:path extrusionOk="0" h="20404" w="21339">
                <a:moveTo>
                  <a:pt x="95" y="0"/>
                </a:moveTo>
                <a:cubicBezTo>
                  <a:pt x="50" y="0"/>
                  <a:pt x="0" y="36"/>
                  <a:pt x="12" y="93"/>
                </a:cubicBezTo>
                <a:cubicBezTo>
                  <a:pt x="485" y="2330"/>
                  <a:pt x="1054" y="4567"/>
                  <a:pt x="1680" y="6766"/>
                </a:cubicBezTo>
                <a:cubicBezTo>
                  <a:pt x="2324" y="8965"/>
                  <a:pt x="3045" y="11126"/>
                  <a:pt x="3822" y="13249"/>
                </a:cubicBezTo>
                <a:cubicBezTo>
                  <a:pt x="4220" y="14330"/>
                  <a:pt x="4618" y="15391"/>
                  <a:pt x="5054" y="16453"/>
                </a:cubicBezTo>
                <a:cubicBezTo>
                  <a:pt x="5225" y="16889"/>
                  <a:pt x="5433" y="17287"/>
                  <a:pt x="5699" y="17666"/>
                </a:cubicBezTo>
                <a:cubicBezTo>
                  <a:pt x="5926" y="17988"/>
                  <a:pt x="6267" y="18216"/>
                  <a:pt x="6646" y="18348"/>
                </a:cubicBezTo>
                <a:cubicBezTo>
                  <a:pt x="6705" y="18361"/>
                  <a:pt x="6764" y="18368"/>
                  <a:pt x="6823" y="18368"/>
                </a:cubicBezTo>
                <a:cubicBezTo>
                  <a:pt x="7107" y="18368"/>
                  <a:pt x="7384" y="18221"/>
                  <a:pt x="7556" y="17969"/>
                </a:cubicBezTo>
                <a:cubicBezTo>
                  <a:pt x="7746" y="17609"/>
                  <a:pt x="7784" y="17173"/>
                  <a:pt x="7708" y="16775"/>
                </a:cubicBezTo>
                <a:cubicBezTo>
                  <a:pt x="7519" y="15770"/>
                  <a:pt x="7253" y="14784"/>
                  <a:pt x="6893" y="13837"/>
                </a:cubicBezTo>
                <a:cubicBezTo>
                  <a:pt x="6248" y="11941"/>
                  <a:pt x="5414" y="9969"/>
                  <a:pt x="5528" y="7922"/>
                </a:cubicBezTo>
                <a:cubicBezTo>
                  <a:pt x="5543" y="7707"/>
                  <a:pt x="5559" y="7504"/>
                  <a:pt x="5594" y="7294"/>
                </a:cubicBezTo>
                <a:lnTo>
                  <a:pt x="5594" y="7294"/>
                </a:lnTo>
                <a:cubicBezTo>
                  <a:pt x="6312" y="7702"/>
                  <a:pt x="6661" y="8502"/>
                  <a:pt x="6893" y="9268"/>
                </a:cubicBezTo>
                <a:cubicBezTo>
                  <a:pt x="7234" y="10349"/>
                  <a:pt x="7519" y="11467"/>
                  <a:pt x="7822" y="12567"/>
                </a:cubicBezTo>
                <a:lnTo>
                  <a:pt x="8789" y="16036"/>
                </a:lnTo>
                <a:cubicBezTo>
                  <a:pt x="8940" y="16604"/>
                  <a:pt x="9111" y="17173"/>
                  <a:pt x="9263" y="17742"/>
                </a:cubicBezTo>
                <a:cubicBezTo>
                  <a:pt x="9376" y="18216"/>
                  <a:pt x="9509" y="18652"/>
                  <a:pt x="9699" y="19107"/>
                </a:cubicBezTo>
                <a:cubicBezTo>
                  <a:pt x="9966" y="19713"/>
                  <a:pt x="10452" y="20404"/>
                  <a:pt x="11172" y="20404"/>
                </a:cubicBezTo>
                <a:cubicBezTo>
                  <a:pt x="11217" y="20404"/>
                  <a:pt x="11263" y="20401"/>
                  <a:pt x="11310" y="20396"/>
                </a:cubicBezTo>
                <a:cubicBezTo>
                  <a:pt x="11708" y="20339"/>
                  <a:pt x="12068" y="20092"/>
                  <a:pt x="12258" y="19732"/>
                </a:cubicBezTo>
                <a:cubicBezTo>
                  <a:pt x="12485" y="19334"/>
                  <a:pt x="12580" y="18860"/>
                  <a:pt x="12504" y="18405"/>
                </a:cubicBezTo>
                <a:cubicBezTo>
                  <a:pt x="12390" y="17855"/>
                  <a:pt x="12239" y="17306"/>
                  <a:pt x="12030" y="16794"/>
                </a:cubicBezTo>
                <a:cubicBezTo>
                  <a:pt x="11841" y="16263"/>
                  <a:pt x="11651" y="15713"/>
                  <a:pt x="11462" y="15183"/>
                </a:cubicBezTo>
                <a:cubicBezTo>
                  <a:pt x="11101" y="14083"/>
                  <a:pt x="10779" y="12965"/>
                  <a:pt x="10457" y="11865"/>
                </a:cubicBezTo>
                <a:cubicBezTo>
                  <a:pt x="10154" y="10766"/>
                  <a:pt x="9869" y="9628"/>
                  <a:pt x="9623" y="8491"/>
                </a:cubicBezTo>
                <a:cubicBezTo>
                  <a:pt x="9414" y="7486"/>
                  <a:pt x="9168" y="6424"/>
                  <a:pt x="9414" y="5420"/>
                </a:cubicBezTo>
                <a:cubicBezTo>
                  <a:pt x="9462" y="5197"/>
                  <a:pt x="9536" y="5002"/>
                  <a:pt x="9626" y="4810"/>
                </a:cubicBezTo>
                <a:lnTo>
                  <a:pt x="9626" y="4810"/>
                </a:lnTo>
                <a:cubicBezTo>
                  <a:pt x="11118" y="5773"/>
                  <a:pt x="11814" y="7472"/>
                  <a:pt x="12239" y="9135"/>
                </a:cubicBezTo>
                <a:cubicBezTo>
                  <a:pt x="12485" y="10026"/>
                  <a:pt x="12637" y="10936"/>
                  <a:pt x="12807" y="11846"/>
                </a:cubicBezTo>
                <a:cubicBezTo>
                  <a:pt x="13035" y="13040"/>
                  <a:pt x="13300" y="14216"/>
                  <a:pt x="13623" y="15391"/>
                </a:cubicBezTo>
                <a:cubicBezTo>
                  <a:pt x="13945" y="16547"/>
                  <a:pt x="14324" y="17723"/>
                  <a:pt x="14741" y="18879"/>
                </a:cubicBezTo>
                <a:cubicBezTo>
                  <a:pt x="14912" y="19315"/>
                  <a:pt x="15063" y="19827"/>
                  <a:pt x="15480" y="20092"/>
                </a:cubicBezTo>
                <a:cubicBezTo>
                  <a:pt x="15595" y="20165"/>
                  <a:pt x="15723" y="20199"/>
                  <a:pt x="15849" y="20199"/>
                </a:cubicBezTo>
                <a:cubicBezTo>
                  <a:pt x="16119" y="20199"/>
                  <a:pt x="16382" y="20042"/>
                  <a:pt x="16485" y="19770"/>
                </a:cubicBezTo>
                <a:cubicBezTo>
                  <a:pt x="16694" y="19334"/>
                  <a:pt x="16675" y="18765"/>
                  <a:pt x="16656" y="18292"/>
                </a:cubicBezTo>
                <a:cubicBezTo>
                  <a:pt x="16637" y="17723"/>
                  <a:pt x="16542" y="17154"/>
                  <a:pt x="16428" y="16585"/>
                </a:cubicBezTo>
                <a:cubicBezTo>
                  <a:pt x="16125" y="15467"/>
                  <a:pt x="15746" y="14348"/>
                  <a:pt x="15291" y="13268"/>
                </a:cubicBezTo>
                <a:cubicBezTo>
                  <a:pt x="14419" y="10993"/>
                  <a:pt x="13793" y="8623"/>
                  <a:pt x="13433" y="6216"/>
                </a:cubicBezTo>
                <a:cubicBezTo>
                  <a:pt x="13360" y="5689"/>
                  <a:pt x="13392" y="4465"/>
                  <a:pt x="14163" y="4465"/>
                </a:cubicBezTo>
                <a:cubicBezTo>
                  <a:pt x="14197" y="4465"/>
                  <a:pt x="14231" y="4467"/>
                  <a:pt x="14267" y="4472"/>
                </a:cubicBezTo>
                <a:cubicBezTo>
                  <a:pt x="14741" y="4548"/>
                  <a:pt x="15025" y="5060"/>
                  <a:pt x="15234" y="5439"/>
                </a:cubicBezTo>
                <a:cubicBezTo>
                  <a:pt x="15499" y="5913"/>
                  <a:pt x="15727" y="6406"/>
                  <a:pt x="15935" y="6898"/>
                </a:cubicBezTo>
                <a:cubicBezTo>
                  <a:pt x="16732" y="8946"/>
                  <a:pt x="17111" y="11107"/>
                  <a:pt x="17452" y="13268"/>
                </a:cubicBezTo>
                <a:cubicBezTo>
                  <a:pt x="17623" y="14348"/>
                  <a:pt x="17793" y="15429"/>
                  <a:pt x="18002" y="16510"/>
                </a:cubicBezTo>
                <a:cubicBezTo>
                  <a:pt x="18096" y="17040"/>
                  <a:pt x="18229" y="17590"/>
                  <a:pt x="18362" y="18121"/>
                </a:cubicBezTo>
                <a:cubicBezTo>
                  <a:pt x="18476" y="18557"/>
                  <a:pt x="18627" y="19031"/>
                  <a:pt x="18968" y="19334"/>
                </a:cubicBezTo>
                <a:cubicBezTo>
                  <a:pt x="19197" y="19533"/>
                  <a:pt x="19456" y="19618"/>
                  <a:pt x="19715" y="19618"/>
                </a:cubicBezTo>
                <a:cubicBezTo>
                  <a:pt x="20273" y="19618"/>
                  <a:pt x="20833" y="19220"/>
                  <a:pt x="21092" y="18690"/>
                </a:cubicBezTo>
                <a:cubicBezTo>
                  <a:pt x="21300" y="18178"/>
                  <a:pt x="21338" y="17628"/>
                  <a:pt x="21205" y="17078"/>
                </a:cubicBezTo>
                <a:cubicBezTo>
                  <a:pt x="21111" y="16472"/>
                  <a:pt x="20902" y="15884"/>
                  <a:pt x="20731" y="15277"/>
                </a:cubicBezTo>
                <a:lnTo>
                  <a:pt x="18684" y="7903"/>
                </a:lnTo>
                <a:cubicBezTo>
                  <a:pt x="18514" y="7315"/>
                  <a:pt x="18362" y="6728"/>
                  <a:pt x="18191" y="6102"/>
                </a:cubicBezTo>
                <a:cubicBezTo>
                  <a:pt x="18162" y="6043"/>
                  <a:pt x="18106" y="6015"/>
                  <a:pt x="18051" y="6015"/>
                </a:cubicBezTo>
                <a:cubicBezTo>
                  <a:pt x="17966" y="6015"/>
                  <a:pt x="17884" y="6082"/>
                  <a:pt x="17907" y="6197"/>
                </a:cubicBezTo>
                <a:cubicBezTo>
                  <a:pt x="18589" y="8623"/>
                  <a:pt x="19253" y="11050"/>
                  <a:pt x="19935" y="13476"/>
                </a:cubicBezTo>
                <a:lnTo>
                  <a:pt x="20428" y="15315"/>
                </a:lnTo>
                <a:cubicBezTo>
                  <a:pt x="20599" y="15903"/>
                  <a:pt x="20788" y="16491"/>
                  <a:pt x="20902" y="17078"/>
                </a:cubicBezTo>
                <a:cubicBezTo>
                  <a:pt x="21016" y="17609"/>
                  <a:pt x="21035" y="18216"/>
                  <a:pt x="20750" y="18690"/>
                </a:cubicBezTo>
                <a:cubicBezTo>
                  <a:pt x="20542" y="19050"/>
                  <a:pt x="20144" y="19296"/>
                  <a:pt x="19727" y="19334"/>
                </a:cubicBezTo>
                <a:cubicBezTo>
                  <a:pt x="19253" y="19334"/>
                  <a:pt x="18950" y="18917"/>
                  <a:pt x="18798" y="18519"/>
                </a:cubicBezTo>
                <a:cubicBezTo>
                  <a:pt x="18627" y="18026"/>
                  <a:pt x="18495" y="17533"/>
                  <a:pt x="18400" y="17040"/>
                </a:cubicBezTo>
                <a:cubicBezTo>
                  <a:pt x="18172" y="15979"/>
                  <a:pt x="17983" y="14898"/>
                  <a:pt x="17812" y="13837"/>
                </a:cubicBezTo>
                <a:cubicBezTo>
                  <a:pt x="17452" y="11713"/>
                  <a:pt x="17130" y="9571"/>
                  <a:pt x="16428" y="7524"/>
                </a:cubicBezTo>
                <a:cubicBezTo>
                  <a:pt x="16239" y="7031"/>
                  <a:pt x="16049" y="6538"/>
                  <a:pt x="15822" y="6064"/>
                </a:cubicBezTo>
                <a:cubicBezTo>
                  <a:pt x="15632" y="5590"/>
                  <a:pt x="15386" y="5154"/>
                  <a:pt x="15082" y="4756"/>
                </a:cubicBezTo>
                <a:cubicBezTo>
                  <a:pt x="14841" y="4446"/>
                  <a:pt x="14506" y="4199"/>
                  <a:pt x="14120" y="4199"/>
                </a:cubicBezTo>
                <a:cubicBezTo>
                  <a:pt x="14081" y="4199"/>
                  <a:pt x="14042" y="4201"/>
                  <a:pt x="14002" y="4207"/>
                </a:cubicBezTo>
                <a:cubicBezTo>
                  <a:pt x="13661" y="4282"/>
                  <a:pt x="13395" y="4529"/>
                  <a:pt x="13281" y="4851"/>
                </a:cubicBezTo>
                <a:cubicBezTo>
                  <a:pt x="13149" y="5230"/>
                  <a:pt x="13092" y="5609"/>
                  <a:pt x="13130" y="6007"/>
                </a:cubicBezTo>
                <a:cubicBezTo>
                  <a:pt x="13187" y="6538"/>
                  <a:pt x="13281" y="7088"/>
                  <a:pt x="13395" y="7619"/>
                </a:cubicBezTo>
                <a:cubicBezTo>
                  <a:pt x="13623" y="8794"/>
                  <a:pt x="13907" y="9969"/>
                  <a:pt x="14267" y="11126"/>
                </a:cubicBezTo>
                <a:cubicBezTo>
                  <a:pt x="14608" y="12244"/>
                  <a:pt x="15044" y="13344"/>
                  <a:pt x="15442" y="14443"/>
                </a:cubicBezTo>
                <a:cubicBezTo>
                  <a:pt x="15879" y="15524"/>
                  <a:pt x="16182" y="16642"/>
                  <a:pt x="16333" y="17799"/>
                </a:cubicBezTo>
                <a:cubicBezTo>
                  <a:pt x="16409" y="18329"/>
                  <a:pt x="16390" y="18879"/>
                  <a:pt x="16296" y="19410"/>
                </a:cubicBezTo>
                <a:cubicBezTo>
                  <a:pt x="16277" y="19618"/>
                  <a:pt x="16144" y="19789"/>
                  <a:pt x="15973" y="19884"/>
                </a:cubicBezTo>
                <a:cubicBezTo>
                  <a:pt x="15943" y="19889"/>
                  <a:pt x="15912" y="19892"/>
                  <a:pt x="15882" y="19892"/>
                </a:cubicBezTo>
                <a:cubicBezTo>
                  <a:pt x="15710" y="19892"/>
                  <a:pt x="15558" y="19802"/>
                  <a:pt x="15461" y="19656"/>
                </a:cubicBezTo>
                <a:cubicBezTo>
                  <a:pt x="15329" y="19467"/>
                  <a:pt x="15215" y="19258"/>
                  <a:pt x="15139" y="19031"/>
                </a:cubicBezTo>
                <a:cubicBezTo>
                  <a:pt x="15025" y="18746"/>
                  <a:pt x="14912" y="18481"/>
                  <a:pt x="14817" y="18197"/>
                </a:cubicBezTo>
                <a:cubicBezTo>
                  <a:pt x="14608" y="17628"/>
                  <a:pt x="14419" y="17059"/>
                  <a:pt x="14248" y="16491"/>
                </a:cubicBezTo>
                <a:cubicBezTo>
                  <a:pt x="13888" y="15353"/>
                  <a:pt x="13566" y="14178"/>
                  <a:pt x="13300" y="13003"/>
                </a:cubicBezTo>
                <a:cubicBezTo>
                  <a:pt x="13073" y="12017"/>
                  <a:pt x="12921" y="11031"/>
                  <a:pt x="12694" y="10045"/>
                </a:cubicBezTo>
                <a:cubicBezTo>
                  <a:pt x="12334" y="8377"/>
                  <a:pt x="11822" y="6576"/>
                  <a:pt x="10590" y="5306"/>
                </a:cubicBezTo>
                <a:cubicBezTo>
                  <a:pt x="10305" y="5022"/>
                  <a:pt x="9983" y="4756"/>
                  <a:pt x="9623" y="4548"/>
                </a:cubicBezTo>
                <a:cubicBezTo>
                  <a:pt x="9603" y="4534"/>
                  <a:pt x="9580" y="4528"/>
                  <a:pt x="9558" y="4528"/>
                </a:cubicBezTo>
                <a:cubicBezTo>
                  <a:pt x="9517" y="4528"/>
                  <a:pt x="9477" y="4549"/>
                  <a:pt x="9452" y="4586"/>
                </a:cubicBezTo>
                <a:cubicBezTo>
                  <a:pt x="8978" y="5458"/>
                  <a:pt x="9016" y="6481"/>
                  <a:pt x="9168" y="7448"/>
                </a:cubicBezTo>
                <a:cubicBezTo>
                  <a:pt x="9338" y="8510"/>
                  <a:pt x="9604" y="9571"/>
                  <a:pt x="9869" y="10633"/>
                </a:cubicBezTo>
                <a:cubicBezTo>
                  <a:pt x="10438" y="12832"/>
                  <a:pt x="11101" y="14993"/>
                  <a:pt x="11879" y="17135"/>
                </a:cubicBezTo>
                <a:cubicBezTo>
                  <a:pt x="12182" y="18007"/>
                  <a:pt x="12618" y="19182"/>
                  <a:pt x="11784" y="19922"/>
                </a:cubicBezTo>
                <a:cubicBezTo>
                  <a:pt x="11612" y="20082"/>
                  <a:pt x="11386" y="20166"/>
                  <a:pt x="11158" y="20166"/>
                </a:cubicBezTo>
                <a:cubicBezTo>
                  <a:pt x="11008" y="20166"/>
                  <a:pt x="10858" y="20130"/>
                  <a:pt x="10722" y="20055"/>
                </a:cubicBezTo>
                <a:cubicBezTo>
                  <a:pt x="10400" y="19827"/>
                  <a:pt x="10172" y="19524"/>
                  <a:pt x="10021" y="19182"/>
                </a:cubicBezTo>
                <a:cubicBezTo>
                  <a:pt x="9831" y="18784"/>
                  <a:pt x="9699" y="18367"/>
                  <a:pt x="9585" y="17950"/>
                </a:cubicBezTo>
                <a:lnTo>
                  <a:pt x="9111" y="16244"/>
                </a:lnTo>
                <a:lnTo>
                  <a:pt x="8125" y="12832"/>
                </a:lnTo>
                <a:cubicBezTo>
                  <a:pt x="7822" y="11732"/>
                  <a:pt x="7519" y="10614"/>
                  <a:pt x="7177" y="9514"/>
                </a:cubicBezTo>
                <a:cubicBezTo>
                  <a:pt x="6950" y="8737"/>
                  <a:pt x="6665" y="7903"/>
                  <a:pt x="6059" y="7353"/>
                </a:cubicBezTo>
                <a:cubicBezTo>
                  <a:pt x="5907" y="7221"/>
                  <a:pt x="5737" y="7107"/>
                  <a:pt x="5547" y="7012"/>
                </a:cubicBezTo>
                <a:cubicBezTo>
                  <a:pt x="5534" y="7008"/>
                  <a:pt x="5519" y="7005"/>
                  <a:pt x="5505" y="7005"/>
                </a:cubicBezTo>
                <a:cubicBezTo>
                  <a:pt x="5457" y="7005"/>
                  <a:pt x="5410" y="7030"/>
                  <a:pt x="5395" y="7088"/>
                </a:cubicBezTo>
                <a:cubicBezTo>
                  <a:pt x="5054" y="9041"/>
                  <a:pt x="5661" y="10936"/>
                  <a:pt x="6305" y="12775"/>
                </a:cubicBezTo>
                <a:cubicBezTo>
                  <a:pt x="6628" y="13723"/>
                  <a:pt x="6988" y="14671"/>
                  <a:pt x="7253" y="15638"/>
                </a:cubicBezTo>
                <a:cubicBezTo>
                  <a:pt x="7386" y="16093"/>
                  <a:pt x="7481" y="16566"/>
                  <a:pt x="7537" y="17059"/>
                </a:cubicBezTo>
                <a:cubicBezTo>
                  <a:pt x="7556" y="17457"/>
                  <a:pt x="7481" y="17969"/>
                  <a:pt x="7064" y="18121"/>
                </a:cubicBezTo>
                <a:cubicBezTo>
                  <a:pt x="6994" y="18147"/>
                  <a:pt x="6924" y="18158"/>
                  <a:pt x="6855" y="18158"/>
                </a:cubicBezTo>
                <a:cubicBezTo>
                  <a:pt x="6568" y="18158"/>
                  <a:pt x="6295" y="17959"/>
                  <a:pt x="6097" y="17761"/>
                </a:cubicBezTo>
                <a:cubicBezTo>
                  <a:pt x="5774" y="17438"/>
                  <a:pt x="5547" y="17059"/>
                  <a:pt x="5376" y="16642"/>
                </a:cubicBezTo>
                <a:cubicBezTo>
                  <a:pt x="4959" y="15619"/>
                  <a:pt x="4561" y="14595"/>
                  <a:pt x="4182" y="13571"/>
                </a:cubicBezTo>
                <a:cubicBezTo>
                  <a:pt x="3405" y="11505"/>
                  <a:pt x="2703" y="9401"/>
                  <a:pt x="2059" y="7278"/>
                </a:cubicBezTo>
                <a:cubicBezTo>
                  <a:pt x="1414" y="5154"/>
                  <a:pt x="846" y="3012"/>
                  <a:pt x="334" y="851"/>
                </a:cubicBezTo>
                <a:cubicBezTo>
                  <a:pt x="277" y="586"/>
                  <a:pt x="220" y="320"/>
                  <a:pt x="163" y="55"/>
                </a:cubicBezTo>
                <a:cubicBezTo>
                  <a:pt x="156" y="17"/>
                  <a:pt x="126" y="0"/>
                  <a:pt x="95"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5" name="Google Shape;1755;p29"/>
          <p:cNvSpPr txBox="1"/>
          <p:nvPr>
            <p:ph idx="1" type="subTitle"/>
          </p:nvPr>
        </p:nvSpPr>
        <p:spPr>
          <a:xfrm>
            <a:off x="724603" y="2240850"/>
            <a:ext cx="3181800" cy="1239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2"/>
              </a:buClr>
              <a:buSzPts val="1400"/>
              <a:buChar char="●"/>
              <a:defRPr sz="1600"/>
            </a:lvl1pPr>
            <a:lvl2pPr lvl="1" rtl="0" algn="ctr">
              <a:lnSpc>
                <a:spcPct val="100000"/>
              </a:lnSpc>
              <a:spcBef>
                <a:spcPts val="0"/>
              </a:spcBef>
              <a:spcAft>
                <a:spcPts val="0"/>
              </a:spcAft>
              <a:buSzPts val="1400"/>
              <a:buChar char="○"/>
              <a:defRPr/>
            </a:lvl2pPr>
            <a:lvl3pPr lvl="2" rtl="0" algn="ctr">
              <a:lnSpc>
                <a:spcPct val="100000"/>
              </a:lnSpc>
              <a:spcBef>
                <a:spcPts val="1600"/>
              </a:spcBef>
              <a:spcAft>
                <a:spcPts val="0"/>
              </a:spcAft>
              <a:buSzPts val="1400"/>
              <a:buChar char="■"/>
              <a:defRPr/>
            </a:lvl3pPr>
            <a:lvl4pPr lvl="3" rtl="0" algn="ctr">
              <a:lnSpc>
                <a:spcPct val="100000"/>
              </a:lnSpc>
              <a:spcBef>
                <a:spcPts val="1600"/>
              </a:spcBef>
              <a:spcAft>
                <a:spcPts val="0"/>
              </a:spcAft>
              <a:buSzPts val="1400"/>
              <a:buChar char="●"/>
              <a:defRPr/>
            </a:lvl4pPr>
            <a:lvl5pPr lvl="4" rtl="0" algn="ctr">
              <a:lnSpc>
                <a:spcPct val="100000"/>
              </a:lnSpc>
              <a:spcBef>
                <a:spcPts val="1600"/>
              </a:spcBef>
              <a:spcAft>
                <a:spcPts val="0"/>
              </a:spcAft>
              <a:buSzPts val="1400"/>
              <a:buChar char="○"/>
              <a:defRPr/>
            </a:lvl5pPr>
            <a:lvl6pPr lvl="5" rtl="0" algn="ctr">
              <a:lnSpc>
                <a:spcPct val="100000"/>
              </a:lnSpc>
              <a:spcBef>
                <a:spcPts val="1600"/>
              </a:spcBef>
              <a:spcAft>
                <a:spcPts val="0"/>
              </a:spcAft>
              <a:buSzPts val="1400"/>
              <a:buChar char="■"/>
              <a:defRPr/>
            </a:lvl6pPr>
            <a:lvl7pPr lvl="6" rtl="0" algn="ctr">
              <a:lnSpc>
                <a:spcPct val="100000"/>
              </a:lnSpc>
              <a:spcBef>
                <a:spcPts val="1600"/>
              </a:spcBef>
              <a:spcAft>
                <a:spcPts val="0"/>
              </a:spcAft>
              <a:buSzPts val="1400"/>
              <a:buChar char="●"/>
              <a:defRPr/>
            </a:lvl7pPr>
            <a:lvl8pPr lvl="7" rtl="0" algn="ctr">
              <a:lnSpc>
                <a:spcPct val="100000"/>
              </a:lnSpc>
              <a:spcBef>
                <a:spcPts val="1600"/>
              </a:spcBef>
              <a:spcAft>
                <a:spcPts val="0"/>
              </a:spcAft>
              <a:buSzPts val="1400"/>
              <a:buChar char="○"/>
              <a:defRPr/>
            </a:lvl8pPr>
            <a:lvl9pPr lvl="8" rtl="0" algn="ctr">
              <a:lnSpc>
                <a:spcPct val="100000"/>
              </a:lnSpc>
              <a:spcBef>
                <a:spcPts val="1600"/>
              </a:spcBef>
              <a:spcAft>
                <a:spcPts val="1600"/>
              </a:spcAft>
              <a:buSzPts val="1400"/>
              <a:buChar char="■"/>
              <a:defRPr/>
            </a:lvl9pPr>
          </a:lstStyle>
          <a:p/>
        </p:txBody>
      </p:sp>
      <p:sp>
        <p:nvSpPr>
          <p:cNvPr id="1756" name="Google Shape;1756;p29"/>
          <p:cNvSpPr txBox="1"/>
          <p:nvPr>
            <p:ph type="ctrTitle"/>
          </p:nvPr>
        </p:nvSpPr>
        <p:spPr>
          <a:xfrm>
            <a:off x="724603" y="1663050"/>
            <a:ext cx="3181800" cy="577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800"/>
              <a:buNone/>
              <a:defRPr/>
            </a:lvl1pPr>
            <a:lvl2pPr lvl="1" rtl="0" algn="ctr">
              <a:spcBef>
                <a:spcPts val="0"/>
              </a:spcBef>
              <a:spcAft>
                <a:spcPts val="0"/>
              </a:spcAft>
              <a:buSzPts val="800"/>
              <a:buNone/>
              <a:defRPr sz="800"/>
            </a:lvl2pPr>
            <a:lvl3pPr lvl="2" rtl="0" algn="ctr">
              <a:spcBef>
                <a:spcPts val="0"/>
              </a:spcBef>
              <a:spcAft>
                <a:spcPts val="0"/>
              </a:spcAft>
              <a:buSzPts val="800"/>
              <a:buNone/>
              <a:defRPr sz="800"/>
            </a:lvl3pPr>
            <a:lvl4pPr lvl="3" rtl="0" algn="ctr">
              <a:spcBef>
                <a:spcPts val="0"/>
              </a:spcBef>
              <a:spcAft>
                <a:spcPts val="0"/>
              </a:spcAft>
              <a:buSzPts val="800"/>
              <a:buNone/>
              <a:defRPr sz="800"/>
            </a:lvl4pPr>
            <a:lvl5pPr lvl="4" rtl="0" algn="ctr">
              <a:spcBef>
                <a:spcPts val="0"/>
              </a:spcBef>
              <a:spcAft>
                <a:spcPts val="0"/>
              </a:spcAft>
              <a:buSzPts val="800"/>
              <a:buNone/>
              <a:defRPr sz="800"/>
            </a:lvl5pPr>
            <a:lvl6pPr lvl="5" rtl="0" algn="ctr">
              <a:spcBef>
                <a:spcPts val="0"/>
              </a:spcBef>
              <a:spcAft>
                <a:spcPts val="0"/>
              </a:spcAft>
              <a:buSzPts val="800"/>
              <a:buNone/>
              <a:defRPr sz="800"/>
            </a:lvl6pPr>
            <a:lvl7pPr lvl="6" rtl="0" algn="ctr">
              <a:spcBef>
                <a:spcPts val="0"/>
              </a:spcBef>
              <a:spcAft>
                <a:spcPts val="0"/>
              </a:spcAft>
              <a:buSzPts val="800"/>
              <a:buNone/>
              <a:defRPr sz="800"/>
            </a:lvl7pPr>
            <a:lvl8pPr lvl="7" rtl="0" algn="ctr">
              <a:spcBef>
                <a:spcPts val="0"/>
              </a:spcBef>
              <a:spcAft>
                <a:spcPts val="0"/>
              </a:spcAft>
              <a:buSzPts val="800"/>
              <a:buNone/>
              <a:defRPr sz="800"/>
            </a:lvl8pPr>
            <a:lvl9pPr lvl="8" rtl="0" algn="ctr">
              <a:spcBef>
                <a:spcPts val="0"/>
              </a:spcBef>
              <a:spcAft>
                <a:spcPts val="0"/>
              </a:spcAft>
              <a:buSzPts val="800"/>
              <a:buNone/>
              <a:defRPr sz="800"/>
            </a:lvl9pPr>
          </a:lstStyle>
          <a:p/>
        </p:txBody>
      </p:sp>
      <p:sp>
        <p:nvSpPr>
          <p:cNvPr id="1757" name="Google Shape;1757;p29"/>
          <p:cNvSpPr/>
          <p:nvPr/>
        </p:nvSpPr>
        <p:spPr>
          <a:xfrm flipH="1" rot="-4340781">
            <a:off x="3518" y="-5268942"/>
            <a:ext cx="4623974" cy="7256832"/>
          </a:xfrm>
          <a:custGeom>
            <a:rect b="b" l="l" r="r" t="t"/>
            <a:pathLst>
              <a:path extrusionOk="0" h="94461" w="55812">
                <a:moveTo>
                  <a:pt x="36054" y="83719"/>
                </a:moveTo>
                <a:cubicBezTo>
                  <a:pt x="36059" y="85810"/>
                  <a:pt x="36230" y="87883"/>
                  <a:pt x="36585" y="89937"/>
                </a:cubicBezTo>
                <a:cubicBezTo>
                  <a:pt x="36680" y="90449"/>
                  <a:pt x="36775" y="90942"/>
                  <a:pt x="36888" y="91454"/>
                </a:cubicBezTo>
                <a:cubicBezTo>
                  <a:pt x="36926" y="91719"/>
                  <a:pt x="37002" y="91984"/>
                  <a:pt x="37059" y="92250"/>
                </a:cubicBezTo>
                <a:cubicBezTo>
                  <a:pt x="37097" y="92439"/>
                  <a:pt x="37305" y="92856"/>
                  <a:pt x="37211" y="93046"/>
                </a:cubicBezTo>
                <a:cubicBezTo>
                  <a:pt x="37154" y="93160"/>
                  <a:pt x="36831" y="93255"/>
                  <a:pt x="36718" y="93311"/>
                </a:cubicBezTo>
                <a:cubicBezTo>
                  <a:pt x="36509" y="93425"/>
                  <a:pt x="36282" y="93539"/>
                  <a:pt x="36035" y="93634"/>
                </a:cubicBezTo>
                <a:cubicBezTo>
                  <a:pt x="35599" y="93804"/>
                  <a:pt x="35144" y="93937"/>
                  <a:pt x="34689" y="93994"/>
                </a:cubicBezTo>
                <a:cubicBezTo>
                  <a:pt x="34597" y="94004"/>
                  <a:pt x="34505" y="94009"/>
                  <a:pt x="34414" y="94009"/>
                </a:cubicBezTo>
                <a:cubicBezTo>
                  <a:pt x="33623" y="94009"/>
                  <a:pt x="32889" y="93638"/>
                  <a:pt x="32566" y="92856"/>
                </a:cubicBezTo>
                <a:cubicBezTo>
                  <a:pt x="32244" y="92041"/>
                  <a:pt x="32471" y="91093"/>
                  <a:pt x="32756" y="90297"/>
                </a:cubicBezTo>
                <a:cubicBezTo>
                  <a:pt x="33362" y="88572"/>
                  <a:pt x="34234" y="86923"/>
                  <a:pt x="35125" y="85331"/>
                </a:cubicBezTo>
                <a:cubicBezTo>
                  <a:pt x="35426" y="84788"/>
                  <a:pt x="35736" y="84251"/>
                  <a:pt x="36054" y="83719"/>
                </a:cubicBezTo>
                <a:close/>
                <a:moveTo>
                  <a:pt x="43850" y="72899"/>
                </a:moveTo>
                <a:cubicBezTo>
                  <a:pt x="43926" y="74041"/>
                  <a:pt x="43988" y="75183"/>
                  <a:pt x="44035" y="76326"/>
                </a:cubicBezTo>
                <a:cubicBezTo>
                  <a:pt x="44111" y="78487"/>
                  <a:pt x="44149" y="80629"/>
                  <a:pt x="44130" y="82790"/>
                </a:cubicBezTo>
                <a:cubicBezTo>
                  <a:pt x="44111" y="83871"/>
                  <a:pt x="44092" y="84970"/>
                  <a:pt x="44054" y="86051"/>
                </a:cubicBezTo>
                <a:cubicBezTo>
                  <a:pt x="44016" y="87037"/>
                  <a:pt x="44092" y="88117"/>
                  <a:pt x="43864" y="89065"/>
                </a:cubicBezTo>
                <a:cubicBezTo>
                  <a:pt x="43789" y="89463"/>
                  <a:pt x="43599" y="89823"/>
                  <a:pt x="43334" y="90127"/>
                </a:cubicBezTo>
                <a:cubicBezTo>
                  <a:pt x="43194" y="90249"/>
                  <a:pt x="43052" y="90301"/>
                  <a:pt x="42914" y="90301"/>
                </a:cubicBezTo>
                <a:cubicBezTo>
                  <a:pt x="42585" y="90301"/>
                  <a:pt x="42287" y="90001"/>
                  <a:pt x="42139" y="89653"/>
                </a:cubicBezTo>
                <a:cubicBezTo>
                  <a:pt x="41874" y="88970"/>
                  <a:pt x="41760" y="88193"/>
                  <a:pt x="41609" y="87473"/>
                </a:cubicBezTo>
                <a:cubicBezTo>
                  <a:pt x="41324" y="86165"/>
                  <a:pt x="41021" y="84724"/>
                  <a:pt x="40149" y="83643"/>
                </a:cubicBezTo>
                <a:cubicBezTo>
                  <a:pt x="39770" y="83169"/>
                  <a:pt x="39277" y="82809"/>
                  <a:pt x="38708" y="82582"/>
                </a:cubicBezTo>
                <a:cubicBezTo>
                  <a:pt x="38695" y="82577"/>
                  <a:pt x="38683" y="82574"/>
                  <a:pt x="38671" y="82574"/>
                </a:cubicBezTo>
                <a:cubicBezTo>
                  <a:pt x="38594" y="82574"/>
                  <a:pt x="38540" y="82668"/>
                  <a:pt x="38557" y="82733"/>
                </a:cubicBezTo>
                <a:cubicBezTo>
                  <a:pt x="38917" y="84667"/>
                  <a:pt x="39277" y="86601"/>
                  <a:pt x="39618" y="88534"/>
                </a:cubicBezTo>
                <a:lnTo>
                  <a:pt x="40149" y="91397"/>
                </a:lnTo>
                <a:cubicBezTo>
                  <a:pt x="40263" y="92136"/>
                  <a:pt x="40452" y="92875"/>
                  <a:pt x="40187" y="93596"/>
                </a:cubicBezTo>
                <a:cubicBezTo>
                  <a:pt x="40092" y="93861"/>
                  <a:pt x="39921" y="94183"/>
                  <a:pt x="39618" y="94240"/>
                </a:cubicBezTo>
                <a:cubicBezTo>
                  <a:pt x="39604" y="94243"/>
                  <a:pt x="39590" y="94244"/>
                  <a:pt x="39576" y="94244"/>
                </a:cubicBezTo>
                <a:cubicBezTo>
                  <a:pt x="39294" y="94244"/>
                  <a:pt x="39081" y="93717"/>
                  <a:pt x="38955" y="93482"/>
                </a:cubicBezTo>
                <a:cubicBezTo>
                  <a:pt x="38670" y="92856"/>
                  <a:pt x="38462" y="92193"/>
                  <a:pt x="38348" y="91511"/>
                </a:cubicBezTo>
                <a:cubicBezTo>
                  <a:pt x="38083" y="90146"/>
                  <a:pt x="38045" y="88762"/>
                  <a:pt x="37855" y="87397"/>
                </a:cubicBezTo>
                <a:cubicBezTo>
                  <a:pt x="37647" y="85994"/>
                  <a:pt x="37230" y="84610"/>
                  <a:pt x="36244" y="83549"/>
                </a:cubicBezTo>
                <a:cubicBezTo>
                  <a:pt x="36227" y="83526"/>
                  <a:pt x="36203" y="83515"/>
                  <a:pt x="36178" y="83514"/>
                </a:cubicBezTo>
                <a:lnTo>
                  <a:pt x="36178" y="83514"/>
                </a:lnTo>
                <a:cubicBezTo>
                  <a:pt x="38436" y="79777"/>
                  <a:pt x="41102" y="76305"/>
                  <a:pt x="43850" y="72899"/>
                </a:cubicBezTo>
                <a:close/>
                <a:moveTo>
                  <a:pt x="124" y="0"/>
                </a:moveTo>
                <a:cubicBezTo>
                  <a:pt x="60" y="0"/>
                  <a:pt x="1" y="49"/>
                  <a:pt x="36" y="119"/>
                </a:cubicBezTo>
                <a:lnTo>
                  <a:pt x="17" y="119"/>
                </a:lnTo>
                <a:cubicBezTo>
                  <a:pt x="2955" y="8498"/>
                  <a:pt x="5989" y="16839"/>
                  <a:pt x="9135" y="25123"/>
                </a:cubicBezTo>
                <a:cubicBezTo>
                  <a:pt x="9894" y="27152"/>
                  <a:pt x="10671" y="29180"/>
                  <a:pt x="11467" y="31208"/>
                </a:cubicBezTo>
                <a:cubicBezTo>
                  <a:pt x="12168" y="33028"/>
                  <a:pt x="12794" y="34905"/>
                  <a:pt x="13647" y="36649"/>
                </a:cubicBezTo>
                <a:cubicBezTo>
                  <a:pt x="14292" y="37976"/>
                  <a:pt x="15221" y="39246"/>
                  <a:pt x="16623" y="39796"/>
                </a:cubicBezTo>
                <a:cubicBezTo>
                  <a:pt x="17283" y="40054"/>
                  <a:pt x="17979" y="40142"/>
                  <a:pt x="18690" y="40142"/>
                </a:cubicBezTo>
                <a:cubicBezTo>
                  <a:pt x="19959" y="40142"/>
                  <a:pt x="21272" y="39862"/>
                  <a:pt x="22500" y="39777"/>
                </a:cubicBezTo>
                <a:cubicBezTo>
                  <a:pt x="23246" y="39726"/>
                  <a:pt x="23995" y="39701"/>
                  <a:pt x="24747" y="39701"/>
                </a:cubicBezTo>
                <a:cubicBezTo>
                  <a:pt x="26249" y="39701"/>
                  <a:pt x="27757" y="39802"/>
                  <a:pt x="29249" y="40004"/>
                </a:cubicBezTo>
                <a:cubicBezTo>
                  <a:pt x="31106" y="40270"/>
                  <a:pt x="33021" y="40668"/>
                  <a:pt x="34727" y="41502"/>
                </a:cubicBezTo>
                <a:cubicBezTo>
                  <a:pt x="36433" y="42317"/>
                  <a:pt x="37836" y="43682"/>
                  <a:pt x="38708" y="45350"/>
                </a:cubicBezTo>
                <a:cubicBezTo>
                  <a:pt x="39580" y="46981"/>
                  <a:pt x="40054" y="48782"/>
                  <a:pt x="40471" y="50545"/>
                </a:cubicBezTo>
                <a:cubicBezTo>
                  <a:pt x="42179" y="57664"/>
                  <a:pt x="43282" y="64918"/>
                  <a:pt x="43803" y="72216"/>
                </a:cubicBezTo>
                <a:lnTo>
                  <a:pt x="43803" y="72216"/>
                </a:lnTo>
                <a:cubicBezTo>
                  <a:pt x="43494" y="72599"/>
                  <a:pt x="43186" y="72983"/>
                  <a:pt x="42879" y="73369"/>
                </a:cubicBezTo>
                <a:cubicBezTo>
                  <a:pt x="40831" y="75966"/>
                  <a:pt x="38822" y="78601"/>
                  <a:pt x="37021" y="81387"/>
                </a:cubicBezTo>
                <a:cubicBezTo>
                  <a:pt x="35277" y="84098"/>
                  <a:pt x="33571" y="87018"/>
                  <a:pt x="32471" y="90070"/>
                </a:cubicBezTo>
                <a:cubicBezTo>
                  <a:pt x="31997" y="91359"/>
                  <a:pt x="31770" y="93198"/>
                  <a:pt x="33154" y="94013"/>
                </a:cubicBezTo>
                <a:cubicBezTo>
                  <a:pt x="33534" y="94235"/>
                  <a:pt x="33946" y="94326"/>
                  <a:pt x="34367" y="94326"/>
                </a:cubicBezTo>
                <a:cubicBezTo>
                  <a:pt x="35456" y="94326"/>
                  <a:pt x="36609" y="93717"/>
                  <a:pt x="37457" y="93198"/>
                </a:cubicBezTo>
                <a:cubicBezTo>
                  <a:pt x="37514" y="93160"/>
                  <a:pt x="37533" y="93103"/>
                  <a:pt x="37514" y="93046"/>
                </a:cubicBezTo>
                <a:cubicBezTo>
                  <a:pt x="36725" y="90076"/>
                  <a:pt x="36309" y="87016"/>
                  <a:pt x="36300" y="83937"/>
                </a:cubicBezTo>
                <a:lnTo>
                  <a:pt x="36300" y="83937"/>
                </a:lnTo>
                <a:cubicBezTo>
                  <a:pt x="38208" y="86250"/>
                  <a:pt x="37579" y="89653"/>
                  <a:pt x="38348" y="92383"/>
                </a:cubicBezTo>
                <a:cubicBezTo>
                  <a:pt x="38500" y="93065"/>
                  <a:pt x="38803" y="93710"/>
                  <a:pt x="39201" y="94297"/>
                </a:cubicBezTo>
                <a:cubicBezTo>
                  <a:pt x="39289" y="94413"/>
                  <a:pt x="39407" y="94460"/>
                  <a:pt x="39532" y="94460"/>
                </a:cubicBezTo>
                <a:cubicBezTo>
                  <a:pt x="39756" y="94460"/>
                  <a:pt x="40003" y="94309"/>
                  <a:pt x="40149" y="94127"/>
                </a:cubicBezTo>
                <a:cubicBezTo>
                  <a:pt x="40490" y="93728"/>
                  <a:pt x="40566" y="93103"/>
                  <a:pt x="40547" y="92591"/>
                </a:cubicBezTo>
                <a:cubicBezTo>
                  <a:pt x="40509" y="91681"/>
                  <a:pt x="40244" y="90752"/>
                  <a:pt x="40092" y="89861"/>
                </a:cubicBezTo>
                <a:cubicBezTo>
                  <a:pt x="39670" y="87551"/>
                  <a:pt x="39266" y="85241"/>
                  <a:pt x="38846" y="82914"/>
                </a:cubicBezTo>
                <a:lnTo>
                  <a:pt x="38846" y="82914"/>
                </a:lnTo>
                <a:cubicBezTo>
                  <a:pt x="40217" y="83575"/>
                  <a:pt x="40753" y="85091"/>
                  <a:pt x="41116" y="86487"/>
                </a:cubicBezTo>
                <a:cubicBezTo>
                  <a:pt x="41305" y="87245"/>
                  <a:pt x="41438" y="88022"/>
                  <a:pt x="41628" y="88781"/>
                </a:cubicBezTo>
                <a:cubicBezTo>
                  <a:pt x="41760" y="89349"/>
                  <a:pt x="41874" y="90146"/>
                  <a:pt x="42443" y="90468"/>
                </a:cubicBezTo>
                <a:cubicBezTo>
                  <a:pt x="42589" y="90550"/>
                  <a:pt x="42735" y="90587"/>
                  <a:pt x="42876" y="90587"/>
                </a:cubicBezTo>
                <a:cubicBezTo>
                  <a:pt x="43193" y="90587"/>
                  <a:pt x="43484" y="90402"/>
                  <a:pt x="43694" y="90127"/>
                </a:cubicBezTo>
                <a:cubicBezTo>
                  <a:pt x="44168" y="89539"/>
                  <a:pt x="44225" y="88781"/>
                  <a:pt x="44263" y="88060"/>
                </a:cubicBezTo>
                <a:cubicBezTo>
                  <a:pt x="44376" y="85842"/>
                  <a:pt x="44433" y="83624"/>
                  <a:pt x="44433" y="81425"/>
                </a:cubicBezTo>
                <a:cubicBezTo>
                  <a:pt x="44433" y="78462"/>
                  <a:pt x="44333" y="75502"/>
                  <a:pt x="44134" y="72549"/>
                </a:cubicBezTo>
                <a:lnTo>
                  <a:pt x="44134" y="72549"/>
                </a:lnTo>
                <a:cubicBezTo>
                  <a:pt x="45525" y="70831"/>
                  <a:pt x="46934" y="69129"/>
                  <a:pt x="48319" y="67416"/>
                </a:cubicBezTo>
                <a:cubicBezTo>
                  <a:pt x="50916" y="64213"/>
                  <a:pt x="53457" y="60952"/>
                  <a:pt x="55694" y="57464"/>
                </a:cubicBezTo>
                <a:cubicBezTo>
                  <a:pt x="55812" y="57293"/>
                  <a:pt x="55657" y="57122"/>
                  <a:pt x="55493" y="57122"/>
                </a:cubicBezTo>
                <a:cubicBezTo>
                  <a:pt x="55421" y="57122"/>
                  <a:pt x="55348" y="57155"/>
                  <a:pt x="55295" y="57236"/>
                </a:cubicBezTo>
                <a:cubicBezTo>
                  <a:pt x="51966" y="62402"/>
                  <a:pt x="47953" y="67087"/>
                  <a:pt x="44086" y="71866"/>
                </a:cubicBezTo>
                <a:lnTo>
                  <a:pt x="44086" y="71866"/>
                </a:lnTo>
                <a:cubicBezTo>
                  <a:pt x="43682" y="66321"/>
                  <a:pt x="42926" y="60806"/>
                  <a:pt x="41817" y="55360"/>
                </a:cubicBezTo>
                <a:cubicBezTo>
                  <a:pt x="41400" y="53255"/>
                  <a:pt x="40945" y="51132"/>
                  <a:pt x="40376" y="49066"/>
                </a:cubicBezTo>
                <a:cubicBezTo>
                  <a:pt x="39921" y="47379"/>
                  <a:pt x="39315" y="45673"/>
                  <a:pt x="38310" y="44213"/>
                </a:cubicBezTo>
                <a:cubicBezTo>
                  <a:pt x="36130" y="41104"/>
                  <a:pt x="32301" y="40175"/>
                  <a:pt x="28737" y="39739"/>
                </a:cubicBezTo>
                <a:cubicBezTo>
                  <a:pt x="27406" y="39567"/>
                  <a:pt x="26076" y="39485"/>
                  <a:pt x="24745" y="39485"/>
                </a:cubicBezTo>
                <a:cubicBezTo>
                  <a:pt x="23877" y="39485"/>
                  <a:pt x="23008" y="39520"/>
                  <a:pt x="22140" y="39587"/>
                </a:cubicBezTo>
                <a:cubicBezTo>
                  <a:pt x="21041" y="39680"/>
                  <a:pt x="19854" y="39911"/>
                  <a:pt x="18707" y="39911"/>
                </a:cubicBezTo>
                <a:cubicBezTo>
                  <a:pt x="17736" y="39911"/>
                  <a:pt x="16794" y="39745"/>
                  <a:pt x="15960" y="39189"/>
                </a:cubicBezTo>
                <a:cubicBezTo>
                  <a:pt x="14519" y="38204"/>
                  <a:pt x="13780" y="36479"/>
                  <a:pt x="13173" y="34924"/>
                </a:cubicBezTo>
                <a:cubicBezTo>
                  <a:pt x="12339" y="32820"/>
                  <a:pt x="11543" y="30735"/>
                  <a:pt x="10728" y="28630"/>
                </a:cubicBezTo>
                <a:cubicBezTo>
                  <a:pt x="7505" y="20194"/>
                  <a:pt x="4377" y="11721"/>
                  <a:pt x="1344" y="3228"/>
                </a:cubicBezTo>
                <a:cubicBezTo>
                  <a:pt x="965" y="2166"/>
                  <a:pt x="586" y="1124"/>
                  <a:pt x="226" y="62"/>
                </a:cubicBezTo>
                <a:cubicBezTo>
                  <a:pt x="204" y="19"/>
                  <a:pt x="163" y="0"/>
                  <a:pt x="124" y="0"/>
                </a:cubicBezTo>
                <a:close/>
              </a:path>
            </a:pathLst>
          </a:custGeom>
          <a:solidFill>
            <a:srgbClr val="1C5F6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
  <p:cSld name="BLANK_1_1_1_1_1_1_2_1">
    <p:spTree>
      <p:nvGrpSpPr>
        <p:cNvPr id="1758" name="Shape 1758"/>
        <p:cNvGrpSpPr/>
        <p:nvPr/>
      </p:nvGrpSpPr>
      <p:grpSpPr>
        <a:xfrm>
          <a:off x="0" y="0"/>
          <a:ext cx="0" cy="0"/>
          <a:chOff x="0" y="0"/>
          <a:chExt cx="0" cy="0"/>
        </a:xfrm>
      </p:grpSpPr>
      <p:pic>
        <p:nvPicPr>
          <p:cNvPr id="1759" name="Google Shape;1759;p30"/>
          <p:cNvPicPr preferRelativeResize="0"/>
          <p:nvPr/>
        </p:nvPicPr>
        <p:blipFill>
          <a:blip r:embed="rId2">
            <a:alphaModFix amt="76000"/>
          </a:blip>
          <a:stretch>
            <a:fillRect/>
          </a:stretch>
        </p:blipFill>
        <p:spPr>
          <a:xfrm rot="2453973">
            <a:off x="1248590" y="2532214"/>
            <a:ext cx="4232748" cy="1576274"/>
          </a:xfrm>
          <a:prstGeom prst="rect">
            <a:avLst/>
          </a:prstGeom>
          <a:noFill/>
          <a:ln>
            <a:noFill/>
          </a:ln>
        </p:spPr>
      </p:pic>
      <p:pic>
        <p:nvPicPr>
          <p:cNvPr id="1760" name="Google Shape;1760;p30"/>
          <p:cNvPicPr preferRelativeResize="0"/>
          <p:nvPr/>
        </p:nvPicPr>
        <p:blipFill>
          <a:blip r:embed="rId2">
            <a:alphaModFix amt="76000"/>
          </a:blip>
          <a:stretch>
            <a:fillRect/>
          </a:stretch>
        </p:blipFill>
        <p:spPr>
          <a:xfrm rot="2453973">
            <a:off x="-1738310" y="4081814"/>
            <a:ext cx="4232748" cy="1576274"/>
          </a:xfrm>
          <a:prstGeom prst="rect">
            <a:avLst/>
          </a:prstGeom>
          <a:noFill/>
          <a:ln>
            <a:noFill/>
          </a:ln>
        </p:spPr>
      </p:pic>
      <p:pic>
        <p:nvPicPr>
          <p:cNvPr id="1761" name="Google Shape;1761;p30"/>
          <p:cNvPicPr preferRelativeResize="0"/>
          <p:nvPr/>
        </p:nvPicPr>
        <p:blipFill>
          <a:blip r:embed="rId3">
            <a:alphaModFix amt="76000"/>
          </a:blip>
          <a:stretch>
            <a:fillRect/>
          </a:stretch>
        </p:blipFill>
        <p:spPr>
          <a:xfrm rot="2453973">
            <a:off x="6716115" y="-248136"/>
            <a:ext cx="4232748" cy="1576274"/>
          </a:xfrm>
          <a:prstGeom prst="rect">
            <a:avLst/>
          </a:prstGeom>
          <a:noFill/>
          <a:ln>
            <a:noFill/>
          </a:ln>
        </p:spPr>
      </p:pic>
      <p:pic>
        <p:nvPicPr>
          <p:cNvPr id="1762" name="Google Shape;1762;p30"/>
          <p:cNvPicPr preferRelativeResize="0"/>
          <p:nvPr/>
        </p:nvPicPr>
        <p:blipFill>
          <a:blip r:embed="rId4">
            <a:alphaModFix amt="47000"/>
          </a:blip>
          <a:stretch>
            <a:fillRect/>
          </a:stretch>
        </p:blipFill>
        <p:spPr>
          <a:xfrm rot="10800000">
            <a:off x="1630988" y="143888"/>
            <a:ext cx="5882026" cy="4855727"/>
          </a:xfrm>
          <a:prstGeom prst="rect">
            <a:avLst/>
          </a:prstGeom>
          <a:noFill/>
          <a:ln>
            <a:noFill/>
          </a:ln>
        </p:spPr>
      </p:pic>
      <p:grpSp>
        <p:nvGrpSpPr>
          <p:cNvPr id="1763" name="Google Shape;1763;p30"/>
          <p:cNvGrpSpPr/>
          <p:nvPr/>
        </p:nvGrpSpPr>
        <p:grpSpPr>
          <a:xfrm rot="-2700000">
            <a:off x="167955" y="3080962"/>
            <a:ext cx="1344349" cy="2469678"/>
            <a:chOff x="272875" y="1419395"/>
            <a:chExt cx="255950" cy="563168"/>
          </a:xfrm>
        </p:grpSpPr>
        <p:sp>
          <p:nvSpPr>
            <p:cNvPr id="1764" name="Google Shape;1764;p30"/>
            <p:cNvSpPr/>
            <p:nvPr/>
          </p:nvSpPr>
          <p:spPr>
            <a:xfrm>
              <a:off x="471925" y="1963988"/>
              <a:ext cx="26575" cy="18575"/>
            </a:xfrm>
            <a:custGeom>
              <a:rect b="b" l="l" r="r" t="t"/>
              <a:pathLst>
                <a:path extrusionOk="0" h="743" w="1063">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5" name="Google Shape;1765;p30"/>
            <p:cNvSpPr/>
            <p:nvPr/>
          </p:nvSpPr>
          <p:spPr>
            <a:xfrm>
              <a:off x="366725" y="1787738"/>
              <a:ext cx="29875" cy="22300"/>
            </a:xfrm>
            <a:custGeom>
              <a:rect b="b" l="l" r="r" t="t"/>
              <a:pathLst>
                <a:path extrusionOk="0" h="892" w="1195">
                  <a:moveTo>
                    <a:pt x="607" y="1"/>
                  </a:moveTo>
                  <a:cubicBezTo>
                    <a:pt x="0" y="1"/>
                    <a:pt x="0" y="892"/>
                    <a:pt x="607" y="892"/>
                  </a:cubicBezTo>
                  <a:cubicBezTo>
                    <a:pt x="1194" y="892"/>
                    <a:pt x="1194" y="1"/>
                    <a:pt x="607"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6" name="Google Shape;1766;p30"/>
            <p:cNvSpPr/>
            <p:nvPr/>
          </p:nvSpPr>
          <p:spPr>
            <a:xfrm>
              <a:off x="380450" y="1835613"/>
              <a:ext cx="9975" cy="8550"/>
            </a:xfrm>
            <a:custGeom>
              <a:rect b="b" l="l" r="r" t="t"/>
              <a:pathLst>
                <a:path extrusionOk="0" h="342" w="399">
                  <a:moveTo>
                    <a:pt x="209" y="1"/>
                  </a:moveTo>
                  <a:cubicBezTo>
                    <a:pt x="1" y="38"/>
                    <a:pt x="1" y="323"/>
                    <a:pt x="209" y="342"/>
                  </a:cubicBezTo>
                  <a:cubicBezTo>
                    <a:pt x="399" y="323"/>
                    <a:pt x="399" y="38"/>
                    <a:pt x="209"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7" name="Google Shape;1767;p30"/>
            <p:cNvSpPr/>
            <p:nvPr/>
          </p:nvSpPr>
          <p:spPr>
            <a:xfrm>
              <a:off x="416475" y="1837513"/>
              <a:ext cx="5700" cy="4750"/>
            </a:xfrm>
            <a:custGeom>
              <a:rect b="b" l="l" r="r" t="t"/>
              <a:pathLst>
                <a:path extrusionOk="0" h="190" w="228">
                  <a:moveTo>
                    <a:pt x="114" y="0"/>
                  </a:moveTo>
                  <a:cubicBezTo>
                    <a:pt x="0" y="19"/>
                    <a:pt x="0" y="171"/>
                    <a:pt x="114" y="190"/>
                  </a:cubicBezTo>
                  <a:cubicBezTo>
                    <a:pt x="228" y="171"/>
                    <a:pt x="228" y="19"/>
                    <a:pt x="11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8" name="Google Shape;1768;p30"/>
            <p:cNvSpPr/>
            <p:nvPr/>
          </p:nvSpPr>
          <p:spPr>
            <a:xfrm>
              <a:off x="415525" y="1877788"/>
              <a:ext cx="7600" cy="10675"/>
            </a:xfrm>
            <a:custGeom>
              <a:rect b="b" l="l" r="r" t="t"/>
              <a:pathLst>
                <a:path extrusionOk="0" h="427" w="304">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9" name="Google Shape;1769;p30"/>
            <p:cNvSpPr/>
            <p:nvPr/>
          </p:nvSpPr>
          <p:spPr>
            <a:xfrm>
              <a:off x="432600" y="1937038"/>
              <a:ext cx="10450" cy="8075"/>
            </a:xfrm>
            <a:custGeom>
              <a:rect b="b" l="l" r="r" t="t"/>
              <a:pathLst>
                <a:path extrusionOk="0" h="323" w="418">
                  <a:moveTo>
                    <a:pt x="209" y="0"/>
                  </a:moveTo>
                  <a:cubicBezTo>
                    <a:pt x="0" y="0"/>
                    <a:pt x="0" y="323"/>
                    <a:pt x="209" y="323"/>
                  </a:cubicBezTo>
                  <a:cubicBezTo>
                    <a:pt x="417" y="323"/>
                    <a:pt x="417" y="0"/>
                    <a:pt x="209"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0" name="Google Shape;1770;p30"/>
            <p:cNvSpPr/>
            <p:nvPr/>
          </p:nvSpPr>
          <p:spPr>
            <a:xfrm>
              <a:off x="452025" y="1974938"/>
              <a:ext cx="9500" cy="7150"/>
            </a:xfrm>
            <a:custGeom>
              <a:rect b="b" l="l" r="r" t="t"/>
              <a:pathLst>
                <a:path extrusionOk="0" h="286" w="380">
                  <a:moveTo>
                    <a:pt x="190" y="1"/>
                  </a:moveTo>
                  <a:cubicBezTo>
                    <a:pt x="0" y="1"/>
                    <a:pt x="0" y="285"/>
                    <a:pt x="190" y="285"/>
                  </a:cubicBezTo>
                  <a:cubicBezTo>
                    <a:pt x="379" y="285"/>
                    <a:pt x="379" y="1"/>
                    <a:pt x="190"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1" name="Google Shape;1771;p30"/>
            <p:cNvSpPr/>
            <p:nvPr/>
          </p:nvSpPr>
          <p:spPr>
            <a:xfrm>
              <a:off x="472875" y="1918538"/>
              <a:ext cx="19925" cy="15200"/>
            </a:xfrm>
            <a:custGeom>
              <a:rect b="b" l="l" r="r" t="t"/>
              <a:pathLst>
                <a:path extrusionOk="0" h="608" w="797">
                  <a:moveTo>
                    <a:pt x="398" y="1"/>
                  </a:moveTo>
                  <a:cubicBezTo>
                    <a:pt x="0" y="1"/>
                    <a:pt x="0" y="608"/>
                    <a:pt x="398" y="608"/>
                  </a:cubicBezTo>
                  <a:cubicBezTo>
                    <a:pt x="797" y="608"/>
                    <a:pt x="797" y="1"/>
                    <a:pt x="398"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2" name="Google Shape;1772;p30"/>
            <p:cNvSpPr/>
            <p:nvPr/>
          </p:nvSpPr>
          <p:spPr>
            <a:xfrm>
              <a:off x="444900" y="1890113"/>
              <a:ext cx="16150" cy="11875"/>
            </a:xfrm>
            <a:custGeom>
              <a:rect b="b" l="l" r="r" t="t"/>
              <a:pathLst>
                <a:path extrusionOk="0" h="475" w="646">
                  <a:moveTo>
                    <a:pt x="323" y="1"/>
                  </a:moveTo>
                  <a:cubicBezTo>
                    <a:pt x="1" y="1"/>
                    <a:pt x="1" y="475"/>
                    <a:pt x="323" y="475"/>
                  </a:cubicBezTo>
                  <a:cubicBezTo>
                    <a:pt x="645" y="475"/>
                    <a:pt x="645" y="1"/>
                    <a:pt x="32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3" name="Google Shape;1773;p30"/>
            <p:cNvSpPr/>
            <p:nvPr/>
          </p:nvSpPr>
          <p:spPr>
            <a:xfrm>
              <a:off x="398475" y="1905288"/>
              <a:ext cx="11875" cy="11400"/>
            </a:xfrm>
            <a:custGeom>
              <a:rect b="b" l="l" r="r" t="t"/>
              <a:pathLst>
                <a:path extrusionOk="0" h="456" w="475">
                  <a:moveTo>
                    <a:pt x="228" y="0"/>
                  </a:moveTo>
                  <a:cubicBezTo>
                    <a:pt x="0" y="57"/>
                    <a:pt x="0" y="398"/>
                    <a:pt x="228" y="455"/>
                  </a:cubicBezTo>
                  <a:cubicBezTo>
                    <a:pt x="474" y="398"/>
                    <a:pt x="474" y="57"/>
                    <a:pt x="228"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4" name="Google Shape;1774;p30"/>
            <p:cNvSpPr/>
            <p:nvPr/>
          </p:nvSpPr>
          <p:spPr>
            <a:xfrm>
              <a:off x="454400" y="1849363"/>
              <a:ext cx="11850" cy="11400"/>
            </a:xfrm>
            <a:custGeom>
              <a:rect b="b" l="l" r="r" t="t"/>
              <a:pathLst>
                <a:path extrusionOk="0" h="456" w="474">
                  <a:moveTo>
                    <a:pt x="246" y="0"/>
                  </a:moveTo>
                  <a:cubicBezTo>
                    <a:pt x="0" y="57"/>
                    <a:pt x="0" y="398"/>
                    <a:pt x="246" y="455"/>
                  </a:cubicBezTo>
                  <a:cubicBezTo>
                    <a:pt x="474" y="398"/>
                    <a:pt x="474" y="57"/>
                    <a:pt x="24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5" name="Google Shape;1775;p30"/>
            <p:cNvSpPr/>
            <p:nvPr/>
          </p:nvSpPr>
          <p:spPr>
            <a:xfrm>
              <a:off x="428800" y="1830863"/>
              <a:ext cx="14725" cy="11400"/>
            </a:xfrm>
            <a:custGeom>
              <a:rect b="b" l="l" r="r" t="t"/>
              <a:pathLst>
                <a:path extrusionOk="0" h="456" w="589">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6" name="Google Shape;1776;p30"/>
            <p:cNvSpPr/>
            <p:nvPr/>
          </p:nvSpPr>
          <p:spPr>
            <a:xfrm>
              <a:off x="440175" y="1765463"/>
              <a:ext cx="18025" cy="14725"/>
            </a:xfrm>
            <a:custGeom>
              <a:rect b="b" l="l" r="r" t="t"/>
              <a:pathLst>
                <a:path extrusionOk="0" h="589" w="721">
                  <a:moveTo>
                    <a:pt x="361" y="1"/>
                  </a:moveTo>
                  <a:cubicBezTo>
                    <a:pt x="0" y="20"/>
                    <a:pt x="0" y="551"/>
                    <a:pt x="361" y="589"/>
                  </a:cubicBezTo>
                  <a:cubicBezTo>
                    <a:pt x="721" y="551"/>
                    <a:pt x="721" y="20"/>
                    <a:pt x="36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7" name="Google Shape;1777;p30"/>
            <p:cNvSpPr/>
            <p:nvPr/>
          </p:nvSpPr>
          <p:spPr>
            <a:xfrm>
              <a:off x="385200" y="1777313"/>
              <a:ext cx="15650" cy="13300"/>
            </a:xfrm>
            <a:custGeom>
              <a:rect b="b" l="l" r="r" t="t"/>
              <a:pathLst>
                <a:path extrusionOk="0" h="532" w="626">
                  <a:moveTo>
                    <a:pt x="323" y="1"/>
                  </a:moveTo>
                  <a:cubicBezTo>
                    <a:pt x="0" y="39"/>
                    <a:pt x="0" y="494"/>
                    <a:pt x="323" y="532"/>
                  </a:cubicBezTo>
                  <a:cubicBezTo>
                    <a:pt x="626" y="494"/>
                    <a:pt x="626" y="39"/>
                    <a:pt x="32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8" name="Google Shape;1778;p30"/>
            <p:cNvSpPr/>
            <p:nvPr/>
          </p:nvSpPr>
          <p:spPr>
            <a:xfrm>
              <a:off x="399875" y="1703388"/>
              <a:ext cx="16150" cy="11875"/>
            </a:xfrm>
            <a:custGeom>
              <a:rect b="b" l="l" r="r" t="t"/>
              <a:pathLst>
                <a:path extrusionOk="0" h="475" w="646">
                  <a:moveTo>
                    <a:pt x="323" y="1"/>
                  </a:moveTo>
                  <a:cubicBezTo>
                    <a:pt x="1" y="1"/>
                    <a:pt x="1" y="474"/>
                    <a:pt x="323" y="474"/>
                  </a:cubicBezTo>
                  <a:cubicBezTo>
                    <a:pt x="646" y="474"/>
                    <a:pt x="646" y="1"/>
                    <a:pt x="32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9" name="Google Shape;1779;p30"/>
            <p:cNvSpPr/>
            <p:nvPr/>
          </p:nvSpPr>
          <p:spPr>
            <a:xfrm>
              <a:off x="354400" y="1709538"/>
              <a:ext cx="17550" cy="14250"/>
            </a:xfrm>
            <a:custGeom>
              <a:rect b="b" l="l" r="r" t="t"/>
              <a:pathLst>
                <a:path extrusionOk="0" h="570" w="702">
                  <a:moveTo>
                    <a:pt x="341" y="1"/>
                  </a:moveTo>
                  <a:cubicBezTo>
                    <a:pt x="0" y="20"/>
                    <a:pt x="0" y="532"/>
                    <a:pt x="341" y="570"/>
                  </a:cubicBezTo>
                  <a:cubicBezTo>
                    <a:pt x="702" y="532"/>
                    <a:pt x="702" y="20"/>
                    <a:pt x="34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0" name="Google Shape;1780;p30"/>
            <p:cNvSpPr/>
            <p:nvPr/>
          </p:nvSpPr>
          <p:spPr>
            <a:xfrm>
              <a:off x="369050" y="1615955"/>
              <a:ext cx="19450" cy="14250"/>
            </a:xfrm>
            <a:custGeom>
              <a:rect b="b" l="l" r="r" t="t"/>
              <a:pathLst>
                <a:path extrusionOk="0" h="570" w="778">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1" name="Google Shape;1781;p30"/>
            <p:cNvSpPr/>
            <p:nvPr/>
          </p:nvSpPr>
          <p:spPr>
            <a:xfrm>
              <a:off x="490635" y="1582215"/>
              <a:ext cx="17550" cy="13750"/>
            </a:xfrm>
            <a:custGeom>
              <a:rect b="b" l="l" r="r" t="t"/>
              <a:pathLst>
                <a:path extrusionOk="0" h="550" w="702">
                  <a:moveTo>
                    <a:pt x="360" y="0"/>
                  </a:moveTo>
                  <a:cubicBezTo>
                    <a:pt x="0" y="0"/>
                    <a:pt x="0" y="550"/>
                    <a:pt x="360" y="550"/>
                  </a:cubicBezTo>
                  <a:cubicBezTo>
                    <a:pt x="701" y="550"/>
                    <a:pt x="701" y="0"/>
                    <a:pt x="360"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2" name="Google Shape;1782;p30"/>
            <p:cNvSpPr/>
            <p:nvPr/>
          </p:nvSpPr>
          <p:spPr>
            <a:xfrm>
              <a:off x="297525" y="1637988"/>
              <a:ext cx="18975" cy="14725"/>
            </a:xfrm>
            <a:custGeom>
              <a:rect b="b" l="l" r="r" t="t"/>
              <a:pathLst>
                <a:path extrusionOk="0" h="589" w="759">
                  <a:moveTo>
                    <a:pt x="379" y="0"/>
                  </a:moveTo>
                  <a:cubicBezTo>
                    <a:pt x="0" y="0"/>
                    <a:pt x="0" y="588"/>
                    <a:pt x="379" y="588"/>
                  </a:cubicBezTo>
                  <a:cubicBezTo>
                    <a:pt x="759" y="588"/>
                    <a:pt x="759" y="0"/>
                    <a:pt x="379"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3" name="Google Shape;1783;p30"/>
            <p:cNvSpPr/>
            <p:nvPr/>
          </p:nvSpPr>
          <p:spPr>
            <a:xfrm>
              <a:off x="438343" y="1487068"/>
              <a:ext cx="20875" cy="15675"/>
            </a:xfrm>
            <a:custGeom>
              <a:rect b="b" l="l" r="r" t="t"/>
              <a:pathLst>
                <a:path extrusionOk="0" h="627" w="835">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4" name="Google Shape;1784;p30"/>
            <p:cNvSpPr/>
            <p:nvPr/>
          </p:nvSpPr>
          <p:spPr>
            <a:xfrm>
              <a:off x="311750" y="1588238"/>
              <a:ext cx="12800" cy="9500"/>
            </a:xfrm>
            <a:custGeom>
              <a:rect b="b" l="l" r="r" t="t"/>
              <a:pathLst>
                <a:path extrusionOk="0" h="380" w="512">
                  <a:moveTo>
                    <a:pt x="265" y="0"/>
                  </a:moveTo>
                  <a:cubicBezTo>
                    <a:pt x="0" y="0"/>
                    <a:pt x="0" y="379"/>
                    <a:pt x="265" y="379"/>
                  </a:cubicBezTo>
                  <a:cubicBezTo>
                    <a:pt x="512" y="379"/>
                    <a:pt x="512" y="0"/>
                    <a:pt x="265"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5" name="Google Shape;1785;p30"/>
            <p:cNvSpPr/>
            <p:nvPr/>
          </p:nvSpPr>
          <p:spPr>
            <a:xfrm>
              <a:off x="285675" y="1574488"/>
              <a:ext cx="20400" cy="15175"/>
            </a:xfrm>
            <a:custGeom>
              <a:rect b="b" l="l" r="r" t="t"/>
              <a:pathLst>
                <a:path extrusionOk="0" h="607" w="816">
                  <a:moveTo>
                    <a:pt x="398" y="0"/>
                  </a:moveTo>
                  <a:cubicBezTo>
                    <a:pt x="0" y="0"/>
                    <a:pt x="0" y="607"/>
                    <a:pt x="398" y="607"/>
                  </a:cubicBezTo>
                  <a:cubicBezTo>
                    <a:pt x="816" y="607"/>
                    <a:pt x="816" y="0"/>
                    <a:pt x="398"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6" name="Google Shape;1786;p30"/>
            <p:cNvSpPr/>
            <p:nvPr/>
          </p:nvSpPr>
          <p:spPr>
            <a:xfrm>
              <a:off x="354400" y="1551263"/>
              <a:ext cx="9975" cy="8550"/>
            </a:xfrm>
            <a:custGeom>
              <a:rect b="b" l="l" r="r" t="t"/>
              <a:pathLst>
                <a:path extrusionOk="0" h="342" w="399">
                  <a:moveTo>
                    <a:pt x="209" y="0"/>
                  </a:moveTo>
                  <a:cubicBezTo>
                    <a:pt x="0" y="38"/>
                    <a:pt x="0" y="323"/>
                    <a:pt x="209" y="342"/>
                  </a:cubicBezTo>
                  <a:cubicBezTo>
                    <a:pt x="398" y="323"/>
                    <a:pt x="398" y="38"/>
                    <a:pt x="209"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7" name="Google Shape;1787;p30"/>
            <p:cNvSpPr/>
            <p:nvPr/>
          </p:nvSpPr>
          <p:spPr>
            <a:xfrm>
              <a:off x="337800" y="1527563"/>
              <a:ext cx="13300" cy="11400"/>
            </a:xfrm>
            <a:custGeom>
              <a:rect b="b" l="l" r="r" t="t"/>
              <a:pathLst>
                <a:path extrusionOk="0" h="456" w="532">
                  <a:moveTo>
                    <a:pt x="266" y="1"/>
                  </a:moveTo>
                  <a:cubicBezTo>
                    <a:pt x="1" y="38"/>
                    <a:pt x="1" y="418"/>
                    <a:pt x="266" y="455"/>
                  </a:cubicBezTo>
                  <a:cubicBezTo>
                    <a:pt x="531" y="418"/>
                    <a:pt x="531" y="38"/>
                    <a:pt x="266"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8" name="Google Shape;1788;p30"/>
            <p:cNvSpPr/>
            <p:nvPr/>
          </p:nvSpPr>
          <p:spPr>
            <a:xfrm>
              <a:off x="272875" y="1700063"/>
              <a:ext cx="23250" cy="18050"/>
            </a:xfrm>
            <a:custGeom>
              <a:rect b="b" l="l" r="r" t="t"/>
              <a:pathLst>
                <a:path extrusionOk="0" h="722" w="930">
                  <a:moveTo>
                    <a:pt x="474" y="1"/>
                  </a:moveTo>
                  <a:cubicBezTo>
                    <a:pt x="0" y="1"/>
                    <a:pt x="0" y="721"/>
                    <a:pt x="474" y="721"/>
                  </a:cubicBezTo>
                  <a:cubicBezTo>
                    <a:pt x="929" y="721"/>
                    <a:pt x="929" y="1"/>
                    <a:pt x="474"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9" name="Google Shape;1789;p30"/>
            <p:cNvSpPr/>
            <p:nvPr/>
          </p:nvSpPr>
          <p:spPr>
            <a:xfrm>
              <a:off x="507000" y="1726138"/>
              <a:ext cx="3800" cy="3350"/>
            </a:xfrm>
            <a:custGeom>
              <a:rect b="b" l="l" r="r" t="t"/>
              <a:pathLst>
                <a:path extrusionOk="0" h="134" w="152">
                  <a:moveTo>
                    <a:pt x="76" y="0"/>
                  </a:moveTo>
                  <a:cubicBezTo>
                    <a:pt x="0" y="0"/>
                    <a:pt x="0" y="114"/>
                    <a:pt x="76" y="133"/>
                  </a:cubicBezTo>
                  <a:cubicBezTo>
                    <a:pt x="152" y="114"/>
                    <a:pt x="152" y="0"/>
                    <a:pt x="7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0" name="Google Shape;1790;p30"/>
            <p:cNvSpPr/>
            <p:nvPr/>
          </p:nvSpPr>
          <p:spPr>
            <a:xfrm>
              <a:off x="485200" y="1780638"/>
              <a:ext cx="18025" cy="13775"/>
            </a:xfrm>
            <a:custGeom>
              <a:rect b="b" l="l" r="r" t="t"/>
              <a:pathLst>
                <a:path extrusionOk="0" h="551" w="721">
                  <a:moveTo>
                    <a:pt x="360" y="1"/>
                  </a:moveTo>
                  <a:cubicBezTo>
                    <a:pt x="0" y="1"/>
                    <a:pt x="0" y="550"/>
                    <a:pt x="360" y="550"/>
                  </a:cubicBezTo>
                  <a:cubicBezTo>
                    <a:pt x="721" y="550"/>
                    <a:pt x="721" y="1"/>
                    <a:pt x="360"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1" name="Google Shape;1791;p30"/>
            <p:cNvSpPr/>
            <p:nvPr/>
          </p:nvSpPr>
          <p:spPr>
            <a:xfrm>
              <a:off x="502250" y="1829463"/>
              <a:ext cx="9500" cy="6175"/>
            </a:xfrm>
            <a:custGeom>
              <a:rect b="b" l="l" r="r" t="t"/>
              <a:pathLst>
                <a:path extrusionOk="0" h="247" w="38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2" name="Google Shape;1792;p30"/>
            <p:cNvSpPr/>
            <p:nvPr/>
          </p:nvSpPr>
          <p:spPr>
            <a:xfrm>
              <a:off x="504150" y="1867838"/>
              <a:ext cx="24675" cy="18975"/>
            </a:xfrm>
            <a:custGeom>
              <a:rect b="b" l="l" r="r" t="t"/>
              <a:pathLst>
                <a:path extrusionOk="0" h="759" w="987">
                  <a:moveTo>
                    <a:pt x="493" y="1"/>
                  </a:moveTo>
                  <a:cubicBezTo>
                    <a:pt x="1" y="1"/>
                    <a:pt x="1" y="759"/>
                    <a:pt x="493" y="759"/>
                  </a:cubicBezTo>
                  <a:cubicBezTo>
                    <a:pt x="986" y="759"/>
                    <a:pt x="986" y="1"/>
                    <a:pt x="49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3" name="Google Shape;1793;p30"/>
            <p:cNvSpPr/>
            <p:nvPr/>
          </p:nvSpPr>
          <p:spPr>
            <a:xfrm>
              <a:off x="360075" y="1953883"/>
              <a:ext cx="20875" cy="17075"/>
            </a:xfrm>
            <a:custGeom>
              <a:rect b="b" l="l" r="r" t="t"/>
              <a:pathLst>
                <a:path extrusionOk="0" h="683" w="835">
                  <a:moveTo>
                    <a:pt x="418" y="0"/>
                  </a:moveTo>
                  <a:cubicBezTo>
                    <a:pt x="1" y="38"/>
                    <a:pt x="1" y="645"/>
                    <a:pt x="418" y="683"/>
                  </a:cubicBezTo>
                  <a:cubicBezTo>
                    <a:pt x="835" y="645"/>
                    <a:pt x="835" y="38"/>
                    <a:pt x="418"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4" name="Google Shape;1794;p30"/>
            <p:cNvSpPr/>
            <p:nvPr/>
          </p:nvSpPr>
          <p:spPr>
            <a:xfrm>
              <a:off x="319325" y="1860263"/>
              <a:ext cx="16125" cy="12350"/>
            </a:xfrm>
            <a:custGeom>
              <a:rect b="b" l="l" r="r" t="t"/>
              <a:pathLst>
                <a:path extrusionOk="0" h="494" w="645">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5" name="Google Shape;1795;p30"/>
            <p:cNvSpPr/>
            <p:nvPr/>
          </p:nvSpPr>
          <p:spPr>
            <a:xfrm>
              <a:off x="325475" y="1808138"/>
              <a:ext cx="15675" cy="11850"/>
            </a:xfrm>
            <a:custGeom>
              <a:rect b="b" l="l" r="r" t="t"/>
              <a:pathLst>
                <a:path extrusionOk="0" h="474" w="627">
                  <a:moveTo>
                    <a:pt x="304" y="0"/>
                  </a:moveTo>
                  <a:cubicBezTo>
                    <a:pt x="1" y="0"/>
                    <a:pt x="1" y="474"/>
                    <a:pt x="304" y="474"/>
                  </a:cubicBezTo>
                  <a:cubicBezTo>
                    <a:pt x="626" y="474"/>
                    <a:pt x="626" y="0"/>
                    <a:pt x="30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6" name="Google Shape;1796;p30"/>
            <p:cNvSpPr/>
            <p:nvPr/>
          </p:nvSpPr>
          <p:spPr>
            <a:xfrm>
              <a:off x="298950" y="1787738"/>
              <a:ext cx="8550" cy="7150"/>
            </a:xfrm>
            <a:custGeom>
              <a:rect b="b" l="l" r="r" t="t"/>
              <a:pathLst>
                <a:path extrusionOk="0" h="286" w="342">
                  <a:moveTo>
                    <a:pt x="171" y="1"/>
                  </a:moveTo>
                  <a:cubicBezTo>
                    <a:pt x="0" y="20"/>
                    <a:pt x="0" y="266"/>
                    <a:pt x="171" y="285"/>
                  </a:cubicBezTo>
                  <a:cubicBezTo>
                    <a:pt x="341" y="266"/>
                    <a:pt x="341" y="20"/>
                    <a:pt x="17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7" name="Google Shape;1797;p30"/>
            <p:cNvSpPr/>
            <p:nvPr/>
          </p:nvSpPr>
          <p:spPr>
            <a:xfrm>
              <a:off x="394558" y="1560904"/>
              <a:ext cx="21825" cy="16625"/>
            </a:xfrm>
            <a:custGeom>
              <a:rect b="b" l="l" r="r" t="t"/>
              <a:pathLst>
                <a:path extrusionOk="0" h="665" w="873">
                  <a:moveTo>
                    <a:pt x="437" y="1"/>
                  </a:moveTo>
                  <a:cubicBezTo>
                    <a:pt x="1" y="1"/>
                    <a:pt x="1" y="664"/>
                    <a:pt x="437" y="664"/>
                  </a:cubicBezTo>
                  <a:cubicBezTo>
                    <a:pt x="873" y="664"/>
                    <a:pt x="873" y="1"/>
                    <a:pt x="437"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8" name="Google Shape;1798;p30"/>
            <p:cNvSpPr/>
            <p:nvPr/>
          </p:nvSpPr>
          <p:spPr>
            <a:xfrm>
              <a:off x="418850" y="1419395"/>
              <a:ext cx="23250" cy="18975"/>
            </a:xfrm>
            <a:custGeom>
              <a:rect b="b" l="l" r="r" t="t"/>
              <a:pathLst>
                <a:path extrusionOk="0" h="759" w="930">
                  <a:moveTo>
                    <a:pt x="474" y="0"/>
                  </a:moveTo>
                  <a:cubicBezTo>
                    <a:pt x="0" y="38"/>
                    <a:pt x="0" y="721"/>
                    <a:pt x="474" y="758"/>
                  </a:cubicBezTo>
                  <a:cubicBezTo>
                    <a:pt x="929" y="721"/>
                    <a:pt x="929" y="38"/>
                    <a:pt x="47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99" name="Google Shape;1799;p30"/>
          <p:cNvGrpSpPr/>
          <p:nvPr/>
        </p:nvGrpSpPr>
        <p:grpSpPr>
          <a:xfrm rot="-2700000">
            <a:off x="8026513" y="-183341"/>
            <a:ext cx="1344349" cy="1995327"/>
            <a:chOff x="272875" y="1527563"/>
            <a:chExt cx="255950" cy="455000"/>
          </a:xfrm>
        </p:grpSpPr>
        <p:sp>
          <p:nvSpPr>
            <p:cNvPr id="1800" name="Google Shape;1800;p30"/>
            <p:cNvSpPr/>
            <p:nvPr/>
          </p:nvSpPr>
          <p:spPr>
            <a:xfrm>
              <a:off x="471925" y="1963988"/>
              <a:ext cx="26575" cy="18575"/>
            </a:xfrm>
            <a:custGeom>
              <a:rect b="b" l="l" r="r" t="t"/>
              <a:pathLst>
                <a:path extrusionOk="0" h="743" w="1063">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1" name="Google Shape;1801;p30"/>
            <p:cNvSpPr/>
            <p:nvPr/>
          </p:nvSpPr>
          <p:spPr>
            <a:xfrm>
              <a:off x="366725" y="1787738"/>
              <a:ext cx="29875" cy="22300"/>
            </a:xfrm>
            <a:custGeom>
              <a:rect b="b" l="l" r="r" t="t"/>
              <a:pathLst>
                <a:path extrusionOk="0" h="892" w="1195">
                  <a:moveTo>
                    <a:pt x="607" y="1"/>
                  </a:moveTo>
                  <a:cubicBezTo>
                    <a:pt x="0" y="1"/>
                    <a:pt x="0" y="892"/>
                    <a:pt x="607" y="892"/>
                  </a:cubicBezTo>
                  <a:cubicBezTo>
                    <a:pt x="1194" y="892"/>
                    <a:pt x="1194" y="1"/>
                    <a:pt x="607"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2" name="Google Shape;1802;p30"/>
            <p:cNvSpPr/>
            <p:nvPr/>
          </p:nvSpPr>
          <p:spPr>
            <a:xfrm>
              <a:off x="380450" y="1835613"/>
              <a:ext cx="9975" cy="8550"/>
            </a:xfrm>
            <a:custGeom>
              <a:rect b="b" l="l" r="r" t="t"/>
              <a:pathLst>
                <a:path extrusionOk="0" h="342" w="399">
                  <a:moveTo>
                    <a:pt x="209" y="1"/>
                  </a:moveTo>
                  <a:cubicBezTo>
                    <a:pt x="1" y="38"/>
                    <a:pt x="1" y="323"/>
                    <a:pt x="209" y="342"/>
                  </a:cubicBezTo>
                  <a:cubicBezTo>
                    <a:pt x="399" y="323"/>
                    <a:pt x="399" y="38"/>
                    <a:pt x="209"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3" name="Google Shape;1803;p30"/>
            <p:cNvSpPr/>
            <p:nvPr/>
          </p:nvSpPr>
          <p:spPr>
            <a:xfrm>
              <a:off x="416475" y="1837513"/>
              <a:ext cx="5700" cy="4750"/>
            </a:xfrm>
            <a:custGeom>
              <a:rect b="b" l="l" r="r" t="t"/>
              <a:pathLst>
                <a:path extrusionOk="0" h="190" w="228">
                  <a:moveTo>
                    <a:pt x="114" y="0"/>
                  </a:moveTo>
                  <a:cubicBezTo>
                    <a:pt x="0" y="19"/>
                    <a:pt x="0" y="171"/>
                    <a:pt x="114" y="190"/>
                  </a:cubicBezTo>
                  <a:cubicBezTo>
                    <a:pt x="228" y="171"/>
                    <a:pt x="228" y="19"/>
                    <a:pt x="11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4" name="Google Shape;1804;p30"/>
            <p:cNvSpPr/>
            <p:nvPr/>
          </p:nvSpPr>
          <p:spPr>
            <a:xfrm>
              <a:off x="415525" y="1877788"/>
              <a:ext cx="7600" cy="10675"/>
            </a:xfrm>
            <a:custGeom>
              <a:rect b="b" l="l" r="r" t="t"/>
              <a:pathLst>
                <a:path extrusionOk="0" h="427" w="304">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5" name="Google Shape;1805;p30"/>
            <p:cNvSpPr/>
            <p:nvPr/>
          </p:nvSpPr>
          <p:spPr>
            <a:xfrm>
              <a:off x="432600" y="1937038"/>
              <a:ext cx="10450" cy="8075"/>
            </a:xfrm>
            <a:custGeom>
              <a:rect b="b" l="l" r="r" t="t"/>
              <a:pathLst>
                <a:path extrusionOk="0" h="323" w="418">
                  <a:moveTo>
                    <a:pt x="209" y="0"/>
                  </a:moveTo>
                  <a:cubicBezTo>
                    <a:pt x="0" y="0"/>
                    <a:pt x="0" y="323"/>
                    <a:pt x="209" y="323"/>
                  </a:cubicBezTo>
                  <a:cubicBezTo>
                    <a:pt x="417" y="323"/>
                    <a:pt x="417" y="0"/>
                    <a:pt x="209"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6" name="Google Shape;1806;p30"/>
            <p:cNvSpPr/>
            <p:nvPr/>
          </p:nvSpPr>
          <p:spPr>
            <a:xfrm>
              <a:off x="452025" y="1974938"/>
              <a:ext cx="9500" cy="7150"/>
            </a:xfrm>
            <a:custGeom>
              <a:rect b="b" l="l" r="r" t="t"/>
              <a:pathLst>
                <a:path extrusionOk="0" h="286" w="380">
                  <a:moveTo>
                    <a:pt x="190" y="1"/>
                  </a:moveTo>
                  <a:cubicBezTo>
                    <a:pt x="0" y="1"/>
                    <a:pt x="0" y="285"/>
                    <a:pt x="190" y="285"/>
                  </a:cubicBezTo>
                  <a:cubicBezTo>
                    <a:pt x="379" y="285"/>
                    <a:pt x="379" y="1"/>
                    <a:pt x="190"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7" name="Google Shape;1807;p30"/>
            <p:cNvSpPr/>
            <p:nvPr/>
          </p:nvSpPr>
          <p:spPr>
            <a:xfrm>
              <a:off x="472875" y="1918538"/>
              <a:ext cx="19925" cy="15200"/>
            </a:xfrm>
            <a:custGeom>
              <a:rect b="b" l="l" r="r" t="t"/>
              <a:pathLst>
                <a:path extrusionOk="0" h="608" w="797">
                  <a:moveTo>
                    <a:pt x="398" y="1"/>
                  </a:moveTo>
                  <a:cubicBezTo>
                    <a:pt x="0" y="1"/>
                    <a:pt x="0" y="608"/>
                    <a:pt x="398" y="608"/>
                  </a:cubicBezTo>
                  <a:cubicBezTo>
                    <a:pt x="797" y="608"/>
                    <a:pt x="797" y="1"/>
                    <a:pt x="398"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8" name="Google Shape;1808;p30"/>
            <p:cNvSpPr/>
            <p:nvPr/>
          </p:nvSpPr>
          <p:spPr>
            <a:xfrm>
              <a:off x="444900" y="1890113"/>
              <a:ext cx="16150" cy="11875"/>
            </a:xfrm>
            <a:custGeom>
              <a:rect b="b" l="l" r="r" t="t"/>
              <a:pathLst>
                <a:path extrusionOk="0" h="475" w="646">
                  <a:moveTo>
                    <a:pt x="323" y="1"/>
                  </a:moveTo>
                  <a:cubicBezTo>
                    <a:pt x="1" y="1"/>
                    <a:pt x="1" y="475"/>
                    <a:pt x="323" y="475"/>
                  </a:cubicBezTo>
                  <a:cubicBezTo>
                    <a:pt x="645" y="475"/>
                    <a:pt x="645" y="1"/>
                    <a:pt x="32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9" name="Google Shape;1809;p30"/>
            <p:cNvSpPr/>
            <p:nvPr/>
          </p:nvSpPr>
          <p:spPr>
            <a:xfrm>
              <a:off x="398475" y="1905288"/>
              <a:ext cx="11875" cy="11400"/>
            </a:xfrm>
            <a:custGeom>
              <a:rect b="b" l="l" r="r" t="t"/>
              <a:pathLst>
                <a:path extrusionOk="0" h="456" w="475">
                  <a:moveTo>
                    <a:pt x="228" y="0"/>
                  </a:moveTo>
                  <a:cubicBezTo>
                    <a:pt x="0" y="57"/>
                    <a:pt x="0" y="398"/>
                    <a:pt x="228" y="455"/>
                  </a:cubicBezTo>
                  <a:cubicBezTo>
                    <a:pt x="474" y="398"/>
                    <a:pt x="474" y="57"/>
                    <a:pt x="228"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0" name="Google Shape;1810;p30"/>
            <p:cNvSpPr/>
            <p:nvPr/>
          </p:nvSpPr>
          <p:spPr>
            <a:xfrm>
              <a:off x="454400" y="1849363"/>
              <a:ext cx="11850" cy="11400"/>
            </a:xfrm>
            <a:custGeom>
              <a:rect b="b" l="l" r="r" t="t"/>
              <a:pathLst>
                <a:path extrusionOk="0" h="456" w="474">
                  <a:moveTo>
                    <a:pt x="246" y="0"/>
                  </a:moveTo>
                  <a:cubicBezTo>
                    <a:pt x="0" y="57"/>
                    <a:pt x="0" y="398"/>
                    <a:pt x="246" y="455"/>
                  </a:cubicBezTo>
                  <a:cubicBezTo>
                    <a:pt x="474" y="398"/>
                    <a:pt x="474" y="57"/>
                    <a:pt x="24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1" name="Google Shape;1811;p30"/>
            <p:cNvSpPr/>
            <p:nvPr/>
          </p:nvSpPr>
          <p:spPr>
            <a:xfrm>
              <a:off x="428800" y="1830863"/>
              <a:ext cx="14725" cy="11400"/>
            </a:xfrm>
            <a:custGeom>
              <a:rect b="b" l="l" r="r" t="t"/>
              <a:pathLst>
                <a:path extrusionOk="0" h="456" w="589">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2" name="Google Shape;1812;p30"/>
            <p:cNvSpPr/>
            <p:nvPr/>
          </p:nvSpPr>
          <p:spPr>
            <a:xfrm>
              <a:off x="440175" y="1765463"/>
              <a:ext cx="18025" cy="14725"/>
            </a:xfrm>
            <a:custGeom>
              <a:rect b="b" l="l" r="r" t="t"/>
              <a:pathLst>
                <a:path extrusionOk="0" h="589" w="721">
                  <a:moveTo>
                    <a:pt x="361" y="1"/>
                  </a:moveTo>
                  <a:cubicBezTo>
                    <a:pt x="0" y="20"/>
                    <a:pt x="0" y="551"/>
                    <a:pt x="361" y="589"/>
                  </a:cubicBezTo>
                  <a:cubicBezTo>
                    <a:pt x="721" y="551"/>
                    <a:pt x="721" y="20"/>
                    <a:pt x="36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3" name="Google Shape;1813;p30"/>
            <p:cNvSpPr/>
            <p:nvPr/>
          </p:nvSpPr>
          <p:spPr>
            <a:xfrm>
              <a:off x="385200" y="1777313"/>
              <a:ext cx="15650" cy="13300"/>
            </a:xfrm>
            <a:custGeom>
              <a:rect b="b" l="l" r="r" t="t"/>
              <a:pathLst>
                <a:path extrusionOk="0" h="532" w="626">
                  <a:moveTo>
                    <a:pt x="323" y="1"/>
                  </a:moveTo>
                  <a:cubicBezTo>
                    <a:pt x="0" y="39"/>
                    <a:pt x="0" y="494"/>
                    <a:pt x="323" y="532"/>
                  </a:cubicBezTo>
                  <a:cubicBezTo>
                    <a:pt x="626" y="494"/>
                    <a:pt x="626" y="39"/>
                    <a:pt x="32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4" name="Google Shape;1814;p30"/>
            <p:cNvSpPr/>
            <p:nvPr/>
          </p:nvSpPr>
          <p:spPr>
            <a:xfrm>
              <a:off x="399875" y="1703388"/>
              <a:ext cx="16150" cy="11875"/>
            </a:xfrm>
            <a:custGeom>
              <a:rect b="b" l="l" r="r" t="t"/>
              <a:pathLst>
                <a:path extrusionOk="0" h="475" w="646">
                  <a:moveTo>
                    <a:pt x="323" y="1"/>
                  </a:moveTo>
                  <a:cubicBezTo>
                    <a:pt x="1" y="1"/>
                    <a:pt x="1" y="474"/>
                    <a:pt x="323" y="474"/>
                  </a:cubicBezTo>
                  <a:cubicBezTo>
                    <a:pt x="646" y="474"/>
                    <a:pt x="646" y="1"/>
                    <a:pt x="32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5" name="Google Shape;1815;p30"/>
            <p:cNvSpPr/>
            <p:nvPr/>
          </p:nvSpPr>
          <p:spPr>
            <a:xfrm>
              <a:off x="354400" y="1709538"/>
              <a:ext cx="17550" cy="14250"/>
            </a:xfrm>
            <a:custGeom>
              <a:rect b="b" l="l" r="r" t="t"/>
              <a:pathLst>
                <a:path extrusionOk="0" h="570" w="702">
                  <a:moveTo>
                    <a:pt x="341" y="1"/>
                  </a:moveTo>
                  <a:cubicBezTo>
                    <a:pt x="0" y="20"/>
                    <a:pt x="0" y="532"/>
                    <a:pt x="341" y="570"/>
                  </a:cubicBezTo>
                  <a:cubicBezTo>
                    <a:pt x="702" y="532"/>
                    <a:pt x="702" y="20"/>
                    <a:pt x="34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6" name="Google Shape;1816;p30"/>
            <p:cNvSpPr/>
            <p:nvPr/>
          </p:nvSpPr>
          <p:spPr>
            <a:xfrm>
              <a:off x="338275" y="1701963"/>
              <a:ext cx="19450" cy="14250"/>
            </a:xfrm>
            <a:custGeom>
              <a:rect b="b" l="l" r="r" t="t"/>
              <a:pathLst>
                <a:path extrusionOk="0" h="570" w="778">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7" name="Google Shape;1817;p30"/>
            <p:cNvSpPr/>
            <p:nvPr/>
          </p:nvSpPr>
          <p:spPr>
            <a:xfrm>
              <a:off x="388050" y="1631363"/>
              <a:ext cx="17550" cy="13750"/>
            </a:xfrm>
            <a:custGeom>
              <a:rect b="b" l="l" r="r" t="t"/>
              <a:pathLst>
                <a:path extrusionOk="0" h="550" w="702">
                  <a:moveTo>
                    <a:pt x="360" y="0"/>
                  </a:moveTo>
                  <a:cubicBezTo>
                    <a:pt x="0" y="0"/>
                    <a:pt x="0" y="550"/>
                    <a:pt x="360" y="550"/>
                  </a:cubicBezTo>
                  <a:cubicBezTo>
                    <a:pt x="701" y="550"/>
                    <a:pt x="701" y="0"/>
                    <a:pt x="360"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8" name="Google Shape;1818;p30"/>
            <p:cNvSpPr/>
            <p:nvPr/>
          </p:nvSpPr>
          <p:spPr>
            <a:xfrm>
              <a:off x="297525" y="1637988"/>
              <a:ext cx="18975" cy="14725"/>
            </a:xfrm>
            <a:custGeom>
              <a:rect b="b" l="l" r="r" t="t"/>
              <a:pathLst>
                <a:path extrusionOk="0" h="589" w="759">
                  <a:moveTo>
                    <a:pt x="379" y="0"/>
                  </a:moveTo>
                  <a:cubicBezTo>
                    <a:pt x="0" y="0"/>
                    <a:pt x="0" y="588"/>
                    <a:pt x="379" y="588"/>
                  </a:cubicBezTo>
                  <a:cubicBezTo>
                    <a:pt x="759" y="588"/>
                    <a:pt x="759" y="0"/>
                    <a:pt x="379"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9" name="Google Shape;1819;p30"/>
            <p:cNvSpPr/>
            <p:nvPr/>
          </p:nvSpPr>
          <p:spPr>
            <a:xfrm>
              <a:off x="356275" y="1585363"/>
              <a:ext cx="20875" cy="15675"/>
            </a:xfrm>
            <a:custGeom>
              <a:rect b="b" l="l" r="r" t="t"/>
              <a:pathLst>
                <a:path extrusionOk="0" h="627" w="835">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0" name="Google Shape;1820;p30"/>
            <p:cNvSpPr/>
            <p:nvPr/>
          </p:nvSpPr>
          <p:spPr>
            <a:xfrm>
              <a:off x="311750" y="1588238"/>
              <a:ext cx="12800" cy="9500"/>
            </a:xfrm>
            <a:custGeom>
              <a:rect b="b" l="l" r="r" t="t"/>
              <a:pathLst>
                <a:path extrusionOk="0" h="380" w="512">
                  <a:moveTo>
                    <a:pt x="265" y="0"/>
                  </a:moveTo>
                  <a:cubicBezTo>
                    <a:pt x="0" y="0"/>
                    <a:pt x="0" y="379"/>
                    <a:pt x="265" y="379"/>
                  </a:cubicBezTo>
                  <a:cubicBezTo>
                    <a:pt x="512" y="379"/>
                    <a:pt x="512" y="0"/>
                    <a:pt x="265"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1" name="Google Shape;1821;p30"/>
            <p:cNvSpPr/>
            <p:nvPr/>
          </p:nvSpPr>
          <p:spPr>
            <a:xfrm>
              <a:off x="285675" y="1574488"/>
              <a:ext cx="20400" cy="15175"/>
            </a:xfrm>
            <a:custGeom>
              <a:rect b="b" l="l" r="r" t="t"/>
              <a:pathLst>
                <a:path extrusionOk="0" h="607" w="816">
                  <a:moveTo>
                    <a:pt x="398" y="0"/>
                  </a:moveTo>
                  <a:cubicBezTo>
                    <a:pt x="0" y="0"/>
                    <a:pt x="0" y="607"/>
                    <a:pt x="398" y="607"/>
                  </a:cubicBezTo>
                  <a:cubicBezTo>
                    <a:pt x="816" y="607"/>
                    <a:pt x="816" y="0"/>
                    <a:pt x="398"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2" name="Google Shape;1822;p30"/>
            <p:cNvSpPr/>
            <p:nvPr/>
          </p:nvSpPr>
          <p:spPr>
            <a:xfrm>
              <a:off x="354400" y="1551263"/>
              <a:ext cx="9975" cy="8550"/>
            </a:xfrm>
            <a:custGeom>
              <a:rect b="b" l="l" r="r" t="t"/>
              <a:pathLst>
                <a:path extrusionOk="0" h="342" w="399">
                  <a:moveTo>
                    <a:pt x="209" y="0"/>
                  </a:moveTo>
                  <a:cubicBezTo>
                    <a:pt x="0" y="38"/>
                    <a:pt x="0" y="323"/>
                    <a:pt x="209" y="342"/>
                  </a:cubicBezTo>
                  <a:cubicBezTo>
                    <a:pt x="398" y="323"/>
                    <a:pt x="398" y="38"/>
                    <a:pt x="209"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3" name="Google Shape;1823;p30"/>
            <p:cNvSpPr/>
            <p:nvPr/>
          </p:nvSpPr>
          <p:spPr>
            <a:xfrm>
              <a:off x="337800" y="1527563"/>
              <a:ext cx="13300" cy="11400"/>
            </a:xfrm>
            <a:custGeom>
              <a:rect b="b" l="l" r="r" t="t"/>
              <a:pathLst>
                <a:path extrusionOk="0" h="456" w="532">
                  <a:moveTo>
                    <a:pt x="266" y="1"/>
                  </a:moveTo>
                  <a:cubicBezTo>
                    <a:pt x="1" y="38"/>
                    <a:pt x="1" y="418"/>
                    <a:pt x="266" y="455"/>
                  </a:cubicBezTo>
                  <a:cubicBezTo>
                    <a:pt x="531" y="418"/>
                    <a:pt x="531" y="38"/>
                    <a:pt x="266"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4" name="Google Shape;1824;p30"/>
            <p:cNvSpPr/>
            <p:nvPr/>
          </p:nvSpPr>
          <p:spPr>
            <a:xfrm>
              <a:off x="272875" y="1700063"/>
              <a:ext cx="23250" cy="18050"/>
            </a:xfrm>
            <a:custGeom>
              <a:rect b="b" l="l" r="r" t="t"/>
              <a:pathLst>
                <a:path extrusionOk="0" h="722" w="930">
                  <a:moveTo>
                    <a:pt x="474" y="1"/>
                  </a:moveTo>
                  <a:cubicBezTo>
                    <a:pt x="0" y="1"/>
                    <a:pt x="0" y="721"/>
                    <a:pt x="474" y="721"/>
                  </a:cubicBezTo>
                  <a:cubicBezTo>
                    <a:pt x="929" y="721"/>
                    <a:pt x="929" y="1"/>
                    <a:pt x="474"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5" name="Google Shape;1825;p30"/>
            <p:cNvSpPr/>
            <p:nvPr/>
          </p:nvSpPr>
          <p:spPr>
            <a:xfrm>
              <a:off x="507000" y="1726138"/>
              <a:ext cx="3800" cy="3350"/>
            </a:xfrm>
            <a:custGeom>
              <a:rect b="b" l="l" r="r" t="t"/>
              <a:pathLst>
                <a:path extrusionOk="0" h="134" w="152">
                  <a:moveTo>
                    <a:pt x="76" y="0"/>
                  </a:moveTo>
                  <a:cubicBezTo>
                    <a:pt x="0" y="0"/>
                    <a:pt x="0" y="114"/>
                    <a:pt x="76" y="133"/>
                  </a:cubicBezTo>
                  <a:cubicBezTo>
                    <a:pt x="152" y="114"/>
                    <a:pt x="152" y="0"/>
                    <a:pt x="7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6" name="Google Shape;1826;p30"/>
            <p:cNvSpPr/>
            <p:nvPr/>
          </p:nvSpPr>
          <p:spPr>
            <a:xfrm>
              <a:off x="485200" y="1780638"/>
              <a:ext cx="18025" cy="13775"/>
            </a:xfrm>
            <a:custGeom>
              <a:rect b="b" l="l" r="r" t="t"/>
              <a:pathLst>
                <a:path extrusionOk="0" h="551" w="721">
                  <a:moveTo>
                    <a:pt x="360" y="1"/>
                  </a:moveTo>
                  <a:cubicBezTo>
                    <a:pt x="0" y="1"/>
                    <a:pt x="0" y="550"/>
                    <a:pt x="360" y="550"/>
                  </a:cubicBezTo>
                  <a:cubicBezTo>
                    <a:pt x="721" y="550"/>
                    <a:pt x="721" y="1"/>
                    <a:pt x="360"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7" name="Google Shape;1827;p30"/>
            <p:cNvSpPr/>
            <p:nvPr/>
          </p:nvSpPr>
          <p:spPr>
            <a:xfrm>
              <a:off x="502250" y="1829463"/>
              <a:ext cx="9500" cy="6175"/>
            </a:xfrm>
            <a:custGeom>
              <a:rect b="b" l="l" r="r" t="t"/>
              <a:pathLst>
                <a:path extrusionOk="0" h="247" w="38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8" name="Google Shape;1828;p30"/>
            <p:cNvSpPr/>
            <p:nvPr/>
          </p:nvSpPr>
          <p:spPr>
            <a:xfrm>
              <a:off x="504150" y="1867838"/>
              <a:ext cx="24675" cy="18975"/>
            </a:xfrm>
            <a:custGeom>
              <a:rect b="b" l="l" r="r" t="t"/>
              <a:pathLst>
                <a:path extrusionOk="0" h="759" w="987">
                  <a:moveTo>
                    <a:pt x="493" y="1"/>
                  </a:moveTo>
                  <a:cubicBezTo>
                    <a:pt x="1" y="1"/>
                    <a:pt x="1" y="759"/>
                    <a:pt x="493" y="759"/>
                  </a:cubicBezTo>
                  <a:cubicBezTo>
                    <a:pt x="986" y="759"/>
                    <a:pt x="986" y="1"/>
                    <a:pt x="49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9" name="Google Shape;1829;p30"/>
            <p:cNvSpPr/>
            <p:nvPr/>
          </p:nvSpPr>
          <p:spPr>
            <a:xfrm>
              <a:off x="360075" y="1880163"/>
              <a:ext cx="20875" cy="17075"/>
            </a:xfrm>
            <a:custGeom>
              <a:rect b="b" l="l" r="r" t="t"/>
              <a:pathLst>
                <a:path extrusionOk="0" h="683" w="835">
                  <a:moveTo>
                    <a:pt x="418" y="0"/>
                  </a:moveTo>
                  <a:cubicBezTo>
                    <a:pt x="1" y="38"/>
                    <a:pt x="1" y="645"/>
                    <a:pt x="418" y="683"/>
                  </a:cubicBezTo>
                  <a:cubicBezTo>
                    <a:pt x="835" y="645"/>
                    <a:pt x="835" y="38"/>
                    <a:pt x="418"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0" name="Google Shape;1830;p30"/>
            <p:cNvSpPr/>
            <p:nvPr/>
          </p:nvSpPr>
          <p:spPr>
            <a:xfrm>
              <a:off x="319325" y="1860263"/>
              <a:ext cx="16125" cy="12350"/>
            </a:xfrm>
            <a:custGeom>
              <a:rect b="b" l="l" r="r" t="t"/>
              <a:pathLst>
                <a:path extrusionOk="0" h="494" w="645">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1" name="Google Shape;1831;p30"/>
            <p:cNvSpPr/>
            <p:nvPr/>
          </p:nvSpPr>
          <p:spPr>
            <a:xfrm>
              <a:off x="325475" y="1808138"/>
              <a:ext cx="15675" cy="11850"/>
            </a:xfrm>
            <a:custGeom>
              <a:rect b="b" l="l" r="r" t="t"/>
              <a:pathLst>
                <a:path extrusionOk="0" h="474" w="627">
                  <a:moveTo>
                    <a:pt x="304" y="0"/>
                  </a:moveTo>
                  <a:cubicBezTo>
                    <a:pt x="1" y="0"/>
                    <a:pt x="1" y="474"/>
                    <a:pt x="304" y="474"/>
                  </a:cubicBezTo>
                  <a:cubicBezTo>
                    <a:pt x="626" y="474"/>
                    <a:pt x="626" y="0"/>
                    <a:pt x="30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2" name="Google Shape;1832;p30"/>
            <p:cNvSpPr/>
            <p:nvPr/>
          </p:nvSpPr>
          <p:spPr>
            <a:xfrm>
              <a:off x="298950" y="1787738"/>
              <a:ext cx="8550" cy="7150"/>
            </a:xfrm>
            <a:custGeom>
              <a:rect b="b" l="l" r="r" t="t"/>
              <a:pathLst>
                <a:path extrusionOk="0" h="286" w="342">
                  <a:moveTo>
                    <a:pt x="171" y="1"/>
                  </a:moveTo>
                  <a:cubicBezTo>
                    <a:pt x="0" y="20"/>
                    <a:pt x="0" y="266"/>
                    <a:pt x="171" y="285"/>
                  </a:cubicBezTo>
                  <a:cubicBezTo>
                    <a:pt x="341" y="266"/>
                    <a:pt x="341" y="20"/>
                    <a:pt x="17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3" name="Google Shape;1833;p30"/>
            <p:cNvSpPr/>
            <p:nvPr/>
          </p:nvSpPr>
          <p:spPr>
            <a:xfrm>
              <a:off x="445850" y="1622338"/>
              <a:ext cx="21825" cy="16625"/>
            </a:xfrm>
            <a:custGeom>
              <a:rect b="b" l="l" r="r" t="t"/>
              <a:pathLst>
                <a:path extrusionOk="0" h="665" w="873">
                  <a:moveTo>
                    <a:pt x="437" y="1"/>
                  </a:moveTo>
                  <a:cubicBezTo>
                    <a:pt x="1" y="1"/>
                    <a:pt x="1" y="664"/>
                    <a:pt x="437" y="664"/>
                  </a:cubicBezTo>
                  <a:cubicBezTo>
                    <a:pt x="873" y="664"/>
                    <a:pt x="873" y="1"/>
                    <a:pt x="437"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4" name="Google Shape;1834;p30"/>
            <p:cNvSpPr/>
            <p:nvPr/>
          </p:nvSpPr>
          <p:spPr>
            <a:xfrm>
              <a:off x="418850" y="1542263"/>
              <a:ext cx="23250" cy="18975"/>
            </a:xfrm>
            <a:custGeom>
              <a:rect b="b" l="l" r="r" t="t"/>
              <a:pathLst>
                <a:path extrusionOk="0" h="759" w="930">
                  <a:moveTo>
                    <a:pt x="474" y="0"/>
                  </a:moveTo>
                  <a:cubicBezTo>
                    <a:pt x="0" y="38"/>
                    <a:pt x="0" y="721"/>
                    <a:pt x="474" y="758"/>
                  </a:cubicBezTo>
                  <a:cubicBezTo>
                    <a:pt x="929" y="721"/>
                    <a:pt x="929" y="38"/>
                    <a:pt x="47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835" name="Google Shape;1835;p30"/>
          <p:cNvSpPr txBox="1"/>
          <p:nvPr>
            <p:ph type="ctrTitle"/>
          </p:nvPr>
        </p:nvSpPr>
        <p:spPr>
          <a:xfrm>
            <a:off x="720000" y="540000"/>
            <a:ext cx="7704000" cy="13509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5200"/>
              <a:buNone/>
              <a:defRPr sz="60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836" name="Google Shape;1836;p30"/>
          <p:cNvSpPr txBox="1"/>
          <p:nvPr>
            <p:ph idx="1" type="subTitle"/>
          </p:nvPr>
        </p:nvSpPr>
        <p:spPr>
          <a:xfrm>
            <a:off x="720000" y="2603948"/>
            <a:ext cx="7704000" cy="9663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1800"/>
              <a:buNone/>
              <a:defRPr sz="1800"/>
            </a:lvl2pPr>
            <a:lvl3pPr lvl="2" rtl="0" algn="ctr">
              <a:lnSpc>
                <a:spcPct val="100000"/>
              </a:lnSpc>
              <a:spcBef>
                <a:spcPts val="0"/>
              </a:spcBef>
              <a:spcAft>
                <a:spcPts val="0"/>
              </a:spcAft>
              <a:buSzPts val="1800"/>
              <a:buNone/>
              <a:defRPr sz="1800"/>
            </a:lvl3pPr>
            <a:lvl4pPr lvl="3" rtl="0" algn="ctr">
              <a:lnSpc>
                <a:spcPct val="100000"/>
              </a:lnSpc>
              <a:spcBef>
                <a:spcPts val="0"/>
              </a:spcBef>
              <a:spcAft>
                <a:spcPts val="0"/>
              </a:spcAft>
              <a:buSzPts val="1800"/>
              <a:buNone/>
              <a:defRPr sz="1800"/>
            </a:lvl4pPr>
            <a:lvl5pPr lvl="4" rtl="0" algn="ctr">
              <a:lnSpc>
                <a:spcPct val="100000"/>
              </a:lnSpc>
              <a:spcBef>
                <a:spcPts val="0"/>
              </a:spcBef>
              <a:spcAft>
                <a:spcPts val="0"/>
              </a:spcAft>
              <a:buSzPts val="1800"/>
              <a:buNone/>
              <a:defRPr sz="1800"/>
            </a:lvl5pPr>
            <a:lvl6pPr lvl="5" rtl="0" algn="ctr">
              <a:lnSpc>
                <a:spcPct val="100000"/>
              </a:lnSpc>
              <a:spcBef>
                <a:spcPts val="0"/>
              </a:spcBef>
              <a:spcAft>
                <a:spcPts val="0"/>
              </a:spcAft>
              <a:buSzPts val="1800"/>
              <a:buNone/>
              <a:defRPr sz="1800"/>
            </a:lvl6pPr>
            <a:lvl7pPr lvl="6" rtl="0" algn="ctr">
              <a:lnSpc>
                <a:spcPct val="100000"/>
              </a:lnSpc>
              <a:spcBef>
                <a:spcPts val="0"/>
              </a:spcBef>
              <a:spcAft>
                <a:spcPts val="0"/>
              </a:spcAft>
              <a:buSzPts val="1800"/>
              <a:buNone/>
              <a:defRPr sz="1800"/>
            </a:lvl7pPr>
            <a:lvl8pPr lvl="7" rtl="0" algn="ctr">
              <a:lnSpc>
                <a:spcPct val="100000"/>
              </a:lnSpc>
              <a:spcBef>
                <a:spcPts val="0"/>
              </a:spcBef>
              <a:spcAft>
                <a:spcPts val="0"/>
              </a:spcAft>
              <a:buSzPts val="1800"/>
              <a:buNone/>
              <a:defRPr sz="1800"/>
            </a:lvl8pPr>
            <a:lvl9pPr lvl="8" rtl="0" algn="ctr">
              <a:lnSpc>
                <a:spcPct val="100000"/>
              </a:lnSpc>
              <a:spcBef>
                <a:spcPts val="0"/>
              </a:spcBef>
              <a:spcAft>
                <a:spcPts val="0"/>
              </a:spcAft>
              <a:buSzPts val="1800"/>
              <a:buNone/>
              <a:defRPr sz="1800"/>
            </a:lvl9pPr>
          </a:lstStyle>
          <a:p/>
        </p:txBody>
      </p:sp>
      <p:sp>
        <p:nvSpPr>
          <p:cNvPr id="1837" name="Google Shape;1837;p30"/>
          <p:cNvSpPr txBox="1"/>
          <p:nvPr/>
        </p:nvSpPr>
        <p:spPr>
          <a:xfrm>
            <a:off x="2646000" y="3628979"/>
            <a:ext cx="3852000" cy="673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chemeClr val="dk2"/>
                </a:solidFill>
                <a:latin typeface="Open Sans SemiBold"/>
                <a:ea typeface="Open Sans SemiBold"/>
                <a:cs typeface="Open Sans SemiBold"/>
                <a:sym typeface="Open Sans SemiBold"/>
              </a:rPr>
              <a:t>CREDITS: This presentation template was created</a:t>
            </a:r>
            <a:r>
              <a:rPr b="1" lang="en" sz="1200">
                <a:solidFill>
                  <a:schemeClr val="dk2"/>
                </a:solidFill>
                <a:latin typeface="Open Sans"/>
                <a:ea typeface="Open Sans"/>
                <a:cs typeface="Open Sans"/>
                <a:sym typeface="Open Sans"/>
              </a:rPr>
              <a:t> </a:t>
            </a:r>
            <a:r>
              <a:rPr b="1" lang="en" sz="1200">
                <a:solidFill>
                  <a:schemeClr val="dk2"/>
                </a:solidFill>
                <a:uFill>
                  <a:noFill/>
                </a:uFill>
                <a:latin typeface="Open Sans"/>
                <a:ea typeface="Open Sans"/>
                <a:cs typeface="Open Sans"/>
                <a:sym typeface="Open Sans"/>
                <a:hlinkClick r:id="rId5">
                  <a:extLst>
                    <a:ext uri="{A12FA001-AC4F-418D-AE19-62706E023703}">
                      <ahyp:hlinkClr val="tx"/>
                    </a:ext>
                  </a:extLst>
                </a:hlinkClick>
              </a:rPr>
              <a:t>by Slidesgo,</a:t>
            </a:r>
            <a:r>
              <a:rPr b="1" lang="en" sz="1200">
                <a:solidFill>
                  <a:schemeClr val="dk2"/>
                </a:solidFill>
                <a:latin typeface="Open Sans"/>
                <a:ea typeface="Open Sans"/>
                <a:cs typeface="Open Sans"/>
                <a:sym typeface="Open Sans"/>
              </a:rPr>
              <a:t> </a:t>
            </a:r>
            <a:r>
              <a:rPr lang="en" sz="1200">
                <a:solidFill>
                  <a:schemeClr val="dk2"/>
                </a:solidFill>
                <a:latin typeface="Open Sans SemiBold"/>
                <a:ea typeface="Open Sans SemiBold"/>
                <a:cs typeface="Open Sans SemiBold"/>
                <a:sym typeface="Open Sans SemiBold"/>
              </a:rPr>
              <a:t>including icons</a:t>
            </a:r>
            <a:r>
              <a:rPr b="1" lang="en" sz="1200">
                <a:solidFill>
                  <a:schemeClr val="dk2"/>
                </a:solidFill>
                <a:latin typeface="Open Sans"/>
                <a:ea typeface="Open Sans"/>
                <a:cs typeface="Open Sans"/>
                <a:sym typeface="Open Sans"/>
              </a:rPr>
              <a:t> </a:t>
            </a:r>
            <a:r>
              <a:rPr b="1" lang="en" sz="1200">
                <a:solidFill>
                  <a:schemeClr val="dk2"/>
                </a:solidFill>
                <a:uFill>
                  <a:noFill/>
                </a:uFill>
                <a:latin typeface="Open Sans"/>
                <a:ea typeface="Open Sans"/>
                <a:cs typeface="Open Sans"/>
                <a:sym typeface="Open Sans"/>
                <a:hlinkClick r:id="rId6">
                  <a:extLst>
                    <a:ext uri="{A12FA001-AC4F-418D-AE19-62706E023703}">
                      <ahyp:hlinkClr val="tx"/>
                    </a:ext>
                  </a:extLst>
                </a:hlinkClick>
              </a:rPr>
              <a:t>by Flaticon,</a:t>
            </a:r>
            <a:r>
              <a:rPr b="1" lang="en" sz="1200">
                <a:solidFill>
                  <a:schemeClr val="dk2"/>
                </a:solidFill>
                <a:latin typeface="Open Sans"/>
                <a:ea typeface="Open Sans"/>
                <a:cs typeface="Open Sans"/>
                <a:sym typeface="Open Sans"/>
              </a:rPr>
              <a:t> i</a:t>
            </a:r>
            <a:r>
              <a:rPr lang="en" sz="1200">
                <a:solidFill>
                  <a:schemeClr val="dk2"/>
                </a:solidFill>
                <a:latin typeface="Open Sans SemiBold"/>
                <a:ea typeface="Open Sans SemiBold"/>
                <a:cs typeface="Open Sans SemiBold"/>
                <a:sym typeface="Open Sans SemiBold"/>
              </a:rPr>
              <a:t>nfographics &amp; images </a:t>
            </a:r>
            <a:r>
              <a:rPr b="1" lang="en" sz="1200">
                <a:solidFill>
                  <a:schemeClr val="dk2"/>
                </a:solidFill>
                <a:uFill>
                  <a:noFill/>
                </a:uFill>
                <a:latin typeface="Open Sans"/>
                <a:ea typeface="Open Sans"/>
                <a:cs typeface="Open Sans"/>
                <a:sym typeface="Open Sans"/>
                <a:hlinkClick r:id="rId7">
                  <a:extLst>
                    <a:ext uri="{A12FA001-AC4F-418D-AE19-62706E023703}">
                      <ahyp:hlinkClr val="tx"/>
                    </a:ext>
                  </a:extLst>
                </a:hlinkClick>
              </a:rPr>
              <a:t>by Freepik</a:t>
            </a:r>
            <a:r>
              <a:rPr b="1" lang="en" sz="1200">
                <a:solidFill>
                  <a:schemeClr val="dk2"/>
                </a:solidFill>
                <a:latin typeface="Open Sans"/>
                <a:ea typeface="Open Sans"/>
                <a:cs typeface="Open Sans"/>
                <a:sym typeface="Open Sans"/>
              </a:rPr>
              <a:t> </a:t>
            </a:r>
            <a:endParaRPr b="1" sz="1200">
              <a:solidFill>
                <a:schemeClr val="dk2"/>
              </a:solidFill>
              <a:latin typeface="Open Sans"/>
              <a:ea typeface="Open Sans"/>
              <a:cs typeface="Open Sans"/>
              <a:sym typeface="Open Sans"/>
            </a:endParaRPr>
          </a:p>
        </p:txBody>
      </p:sp>
      <p:sp>
        <p:nvSpPr>
          <p:cNvPr id="1838" name="Google Shape;1838;p30"/>
          <p:cNvSpPr/>
          <p:nvPr/>
        </p:nvSpPr>
        <p:spPr>
          <a:xfrm>
            <a:off x="5570568" y="-2413037"/>
            <a:ext cx="4624024" cy="7256966"/>
          </a:xfrm>
          <a:custGeom>
            <a:rect b="b" l="l" r="r" t="t"/>
            <a:pathLst>
              <a:path extrusionOk="0" h="94461" w="55812">
                <a:moveTo>
                  <a:pt x="36054" y="83719"/>
                </a:moveTo>
                <a:cubicBezTo>
                  <a:pt x="36059" y="85810"/>
                  <a:pt x="36230" y="87883"/>
                  <a:pt x="36585" y="89937"/>
                </a:cubicBezTo>
                <a:cubicBezTo>
                  <a:pt x="36680" y="90449"/>
                  <a:pt x="36775" y="90942"/>
                  <a:pt x="36888" y="91454"/>
                </a:cubicBezTo>
                <a:cubicBezTo>
                  <a:pt x="36926" y="91719"/>
                  <a:pt x="37002" y="91984"/>
                  <a:pt x="37059" y="92250"/>
                </a:cubicBezTo>
                <a:cubicBezTo>
                  <a:pt x="37097" y="92439"/>
                  <a:pt x="37305" y="92856"/>
                  <a:pt x="37211" y="93046"/>
                </a:cubicBezTo>
                <a:cubicBezTo>
                  <a:pt x="37154" y="93160"/>
                  <a:pt x="36831" y="93255"/>
                  <a:pt x="36718" y="93311"/>
                </a:cubicBezTo>
                <a:cubicBezTo>
                  <a:pt x="36509" y="93425"/>
                  <a:pt x="36282" y="93539"/>
                  <a:pt x="36035" y="93634"/>
                </a:cubicBezTo>
                <a:cubicBezTo>
                  <a:pt x="35599" y="93804"/>
                  <a:pt x="35144" y="93937"/>
                  <a:pt x="34689" y="93994"/>
                </a:cubicBezTo>
                <a:cubicBezTo>
                  <a:pt x="34597" y="94004"/>
                  <a:pt x="34505" y="94009"/>
                  <a:pt x="34414" y="94009"/>
                </a:cubicBezTo>
                <a:cubicBezTo>
                  <a:pt x="33623" y="94009"/>
                  <a:pt x="32889" y="93638"/>
                  <a:pt x="32566" y="92856"/>
                </a:cubicBezTo>
                <a:cubicBezTo>
                  <a:pt x="32244" y="92041"/>
                  <a:pt x="32471" y="91093"/>
                  <a:pt x="32756" y="90297"/>
                </a:cubicBezTo>
                <a:cubicBezTo>
                  <a:pt x="33362" y="88572"/>
                  <a:pt x="34234" y="86923"/>
                  <a:pt x="35125" y="85331"/>
                </a:cubicBezTo>
                <a:cubicBezTo>
                  <a:pt x="35426" y="84788"/>
                  <a:pt x="35736" y="84251"/>
                  <a:pt x="36054" y="83719"/>
                </a:cubicBezTo>
                <a:close/>
                <a:moveTo>
                  <a:pt x="43850" y="72899"/>
                </a:moveTo>
                <a:cubicBezTo>
                  <a:pt x="43926" y="74041"/>
                  <a:pt x="43988" y="75183"/>
                  <a:pt x="44035" y="76326"/>
                </a:cubicBezTo>
                <a:cubicBezTo>
                  <a:pt x="44111" y="78487"/>
                  <a:pt x="44149" y="80629"/>
                  <a:pt x="44130" y="82790"/>
                </a:cubicBezTo>
                <a:cubicBezTo>
                  <a:pt x="44111" y="83871"/>
                  <a:pt x="44092" y="84970"/>
                  <a:pt x="44054" y="86051"/>
                </a:cubicBezTo>
                <a:cubicBezTo>
                  <a:pt x="44016" y="87037"/>
                  <a:pt x="44092" y="88117"/>
                  <a:pt x="43864" y="89065"/>
                </a:cubicBezTo>
                <a:cubicBezTo>
                  <a:pt x="43789" y="89463"/>
                  <a:pt x="43599" y="89823"/>
                  <a:pt x="43334" y="90127"/>
                </a:cubicBezTo>
                <a:cubicBezTo>
                  <a:pt x="43194" y="90249"/>
                  <a:pt x="43052" y="90301"/>
                  <a:pt x="42914" y="90301"/>
                </a:cubicBezTo>
                <a:cubicBezTo>
                  <a:pt x="42585" y="90301"/>
                  <a:pt x="42287" y="90001"/>
                  <a:pt x="42139" y="89653"/>
                </a:cubicBezTo>
                <a:cubicBezTo>
                  <a:pt x="41874" y="88970"/>
                  <a:pt x="41760" y="88193"/>
                  <a:pt x="41609" y="87473"/>
                </a:cubicBezTo>
                <a:cubicBezTo>
                  <a:pt x="41324" y="86165"/>
                  <a:pt x="41021" y="84724"/>
                  <a:pt x="40149" y="83643"/>
                </a:cubicBezTo>
                <a:cubicBezTo>
                  <a:pt x="39770" y="83169"/>
                  <a:pt x="39277" y="82809"/>
                  <a:pt x="38708" y="82582"/>
                </a:cubicBezTo>
                <a:cubicBezTo>
                  <a:pt x="38695" y="82577"/>
                  <a:pt x="38683" y="82574"/>
                  <a:pt x="38671" y="82574"/>
                </a:cubicBezTo>
                <a:cubicBezTo>
                  <a:pt x="38594" y="82574"/>
                  <a:pt x="38540" y="82668"/>
                  <a:pt x="38557" y="82733"/>
                </a:cubicBezTo>
                <a:cubicBezTo>
                  <a:pt x="38917" y="84667"/>
                  <a:pt x="39277" y="86601"/>
                  <a:pt x="39618" y="88534"/>
                </a:cubicBezTo>
                <a:lnTo>
                  <a:pt x="40149" y="91397"/>
                </a:lnTo>
                <a:cubicBezTo>
                  <a:pt x="40263" y="92136"/>
                  <a:pt x="40452" y="92875"/>
                  <a:pt x="40187" y="93596"/>
                </a:cubicBezTo>
                <a:cubicBezTo>
                  <a:pt x="40092" y="93861"/>
                  <a:pt x="39921" y="94183"/>
                  <a:pt x="39618" y="94240"/>
                </a:cubicBezTo>
                <a:cubicBezTo>
                  <a:pt x="39604" y="94243"/>
                  <a:pt x="39590" y="94244"/>
                  <a:pt x="39576" y="94244"/>
                </a:cubicBezTo>
                <a:cubicBezTo>
                  <a:pt x="39294" y="94244"/>
                  <a:pt x="39081" y="93717"/>
                  <a:pt x="38955" y="93482"/>
                </a:cubicBezTo>
                <a:cubicBezTo>
                  <a:pt x="38670" y="92856"/>
                  <a:pt x="38462" y="92193"/>
                  <a:pt x="38348" y="91511"/>
                </a:cubicBezTo>
                <a:cubicBezTo>
                  <a:pt x="38083" y="90146"/>
                  <a:pt x="38045" y="88762"/>
                  <a:pt x="37855" y="87397"/>
                </a:cubicBezTo>
                <a:cubicBezTo>
                  <a:pt x="37647" y="85994"/>
                  <a:pt x="37230" y="84610"/>
                  <a:pt x="36244" y="83549"/>
                </a:cubicBezTo>
                <a:cubicBezTo>
                  <a:pt x="36227" y="83526"/>
                  <a:pt x="36203" y="83515"/>
                  <a:pt x="36178" y="83514"/>
                </a:cubicBezTo>
                <a:lnTo>
                  <a:pt x="36178" y="83514"/>
                </a:lnTo>
                <a:cubicBezTo>
                  <a:pt x="38436" y="79777"/>
                  <a:pt x="41102" y="76305"/>
                  <a:pt x="43850" y="72899"/>
                </a:cubicBezTo>
                <a:close/>
                <a:moveTo>
                  <a:pt x="124" y="0"/>
                </a:moveTo>
                <a:cubicBezTo>
                  <a:pt x="60" y="0"/>
                  <a:pt x="1" y="49"/>
                  <a:pt x="36" y="119"/>
                </a:cubicBezTo>
                <a:lnTo>
                  <a:pt x="17" y="119"/>
                </a:lnTo>
                <a:cubicBezTo>
                  <a:pt x="2955" y="8498"/>
                  <a:pt x="5989" y="16839"/>
                  <a:pt x="9135" y="25123"/>
                </a:cubicBezTo>
                <a:cubicBezTo>
                  <a:pt x="9894" y="27152"/>
                  <a:pt x="10671" y="29180"/>
                  <a:pt x="11467" y="31208"/>
                </a:cubicBezTo>
                <a:cubicBezTo>
                  <a:pt x="12168" y="33028"/>
                  <a:pt x="12794" y="34905"/>
                  <a:pt x="13647" y="36649"/>
                </a:cubicBezTo>
                <a:cubicBezTo>
                  <a:pt x="14292" y="37976"/>
                  <a:pt x="15221" y="39246"/>
                  <a:pt x="16623" y="39796"/>
                </a:cubicBezTo>
                <a:cubicBezTo>
                  <a:pt x="17283" y="40054"/>
                  <a:pt x="17979" y="40142"/>
                  <a:pt x="18690" y="40142"/>
                </a:cubicBezTo>
                <a:cubicBezTo>
                  <a:pt x="19959" y="40142"/>
                  <a:pt x="21272" y="39862"/>
                  <a:pt x="22500" y="39777"/>
                </a:cubicBezTo>
                <a:cubicBezTo>
                  <a:pt x="23246" y="39726"/>
                  <a:pt x="23995" y="39701"/>
                  <a:pt x="24747" y="39701"/>
                </a:cubicBezTo>
                <a:cubicBezTo>
                  <a:pt x="26249" y="39701"/>
                  <a:pt x="27757" y="39802"/>
                  <a:pt x="29249" y="40004"/>
                </a:cubicBezTo>
                <a:cubicBezTo>
                  <a:pt x="31106" y="40270"/>
                  <a:pt x="33021" y="40668"/>
                  <a:pt x="34727" y="41502"/>
                </a:cubicBezTo>
                <a:cubicBezTo>
                  <a:pt x="36433" y="42317"/>
                  <a:pt x="37836" y="43682"/>
                  <a:pt x="38708" y="45350"/>
                </a:cubicBezTo>
                <a:cubicBezTo>
                  <a:pt x="39580" y="46981"/>
                  <a:pt x="40054" y="48782"/>
                  <a:pt x="40471" y="50545"/>
                </a:cubicBezTo>
                <a:cubicBezTo>
                  <a:pt x="42179" y="57664"/>
                  <a:pt x="43282" y="64918"/>
                  <a:pt x="43803" y="72216"/>
                </a:cubicBezTo>
                <a:lnTo>
                  <a:pt x="43803" y="72216"/>
                </a:lnTo>
                <a:cubicBezTo>
                  <a:pt x="43494" y="72599"/>
                  <a:pt x="43186" y="72983"/>
                  <a:pt x="42879" y="73369"/>
                </a:cubicBezTo>
                <a:cubicBezTo>
                  <a:pt x="40831" y="75966"/>
                  <a:pt x="38822" y="78601"/>
                  <a:pt x="37021" y="81387"/>
                </a:cubicBezTo>
                <a:cubicBezTo>
                  <a:pt x="35277" y="84098"/>
                  <a:pt x="33571" y="87018"/>
                  <a:pt x="32471" y="90070"/>
                </a:cubicBezTo>
                <a:cubicBezTo>
                  <a:pt x="31997" y="91359"/>
                  <a:pt x="31770" y="93198"/>
                  <a:pt x="33154" y="94013"/>
                </a:cubicBezTo>
                <a:cubicBezTo>
                  <a:pt x="33534" y="94235"/>
                  <a:pt x="33946" y="94326"/>
                  <a:pt x="34367" y="94326"/>
                </a:cubicBezTo>
                <a:cubicBezTo>
                  <a:pt x="35456" y="94326"/>
                  <a:pt x="36609" y="93717"/>
                  <a:pt x="37457" y="93198"/>
                </a:cubicBezTo>
                <a:cubicBezTo>
                  <a:pt x="37514" y="93160"/>
                  <a:pt x="37533" y="93103"/>
                  <a:pt x="37514" y="93046"/>
                </a:cubicBezTo>
                <a:cubicBezTo>
                  <a:pt x="36725" y="90076"/>
                  <a:pt x="36309" y="87016"/>
                  <a:pt x="36300" y="83937"/>
                </a:cubicBezTo>
                <a:lnTo>
                  <a:pt x="36300" y="83937"/>
                </a:lnTo>
                <a:cubicBezTo>
                  <a:pt x="38208" y="86250"/>
                  <a:pt x="37579" y="89653"/>
                  <a:pt x="38348" y="92383"/>
                </a:cubicBezTo>
                <a:cubicBezTo>
                  <a:pt x="38500" y="93065"/>
                  <a:pt x="38803" y="93710"/>
                  <a:pt x="39201" y="94297"/>
                </a:cubicBezTo>
                <a:cubicBezTo>
                  <a:pt x="39289" y="94413"/>
                  <a:pt x="39407" y="94460"/>
                  <a:pt x="39532" y="94460"/>
                </a:cubicBezTo>
                <a:cubicBezTo>
                  <a:pt x="39756" y="94460"/>
                  <a:pt x="40003" y="94309"/>
                  <a:pt x="40149" y="94127"/>
                </a:cubicBezTo>
                <a:cubicBezTo>
                  <a:pt x="40490" y="93728"/>
                  <a:pt x="40566" y="93103"/>
                  <a:pt x="40547" y="92591"/>
                </a:cubicBezTo>
                <a:cubicBezTo>
                  <a:pt x="40509" y="91681"/>
                  <a:pt x="40244" y="90752"/>
                  <a:pt x="40092" y="89861"/>
                </a:cubicBezTo>
                <a:cubicBezTo>
                  <a:pt x="39670" y="87551"/>
                  <a:pt x="39266" y="85241"/>
                  <a:pt x="38846" y="82914"/>
                </a:cubicBezTo>
                <a:lnTo>
                  <a:pt x="38846" y="82914"/>
                </a:lnTo>
                <a:cubicBezTo>
                  <a:pt x="40217" y="83575"/>
                  <a:pt x="40753" y="85091"/>
                  <a:pt x="41116" y="86487"/>
                </a:cubicBezTo>
                <a:cubicBezTo>
                  <a:pt x="41305" y="87245"/>
                  <a:pt x="41438" y="88022"/>
                  <a:pt x="41628" y="88781"/>
                </a:cubicBezTo>
                <a:cubicBezTo>
                  <a:pt x="41760" y="89349"/>
                  <a:pt x="41874" y="90146"/>
                  <a:pt x="42443" y="90468"/>
                </a:cubicBezTo>
                <a:cubicBezTo>
                  <a:pt x="42589" y="90550"/>
                  <a:pt x="42735" y="90587"/>
                  <a:pt x="42876" y="90587"/>
                </a:cubicBezTo>
                <a:cubicBezTo>
                  <a:pt x="43193" y="90587"/>
                  <a:pt x="43484" y="90402"/>
                  <a:pt x="43694" y="90127"/>
                </a:cubicBezTo>
                <a:cubicBezTo>
                  <a:pt x="44168" y="89539"/>
                  <a:pt x="44225" y="88781"/>
                  <a:pt x="44263" y="88060"/>
                </a:cubicBezTo>
                <a:cubicBezTo>
                  <a:pt x="44376" y="85842"/>
                  <a:pt x="44433" y="83624"/>
                  <a:pt x="44433" y="81425"/>
                </a:cubicBezTo>
                <a:cubicBezTo>
                  <a:pt x="44433" y="78462"/>
                  <a:pt x="44333" y="75502"/>
                  <a:pt x="44134" y="72549"/>
                </a:cubicBezTo>
                <a:lnTo>
                  <a:pt x="44134" y="72549"/>
                </a:lnTo>
                <a:cubicBezTo>
                  <a:pt x="45525" y="70831"/>
                  <a:pt x="46934" y="69129"/>
                  <a:pt x="48319" y="67416"/>
                </a:cubicBezTo>
                <a:cubicBezTo>
                  <a:pt x="50916" y="64213"/>
                  <a:pt x="53457" y="60952"/>
                  <a:pt x="55694" y="57464"/>
                </a:cubicBezTo>
                <a:cubicBezTo>
                  <a:pt x="55812" y="57293"/>
                  <a:pt x="55657" y="57122"/>
                  <a:pt x="55493" y="57122"/>
                </a:cubicBezTo>
                <a:cubicBezTo>
                  <a:pt x="55421" y="57122"/>
                  <a:pt x="55348" y="57155"/>
                  <a:pt x="55295" y="57236"/>
                </a:cubicBezTo>
                <a:cubicBezTo>
                  <a:pt x="51966" y="62402"/>
                  <a:pt x="47953" y="67087"/>
                  <a:pt x="44086" y="71866"/>
                </a:cubicBezTo>
                <a:lnTo>
                  <a:pt x="44086" y="71866"/>
                </a:lnTo>
                <a:cubicBezTo>
                  <a:pt x="43682" y="66321"/>
                  <a:pt x="42926" y="60806"/>
                  <a:pt x="41817" y="55360"/>
                </a:cubicBezTo>
                <a:cubicBezTo>
                  <a:pt x="41400" y="53255"/>
                  <a:pt x="40945" y="51132"/>
                  <a:pt x="40376" y="49066"/>
                </a:cubicBezTo>
                <a:cubicBezTo>
                  <a:pt x="39921" y="47379"/>
                  <a:pt x="39315" y="45673"/>
                  <a:pt x="38310" y="44213"/>
                </a:cubicBezTo>
                <a:cubicBezTo>
                  <a:pt x="36130" y="41104"/>
                  <a:pt x="32301" y="40175"/>
                  <a:pt x="28737" y="39739"/>
                </a:cubicBezTo>
                <a:cubicBezTo>
                  <a:pt x="27406" y="39567"/>
                  <a:pt x="26076" y="39485"/>
                  <a:pt x="24745" y="39485"/>
                </a:cubicBezTo>
                <a:cubicBezTo>
                  <a:pt x="23877" y="39485"/>
                  <a:pt x="23008" y="39520"/>
                  <a:pt x="22140" y="39587"/>
                </a:cubicBezTo>
                <a:cubicBezTo>
                  <a:pt x="21041" y="39680"/>
                  <a:pt x="19854" y="39911"/>
                  <a:pt x="18707" y="39911"/>
                </a:cubicBezTo>
                <a:cubicBezTo>
                  <a:pt x="17736" y="39911"/>
                  <a:pt x="16794" y="39745"/>
                  <a:pt x="15960" y="39189"/>
                </a:cubicBezTo>
                <a:cubicBezTo>
                  <a:pt x="14519" y="38204"/>
                  <a:pt x="13780" y="36479"/>
                  <a:pt x="13173" y="34924"/>
                </a:cubicBezTo>
                <a:cubicBezTo>
                  <a:pt x="12339" y="32820"/>
                  <a:pt x="11543" y="30735"/>
                  <a:pt x="10728" y="28630"/>
                </a:cubicBezTo>
                <a:cubicBezTo>
                  <a:pt x="7505" y="20194"/>
                  <a:pt x="4377" y="11721"/>
                  <a:pt x="1344" y="3228"/>
                </a:cubicBezTo>
                <a:cubicBezTo>
                  <a:pt x="965" y="2166"/>
                  <a:pt x="586" y="1124"/>
                  <a:pt x="226" y="62"/>
                </a:cubicBezTo>
                <a:cubicBezTo>
                  <a:pt x="204" y="19"/>
                  <a:pt x="163" y="0"/>
                  <a:pt x="124" y="0"/>
                </a:cubicBezTo>
                <a:close/>
              </a:path>
            </a:pathLst>
          </a:custGeom>
          <a:solidFill>
            <a:srgbClr val="1C5F6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8" name="Shape 168"/>
        <p:cNvGrpSpPr/>
        <p:nvPr/>
      </p:nvGrpSpPr>
      <p:grpSpPr>
        <a:xfrm>
          <a:off x="0" y="0"/>
          <a:ext cx="0" cy="0"/>
          <a:chOff x="0" y="0"/>
          <a:chExt cx="0" cy="0"/>
        </a:xfrm>
      </p:grpSpPr>
      <p:sp>
        <p:nvSpPr>
          <p:cNvPr id="169" name="Google Shape;169;p4"/>
          <p:cNvSpPr txBox="1"/>
          <p:nvPr>
            <p:ph idx="1" type="body"/>
          </p:nvPr>
        </p:nvSpPr>
        <p:spPr>
          <a:xfrm>
            <a:off x="720000" y="1055850"/>
            <a:ext cx="7704000" cy="3513000"/>
          </a:xfrm>
          <a:prstGeom prst="rect">
            <a:avLst/>
          </a:prstGeom>
        </p:spPr>
        <p:txBody>
          <a:bodyPr anchorCtr="0" anchor="t" bIns="91425" lIns="91425" spcFirstLastPara="1" rIns="91425" wrap="square" tIns="91425">
            <a:noAutofit/>
          </a:bodyPr>
          <a:lstStyle>
            <a:lvl1pPr indent="-317500" lvl="0" marL="457200" rtl="0">
              <a:lnSpc>
                <a:spcPct val="100000"/>
              </a:lnSpc>
              <a:spcBef>
                <a:spcPts val="0"/>
              </a:spcBef>
              <a:spcAft>
                <a:spcPts val="0"/>
              </a:spcAft>
              <a:buClr>
                <a:schemeClr val="accent1"/>
              </a:buClr>
              <a:buSzPts val="1400"/>
              <a:buChar char="●"/>
              <a:defRPr sz="1200">
                <a:solidFill>
                  <a:srgbClr val="434343"/>
                </a:solidFill>
              </a:defRPr>
            </a:lvl1pPr>
            <a:lvl2pPr indent="-317500" lvl="1" marL="914400" rtl="0">
              <a:lnSpc>
                <a:spcPct val="100000"/>
              </a:lnSpc>
              <a:spcBef>
                <a:spcPts val="1600"/>
              </a:spcBef>
              <a:spcAft>
                <a:spcPts val="0"/>
              </a:spcAft>
              <a:buClr>
                <a:srgbClr val="434343"/>
              </a:buClr>
              <a:buSzPts val="1400"/>
              <a:buChar char="○"/>
              <a:defRPr>
                <a:solidFill>
                  <a:srgbClr val="434343"/>
                </a:solidFill>
              </a:defRPr>
            </a:lvl2pPr>
            <a:lvl3pPr indent="-317500" lvl="2" marL="1371600" rtl="0">
              <a:lnSpc>
                <a:spcPct val="100000"/>
              </a:lnSpc>
              <a:spcBef>
                <a:spcPts val="1600"/>
              </a:spcBef>
              <a:spcAft>
                <a:spcPts val="0"/>
              </a:spcAft>
              <a:buClr>
                <a:srgbClr val="434343"/>
              </a:buClr>
              <a:buSzPts val="1400"/>
              <a:buChar char="■"/>
              <a:defRPr>
                <a:solidFill>
                  <a:srgbClr val="434343"/>
                </a:solidFill>
              </a:defRPr>
            </a:lvl3pPr>
            <a:lvl4pPr indent="-317500" lvl="3" marL="1828800" rtl="0">
              <a:lnSpc>
                <a:spcPct val="100000"/>
              </a:lnSpc>
              <a:spcBef>
                <a:spcPts val="1600"/>
              </a:spcBef>
              <a:spcAft>
                <a:spcPts val="0"/>
              </a:spcAft>
              <a:buClr>
                <a:srgbClr val="434343"/>
              </a:buClr>
              <a:buSzPts val="1400"/>
              <a:buChar char="●"/>
              <a:defRPr>
                <a:solidFill>
                  <a:srgbClr val="434343"/>
                </a:solidFill>
              </a:defRPr>
            </a:lvl4pPr>
            <a:lvl5pPr indent="-317500" lvl="4" marL="2286000" rtl="0">
              <a:lnSpc>
                <a:spcPct val="100000"/>
              </a:lnSpc>
              <a:spcBef>
                <a:spcPts val="1600"/>
              </a:spcBef>
              <a:spcAft>
                <a:spcPts val="0"/>
              </a:spcAft>
              <a:buClr>
                <a:srgbClr val="434343"/>
              </a:buClr>
              <a:buSzPts val="1400"/>
              <a:buChar char="○"/>
              <a:defRPr>
                <a:solidFill>
                  <a:srgbClr val="434343"/>
                </a:solidFill>
              </a:defRPr>
            </a:lvl5pPr>
            <a:lvl6pPr indent="-317500" lvl="5" marL="2743200" rtl="0">
              <a:lnSpc>
                <a:spcPct val="100000"/>
              </a:lnSpc>
              <a:spcBef>
                <a:spcPts val="1600"/>
              </a:spcBef>
              <a:spcAft>
                <a:spcPts val="0"/>
              </a:spcAft>
              <a:buClr>
                <a:srgbClr val="434343"/>
              </a:buClr>
              <a:buSzPts val="1400"/>
              <a:buChar char="■"/>
              <a:defRPr>
                <a:solidFill>
                  <a:srgbClr val="434343"/>
                </a:solidFill>
              </a:defRPr>
            </a:lvl6pPr>
            <a:lvl7pPr indent="-317500" lvl="6" marL="3200400" rtl="0">
              <a:lnSpc>
                <a:spcPct val="100000"/>
              </a:lnSpc>
              <a:spcBef>
                <a:spcPts val="1600"/>
              </a:spcBef>
              <a:spcAft>
                <a:spcPts val="0"/>
              </a:spcAft>
              <a:buClr>
                <a:srgbClr val="434343"/>
              </a:buClr>
              <a:buSzPts val="1400"/>
              <a:buChar char="●"/>
              <a:defRPr>
                <a:solidFill>
                  <a:srgbClr val="434343"/>
                </a:solidFill>
              </a:defRPr>
            </a:lvl7pPr>
            <a:lvl8pPr indent="-317500" lvl="7" marL="3657600" rtl="0">
              <a:lnSpc>
                <a:spcPct val="100000"/>
              </a:lnSpc>
              <a:spcBef>
                <a:spcPts val="1600"/>
              </a:spcBef>
              <a:spcAft>
                <a:spcPts val="0"/>
              </a:spcAft>
              <a:buClr>
                <a:srgbClr val="434343"/>
              </a:buClr>
              <a:buSzPts val="1400"/>
              <a:buChar char="○"/>
              <a:defRPr>
                <a:solidFill>
                  <a:srgbClr val="434343"/>
                </a:solidFill>
              </a:defRPr>
            </a:lvl8pPr>
            <a:lvl9pPr indent="-317500" lvl="8" marL="4114800" rtl="0">
              <a:lnSpc>
                <a:spcPct val="100000"/>
              </a:lnSpc>
              <a:spcBef>
                <a:spcPts val="1600"/>
              </a:spcBef>
              <a:spcAft>
                <a:spcPts val="1600"/>
              </a:spcAft>
              <a:buClr>
                <a:srgbClr val="434343"/>
              </a:buClr>
              <a:buSzPts val="1400"/>
              <a:buChar char="■"/>
              <a:defRPr>
                <a:solidFill>
                  <a:srgbClr val="434343"/>
                </a:solidFill>
              </a:defRPr>
            </a:lvl9pPr>
          </a:lstStyle>
          <a:p/>
        </p:txBody>
      </p:sp>
      <p:pic>
        <p:nvPicPr>
          <p:cNvPr id="170" name="Google Shape;170;p4"/>
          <p:cNvPicPr preferRelativeResize="0"/>
          <p:nvPr/>
        </p:nvPicPr>
        <p:blipFill>
          <a:blip r:embed="rId2">
            <a:alphaModFix amt="66000"/>
          </a:blip>
          <a:stretch>
            <a:fillRect/>
          </a:stretch>
        </p:blipFill>
        <p:spPr>
          <a:xfrm flipH="1" rot="1326165">
            <a:off x="7658780" y="-1091242"/>
            <a:ext cx="3297389" cy="2276634"/>
          </a:xfrm>
          <a:prstGeom prst="rect">
            <a:avLst/>
          </a:prstGeom>
          <a:noFill/>
          <a:ln>
            <a:noFill/>
          </a:ln>
        </p:spPr>
      </p:pic>
      <p:pic>
        <p:nvPicPr>
          <p:cNvPr id="171" name="Google Shape;171;p4"/>
          <p:cNvPicPr preferRelativeResize="0"/>
          <p:nvPr/>
        </p:nvPicPr>
        <p:blipFill>
          <a:blip r:embed="rId3">
            <a:alphaModFix amt="67000"/>
          </a:blip>
          <a:stretch>
            <a:fillRect/>
          </a:stretch>
        </p:blipFill>
        <p:spPr>
          <a:xfrm flipH="1" rot="5400000">
            <a:off x="7116014" y="-515250"/>
            <a:ext cx="2894875" cy="2593326"/>
          </a:xfrm>
          <a:prstGeom prst="rect">
            <a:avLst/>
          </a:prstGeom>
          <a:noFill/>
          <a:ln>
            <a:noFill/>
          </a:ln>
        </p:spPr>
      </p:pic>
      <p:pic>
        <p:nvPicPr>
          <p:cNvPr id="172" name="Google Shape;172;p4"/>
          <p:cNvPicPr preferRelativeResize="0"/>
          <p:nvPr/>
        </p:nvPicPr>
        <p:blipFill>
          <a:blip r:embed="rId2">
            <a:alphaModFix amt="66000"/>
          </a:blip>
          <a:stretch>
            <a:fillRect/>
          </a:stretch>
        </p:blipFill>
        <p:spPr>
          <a:xfrm flipH="1" rot="5547182">
            <a:off x="-1959645" y="2413033"/>
            <a:ext cx="3297391" cy="2276632"/>
          </a:xfrm>
          <a:prstGeom prst="rect">
            <a:avLst/>
          </a:prstGeom>
          <a:noFill/>
          <a:ln>
            <a:noFill/>
          </a:ln>
        </p:spPr>
      </p:pic>
      <p:pic>
        <p:nvPicPr>
          <p:cNvPr id="173" name="Google Shape;173;p4"/>
          <p:cNvPicPr preferRelativeResize="0"/>
          <p:nvPr/>
        </p:nvPicPr>
        <p:blipFill>
          <a:blip r:embed="rId4">
            <a:alphaModFix amt="82000"/>
          </a:blip>
          <a:stretch>
            <a:fillRect/>
          </a:stretch>
        </p:blipFill>
        <p:spPr>
          <a:xfrm rot="7617396">
            <a:off x="7156577" y="3425249"/>
            <a:ext cx="3632874" cy="2999026"/>
          </a:xfrm>
          <a:prstGeom prst="rect">
            <a:avLst/>
          </a:prstGeom>
          <a:noFill/>
          <a:ln>
            <a:noFill/>
          </a:ln>
        </p:spPr>
      </p:pic>
      <p:grpSp>
        <p:nvGrpSpPr>
          <p:cNvPr id="174" name="Google Shape;174;p4"/>
          <p:cNvGrpSpPr/>
          <p:nvPr/>
        </p:nvGrpSpPr>
        <p:grpSpPr>
          <a:xfrm>
            <a:off x="-624370" y="1649584"/>
            <a:ext cx="1344377" cy="1995312"/>
            <a:chOff x="272875" y="1527563"/>
            <a:chExt cx="255950" cy="455000"/>
          </a:xfrm>
        </p:grpSpPr>
        <p:sp>
          <p:nvSpPr>
            <p:cNvPr id="175" name="Google Shape;175;p4"/>
            <p:cNvSpPr/>
            <p:nvPr/>
          </p:nvSpPr>
          <p:spPr>
            <a:xfrm>
              <a:off x="471925" y="1963988"/>
              <a:ext cx="26575" cy="18575"/>
            </a:xfrm>
            <a:custGeom>
              <a:rect b="b" l="l" r="r" t="t"/>
              <a:pathLst>
                <a:path extrusionOk="0" h="743" w="1063">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4"/>
            <p:cNvSpPr/>
            <p:nvPr/>
          </p:nvSpPr>
          <p:spPr>
            <a:xfrm>
              <a:off x="366725" y="1787738"/>
              <a:ext cx="29875" cy="22300"/>
            </a:xfrm>
            <a:custGeom>
              <a:rect b="b" l="l" r="r" t="t"/>
              <a:pathLst>
                <a:path extrusionOk="0" h="892" w="1195">
                  <a:moveTo>
                    <a:pt x="607" y="1"/>
                  </a:moveTo>
                  <a:cubicBezTo>
                    <a:pt x="0" y="1"/>
                    <a:pt x="0" y="892"/>
                    <a:pt x="607" y="892"/>
                  </a:cubicBezTo>
                  <a:cubicBezTo>
                    <a:pt x="1194" y="892"/>
                    <a:pt x="1194" y="1"/>
                    <a:pt x="607"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4"/>
            <p:cNvSpPr/>
            <p:nvPr/>
          </p:nvSpPr>
          <p:spPr>
            <a:xfrm>
              <a:off x="380450" y="1835613"/>
              <a:ext cx="9975" cy="8550"/>
            </a:xfrm>
            <a:custGeom>
              <a:rect b="b" l="l" r="r" t="t"/>
              <a:pathLst>
                <a:path extrusionOk="0" h="342" w="399">
                  <a:moveTo>
                    <a:pt x="209" y="1"/>
                  </a:moveTo>
                  <a:cubicBezTo>
                    <a:pt x="1" y="38"/>
                    <a:pt x="1" y="323"/>
                    <a:pt x="209" y="342"/>
                  </a:cubicBezTo>
                  <a:cubicBezTo>
                    <a:pt x="399" y="323"/>
                    <a:pt x="399" y="38"/>
                    <a:pt x="209"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4"/>
            <p:cNvSpPr/>
            <p:nvPr/>
          </p:nvSpPr>
          <p:spPr>
            <a:xfrm>
              <a:off x="416475" y="1837513"/>
              <a:ext cx="5700" cy="4750"/>
            </a:xfrm>
            <a:custGeom>
              <a:rect b="b" l="l" r="r" t="t"/>
              <a:pathLst>
                <a:path extrusionOk="0" h="190" w="228">
                  <a:moveTo>
                    <a:pt x="114" y="0"/>
                  </a:moveTo>
                  <a:cubicBezTo>
                    <a:pt x="0" y="19"/>
                    <a:pt x="0" y="171"/>
                    <a:pt x="114" y="190"/>
                  </a:cubicBezTo>
                  <a:cubicBezTo>
                    <a:pt x="228" y="171"/>
                    <a:pt x="228" y="19"/>
                    <a:pt x="11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4"/>
            <p:cNvSpPr/>
            <p:nvPr/>
          </p:nvSpPr>
          <p:spPr>
            <a:xfrm>
              <a:off x="415525" y="1877788"/>
              <a:ext cx="7600" cy="10675"/>
            </a:xfrm>
            <a:custGeom>
              <a:rect b="b" l="l" r="r" t="t"/>
              <a:pathLst>
                <a:path extrusionOk="0" h="427" w="304">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4"/>
            <p:cNvSpPr/>
            <p:nvPr/>
          </p:nvSpPr>
          <p:spPr>
            <a:xfrm>
              <a:off x="432600" y="1937038"/>
              <a:ext cx="10450" cy="8075"/>
            </a:xfrm>
            <a:custGeom>
              <a:rect b="b" l="l" r="r" t="t"/>
              <a:pathLst>
                <a:path extrusionOk="0" h="323" w="418">
                  <a:moveTo>
                    <a:pt x="209" y="0"/>
                  </a:moveTo>
                  <a:cubicBezTo>
                    <a:pt x="0" y="0"/>
                    <a:pt x="0" y="323"/>
                    <a:pt x="209" y="323"/>
                  </a:cubicBezTo>
                  <a:cubicBezTo>
                    <a:pt x="417" y="323"/>
                    <a:pt x="417" y="0"/>
                    <a:pt x="209"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4"/>
            <p:cNvSpPr/>
            <p:nvPr/>
          </p:nvSpPr>
          <p:spPr>
            <a:xfrm>
              <a:off x="452025" y="1974938"/>
              <a:ext cx="9500" cy="7150"/>
            </a:xfrm>
            <a:custGeom>
              <a:rect b="b" l="l" r="r" t="t"/>
              <a:pathLst>
                <a:path extrusionOk="0" h="286" w="380">
                  <a:moveTo>
                    <a:pt x="190" y="1"/>
                  </a:moveTo>
                  <a:cubicBezTo>
                    <a:pt x="0" y="1"/>
                    <a:pt x="0" y="285"/>
                    <a:pt x="190" y="285"/>
                  </a:cubicBezTo>
                  <a:cubicBezTo>
                    <a:pt x="379" y="285"/>
                    <a:pt x="379" y="1"/>
                    <a:pt x="190"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4"/>
            <p:cNvSpPr/>
            <p:nvPr/>
          </p:nvSpPr>
          <p:spPr>
            <a:xfrm>
              <a:off x="472875" y="1918538"/>
              <a:ext cx="19925" cy="15200"/>
            </a:xfrm>
            <a:custGeom>
              <a:rect b="b" l="l" r="r" t="t"/>
              <a:pathLst>
                <a:path extrusionOk="0" h="608" w="797">
                  <a:moveTo>
                    <a:pt x="398" y="1"/>
                  </a:moveTo>
                  <a:cubicBezTo>
                    <a:pt x="0" y="1"/>
                    <a:pt x="0" y="608"/>
                    <a:pt x="398" y="608"/>
                  </a:cubicBezTo>
                  <a:cubicBezTo>
                    <a:pt x="797" y="608"/>
                    <a:pt x="797" y="1"/>
                    <a:pt x="398"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4"/>
            <p:cNvSpPr/>
            <p:nvPr/>
          </p:nvSpPr>
          <p:spPr>
            <a:xfrm>
              <a:off x="444900" y="1890113"/>
              <a:ext cx="16150" cy="11875"/>
            </a:xfrm>
            <a:custGeom>
              <a:rect b="b" l="l" r="r" t="t"/>
              <a:pathLst>
                <a:path extrusionOk="0" h="475" w="646">
                  <a:moveTo>
                    <a:pt x="323" y="1"/>
                  </a:moveTo>
                  <a:cubicBezTo>
                    <a:pt x="1" y="1"/>
                    <a:pt x="1" y="475"/>
                    <a:pt x="323" y="475"/>
                  </a:cubicBezTo>
                  <a:cubicBezTo>
                    <a:pt x="645" y="475"/>
                    <a:pt x="645" y="1"/>
                    <a:pt x="32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4"/>
            <p:cNvSpPr/>
            <p:nvPr/>
          </p:nvSpPr>
          <p:spPr>
            <a:xfrm>
              <a:off x="398475" y="1905288"/>
              <a:ext cx="11875" cy="11400"/>
            </a:xfrm>
            <a:custGeom>
              <a:rect b="b" l="l" r="r" t="t"/>
              <a:pathLst>
                <a:path extrusionOk="0" h="456" w="475">
                  <a:moveTo>
                    <a:pt x="228" y="0"/>
                  </a:moveTo>
                  <a:cubicBezTo>
                    <a:pt x="0" y="57"/>
                    <a:pt x="0" y="398"/>
                    <a:pt x="228" y="455"/>
                  </a:cubicBezTo>
                  <a:cubicBezTo>
                    <a:pt x="474" y="398"/>
                    <a:pt x="474" y="57"/>
                    <a:pt x="228"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4"/>
            <p:cNvSpPr/>
            <p:nvPr/>
          </p:nvSpPr>
          <p:spPr>
            <a:xfrm>
              <a:off x="454400" y="1849363"/>
              <a:ext cx="11850" cy="11400"/>
            </a:xfrm>
            <a:custGeom>
              <a:rect b="b" l="l" r="r" t="t"/>
              <a:pathLst>
                <a:path extrusionOk="0" h="456" w="474">
                  <a:moveTo>
                    <a:pt x="246" y="0"/>
                  </a:moveTo>
                  <a:cubicBezTo>
                    <a:pt x="0" y="57"/>
                    <a:pt x="0" y="398"/>
                    <a:pt x="246" y="455"/>
                  </a:cubicBezTo>
                  <a:cubicBezTo>
                    <a:pt x="474" y="398"/>
                    <a:pt x="474" y="57"/>
                    <a:pt x="24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4"/>
            <p:cNvSpPr/>
            <p:nvPr/>
          </p:nvSpPr>
          <p:spPr>
            <a:xfrm>
              <a:off x="428800" y="1830863"/>
              <a:ext cx="14725" cy="11400"/>
            </a:xfrm>
            <a:custGeom>
              <a:rect b="b" l="l" r="r" t="t"/>
              <a:pathLst>
                <a:path extrusionOk="0" h="456" w="589">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4"/>
            <p:cNvSpPr/>
            <p:nvPr/>
          </p:nvSpPr>
          <p:spPr>
            <a:xfrm>
              <a:off x="440175" y="1765463"/>
              <a:ext cx="18025" cy="14725"/>
            </a:xfrm>
            <a:custGeom>
              <a:rect b="b" l="l" r="r" t="t"/>
              <a:pathLst>
                <a:path extrusionOk="0" h="589" w="721">
                  <a:moveTo>
                    <a:pt x="361" y="1"/>
                  </a:moveTo>
                  <a:cubicBezTo>
                    <a:pt x="0" y="20"/>
                    <a:pt x="0" y="551"/>
                    <a:pt x="361" y="589"/>
                  </a:cubicBezTo>
                  <a:cubicBezTo>
                    <a:pt x="721" y="551"/>
                    <a:pt x="721" y="20"/>
                    <a:pt x="36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4"/>
            <p:cNvSpPr/>
            <p:nvPr/>
          </p:nvSpPr>
          <p:spPr>
            <a:xfrm>
              <a:off x="385200" y="1777313"/>
              <a:ext cx="15650" cy="13300"/>
            </a:xfrm>
            <a:custGeom>
              <a:rect b="b" l="l" r="r" t="t"/>
              <a:pathLst>
                <a:path extrusionOk="0" h="532" w="626">
                  <a:moveTo>
                    <a:pt x="323" y="1"/>
                  </a:moveTo>
                  <a:cubicBezTo>
                    <a:pt x="0" y="39"/>
                    <a:pt x="0" y="494"/>
                    <a:pt x="323" y="532"/>
                  </a:cubicBezTo>
                  <a:cubicBezTo>
                    <a:pt x="626" y="494"/>
                    <a:pt x="626" y="39"/>
                    <a:pt x="32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4"/>
            <p:cNvSpPr/>
            <p:nvPr/>
          </p:nvSpPr>
          <p:spPr>
            <a:xfrm>
              <a:off x="399875" y="1703388"/>
              <a:ext cx="16150" cy="11875"/>
            </a:xfrm>
            <a:custGeom>
              <a:rect b="b" l="l" r="r" t="t"/>
              <a:pathLst>
                <a:path extrusionOk="0" h="475" w="646">
                  <a:moveTo>
                    <a:pt x="323" y="1"/>
                  </a:moveTo>
                  <a:cubicBezTo>
                    <a:pt x="1" y="1"/>
                    <a:pt x="1" y="474"/>
                    <a:pt x="323" y="474"/>
                  </a:cubicBezTo>
                  <a:cubicBezTo>
                    <a:pt x="646" y="474"/>
                    <a:pt x="646" y="1"/>
                    <a:pt x="32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4"/>
            <p:cNvSpPr/>
            <p:nvPr/>
          </p:nvSpPr>
          <p:spPr>
            <a:xfrm>
              <a:off x="354400" y="1709538"/>
              <a:ext cx="17550" cy="14250"/>
            </a:xfrm>
            <a:custGeom>
              <a:rect b="b" l="l" r="r" t="t"/>
              <a:pathLst>
                <a:path extrusionOk="0" h="570" w="702">
                  <a:moveTo>
                    <a:pt x="341" y="1"/>
                  </a:moveTo>
                  <a:cubicBezTo>
                    <a:pt x="0" y="20"/>
                    <a:pt x="0" y="532"/>
                    <a:pt x="341" y="570"/>
                  </a:cubicBezTo>
                  <a:cubicBezTo>
                    <a:pt x="702" y="532"/>
                    <a:pt x="702" y="20"/>
                    <a:pt x="34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4"/>
            <p:cNvSpPr/>
            <p:nvPr/>
          </p:nvSpPr>
          <p:spPr>
            <a:xfrm>
              <a:off x="338275" y="1701963"/>
              <a:ext cx="19450" cy="14250"/>
            </a:xfrm>
            <a:custGeom>
              <a:rect b="b" l="l" r="r" t="t"/>
              <a:pathLst>
                <a:path extrusionOk="0" h="570" w="778">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4"/>
            <p:cNvSpPr/>
            <p:nvPr/>
          </p:nvSpPr>
          <p:spPr>
            <a:xfrm>
              <a:off x="388050" y="1631363"/>
              <a:ext cx="17550" cy="13750"/>
            </a:xfrm>
            <a:custGeom>
              <a:rect b="b" l="l" r="r" t="t"/>
              <a:pathLst>
                <a:path extrusionOk="0" h="550" w="702">
                  <a:moveTo>
                    <a:pt x="360" y="0"/>
                  </a:moveTo>
                  <a:cubicBezTo>
                    <a:pt x="0" y="0"/>
                    <a:pt x="0" y="550"/>
                    <a:pt x="360" y="550"/>
                  </a:cubicBezTo>
                  <a:cubicBezTo>
                    <a:pt x="701" y="550"/>
                    <a:pt x="701" y="0"/>
                    <a:pt x="360"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4"/>
            <p:cNvSpPr/>
            <p:nvPr/>
          </p:nvSpPr>
          <p:spPr>
            <a:xfrm>
              <a:off x="297525" y="1637988"/>
              <a:ext cx="18975" cy="14725"/>
            </a:xfrm>
            <a:custGeom>
              <a:rect b="b" l="l" r="r" t="t"/>
              <a:pathLst>
                <a:path extrusionOk="0" h="589" w="759">
                  <a:moveTo>
                    <a:pt x="379" y="0"/>
                  </a:moveTo>
                  <a:cubicBezTo>
                    <a:pt x="0" y="0"/>
                    <a:pt x="0" y="588"/>
                    <a:pt x="379" y="588"/>
                  </a:cubicBezTo>
                  <a:cubicBezTo>
                    <a:pt x="759" y="588"/>
                    <a:pt x="759" y="0"/>
                    <a:pt x="379"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4"/>
            <p:cNvSpPr/>
            <p:nvPr/>
          </p:nvSpPr>
          <p:spPr>
            <a:xfrm>
              <a:off x="356275" y="1585363"/>
              <a:ext cx="20875" cy="15675"/>
            </a:xfrm>
            <a:custGeom>
              <a:rect b="b" l="l" r="r" t="t"/>
              <a:pathLst>
                <a:path extrusionOk="0" h="627" w="835">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4"/>
            <p:cNvSpPr/>
            <p:nvPr/>
          </p:nvSpPr>
          <p:spPr>
            <a:xfrm>
              <a:off x="311750" y="1588238"/>
              <a:ext cx="12800" cy="9500"/>
            </a:xfrm>
            <a:custGeom>
              <a:rect b="b" l="l" r="r" t="t"/>
              <a:pathLst>
                <a:path extrusionOk="0" h="380" w="512">
                  <a:moveTo>
                    <a:pt x="265" y="0"/>
                  </a:moveTo>
                  <a:cubicBezTo>
                    <a:pt x="0" y="0"/>
                    <a:pt x="0" y="379"/>
                    <a:pt x="265" y="379"/>
                  </a:cubicBezTo>
                  <a:cubicBezTo>
                    <a:pt x="512" y="379"/>
                    <a:pt x="512" y="0"/>
                    <a:pt x="265"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4"/>
            <p:cNvSpPr/>
            <p:nvPr/>
          </p:nvSpPr>
          <p:spPr>
            <a:xfrm>
              <a:off x="285675" y="1574488"/>
              <a:ext cx="20400" cy="15175"/>
            </a:xfrm>
            <a:custGeom>
              <a:rect b="b" l="l" r="r" t="t"/>
              <a:pathLst>
                <a:path extrusionOk="0" h="607" w="816">
                  <a:moveTo>
                    <a:pt x="398" y="0"/>
                  </a:moveTo>
                  <a:cubicBezTo>
                    <a:pt x="0" y="0"/>
                    <a:pt x="0" y="607"/>
                    <a:pt x="398" y="607"/>
                  </a:cubicBezTo>
                  <a:cubicBezTo>
                    <a:pt x="816" y="607"/>
                    <a:pt x="816" y="0"/>
                    <a:pt x="398"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4"/>
            <p:cNvSpPr/>
            <p:nvPr/>
          </p:nvSpPr>
          <p:spPr>
            <a:xfrm>
              <a:off x="354400" y="1551263"/>
              <a:ext cx="9975" cy="8550"/>
            </a:xfrm>
            <a:custGeom>
              <a:rect b="b" l="l" r="r" t="t"/>
              <a:pathLst>
                <a:path extrusionOk="0" h="342" w="399">
                  <a:moveTo>
                    <a:pt x="209" y="0"/>
                  </a:moveTo>
                  <a:cubicBezTo>
                    <a:pt x="0" y="38"/>
                    <a:pt x="0" y="323"/>
                    <a:pt x="209" y="342"/>
                  </a:cubicBezTo>
                  <a:cubicBezTo>
                    <a:pt x="398" y="323"/>
                    <a:pt x="398" y="38"/>
                    <a:pt x="209"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4"/>
            <p:cNvSpPr/>
            <p:nvPr/>
          </p:nvSpPr>
          <p:spPr>
            <a:xfrm>
              <a:off x="337800" y="1527563"/>
              <a:ext cx="13300" cy="11400"/>
            </a:xfrm>
            <a:custGeom>
              <a:rect b="b" l="l" r="r" t="t"/>
              <a:pathLst>
                <a:path extrusionOk="0" h="456" w="532">
                  <a:moveTo>
                    <a:pt x="266" y="1"/>
                  </a:moveTo>
                  <a:cubicBezTo>
                    <a:pt x="1" y="38"/>
                    <a:pt x="1" y="418"/>
                    <a:pt x="266" y="455"/>
                  </a:cubicBezTo>
                  <a:cubicBezTo>
                    <a:pt x="531" y="418"/>
                    <a:pt x="531" y="38"/>
                    <a:pt x="266"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4"/>
            <p:cNvSpPr/>
            <p:nvPr/>
          </p:nvSpPr>
          <p:spPr>
            <a:xfrm>
              <a:off x="272875" y="1700063"/>
              <a:ext cx="23250" cy="18050"/>
            </a:xfrm>
            <a:custGeom>
              <a:rect b="b" l="l" r="r" t="t"/>
              <a:pathLst>
                <a:path extrusionOk="0" h="722" w="930">
                  <a:moveTo>
                    <a:pt x="474" y="1"/>
                  </a:moveTo>
                  <a:cubicBezTo>
                    <a:pt x="0" y="1"/>
                    <a:pt x="0" y="721"/>
                    <a:pt x="474" y="721"/>
                  </a:cubicBezTo>
                  <a:cubicBezTo>
                    <a:pt x="929" y="721"/>
                    <a:pt x="929" y="1"/>
                    <a:pt x="474"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4"/>
            <p:cNvSpPr/>
            <p:nvPr/>
          </p:nvSpPr>
          <p:spPr>
            <a:xfrm>
              <a:off x="507000" y="1726138"/>
              <a:ext cx="3800" cy="3350"/>
            </a:xfrm>
            <a:custGeom>
              <a:rect b="b" l="l" r="r" t="t"/>
              <a:pathLst>
                <a:path extrusionOk="0" h="134" w="152">
                  <a:moveTo>
                    <a:pt x="76" y="0"/>
                  </a:moveTo>
                  <a:cubicBezTo>
                    <a:pt x="0" y="0"/>
                    <a:pt x="0" y="114"/>
                    <a:pt x="76" y="133"/>
                  </a:cubicBezTo>
                  <a:cubicBezTo>
                    <a:pt x="152" y="114"/>
                    <a:pt x="152" y="0"/>
                    <a:pt x="7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4"/>
            <p:cNvSpPr/>
            <p:nvPr/>
          </p:nvSpPr>
          <p:spPr>
            <a:xfrm>
              <a:off x="485200" y="1780638"/>
              <a:ext cx="18025" cy="13775"/>
            </a:xfrm>
            <a:custGeom>
              <a:rect b="b" l="l" r="r" t="t"/>
              <a:pathLst>
                <a:path extrusionOk="0" h="551" w="721">
                  <a:moveTo>
                    <a:pt x="360" y="1"/>
                  </a:moveTo>
                  <a:cubicBezTo>
                    <a:pt x="0" y="1"/>
                    <a:pt x="0" y="550"/>
                    <a:pt x="360" y="550"/>
                  </a:cubicBezTo>
                  <a:cubicBezTo>
                    <a:pt x="721" y="550"/>
                    <a:pt x="721" y="1"/>
                    <a:pt x="360"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4"/>
            <p:cNvSpPr/>
            <p:nvPr/>
          </p:nvSpPr>
          <p:spPr>
            <a:xfrm>
              <a:off x="502250" y="1829463"/>
              <a:ext cx="9500" cy="6175"/>
            </a:xfrm>
            <a:custGeom>
              <a:rect b="b" l="l" r="r" t="t"/>
              <a:pathLst>
                <a:path extrusionOk="0" h="247" w="38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4"/>
            <p:cNvSpPr/>
            <p:nvPr/>
          </p:nvSpPr>
          <p:spPr>
            <a:xfrm>
              <a:off x="504150" y="1867838"/>
              <a:ext cx="24675" cy="18975"/>
            </a:xfrm>
            <a:custGeom>
              <a:rect b="b" l="l" r="r" t="t"/>
              <a:pathLst>
                <a:path extrusionOk="0" h="759" w="987">
                  <a:moveTo>
                    <a:pt x="493" y="1"/>
                  </a:moveTo>
                  <a:cubicBezTo>
                    <a:pt x="1" y="1"/>
                    <a:pt x="1" y="759"/>
                    <a:pt x="493" y="759"/>
                  </a:cubicBezTo>
                  <a:cubicBezTo>
                    <a:pt x="986" y="759"/>
                    <a:pt x="986" y="1"/>
                    <a:pt x="49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4"/>
            <p:cNvSpPr/>
            <p:nvPr/>
          </p:nvSpPr>
          <p:spPr>
            <a:xfrm>
              <a:off x="360075" y="1880163"/>
              <a:ext cx="20875" cy="17075"/>
            </a:xfrm>
            <a:custGeom>
              <a:rect b="b" l="l" r="r" t="t"/>
              <a:pathLst>
                <a:path extrusionOk="0" h="683" w="835">
                  <a:moveTo>
                    <a:pt x="418" y="0"/>
                  </a:moveTo>
                  <a:cubicBezTo>
                    <a:pt x="1" y="38"/>
                    <a:pt x="1" y="645"/>
                    <a:pt x="418" y="683"/>
                  </a:cubicBezTo>
                  <a:cubicBezTo>
                    <a:pt x="835" y="645"/>
                    <a:pt x="835" y="38"/>
                    <a:pt x="418"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4"/>
            <p:cNvSpPr/>
            <p:nvPr/>
          </p:nvSpPr>
          <p:spPr>
            <a:xfrm>
              <a:off x="319325" y="1860263"/>
              <a:ext cx="16125" cy="12350"/>
            </a:xfrm>
            <a:custGeom>
              <a:rect b="b" l="l" r="r" t="t"/>
              <a:pathLst>
                <a:path extrusionOk="0" h="494" w="645">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4"/>
            <p:cNvSpPr/>
            <p:nvPr/>
          </p:nvSpPr>
          <p:spPr>
            <a:xfrm>
              <a:off x="325475" y="1808138"/>
              <a:ext cx="15675" cy="11850"/>
            </a:xfrm>
            <a:custGeom>
              <a:rect b="b" l="l" r="r" t="t"/>
              <a:pathLst>
                <a:path extrusionOk="0" h="474" w="627">
                  <a:moveTo>
                    <a:pt x="304" y="0"/>
                  </a:moveTo>
                  <a:cubicBezTo>
                    <a:pt x="1" y="0"/>
                    <a:pt x="1" y="474"/>
                    <a:pt x="304" y="474"/>
                  </a:cubicBezTo>
                  <a:cubicBezTo>
                    <a:pt x="626" y="474"/>
                    <a:pt x="626" y="0"/>
                    <a:pt x="30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4"/>
            <p:cNvSpPr/>
            <p:nvPr/>
          </p:nvSpPr>
          <p:spPr>
            <a:xfrm>
              <a:off x="298950" y="1787738"/>
              <a:ext cx="8550" cy="7150"/>
            </a:xfrm>
            <a:custGeom>
              <a:rect b="b" l="l" r="r" t="t"/>
              <a:pathLst>
                <a:path extrusionOk="0" h="286" w="342">
                  <a:moveTo>
                    <a:pt x="171" y="1"/>
                  </a:moveTo>
                  <a:cubicBezTo>
                    <a:pt x="0" y="20"/>
                    <a:pt x="0" y="266"/>
                    <a:pt x="171" y="285"/>
                  </a:cubicBezTo>
                  <a:cubicBezTo>
                    <a:pt x="341" y="266"/>
                    <a:pt x="341" y="20"/>
                    <a:pt x="17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4"/>
            <p:cNvSpPr/>
            <p:nvPr/>
          </p:nvSpPr>
          <p:spPr>
            <a:xfrm>
              <a:off x="445850" y="1622338"/>
              <a:ext cx="21825" cy="16625"/>
            </a:xfrm>
            <a:custGeom>
              <a:rect b="b" l="l" r="r" t="t"/>
              <a:pathLst>
                <a:path extrusionOk="0" h="665" w="873">
                  <a:moveTo>
                    <a:pt x="437" y="1"/>
                  </a:moveTo>
                  <a:cubicBezTo>
                    <a:pt x="1" y="1"/>
                    <a:pt x="1" y="664"/>
                    <a:pt x="437" y="664"/>
                  </a:cubicBezTo>
                  <a:cubicBezTo>
                    <a:pt x="873" y="664"/>
                    <a:pt x="873" y="1"/>
                    <a:pt x="437"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4"/>
            <p:cNvSpPr/>
            <p:nvPr/>
          </p:nvSpPr>
          <p:spPr>
            <a:xfrm>
              <a:off x="418850" y="1542263"/>
              <a:ext cx="23250" cy="18975"/>
            </a:xfrm>
            <a:custGeom>
              <a:rect b="b" l="l" r="r" t="t"/>
              <a:pathLst>
                <a:path extrusionOk="0" h="759" w="930">
                  <a:moveTo>
                    <a:pt x="474" y="0"/>
                  </a:moveTo>
                  <a:cubicBezTo>
                    <a:pt x="0" y="38"/>
                    <a:pt x="0" y="721"/>
                    <a:pt x="474" y="758"/>
                  </a:cubicBezTo>
                  <a:cubicBezTo>
                    <a:pt x="929" y="721"/>
                    <a:pt x="929" y="38"/>
                    <a:pt x="47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10" name="Google Shape;210;p4"/>
          <p:cNvSpPr/>
          <p:nvPr/>
        </p:nvSpPr>
        <p:spPr>
          <a:xfrm rot="2491995">
            <a:off x="8061861" y="3895420"/>
            <a:ext cx="2265111" cy="2165862"/>
          </a:xfrm>
          <a:custGeom>
            <a:rect b="b" l="l" r="r" t="t"/>
            <a:pathLst>
              <a:path extrusionOk="0" h="20404" w="21339">
                <a:moveTo>
                  <a:pt x="95" y="0"/>
                </a:moveTo>
                <a:cubicBezTo>
                  <a:pt x="50" y="0"/>
                  <a:pt x="0" y="36"/>
                  <a:pt x="12" y="93"/>
                </a:cubicBezTo>
                <a:cubicBezTo>
                  <a:pt x="485" y="2330"/>
                  <a:pt x="1054" y="4567"/>
                  <a:pt x="1680" y="6766"/>
                </a:cubicBezTo>
                <a:cubicBezTo>
                  <a:pt x="2324" y="8965"/>
                  <a:pt x="3045" y="11126"/>
                  <a:pt x="3822" y="13249"/>
                </a:cubicBezTo>
                <a:cubicBezTo>
                  <a:pt x="4220" y="14330"/>
                  <a:pt x="4618" y="15391"/>
                  <a:pt x="5054" y="16453"/>
                </a:cubicBezTo>
                <a:cubicBezTo>
                  <a:pt x="5225" y="16889"/>
                  <a:pt x="5433" y="17287"/>
                  <a:pt x="5699" y="17666"/>
                </a:cubicBezTo>
                <a:cubicBezTo>
                  <a:pt x="5926" y="17988"/>
                  <a:pt x="6267" y="18216"/>
                  <a:pt x="6646" y="18348"/>
                </a:cubicBezTo>
                <a:cubicBezTo>
                  <a:pt x="6705" y="18361"/>
                  <a:pt x="6764" y="18368"/>
                  <a:pt x="6823" y="18368"/>
                </a:cubicBezTo>
                <a:cubicBezTo>
                  <a:pt x="7107" y="18368"/>
                  <a:pt x="7384" y="18221"/>
                  <a:pt x="7556" y="17969"/>
                </a:cubicBezTo>
                <a:cubicBezTo>
                  <a:pt x="7746" y="17609"/>
                  <a:pt x="7784" y="17173"/>
                  <a:pt x="7708" y="16775"/>
                </a:cubicBezTo>
                <a:cubicBezTo>
                  <a:pt x="7519" y="15770"/>
                  <a:pt x="7253" y="14784"/>
                  <a:pt x="6893" y="13837"/>
                </a:cubicBezTo>
                <a:cubicBezTo>
                  <a:pt x="6248" y="11941"/>
                  <a:pt x="5414" y="9969"/>
                  <a:pt x="5528" y="7922"/>
                </a:cubicBezTo>
                <a:cubicBezTo>
                  <a:pt x="5543" y="7707"/>
                  <a:pt x="5559" y="7504"/>
                  <a:pt x="5594" y="7294"/>
                </a:cubicBezTo>
                <a:lnTo>
                  <a:pt x="5594" y="7294"/>
                </a:lnTo>
                <a:cubicBezTo>
                  <a:pt x="6312" y="7702"/>
                  <a:pt x="6661" y="8502"/>
                  <a:pt x="6893" y="9268"/>
                </a:cubicBezTo>
                <a:cubicBezTo>
                  <a:pt x="7234" y="10349"/>
                  <a:pt x="7519" y="11467"/>
                  <a:pt x="7822" y="12567"/>
                </a:cubicBezTo>
                <a:lnTo>
                  <a:pt x="8789" y="16036"/>
                </a:lnTo>
                <a:cubicBezTo>
                  <a:pt x="8940" y="16604"/>
                  <a:pt x="9111" y="17173"/>
                  <a:pt x="9263" y="17742"/>
                </a:cubicBezTo>
                <a:cubicBezTo>
                  <a:pt x="9376" y="18216"/>
                  <a:pt x="9509" y="18652"/>
                  <a:pt x="9699" y="19107"/>
                </a:cubicBezTo>
                <a:cubicBezTo>
                  <a:pt x="9966" y="19713"/>
                  <a:pt x="10452" y="20404"/>
                  <a:pt x="11172" y="20404"/>
                </a:cubicBezTo>
                <a:cubicBezTo>
                  <a:pt x="11217" y="20404"/>
                  <a:pt x="11263" y="20401"/>
                  <a:pt x="11310" y="20396"/>
                </a:cubicBezTo>
                <a:cubicBezTo>
                  <a:pt x="11708" y="20339"/>
                  <a:pt x="12068" y="20092"/>
                  <a:pt x="12258" y="19732"/>
                </a:cubicBezTo>
                <a:cubicBezTo>
                  <a:pt x="12485" y="19334"/>
                  <a:pt x="12580" y="18860"/>
                  <a:pt x="12504" y="18405"/>
                </a:cubicBezTo>
                <a:cubicBezTo>
                  <a:pt x="12390" y="17855"/>
                  <a:pt x="12239" y="17306"/>
                  <a:pt x="12030" y="16794"/>
                </a:cubicBezTo>
                <a:cubicBezTo>
                  <a:pt x="11841" y="16263"/>
                  <a:pt x="11651" y="15713"/>
                  <a:pt x="11462" y="15183"/>
                </a:cubicBezTo>
                <a:cubicBezTo>
                  <a:pt x="11101" y="14083"/>
                  <a:pt x="10779" y="12965"/>
                  <a:pt x="10457" y="11865"/>
                </a:cubicBezTo>
                <a:cubicBezTo>
                  <a:pt x="10154" y="10766"/>
                  <a:pt x="9869" y="9628"/>
                  <a:pt x="9623" y="8491"/>
                </a:cubicBezTo>
                <a:cubicBezTo>
                  <a:pt x="9414" y="7486"/>
                  <a:pt x="9168" y="6424"/>
                  <a:pt x="9414" y="5420"/>
                </a:cubicBezTo>
                <a:cubicBezTo>
                  <a:pt x="9462" y="5197"/>
                  <a:pt x="9536" y="5002"/>
                  <a:pt x="9626" y="4810"/>
                </a:cubicBezTo>
                <a:lnTo>
                  <a:pt x="9626" y="4810"/>
                </a:lnTo>
                <a:cubicBezTo>
                  <a:pt x="11118" y="5773"/>
                  <a:pt x="11814" y="7472"/>
                  <a:pt x="12239" y="9135"/>
                </a:cubicBezTo>
                <a:cubicBezTo>
                  <a:pt x="12485" y="10026"/>
                  <a:pt x="12637" y="10936"/>
                  <a:pt x="12807" y="11846"/>
                </a:cubicBezTo>
                <a:cubicBezTo>
                  <a:pt x="13035" y="13040"/>
                  <a:pt x="13300" y="14216"/>
                  <a:pt x="13623" y="15391"/>
                </a:cubicBezTo>
                <a:cubicBezTo>
                  <a:pt x="13945" y="16547"/>
                  <a:pt x="14324" y="17723"/>
                  <a:pt x="14741" y="18879"/>
                </a:cubicBezTo>
                <a:cubicBezTo>
                  <a:pt x="14912" y="19315"/>
                  <a:pt x="15063" y="19827"/>
                  <a:pt x="15480" y="20092"/>
                </a:cubicBezTo>
                <a:cubicBezTo>
                  <a:pt x="15595" y="20165"/>
                  <a:pt x="15723" y="20199"/>
                  <a:pt x="15849" y="20199"/>
                </a:cubicBezTo>
                <a:cubicBezTo>
                  <a:pt x="16119" y="20199"/>
                  <a:pt x="16382" y="20042"/>
                  <a:pt x="16485" y="19770"/>
                </a:cubicBezTo>
                <a:cubicBezTo>
                  <a:pt x="16694" y="19334"/>
                  <a:pt x="16675" y="18765"/>
                  <a:pt x="16656" y="18292"/>
                </a:cubicBezTo>
                <a:cubicBezTo>
                  <a:pt x="16637" y="17723"/>
                  <a:pt x="16542" y="17154"/>
                  <a:pt x="16428" y="16585"/>
                </a:cubicBezTo>
                <a:cubicBezTo>
                  <a:pt x="16125" y="15467"/>
                  <a:pt x="15746" y="14348"/>
                  <a:pt x="15291" y="13268"/>
                </a:cubicBezTo>
                <a:cubicBezTo>
                  <a:pt x="14419" y="10993"/>
                  <a:pt x="13793" y="8623"/>
                  <a:pt x="13433" y="6216"/>
                </a:cubicBezTo>
                <a:cubicBezTo>
                  <a:pt x="13360" y="5689"/>
                  <a:pt x="13392" y="4465"/>
                  <a:pt x="14163" y="4465"/>
                </a:cubicBezTo>
                <a:cubicBezTo>
                  <a:pt x="14197" y="4465"/>
                  <a:pt x="14231" y="4467"/>
                  <a:pt x="14267" y="4472"/>
                </a:cubicBezTo>
                <a:cubicBezTo>
                  <a:pt x="14741" y="4548"/>
                  <a:pt x="15025" y="5060"/>
                  <a:pt x="15234" y="5439"/>
                </a:cubicBezTo>
                <a:cubicBezTo>
                  <a:pt x="15499" y="5913"/>
                  <a:pt x="15727" y="6406"/>
                  <a:pt x="15935" y="6898"/>
                </a:cubicBezTo>
                <a:cubicBezTo>
                  <a:pt x="16732" y="8946"/>
                  <a:pt x="17111" y="11107"/>
                  <a:pt x="17452" y="13268"/>
                </a:cubicBezTo>
                <a:cubicBezTo>
                  <a:pt x="17623" y="14348"/>
                  <a:pt x="17793" y="15429"/>
                  <a:pt x="18002" y="16510"/>
                </a:cubicBezTo>
                <a:cubicBezTo>
                  <a:pt x="18096" y="17040"/>
                  <a:pt x="18229" y="17590"/>
                  <a:pt x="18362" y="18121"/>
                </a:cubicBezTo>
                <a:cubicBezTo>
                  <a:pt x="18476" y="18557"/>
                  <a:pt x="18627" y="19031"/>
                  <a:pt x="18968" y="19334"/>
                </a:cubicBezTo>
                <a:cubicBezTo>
                  <a:pt x="19197" y="19533"/>
                  <a:pt x="19456" y="19618"/>
                  <a:pt x="19715" y="19618"/>
                </a:cubicBezTo>
                <a:cubicBezTo>
                  <a:pt x="20273" y="19618"/>
                  <a:pt x="20833" y="19220"/>
                  <a:pt x="21092" y="18690"/>
                </a:cubicBezTo>
                <a:cubicBezTo>
                  <a:pt x="21300" y="18178"/>
                  <a:pt x="21338" y="17628"/>
                  <a:pt x="21205" y="17078"/>
                </a:cubicBezTo>
                <a:cubicBezTo>
                  <a:pt x="21111" y="16472"/>
                  <a:pt x="20902" y="15884"/>
                  <a:pt x="20731" y="15277"/>
                </a:cubicBezTo>
                <a:lnTo>
                  <a:pt x="18684" y="7903"/>
                </a:lnTo>
                <a:cubicBezTo>
                  <a:pt x="18514" y="7315"/>
                  <a:pt x="18362" y="6728"/>
                  <a:pt x="18191" y="6102"/>
                </a:cubicBezTo>
                <a:cubicBezTo>
                  <a:pt x="18162" y="6043"/>
                  <a:pt x="18106" y="6015"/>
                  <a:pt x="18051" y="6015"/>
                </a:cubicBezTo>
                <a:cubicBezTo>
                  <a:pt x="17966" y="6015"/>
                  <a:pt x="17884" y="6082"/>
                  <a:pt x="17907" y="6197"/>
                </a:cubicBezTo>
                <a:cubicBezTo>
                  <a:pt x="18589" y="8623"/>
                  <a:pt x="19253" y="11050"/>
                  <a:pt x="19935" y="13476"/>
                </a:cubicBezTo>
                <a:lnTo>
                  <a:pt x="20428" y="15315"/>
                </a:lnTo>
                <a:cubicBezTo>
                  <a:pt x="20599" y="15903"/>
                  <a:pt x="20788" y="16491"/>
                  <a:pt x="20902" y="17078"/>
                </a:cubicBezTo>
                <a:cubicBezTo>
                  <a:pt x="21016" y="17609"/>
                  <a:pt x="21035" y="18216"/>
                  <a:pt x="20750" y="18690"/>
                </a:cubicBezTo>
                <a:cubicBezTo>
                  <a:pt x="20542" y="19050"/>
                  <a:pt x="20144" y="19296"/>
                  <a:pt x="19727" y="19334"/>
                </a:cubicBezTo>
                <a:cubicBezTo>
                  <a:pt x="19253" y="19334"/>
                  <a:pt x="18950" y="18917"/>
                  <a:pt x="18798" y="18519"/>
                </a:cubicBezTo>
                <a:cubicBezTo>
                  <a:pt x="18627" y="18026"/>
                  <a:pt x="18495" y="17533"/>
                  <a:pt x="18400" y="17040"/>
                </a:cubicBezTo>
                <a:cubicBezTo>
                  <a:pt x="18172" y="15979"/>
                  <a:pt x="17983" y="14898"/>
                  <a:pt x="17812" y="13837"/>
                </a:cubicBezTo>
                <a:cubicBezTo>
                  <a:pt x="17452" y="11713"/>
                  <a:pt x="17130" y="9571"/>
                  <a:pt x="16428" y="7524"/>
                </a:cubicBezTo>
                <a:cubicBezTo>
                  <a:pt x="16239" y="7031"/>
                  <a:pt x="16049" y="6538"/>
                  <a:pt x="15822" y="6064"/>
                </a:cubicBezTo>
                <a:cubicBezTo>
                  <a:pt x="15632" y="5590"/>
                  <a:pt x="15386" y="5154"/>
                  <a:pt x="15082" y="4756"/>
                </a:cubicBezTo>
                <a:cubicBezTo>
                  <a:pt x="14841" y="4446"/>
                  <a:pt x="14506" y="4199"/>
                  <a:pt x="14120" y="4199"/>
                </a:cubicBezTo>
                <a:cubicBezTo>
                  <a:pt x="14081" y="4199"/>
                  <a:pt x="14042" y="4201"/>
                  <a:pt x="14002" y="4207"/>
                </a:cubicBezTo>
                <a:cubicBezTo>
                  <a:pt x="13661" y="4282"/>
                  <a:pt x="13395" y="4529"/>
                  <a:pt x="13281" y="4851"/>
                </a:cubicBezTo>
                <a:cubicBezTo>
                  <a:pt x="13149" y="5230"/>
                  <a:pt x="13092" y="5609"/>
                  <a:pt x="13130" y="6007"/>
                </a:cubicBezTo>
                <a:cubicBezTo>
                  <a:pt x="13187" y="6538"/>
                  <a:pt x="13281" y="7088"/>
                  <a:pt x="13395" y="7619"/>
                </a:cubicBezTo>
                <a:cubicBezTo>
                  <a:pt x="13623" y="8794"/>
                  <a:pt x="13907" y="9969"/>
                  <a:pt x="14267" y="11126"/>
                </a:cubicBezTo>
                <a:cubicBezTo>
                  <a:pt x="14608" y="12244"/>
                  <a:pt x="15044" y="13344"/>
                  <a:pt x="15442" y="14443"/>
                </a:cubicBezTo>
                <a:cubicBezTo>
                  <a:pt x="15879" y="15524"/>
                  <a:pt x="16182" y="16642"/>
                  <a:pt x="16333" y="17799"/>
                </a:cubicBezTo>
                <a:cubicBezTo>
                  <a:pt x="16409" y="18329"/>
                  <a:pt x="16390" y="18879"/>
                  <a:pt x="16296" y="19410"/>
                </a:cubicBezTo>
                <a:cubicBezTo>
                  <a:pt x="16277" y="19618"/>
                  <a:pt x="16144" y="19789"/>
                  <a:pt x="15973" y="19884"/>
                </a:cubicBezTo>
                <a:cubicBezTo>
                  <a:pt x="15943" y="19889"/>
                  <a:pt x="15912" y="19892"/>
                  <a:pt x="15882" y="19892"/>
                </a:cubicBezTo>
                <a:cubicBezTo>
                  <a:pt x="15710" y="19892"/>
                  <a:pt x="15558" y="19802"/>
                  <a:pt x="15461" y="19656"/>
                </a:cubicBezTo>
                <a:cubicBezTo>
                  <a:pt x="15329" y="19467"/>
                  <a:pt x="15215" y="19258"/>
                  <a:pt x="15139" y="19031"/>
                </a:cubicBezTo>
                <a:cubicBezTo>
                  <a:pt x="15025" y="18746"/>
                  <a:pt x="14912" y="18481"/>
                  <a:pt x="14817" y="18197"/>
                </a:cubicBezTo>
                <a:cubicBezTo>
                  <a:pt x="14608" y="17628"/>
                  <a:pt x="14419" y="17059"/>
                  <a:pt x="14248" y="16491"/>
                </a:cubicBezTo>
                <a:cubicBezTo>
                  <a:pt x="13888" y="15353"/>
                  <a:pt x="13566" y="14178"/>
                  <a:pt x="13300" y="13003"/>
                </a:cubicBezTo>
                <a:cubicBezTo>
                  <a:pt x="13073" y="12017"/>
                  <a:pt x="12921" y="11031"/>
                  <a:pt x="12694" y="10045"/>
                </a:cubicBezTo>
                <a:cubicBezTo>
                  <a:pt x="12334" y="8377"/>
                  <a:pt x="11822" y="6576"/>
                  <a:pt x="10590" y="5306"/>
                </a:cubicBezTo>
                <a:cubicBezTo>
                  <a:pt x="10305" y="5022"/>
                  <a:pt x="9983" y="4756"/>
                  <a:pt x="9623" y="4548"/>
                </a:cubicBezTo>
                <a:cubicBezTo>
                  <a:pt x="9603" y="4534"/>
                  <a:pt x="9580" y="4528"/>
                  <a:pt x="9558" y="4528"/>
                </a:cubicBezTo>
                <a:cubicBezTo>
                  <a:pt x="9517" y="4528"/>
                  <a:pt x="9477" y="4549"/>
                  <a:pt x="9452" y="4586"/>
                </a:cubicBezTo>
                <a:cubicBezTo>
                  <a:pt x="8978" y="5458"/>
                  <a:pt x="9016" y="6481"/>
                  <a:pt x="9168" y="7448"/>
                </a:cubicBezTo>
                <a:cubicBezTo>
                  <a:pt x="9338" y="8510"/>
                  <a:pt x="9604" y="9571"/>
                  <a:pt x="9869" y="10633"/>
                </a:cubicBezTo>
                <a:cubicBezTo>
                  <a:pt x="10438" y="12832"/>
                  <a:pt x="11101" y="14993"/>
                  <a:pt x="11879" y="17135"/>
                </a:cubicBezTo>
                <a:cubicBezTo>
                  <a:pt x="12182" y="18007"/>
                  <a:pt x="12618" y="19182"/>
                  <a:pt x="11784" y="19922"/>
                </a:cubicBezTo>
                <a:cubicBezTo>
                  <a:pt x="11612" y="20082"/>
                  <a:pt x="11386" y="20166"/>
                  <a:pt x="11158" y="20166"/>
                </a:cubicBezTo>
                <a:cubicBezTo>
                  <a:pt x="11008" y="20166"/>
                  <a:pt x="10858" y="20130"/>
                  <a:pt x="10722" y="20055"/>
                </a:cubicBezTo>
                <a:cubicBezTo>
                  <a:pt x="10400" y="19827"/>
                  <a:pt x="10172" y="19524"/>
                  <a:pt x="10021" y="19182"/>
                </a:cubicBezTo>
                <a:cubicBezTo>
                  <a:pt x="9831" y="18784"/>
                  <a:pt x="9699" y="18367"/>
                  <a:pt x="9585" y="17950"/>
                </a:cubicBezTo>
                <a:lnTo>
                  <a:pt x="9111" y="16244"/>
                </a:lnTo>
                <a:lnTo>
                  <a:pt x="8125" y="12832"/>
                </a:lnTo>
                <a:cubicBezTo>
                  <a:pt x="7822" y="11732"/>
                  <a:pt x="7519" y="10614"/>
                  <a:pt x="7177" y="9514"/>
                </a:cubicBezTo>
                <a:cubicBezTo>
                  <a:pt x="6950" y="8737"/>
                  <a:pt x="6665" y="7903"/>
                  <a:pt x="6059" y="7353"/>
                </a:cubicBezTo>
                <a:cubicBezTo>
                  <a:pt x="5907" y="7221"/>
                  <a:pt x="5737" y="7107"/>
                  <a:pt x="5547" y="7012"/>
                </a:cubicBezTo>
                <a:cubicBezTo>
                  <a:pt x="5534" y="7008"/>
                  <a:pt x="5519" y="7005"/>
                  <a:pt x="5505" y="7005"/>
                </a:cubicBezTo>
                <a:cubicBezTo>
                  <a:pt x="5457" y="7005"/>
                  <a:pt x="5410" y="7030"/>
                  <a:pt x="5395" y="7088"/>
                </a:cubicBezTo>
                <a:cubicBezTo>
                  <a:pt x="5054" y="9041"/>
                  <a:pt x="5661" y="10936"/>
                  <a:pt x="6305" y="12775"/>
                </a:cubicBezTo>
                <a:cubicBezTo>
                  <a:pt x="6628" y="13723"/>
                  <a:pt x="6988" y="14671"/>
                  <a:pt x="7253" y="15638"/>
                </a:cubicBezTo>
                <a:cubicBezTo>
                  <a:pt x="7386" y="16093"/>
                  <a:pt x="7481" y="16566"/>
                  <a:pt x="7537" y="17059"/>
                </a:cubicBezTo>
                <a:cubicBezTo>
                  <a:pt x="7556" y="17457"/>
                  <a:pt x="7481" y="17969"/>
                  <a:pt x="7064" y="18121"/>
                </a:cubicBezTo>
                <a:cubicBezTo>
                  <a:pt x="6994" y="18147"/>
                  <a:pt x="6924" y="18158"/>
                  <a:pt x="6855" y="18158"/>
                </a:cubicBezTo>
                <a:cubicBezTo>
                  <a:pt x="6568" y="18158"/>
                  <a:pt x="6295" y="17959"/>
                  <a:pt x="6097" y="17761"/>
                </a:cubicBezTo>
                <a:cubicBezTo>
                  <a:pt x="5774" y="17438"/>
                  <a:pt x="5547" y="17059"/>
                  <a:pt x="5376" y="16642"/>
                </a:cubicBezTo>
                <a:cubicBezTo>
                  <a:pt x="4959" y="15619"/>
                  <a:pt x="4561" y="14595"/>
                  <a:pt x="4182" y="13571"/>
                </a:cubicBezTo>
                <a:cubicBezTo>
                  <a:pt x="3405" y="11505"/>
                  <a:pt x="2703" y="9401"/>
                  <a:pt x="2059" y="7278"/>
                </a:cubicBezTo>
                <a:cubicBezTo>
                  <a:pt x="1414" y="5154"/>
                  <a:pt x="846" y="3012"/>
                  <a:pt x="334" y="851"/>
                </a:cubicBezTo>
                <a:cubicBezTo>
                  <a:pt x="277" y="586"/>
                  <a:pt x="220" y="320"/>
                  <a:pt x="163" y="55"/>
                </a:cubicBezTo>
                <a:cubicBezTo>
                  <a:pt x="156" y="17"/>
                  <a:pt x="126" y="0"/>
                  <a:pt x="95" y="0"/>
                </a:cubicBezTo>
                <a:close/>
              </a:path>
            </a:pathLst>
          </a:custGeom>
          <a:solidFill>
            <a:srgbClr val="1C5F6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4"/>
          <p:cNvSpPr txBox="1"/>
          <p:nvPr>
            <p:ph type="ctrTitle"/>
          </p:nvPr>
        </p:nvSpPr>
        <p:spPr>
          <a:xfrm>
            <a:off x="736646" y="373025"/>
            <a:ext cx="7672500" cy="577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800"/>
              <a:buNone/>
              <a:defRPr/>
            </a:lvl1pPr>
            <a:lvl2pPr lvl="1" rtl="0" algn="ctr">
              <a:spcBef>
                <a:spcPts val="0"/>
              </a:spcBef>
              <a:spcAft>
                <a:spcPts val="0"/>
              </a:spcAft>
              <a:buSzPts val="800"/>
              <a:buNone/>
              <a:defRPr sz="800"/>
            </a:lvl2pPr>
            <a:lvl3pPr lvl="2" rtl="0" algn="ctr">
              <a:spcBef>
                <a:spcPts val="0"/>
              </a:spcBef>
              <a:spcAft>
                <a:spcPts val="0"/>
              </a:spcAft>
              <a:buSzPts val="800"/>
              <a:buNone/>
              <a:defRPr sz="800"/>
            </a:lvl3pPr>
            <a:lvl4pPr lvl="3" rtl="0" algn="ctr">
              <a:spcBef>
                <a:spcPts val="0"/>
              </a:spcBef>
              <a:spcAft>
                <a:spcPts val="0"/>
              </a:spcAft>
              <a:buSzPts val="800"/>
              <a:buNone/>
              <a:defRPr sz="800"/>
            </a:lvl4pPr>
            <a:lvl5pPr lvl="4" rtl="0" algn="ctr">
              <a:spcBef>
                <a:spcPts val="0"/>
              </a:spcBef>
              <a:spcAft>
                <a:spcPts val="0"/>
              </a:spcAft>
              <a:buSzPts val="800"/>
              <a:buNone/>
              <a:defRPr sz="800"/>
            </a:lvl5pPr>
            <a:lvl6pPr lvl="5" rtl="0" algn="ctr">
              <a:spcBef>
                <a:spcPts val="0"/>
              </a:spcBef>
              <a:spcAft>
                <a:spcPts val="0"/>
              </a:spcAft>
              <a:buSzPts val="800"/>
              <a:buNone/>
              <a:defRPr sz="800"/>
            </a:lvl6pPr>
            <a:lvl7pPr lvl="6" rtl="0" algn="ctr">
              <a:spcBef>
                <a:spcPts val="0"/>
              </a:spcBef>
              <a:spcAft>
                <a:spcPts val="0"/>
              </a:spcAft>
              <a:buSzPts val="800"/>
              <a:buNone/>
              <a:defRPr sz="800"/>
            </a:lvl7pPr>
            <a:lvl8pPr lvl="7" rtl="0" algn="ctr">
              <a:spcBef>
                <a:spcPts val="0"/>
              </a:spcBef>
              <a:spcAft>
                <a:spcPts val="0"/>
              </a:spcAft>
              <a:buSzPts val="800"/>
              <a:buNone/>
              <a:defRPr sz="800"/>
            </a:lvl8pPr>
            <a:lvl9pPr lvl="8" rtl="0" algn="ctr">
              <a:spcBef>
                <a:spcPts val="0"/>
              </a:spcBef>
              <a:spcAft>
                <a:spcPts val="0"/>
              </a:spcAft>
              <a:buSzPts val="800"/>
              <a:buNone/>
              <a:defRPr sz="800"/>
            </a:lvl9pPr>
          </a:lstStyl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CUSTOM_5">
    <p:spTree>
      <p:nvGrpSpPr>
        <p:cNvPr id="1839" name="Shape 1839"/>
        <p:cNvGrpSpPr/>
        <p:nvPr/>
      </p:nvGrpSpPr>
      <p:grpSpPr>
        <a:xfrm>
          <a:off x="0" y="0"/>
          <a:ext cx="0" cy="0"/>
          <a:chOff x="0" y="0"/>
          <a:chExt cx="0" cy="0"/>
        </a:xfrm>
      </p:grpSpPr>
      <p:pic>
        <p:nvPicPr>
          <p:cNvPr id="1840" name="Google Shape;1840;p31"/>
          <p:cNvPicPr preferRelativeResize="0"/>
          <p:nvPr/>
        </p:nvPicPr>
        <p:blipFill>
          <a:blip r:embed="rId2">
            <a:alphaModFix amt="76000"/>
          </a:blip>
          <a:stretch>
            <a:fillRect/>
          </a:stretch>
        </p:blipFill>
        <p:spPr>
          <a:xfrm rot="2453973">
            <a:off x="1248590" y="2532214"/>
            <a:ext cx="4232748" cy="1576274"/>
          </a:xfrm>
          <a:prstGeom prst="rect">
            <a:avLst/>
          </a:prstGeom>
          <a:noFill/>
          <a:ln>
            <a:noFill/>
          </a:ln>
        </p:spPr>
      </p:pic>
      <p:pic>
        <p:nvPicPr>
          <p:cNvPr id="1841" name="Google Shape;1841;p31"/>
          <p:cNvPicPr preferRelativeResize="0"/>
          <p:nvPr/>
        </p:nvPicPr>
        <p:blipFill>
          <a:blip r:embed="rId2">
            <a:alphaModFix amt="76000"/>
          </a:blip>
          <a:stretch>
            <a:fillRect/>
          </a:stretch>
        </p:blipFill>
        <p:spPr>
          <a:xfrm rot="2453973">
            <a:off x="-1738310" y="4081814"/>
            <a:ext cx="4232748" cy="1576274"/>
          </a:xfrm>
          <a:prstGeom prst="rect">
            <a:avLst/>
          </a:prstGeom>
          <a:noFill/>
          <a:ln>
            <a:noFill/>
          </a:ln>
        </p:spPr>
      </p:pic>
      <p:pic>
        <p:nvPicPr>
          <p:cNvPr id="1842" name="Google Shape;1842;p31"/>
          <p:cNvPicPr preferRelativeResize="0"/>
          <p:nvPr/>
        </p:nvPicPr>
        <p:blipFill>
          <a:blip r:embed="rId3">
            <a:alphaModFix amt="76000"/>
          </a:blip>
          <a:stretch>
            <a:fillRect/>
          </a:stretch>
        </p:blipFill>
        <p:spPr>
          <a:xfrm rot="2453973">
            <a:off x="6716115" y="-248136"/>
            <a:ext cx="4232748" cy="1576274"/>
          </a:xfrm>
          <a:prstGeom prst="rect">
            <a:avLst/>
          </a:prstGeom>
          <a:noFill/>
          <a:ln>
            <a:noFill/>
          </a:ln>
        </p:spPr>
      </p:pic>
      <p:pic>
        <p:nvPicPr>
          <p:cNvPr id="1843" name="Google Shape;1843;p31"/>
          <p:cNvPicPr preferRelativeResize="0"/>
          <p:nvPr/>
        </p:nvPicPr>
        <p:blipFill>
          <a:blip r:embed="rId4">
            <a:alphaModFix amt="47000"/>
          </a:blip>
          <a:stretch>
            <a:fillRect/>
          </a:stretch>
        </p:blipFill>
        <p:spPr>
          <a:xfrm rot="10800000">
            <a:off x="1630988" y="143888"/>
            <a:ext cx="5882026" cy="4855727"/>
          </a:xfrm>
          <a:prstGeom prst="rect">
            <a:avLst/>
          </a:prstGeom>
          <a:noFill/>
          <a:ln>
            <a:noFill/>
          </a:ln>
        </p:spPr>
      </p:pic>
      <p:grpSp>
        <p:nvGrpSpPr>
          <p:cNvPr id="1844" name="Google Shape;1844;p31"/>
          <p:cNvGrpSpPr/>
          <p:nvPr/>
        </p:nvGrpSpPr>
        <p:grpSpPr>
          <a:xfrm rot="-2700000">
            <a:off x="167955" y="3080962"/>
            <a:ext cx="1344349" cy="2469678"/>
            <a:chOff x="272875" y="1419395"/>
            <a:chExt cx="255950" cy="563168"/>
          </a:xfrm>
        </p:grpSpPr>
        <p:sp>
          <p:nvSpPr>
            <p:cNvPr id="1845" name="Google Shape;1845;p31"/>
            <p:cNvSpPr/>
            <p:nvPr/>
          </p:nvSpPr>
          <p:spPr>
            <a:xfrm>
              <a:off x="471925" y="1963988"/>
              <a:ext cx="26575" cy="18575"/>
            </a:xfrm>
            <a:custGeom>
              <a:rect b="b" l="l" r="r" t="t"/>
              <a:pathLst>
                <a:path extrusionOk="0" h="743" w="1063">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6" name="Google Shape;1846;p31"/>
            <p:cNvSpPr/>
            <p:nvPr/>
          </p:nvSpPr>
          <p:spPr>
            <a:xfrm>
              <a:off x="366725" y="1787738"/>
              <a:ext cx="29875" cy="22300"/>
            </a:xfrm>
            <a:custGeom>
              <a:rect b="b" l="l" r="r" t="t"/>
              <a:pathLst>
                <a:path extrusionOk="0" h="892" w="1195">
                  <a:moveTo>
                    <a:pt x="607" y="1"/>
                  </a:moveTo>
                  <a:cubicBezTo>
                    <a:pt x="0" y="1"/>
                    <a:pt x="0" y="892"/>
                    <a:pt x="607" y="892"/>
                  </a:cubicBezTo>
                  <a:cubicBezTo>
                    <a:pt x="1194" y="892"/>
                    <a:pt x="1194" y="1"/>
                    <a:pt x="607"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7" name="Google Shape;1847;p31"/>
            <p:cNvSpPr/>
            <p:nvPr/>
          </p:nvSpPr>
          <p:spPr>
            <a:xfrm>
              <a:off x="380450" y="1835613"/>
              <a:ext cx="9975" cy="8550"/>
            </a:xfrm>
            <a:custGeom>
              <a:rect b="b" l="l" r="r" t="t"/>
              <a:pathLst>
                <a:path extrusionOk="0" h="342" w="399">
                  <a:moveTo>
                    <a:pt x="209" y="1"/>
                  </a:moveTo>
                  <a:cubicBezTo>
                    <a:pt x="1" y="38"/>
                    <a:pt x="1" y="323"/>
                    <a:pt x="209" y="342"/>
                  </a:cubicBezTo>
                  <a:cubicBezTo>
                    <a:pt x="399" y="323"/>
                    <a:pt x="399" y="38"/>
                    <a:pt x="209"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8" name="Google Shape;1848;p31"/>
            <p:cNvSpPr/>
            <p:nvPr/>
          </p:nvSpPr>
          <p:spPr>
            <a:xfrm>
              <a:off x="416475" y="1837513"/>
              <a:ext cx="5700" cy="4750"/>
            </a:xfrm>
            <a:custGeom>
              <a:rect b="b" l="l" r="r" t="t"/>
              <a:pathLst>
                <a:path extrusionOk="0" h="190" w="228">
                  <a:moveTo>
                    <a:pt x="114" y="0"/>
                  </a:moveTo>
                  <a:cubicBezTo>
                    <a:pt x="0" y="19"/>
                    <a:pt x="0" y="171"/>
                    <a:pt x="114" y="190"/>
                  </a:cubicBezTo>
                  <a:cubicBezTo>
                    <a:pt x="228" y="171"/>
                    <a:pt x="228" y="19"/>
                    <a:pt x="11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9" name="Google Shape;1849;p31"/>
            <p:cNvSpPr/>
            <p:nvPr/>
          </p:nvSpPr>
          <p:spPr>
            <a:xfrm>
              <a:off x="415525" y="1877788"/>
              <a:ext cx="7600" cy="10675"/>
            </a:xfrm>
            <a:custGeom>
              <a:rect b="b" l="l" r="r" t="t"/>
              <a:pathLst>
                <a:path extrusionOk="0" h="427" w="304">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0" name="Google Shape;1850;p31"/>
            <p:cNvSpPr/>
            <p:nvPr/>
          </p:nvSpPr>
          <p:spPr>
            <a:xfrm>
              <a:off x="432600" y="1937038"/>
              <a:ext cx="10450" cy="8075"/>
            </a:xfrm>
            <a:custGeom>
              <a:rect b="b" l="l" r="r" t="t"/>
              <a:pathLst>
                <a:path extrusionOk="0" h="323" w="418">
                  <a:moveTo>
                    <a:pt x="209" y="0"/>
                  </a:moveTo>
                  <a:cubicBezTo>
                    <a:pt x="0" y="0"/>
                    <a:pt x="0" y="323"/>
                    <a:pt x="209" y="323"/>
                  </a:cubicBezTo>
                  <a:cubicBezTo>
                    <a:pt x="417" y="323"/>
                    <a:pt x="417" y="0"/>
                    <a:pt x="209"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1" name="Google Shape;1851;p31"/>
            <p:cNvSpPr/>
            <p:nvPr/>
          </p:nvSpPr>
          <p:spPr>
            <a:xfrm>
              <a:off x="452025" y="1974938"/>
              <a:ext cx="9500" cy="7150"/>
            </a:xfrm>
            <a:custGeom>
              <a:rect b="b" l="l" r="r" t="t"/>
              <a:pathLst>
                <a:path extrusionOk="0" h="286" w="380">
                  <a:moveTo>
                    <a:pt x="190" y="1"/>
                  </a:moveTo>
                  <a:cubicBezTo>
                    <a:pt x="0" y="1"/>
                    <a:pt x="0" y="285"/>
                    <a:pt x="190" y="285"/>
                  </a:cubicBezTo>
                  <a:cubicBezTo>
                    <a:pt x="379" y="285"/>
                    <a:pt x="379" y="1"/>
                    <a:pt x="190"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2" name="Google Shape;1852;p31"/>
            <p:cNvSpPr/>
            <p:nvPr/>
          </p:nvSpPr>
          <p:spPr>
            <a:xfrm>
              <a:off x="472875" y="1918538"/>
              <a:ext cx="19925" cy="15200"/>
            </a:xfrm>
            <a:custGeom>
              <a:rect b="b" l="l" r="r" t="t"/>
              <a:pathLst>
                <a:path extrusionOk="0" h="608" w="797">
                  <a:moveTo>
                    <a:pt x="398" y="1"/>
                  </a:moveTo>
                  <a:cubicBezTo>
                    <a:pt x="0" y="1"/>
                    <a:pt x="0" y="608"/>
                    <a:pt x="398" y="608"/>
                  </a:cubicBezTo>
                  <a:cubicBezTo>
                    <a:pt x="797" y="608"/>
                    <a:pt x="797" y="1"/>
                    <a:pt x="398"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3" name="Google Shape;1853;p31"/>
            <p:cNvSpPr/>
            <p:nvPr/>
          </p:nvSpPr>
          <p:spPr>
            <a:xfrm>
              <a:off x="444900" y="1890113"/>
              <a:ext cx="16150" cy="11875"/>
            </a:xfrm>
            <a:custGeom>
              <a:rect b="b" l="l" r="r" t="t"/>
              <a:pathLst>
                <a:path extrusionOk="0" h="475" w="646">
                  <a:moveTo>
                    <a:pt x="323" y="1"/>
                  </a:moveTo>
                  <a:cubicBezTo>
                    <a:pt x="1" y="1"/>
                    <a:pt x="1" y="475"/>
                    <a:pt x="323" y="475"/>
                  </a:cubicBezTo>
                  <a:cubicBezTo>
                    <a:pt x="645" y="475"/>
                    <a:pt x="645" y="1"/>
                    <a:pt x="32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4" name="Google Shape;1854;p31"/>
            <p:cNvSpPr/>
            <p:nvPr/>
          </p:nvSpPr>
          <p:spPr>
            <a:xfrm>
              <a:off x="398475" y="1905288"/>
              <a:ext cx="11875" cy="11400"/>
            </a:xfrm>
            <a:custGeom>
              <a:rect b="b" l="l" r="r" t="t"/>
              <a:pathLst>
                <a:path extrusionOk="0" h="456" w="475">
                  <a:moveTo>
                    <a:pt x="228" y="0"/>
                  </a:moveTo>
                  <a:cubicBezTo>
                    <a:pt x="0" y="57"/>
                    <a:pt x="0" y="398"/>
                    <a:pt x="228" y="455"/>
                  </a:cubicBezTo>
                  <a:cubicBezTo>
                    <a:pt x="474" y="398"/>
                    <a:pt x="474" y="57"/>
                    <a:pt x="228"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5" name="Google Shape;1855;p31"/>
            <p:cNvSpPr/>
            <p:nvPr/>
          </p:nvSpPr>
          <p:spPr>
            <a:xfrm>
              <a:off x="454400" y="1849363"/>
              <a:ext cx="11850" cy="11400"/>
            </a:xfrm>
            <a:custGeom>
              <a:rect b="b" l="l" r="r" t="t"/>
              <a:pathLst>
                <a:path extrusionOk="0" h="456" w="474">
                  <a:moveTo>
                    <a:pt x="246" y="0"/>
                  </a:moveTo>
                  <a:cubicBezTo>
                    <a:pt x="0" y="57"/>
                    <a:pt x="0" y="398"/>
                    <a:pt x="246" y="455"/>
                  </a:cubicBezTo>
                  <a:cubicBezTo>
                    <a:pt x="474" y="398"/>
                    <a:pt x="474" y="57"/>
                    <a:pt x="24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6" name="Google Shape;1856;p31"/>
            <p:cNvSpPr/>
            <p:nvPr/>
          </p:nvSpPr>
          <p:spPr>
            <a:xfrm>
              <a:off x="428800" y="1830863"/>
              <a:ext cx="14725" cy="11400"/>
            </a:xfrm>
            <a:custGeom>
              <a:rect b="b" l="l" r="r" t="t"/>
              <a:pathLst>
                <a:path extrusionOk="0" h="456" w="589">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7" name="Google Shape;1857;p31"/>
            <p:cNvSpPr/>
            <p:nvPr/>
          </p:nvSpPr>
          <p:spPr>
            <a:xfrm>
              <a:off x="440175" y="1765463"/>
              <a:ext cx="18025" cy="14725"/>
            </a:xfrm>
            <a:custGeom>
              <a:rect b="b" l="l" r="r" t="t"/>
              <a:pathLst>
                <a:path extrusionOk="0" h="589" w="721">
                  <a:moveTo>
                    <a:pt x="361" y="1"/>
                  </a:moveTo>
                  <a:cubicBezTo>
                    <a:pt x="0" y="20"/>
                    <a:pt x="0" y="551"/>
                    <a:pt x="361" y="589"/>
                  </a:cubicBezTo>
                  <a:cubicBezTo>
                    <a:pt x="721" y="551"/>
                    <a:pt x="721" y="20"/>
                    <a:pt x="36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8" name="Google Shape;1858;p31"/>
            <p:cNvSpPr/>
            <p:nvPr/>
          </p:nvSpPr>
          <p:spPr>
            <a:xfrm>
              <a:off x="385200" y="1777313"/>
              <a:ext cx="15650" cy="13300"/>
            </a:xfrm>
            <a:custGeom>
              <a:rect b="b" l="l" r="r" t="t"/>
              <a:pathLst>
                <a:path extrusionOk="0" h="532" w="626">
                  <a:moveTo>
                    <a:pt x="323" y="1"/>
                  </a:moveTo>
                  <a:cubicBezTo>
                    <a:pt x="0" y="39"/>
                    <a:pt x="0" y="494"/>
                    <a:pt x="323" y="532"/>
                  </a:cubicBezTo>
                  <a:cubicBezTo>
                    <a:pt x="626" y="494"/>
                    <a:pt x="626" y="39"/>
                    <a:pt x="32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9" name="Google Shape;1859;p31"/>
            <p:cNvSpPr/>
            <p:nvPr/>
          </p:nvSpPr>
          <p:spPr>
            <a:xfrm>
              <a:off x="399875" y="1703388"/>
              <a:ext cx="16150" cy="11875"/>
            </a:xfrm>
            <a:custGeom>
              <a:rect b="b" l="l" r="r" t="t"/>
              <a:pathLst>
                <a:path extrusionOk="0" h="475" w="646">
                  <a:moveTo>
                    <a:pt x="323" y="1"/>
                  </a:moveTo>
                  <a:cubicBezTo>
                    <a:pt x="1" y="1"/>
                    <a:pt x="1" y="474"/>
                    <a:pt x="323" y="474"/>
                  </a:cubicBezTo>
                  <a:cubicBezTo>
                    <a:pt x="646" y="474"/>
                    <a:pt x="646" y="1"/>
                    <a:pt x="32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0" name="Google Shape;1860;p31"/>
            <p:cNvSpPr/>
            <p:nvPr/>
          </p:nvSpPr>
          <p:spPr>
            <a:xfrm>
              <a:off x="354400" y="1709538"/>
              <a:ext cx="17550" cy="14250"/>
            </a:xfrm>
            <a:custGeom>
              <a:rect b="b" l="l" r="r" t="t"/>
              <a:pathLst>
                <a:path extrusionOk="0" h="570" w="702">
                  <a:moveTo>
                    <a:pt x="341" y="1"/>
                  </a:moveTo>
                  <a:cubicBezTo>
                    <a:pt x="0" y="20"/>
                    <a:pt x="0" y="532"/>
                    <a:pt x="341" y="570"/>
                  </a:cubicBezTo>
                  <a:cubicBezTo>
                    <a:pt x="702" y="532"/>
                    <a:pt x="702" y="20"/>
                    <a:pt x="34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1" name="Google Shape;1861;p31"/>
            <p:cNvSpPr/>
            <p:nvPr/>
          </p:nvSpPr>
          <p:spPr>
            <a:xfrm>
              <a:off x="369050" y="1615955"/>
              <a:ext cx="19450" cy="14250"/>
            </a:xfrm>
            <a:custGeom>
              <a:rect b="b" l="l" r="r" t="t"/>
              <a:pathLst>
                <a:path extrusionOk="0" h="570" w="778">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2" name="Google Shape;1862;p31"/>
            <p:cNvSpPr/>
            <p:nvPr/>
          </p:nvSpPr>
          <p:spPr>
            <a:xfrm>
              <a:off x="490635" y="1582215"/>
              <a:ext cx="17550" cy="13750"/>
            </a:xfrm>
            <a:custGeom>
              <a:rect b="b" l="l" r="r" t="t"/>
              <a:pathLst>
                <a:path extrusionOk="0" h="550" w="702">
                  <a:moveTo>
                    <a:pt x="360" y="0"/>
                  </a:moveTo>
                  <a:cubicBezTo>
                    <a:pt x="0" y="0"/>
                    <a:pt x="0" y="550"/>
                    <a:pt x="360" y="550"/>
                  </a:cubicBezTo>
                  <a:cubicBezTo>
                    <a:pt x="701" y="550"/>
                    <a:pt x="701" y="0"/>
                    <a:pt x="360"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3" name="Google Shape;1863;p31"/>
            <p:cNvSpPr/>
            <p:nvPr/>
          </p:nvSpPr>
          <p:spPr>
            <a:xfrm>
              <a:off x="297525" y="1637988"/>
              <a:ext cx="18975" cy="14725"/>
            </a:xfrm>
            <a:custGeom>
              <a:rect b="b" l="l" r="r" t="t"/>
              <a:pathLst>
                <a:path extrusionOk="0" h="589" w="759">
                  <a:moveTo>
                    <a:pt x="379" y="0"/>
                  </a:moveTo>
                  <a:cubicBezTo>
                    <a:pt x="0" y="0"/>
                    <a:pt x="0" y="588"/>
                    <a:pt x="379" y="588"/>
                  </a:cubicBezTo>
                  <a:cubicBezTo>
                    <a:pt x="759" y="588"/>
                    <a:pt x="759" y="0"/>
                    <a:pt x="379"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4" name="Google Shape;1864;p31"/>
            <p:cNvSpPr/>
            <p:nvPr/>
          </p:nvSpPr>
          <p:spPr>
            <a:xfrm>
              <a:off x="438343" y="1487068"/>
              <a:ext cx="20875" cy="15675"/>
            </a:xfrm>
            <a:custGeom>
              <a:rect b="b" l="l" r="r" t="t"/>
              <a:pathLst>
                <a:path extrusionOk="0" h="627" w="835">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5" name="Google Shape;1865;p31"/>
            <p:cNvSpPr/>
            <p:nvPr/>
          </p:nvSpPr>
          <p:spPr>
            <a:xfrm>
              <a:off x="311750" y="1588238"/>
              <a:ext cx="12800" cy="9500"/>
            </a:xfrm>
            <a:custGeom>
              <a:rect b="b" l="l" r="r" t="t"/>
              <a:pathLst>
                <a:path extrusionOk="0" h="380" w="512">
                  <a:moveTo>
                    <a:pt x="265" y="0"/>
                  </a:moveTo>
                  <a:cubicBezTo>
                    <a:pt x="0" y="0"/>
                    <a:pt x="0" y="379"/>
                    <a:pt x="265" y="379"/>
                  </a:cubicBezTo>
                  <a:cubicBezTo>
                    <a:pt x="512" y="379"/>
                    <a:pt x="512" y="0"/>
                    <a:pt x="265"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6" name="Google Shape;1866;p31"/>
            <p:cNvSpPr/>
            <p:nvPr/>
          </p:nvSpPr>
          <p:spPr>
            <a:xfrm>
              <a:off x="285675" y="1574488"/>
              <a:ext cx="20400" cy="15175"/>
            </a:xfrm>
            <a:custGeom>
              <a:rect b="b" l="l" r="r" t="t"/>
              <a:pathLst>
                <a:path extrusionOk="0" h="607" w="816">
                  <a:moveTo>
                    <a:pt x="398" y="0"/>
                  </a:moveTo>
                  <a:cubicBezTo>
                    <a:pt x="0" y="0"/>
                    <a:pt x="0" y="607"/>
                    <a:pt x="398" y="607"/>
                  </a:cubicBezTo>
                  <a:cubicBezTo>
                    <a:pt x="816" y="607"/>
                    <a:pt x="816" y="0"/>
                    <a:pt x="398"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7" name="Google Shape;1867;p31"/>
            <p:cNvSpPr/>
            <p:nvPr/>
          </p:nvSpPr>
          <p:spPr>
            <a:xfrm>
              <a:off x="354400" y="1551263"/>
              <a:ext cx="9975" cy="8550"/>
            </a:xfrm>
            <a:custGeom>
              <a:rect b="b" l="l" r="r" t="t"/>
              <a:pathLst>
                <a:path extrusionOk="0" h="342" w="399">
                  <a:moveTo>
                    <a:pt x="209" y="0"/>
                  </a:moveTo>
                  <a:cubicBezTo>
                    <a:pt x="0" y="38"/>
                    <a:pt x="0" y="323"/>
                    <a:pt x="209" y="342"/>
                  </a:cubicBezTo>
                  <a:cubicBezTo>
                    <a:pt x="398" y="323"/>
                    <a:pt x="398" y="38"/>
                    <a:pt x="209"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8" name="Google Shape;1868;p31"/>
            <p:cNvSpPr/>
            <p:nvPr/>
          </p:nvSpPr>
          <p:spPr>
            <a:xfrm>
              <a:off x="337800" y="1527563"/>
              <a:ext cx="13300" cy="11400"/>
            </a:xfrm>
            <a:custGeom>
              <a:rect b="b" l="l" r="r" t="t"/>
              <a:pathLst>
                <a:path extrusionOk="0" h="456" w="532">
                  <a:moveTo>
                    <a:pt x="266" y="1"/>
                  </a:moveTo>
                  <a:cubicBezTo>
                    <a:pt x="1" y="38"/>
                    <a:pt x="1" y="418"/>
                    <a:pt x="266" y="455"/>
                  </a:cubicBezTo>
                  <a:cubicBezTo>
                    <a:pt x="531" y="418"/>
                    <a:pt x="531" y="38"/>
                    <a:pt x="266"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9" name="Google Shape;1869;p31"/>
            <p:cNvSpPr/>
            <p:nvPr/>
          </p:nvSpPr>
          <p:spPr>
            <a:xfrm>
              <a:off x="272875" y="1700063"/>
              <a:ext cx="23250" cy="18050"/>
            </a:xfrm>
            <a:custGeom>
              <a:rect b="b" l="l" r="r" t="t"/>
              <a:pathLst>
                <a:path extrusionOk="0" h="722" w="930">
                  <a:moveTo>
                    <a:pt x="474" y="1"/>
                  </a:moveTo>
                  <a:cubicBezTo>
                    <a:pt x="0" y="1"/>
                    <a:pt x="0" y="721"/>
                    <a:pt x="474" y="721"/>
                  </a:cubicBezTo>
                  <a:cubicBezTo>
                    <a:pt x="929" y="721"/>
                    <a:pt x="929" y="1"/>
                    <a:pt x="474"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0" name="Google Shape;1870;p31"/>
            <p:cNvSpPr/>
            <p:nvPr/>
          </p:nvSpPr>
          <p:spPr>
            <a:xfrm>
              <a:off x="507000" y="1726138"/>
              <a:ext cx="3800" cy="3350"/>
            </a:xfrm>
            <a:custGeom>
              <a:rect b="b" l="l" r="r" t="t"/>
              <a:pathLst>
                <a:path extrusionOk="0" h="134" w="152">
                  <a:moveTo>
                    <a:pt x="76" y="0"/>
                  </a:moveTo>
                  <a:cubicBezTo>
                    <a:pt x="0" y="0"/>
                    <a:pt x="0" y="114"/>
                    <a:pt x="76" y="133"/>
                  </a:cubicBezTo>
                  <a:cubicBezTo>
                    <a:pt x="152" y="114"/>
                    <a:pt x="152" y="0"/>
                    <a:pt x="7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1" name="Google Shape;1871;p31"/>
            <p:cNvSpPr/>
            <p:nvPr/>
          </p:nvSpPr>
          <p:spPr>
            <a:xfrm>
              <a:off x="485200" y="1780638"/>
              <a:ext cx="18025" cy="13775"/>
            </a:xfrm>
            <a:custGeom>
              <a:rect b="b" l="l" r="r" t="t"/>
              <a:pathLst>
                <a:path extrusionOk="0" h="551" w="721">
                  <a:moveTo>
                    <a:pt x="360" y="1"/>
                  </a:moveTo>
                  <a:cubicBezTo>
                    <a:pt x="0" y="1"/>
                    <a:pt x="0" y="550"/>
                    <a:pt x="360" y="550"/>
                  </a:cubicBezTo>
                  <a:cubicBezTo>
                    <a:pt x="721" y="550"/>
                    <a:pt x="721" y="1"/>
                    <a:pt x="360"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2" name="Google Shape;1872;p31"/>
            <p:cNvSpPr/>
            <p:nvPr/>
          </p:nvSpPr>
          <p:spPr>
            <a:xfrm>
              <a:off x="502250" y="1829463"/>
              <a:ext cx="9500" cy="6175"/>
            </a:xfrm>
            <a:custGeom>
              <a:rect b="b" l="l" r="r" t="t"/>
              <a:pathLst>
                <a:path extrusionOk="0" h="247" w="38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3" name="Google Shape;1873;p31"/>
            <p:cNvSpPr/>
            <p:nvPr/>
          </p:nvSpPr>
          <p:spPr>
            <a:xfrm>
              <a:off x="504150" y="1867838"/>
              <a:ext cx="24675" cy="18975"/>
            </a:xfrm>
            <a:custGeom>
              <a:rect b="b" l="l" r="r" t="t"/>
              <a:pathLst>
                <a:path extrusionOk="0" h="759" w="987">
                  <a:moveTo>
                    <a:pt x="493" y="1"/>
                  </a:moveTo>
                  <a:cubicBezTo>
                    <a:pt x="1" y="1"/>
                    <a:pt x="1" y="759"/>
                    <a:pt x="493" y="759"/>
                  </a:cubicBezTo>
                  <a:cubicBezTo>
                    <a:pt x="986" y="759"/>
                    <a:pt x="986" y="1"/>
                    <a:pt x="49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4" name="Google Shape;1874;p31"/>
            <p:cNvSpPr/>
            <p:nvPr/>
          </p:nvSpPr>
          <p:spPr>
            <a:xfrm>
              <a:off x="360075" y="1953883"/>
              <a:ext cx="20875" cy="17075"/>
            </a:xfrm>
            <a:custGeom>
              <a:rect b="b" l="l" r="r" t="t"/>
              <a:pathLst>
                <a:path extrusionOk="0" h="683" w="835">
                  <a:moveTo>
                    <a:pt x="418" y="0"/>
                  </a:moveTo>
                  <a:cubicBezTo>
                    <a:pt x="1" y="38"/>
                    <a:pt x="1" y="645"/>
                    <a:pt x="418" y="683"/>
                  </a:cubicBezTo>
                  <a:cubicBezTo>
                    <a:pt x="835" y="645"/>
                    <a:pt x="835" y="38"/>
                    <a:pt x="418"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5" name="Google Shape;1875;p31"/>
            <p:cNvSpPr/>
            <p:nvPr/>
          </p:nvSpPr>
          <p:spPr>
            <a:xfrm>
              <a:off x="319325" y="1860263"/>
              <a:ext cx="16125" cy="12350"/>
            </a:xfrm>
            <a:custGeom>
              <a:rect b="b" l="l" r="r" t="t"/>
              <a:pathLst>
                <a:path extrusionOk="0" h="494" w="645">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6" name="Google Shape;1876;p31"/>
            <p:cNvSpPr/>
            <p:nvPr/>
          </p:nvSpPr>
          <p:spPr>
            <a:xfrm>
              <a:off x="325475" y="1808138"/>
              <a:ext cx="15675" cy="11850"/>
            </a:xfrm>
            <a:custGeom>
              <a:rect b="b" l="l" r="r" t="t"/>
              <a:pathLst>
                <a:path extrusionOk="0" h="474" w="627">
                  <a:moveTo>
                    <a:pt x="304" y="0"/>
                  </a:moveTo>
                  <a:cubicBezTo>
                    <a:pt x="1" y="0"/>
                    <a:pt x="1" y="474"/>
                    <a:pt x="304" y="474"/>
                  </a:cubicBezTo>
                  <a:cubicBezTo>
                    <a:pt x="626" y="474"/>
                    <a:pt x="626" y="0"/>
                    <a:pt x="30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7" name="Google Shape;1877;p31"/>
            <p:cNvSpPr/>
            <p:nvPr/>
          </p:nvSpPr>
          <p:spPr>
            <a:xfrm>
              <a:off x="298950" y="1787738"/>
              <a:ext cx="8550" cy="7150"/>
            </a:xfrm>
            <a:custGeom>
              <a:rect b="b" l="l" r="r" t="t"/>
              <a:pathLst>
                <a:path extrusionOk="0" h="286" w="342">
                  <a:moveTo>
                    <a:pt x="171" y="1"/>
                  </a:moveTo>
                  <a:cubicBezTo>
                    <a:pt x="0" y="20"/>
                    <a:pt x="0" y="266"/>
                    <a:pt x="171" y="285"/>
                  </a:cubicBezTo>
                  <a:cubicBezTo>
                    <a:pt x="341" y="266"/>
                    <a:pt x="341" y="20"/>
                    <a:pt x="17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8" name="Google Shape;1878;p31"/>
            <p:cNvSpPr/>
            <p:nvPr/>
          </p:nvSpPr>
          <p:spPr>
            <a:xfrm>
              <a:off x="394558" y="1560904"/>
              <a:ext cx="21825" cy="16625"/>
            </a:xfrm>
            <a:custGeom>
              <a:rect b="b" l="l" r="r" t="t"/>
              <a:pathLst>
                <a:path extrusionOk="0" h="665" w="873">
                  <a:moveTo>
                    <a:pt x="437" y="1"/>
                  </a:moveTo>
                  <a:cubicBezTo>
                    <a:pt x="1" y="1"/>
                    <a:pt x="1" y="664"/>
                    <a:pt x="437" y="664"/>
                  </a:cubicBezTo>
                  <a:cubicBezTo>
                    <a:pt x="873" y="664"/>
                    <a:pt x="873" y="1"/>
                    <a:pt x="437"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9" name="Google Shape;1879;p31"/>
            <p:cNvSpPr/>
            <p:nvPr/>
          </p:nvSpPr>
          <p:spPr>
            <a:xfrm>
              <a:off x="418850" y="1419395"/>
              <a:ext cx="23250" cy="18975"/>
            </a:xfrm>
            <a:custGeom>
              <a:rect b="b" l="l" r="r" t="t"/>
              <a:pathLst>
                <a:path extrusionOk="0" h="759" w="930">
                  <a:moveTo>
                    <a:pt x="474" y="0"/>
                  </a:moveTo>
                  <a:cubicBezTo>
                    <a:pt x="0" y="38"/>
                    <a:pt x="0" y="721"/>
                    <a:pt x="474" y="758"/>
                  </a:cubicBezTo>
                  <a:cubicBezTo>
                    <a:pt x="929" y="721"/>
                    <a:pt x="929" y="38"/>
                    <a:pt x="47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80" name="Google Shape;1880;p31"/>
          <p:cNvGrpSpPr/>
          <p:nvPr/>
        </p:nvGrpSpPr>
        <p:grpSpPr>
          <a:xfrm rot="-2700000">
            <a:off x="8026513" y="-183341"/>
            <a:ext cx="1344349" cy="1995327"/>
            <a:chOff x="272875" y="1527563"/>
            <a:chExt cx="255950" cy="455000"/>
          </a:xfrm>
        </p:grpSpPr>
        <p:sp>
          <p:nvSpPr>
            <p:cNvPr id="1881" name="Google Shape;1881;p31"/>
            <p:cNvSpPr/>
            <p:nvPr/>
          </p:nvSpPr>
          <p:spPr>
            <a:xfrm>
              <a:off x="471925" y="1963988"/>
              <a:ext cx="26575" cy="18575"/>
            </a:xfrm>
            <a:custGeom>
              <a:rect b="b" l="l" r="r" t="t"/>
              <a:pathLst>
                <a:path extrusionOk="0" h="743" w="1063">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2" name="Google Shape;1882;p31"/>
            <p:cNvSpPr/>
            <p:nvPr/>
          </p:nvSpPr>
          <p:spPr>
            <a:xfrm>
              <a:off x="366725" y="1787738"/>
              <a:ext cx="29875" cy="22300"/>
            </a:xfrm>
            <a:custGeom>
              <a:rect b="b" l="l" r="r" t="t"/>
              <a:pathLst>
                <a:path extrusionOk="0" h="892" w="1195">
                  <a:moveTo>
                    <a:pt x="607" y="1"/>
                  </a:moveTo>
                  <a:cubicBezTo>
                    <a:pt x="0" y="1"/>
                    <a:pt x="0" y="892"/>
                    <a:pt x="607" y="892"/>
                  </a:cubicBezTo>
                  <a:cubicBezTo>
                    <a:pt x="1194" y="892"/>
                    <a:pt x="1194" y="1"/>
                    <a:pt x="607"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3" name="Google Shape;1883;p31"/>
            <p:cNvSpPr/>
            <p:nvPr/>
          </p:nvSpPr>
          <p:spPr>
            <a:xfrm>
              <a:off x="380450" y="1835613"/>
              <a:ext cx="9975" cy="8550"/>
            </a:xfrm>
            <a:custGeom>
              <a:rect b="b" l="l" r="r" t="t"/>
              <a:pathLst>
                <a:path extrusionOk="0" h="342" w="399">
                  <a:moveTo>
                    <a:pt x="209" y="1"/>
                  </a:moveTo>
                  <a:cubicBezTo>
                    <a:pt x="1" y="38"/>
                    <a:pt x="1" y="323"/>
                    <a:pt x="209" y="342"/>
                  </a:cubicBezTo>
                  <a:cubicBezTo>
                    <a:pt x="399" y="323"/>
                    <a:pt x="399" y="38"/>
                    <a:pt x="209"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4" name="Google Shape;1884;p31"/>
            <p:cNvSpPr/>
            <p:nvPr/>
          </p:nvSpPr>
          <p:spPr>
            <a:xfrm>
              <a:off x="416475" y="1837513"/>
              <a:ext cx="5700" cy="4750"/>
            </a:xfrm>
            <a:custGeom>
              <a:rect b="b" l="l" r="r" t="t"/>
              <a:pathLst>
                <a:path extrusionOk="0" h="190" w="228">
                  <a:moveTo>
                    <a:pt x="114" y="0"/>
                  </a:moveTo>
                  <a:cubicBezTo>
                    <a:pt x="0" y="19"/>
                    <a:pt x="0" y="171"/>
                    <a:pt x="114" y="190"/>
                  </a:cubicBezTo>
                  <a:cubicBezTo>
                    <a:pt x="228" y="171"/>
                    <a:pt x="228" y="19"/>
                    <a:pt x="11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5" name="Google Shape;1885;p31"/>
            <p:cNvSpPr/>
            <p:nvPr/>
          </p:nvSpPr>
          <p:spPr>
            <a:xfrm>
              <a:off x="415525" y="1877788"/>
              <a:ext cx="7600" cy="10675"/>
            </a:xfrm>
            <a:custGeom>
              <a:rect b="b" l="l" r="r" t="t"/>
              <a:pathLst>
                <a:path extrusionOk="0" h="427" w="304">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6" name="Google Shape;1886;p31"/>
            <p:cNvSpPr/>
            <p:nvPr/>
          </p:nvSpPr>
          <p:spPr>
            <a:xfrm>
              <a:off x="432600" y="1937038"/>
              <a:ext cx="10450" cy="8075"/>
            </a:xfrm>
            <a:custGeom>
              <a:rect b="b" l="l" r="r" t="t"/>
              <a:pathLst>
                <a:path extrusionOk="0" h="323" w="418">
                  <a:moveTo>
                    <a:pt x="209" y="0"/>
                  </a:moveTo>
                  <a:cubicBezTo>
                    <a:pt x="0" y="0"/>
                    <a:pt x="0" y="323"/>
                    <a:pt x="209" y="323"/>
                  </a:cubicBezTo>
                  <a:cubicBezTo>
                    <a:pt x="417" y="323"/>
                    <a:pt x="417" y="0"/>
                    <a:pt x="209"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7" name="Google Shape;1887;p31"/>
            <p:cNvSpPr/>
            <p:nvPr/>
          </p:nvSpPr>
          <p:spPr>
            <a:xfrm>
              <a:off x="452025" y="1974938"/>
              <a:ext cx="9500" cy="7150"/>
            </a:xfrm>
            <a:custGeom>
              <a:rect b="b" l="l" r="r" t="t"/>
              <a:pathLst>
                <a:path extrusionOk="0" h="286" w="380">
                  <a:moveTo>
                    <a:pt x="190" y="1"/>
                  </a:moveTo>
                  <a:cubicBezTo>
                    <a:pt x="0" y="1"/>
                    <a:pt x="0" y="285"/>
                    <a:pt x="190" y="285"/>
                  </a:cubicBezTo>
                  <a:cubicBezTo>
                    <a:pt x="379" y="285"/>
                    <a:pt x="379" y="1"/>
                    <a:pt x="190"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8" name="Google Shape;1888;p31"/>
            <p:cNvSpPr/>
            <p:nvPr/>
          </p:nvSpPr>
          <p:spPr>
            <a:xfrm>
              <a:off x="472875" y="1918538"/>
              <a:ext cx="19925" cy="15200"/>
            </a:xfrm>
            <a:custGeom>
              <a:rect b="b" l="l" r="r" t="t"/>
              <a:pathLst>
                <a:path extrusionOk="0" h="608" w="797">
                  <a:moveTo>
                    <a:pt x="398" y="1"/>
                  </a:moveTo>
                  <a:cubicBezTo>
                    <a:pt x="0" y="1"/>
                    <a:pt x="0" y="608"/>
                    <a:pt x="398" y="608"/>
                  </a:cubicBezTo>
                  <a:cubicBezTo>
                    <a:pt x="797" y="608"/>
                    <a:pt x="797" y="1"/>
                    <a:pt x="398"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9" name="Google Shape;1889;p31"/>
            <p:cNvSpPr/>
            <p:nvPr/>
          </p:nvSpPr>
          <p:spPr>
            <a:xfrm>
              <a:off x="444900" y="1890113"/>
              <a:ext cx="16150" cy="11875"/>
            </a:xfrm>
            <a:custGeom>
              <a:rect b="b" l="l" r="r" t="t"/>
              <a:pathLst>
                <a:path extrusionOk="0" h="475" w="646">
                  <a:moveTo>
                    <a:pt x="323" y="1"/>
                  </a:moveTo>
                  <a:cubicBezTo>
                    <a:pt x="1" y="1"/>
                    <a:pt x="1" y="475"/>
                    <a:pt x="323" y="475"/>
                  </a:cubicBezTo>
                  <a:cubicBezTo>
                    <a:pt x="645" y="475"/>
                    <a:pt x="645" y="1"/>
                    <a:pt x="32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0" name="Google Shape;1890;p31"/>
            <p:cNvSpPr/>
            <p:nvPr/>
          </p:nvSpPr>
          <p:spPr>
            <a:xfrm>
              <a:off x="398475" y="1905288"/>
              <a:ext cx="11875" cy="11400"/>
            </a:xfrm>
            <a:custGeom>
              <a:rect b="b" l="l" r="r" t="t"/>
              <a:pathLst>
                <a:path extrusionOk="0" h="456" w="475">
                  <a:moveTo>
                    <a:pt x="228" y="0"/>
                  </a:moveTo>
                  <a:cubicBezTo>
                    <a:pt x="0" y="57"/>
                    <a:pt x="0" y="398"/>
                    <a:pt x="228" y="455"/>
                  </a:cubicBezTo>
                  <a:cubicBezTo>
                    <a:pt x="474" y="398"/>
                    <a:pt x="474" y="57"/>
                    <a:pt x="228"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1" name="Google Shape;1891;p31"/>
            <p:cNvSpPr/>
            <p:nvPr/>
          </p:nvSpPr>
          <p:spPr>
            <a:xfrm>
              <a:off x="454400" y="1849363"/>
              <a:ext cx="11850" cy="11400"/>
            </a:xfrm>
            <a:custGeom>
              <a:rect b="b" l="l" r="r" t="t"/>
              <a:pathLst>
                <a:path extrusionOk="0" h="456" w="474">
                  <a:moveTo>
                    <a:pt x="246" y="0"/>
                  </a:moveTo>
                  <a:cubicBezTo>
                    <a:pt x="0" y="57"/>
                    <a:pt x="0" y="398"/>
                    <a:pt x="246" y="455"/>
                  </a:cubicBezTo>
                  <a:cubicBezTo>
                    <a:pt x="474" y="398"/>
                    <a:pt x="474" y="57"/>
                    <a:pt x="24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2" name="Google Shape;1892;p31"/>
            <p:cNvSpPr/>
            <p:nvPr/>
          </p:nvSpPr>
          <p:spPr>
            <a:xfrm>
              <a:off x="428800" y="1830863"/>
              <a:ext cx="14725" cy="11400"/>
            </a:xfrm>
            <a:custGeom>
              <a:rect b="b" l="l" r="r" t="t"/>
              <a:pathLst>
                <a:path extrusionOk="0" h="456" w="589">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3" name="Google Shape;1893;p31"/>
            <p:cNvSpPr/>
            <p:nvPr/>
          </p:nvSpPr>
          <p:spPr>
            <a:xfrm>
              <a:off x="440175" y="1765463"/>
              <a:ext cx="18025" cy="14725"/>
            </a:xfrm>
            <a:custGeom>
              <a:rect b="b" l="l" r="r" t="t"/>
              <a:pathLst>
                <a:path extrusionOk="0" h="589" w="721">
                  <a:moveTo>
                    <a:pt x="361" y="1"/>
                  </a:moveTo>
                  <a:cubicBezTo>
                    <a:pt x="0" y="20"/>
                    <a:pt x="0" y="551"/>
                    <a:pt x="361" y="589"/>
                  </a:cubicBezTo>
                  <a:cubicBezTo>
                    <a:pt x="721" y="551"/>
                    <a:pt x="721" y="20"/>
                    <a:pt x="36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4" name="Google Shape;1894;p31"/>
            <p:cNvSpPr/>
            <p:nvPr/>
          </p:nvSpPr>
          <p:spPr>
            <a:xfrm>
              <a:off x="385200" y="1777313"/>
              <a:ext cx="15650" cy="13300"/>
            </a:xfrm>
            <a:custGeom>
              <a:rect b="b" l="l" r="r" t="t"/>
              <a:pathLst>
                <a:path extrusionOk="0" h="532" w="626">
                  <a:moveTo>
                    <a:pt x="323" y="1"/>
                  </a:moveTo>
                  <a:cubicBezTo>
                    <a:pt x="0" y="39"/>
                    <a:pt x="0" y="494"/>
                    <a:pt x="323" y="532"/>
                  </a:cubicBezTo>
                  <a:cubicBezTo>
                    <a:pt x="626" y="494"/>
                    <a:pt x="626" y="39"/>
                    <a:pt x="32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5" name="Google Shape;1895;p31"/>
            <p:cNvSpPr/>
            <p:nvPr/>
          </p:nvSpPr>
          <p:spPr>
            <a:xfrm>
              <a:off x="399875" y="1703388"/>
              <a:ext cx="16150" cy="11875"/>
            </a:xfrm>
            <a:custGeom>
              <a:rect b="b" l="l" r="r" t="t"/>
              <a:pathLst>
                <a:path extrusionOk="0" h="475" w="646">
                  <a:moveTo>
                    <a:pt x="323" y="1"/>
                  </a:moveTo>
                  <a:cubicBezTo>
                    <a:pt x="1" y="1"/>
                    <a:pt x="1" y="474"/>
                    <a:pt x="323" y="474"/>
                  </a:cubicBezTo>
                  <a:cubicBezTo>
                    <a:pt x="646" y="474"/>
                    <a:pt x="646" y="1"/>
                    <a:pt x="32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6" name="Google Shape;1896;p31"/>
            <p:cNvSpPr/>
            <p:nvPr/>
          </p:nvSpPr>
          <p:spPr>
            <a:xfrm>
              <a:off x="354400" y="1709538"/>
              <a:ext cx="17550" cy="14250"/>
            </a:xfrm>
            <a:custGeom>
              <a:rect b="b" l="l" r="r" t="t"/>
              <a:pathLst>
                <a:path extrusionOk="0" h="570" w="702">
                  <a:moveTo>
                    <a:pt x="341" y="1"/>
                  </a:moveTo>
                  <a:cubicBezTo>
                    <a:pt x="0" y="20"/>
                    <a:pt x="0" y="532"/>
                    <a:pt x="341" y="570"/>
                  </a:cubicBezTo>
                  <a:cubicBezTo>
                    <a:pt x="702" y="532"/>
                    <a:pt x="702" y="20"/>
                    <a:pt x="34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7" name="Google Shape;1897;p31"/>
            <p:cNvSpPr/>
            <p:nvPr/>
          </p:nvSpPr>
          <p:spPr>
            <a:xfrm>
              <a:off x="338275" y="1701963"/>
              <a:ext cx="19450" cy="14250"/>
            </a:xfrm>
            <a:custGeom>
              <a:rect b="b" l="l" r="r" t="t"/>
              <a:pathLst>
                <a:path extrusionOk="0" h="570" w="778">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8" name="Google Shape;1898;p31"/>
            <p:cNvSpPr/>
            <p:nvPr/>
          </p:nvSpPr>
          <p:spPr>
            <a:xfrm>
              <a:off x="388050" y="1631363"/>
              <a:ext cx="17550" cy="13750"/>
            </a:xfrm>
            <a:custGeom>
              <a:rect b="b" l="l" r="r" t="t"/>
              <a:pathLst>
                <a:path extrusionOk="0" h="550" w="702">
                  <a:moveTo>
                    <a:pt x="360" y="0"/>
                  </a:moveTo>
                  <a:cubicBezTo>
                    <a:pt x="0" y="0"/>
                    <a:pt x="0" y="550"/>
                    <a:pt x="360" y="550"/>
                  </a:cubicBezTo>
                  <a:cubicBezTo>
                    <a:pt x="701" y="550"/>
                    <a:pt x="701" y="0"/>
                    <a:pt x="360"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9" name="Google Shape;1899;p31"/>
            <p:cNvSpPr/>
            <p:nvPr/>
          </p:nvSpPr>
          <p:spPr>
            <a:xfrm>
              <a:off x="297525" y="1637988"/>
              <a:ext cx="18975" cy="14725"/>
            </a:xfrm>
            <a:custGeom>
              <a:rect b="b" l="l" r="r" t="t"/>
              <a:pathLst>
                <a:path extrusionOk="0" h="589" w="759">
                  <a:moveTo>
                    <a:pt x="379" y="0"/>
                  </a:moveTo>
                  <a:cubicBezTo>
                    <a:pt x="0" y="0"/>
                    <a:pt x="0" y="588"/>
                    <a:pt x="379" y="588"/>
                  </a:cubicBezTo>
                  <a:cubicBezTo>
                    <a:pt x="759" y="588"/>
                    <a:pt x="759" y="0"/>
                    <a:pt x="379"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0" name="Google Shape;1900;p31"/>
            <p:cNvSpPr/>
            <p:nvPr/>
          </p:nvSpPr>
          <p:spPr>
            <a:xfrm>
              <a:off x="356275" y="1585363"/>
              <a:ext cx="20875" cy="15675"/>
            </a:xfrm>
            <a:custGeom>
              <a:rect b="b" l="l" r="r" t="t"/>
              <a:pathLst>
                <a:path extrusionOk="0" h="627" w="835">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1" name="Google Shape;1901;p31"/>
            <p:cNvSpPr/>
            <p:nvPr/>
          </p:nvSpPr>
          <p:spPr>
            <a:xfrm>
              <a:off x="311750" y="1588238"/>
              <a:ext cx="12800" cy="9500"/>
            </a:xfrm>
            <a:custGeom>
              <a:rect b="b" l="l" r="r" t="t"/>
              <a:pathLst>
                <a:path extrusionOk="0" h="380" w="512">
                  <a:moveTo>
                    <a:pt x="265" y="0"/>
                  </a:moveTo>
                  <a:cubicBezTo>
                    <a:pt x="0" y="0"/>
                    <a:pt x="0" y="379"/>
                    <a:pt x="265" y="379"/>
                  </a:cubicBezTo>
                  <a:cubicBezTo>
                    <a:pt x="512" y="379"/>
                    <a:pt x="512" y="0"/>
                    <a:pt x="265"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2" name="Google Shape;1902;p31"/>
            <p:cNvSpPr/>
            <p:nvPr/>
          </p:nvSpPr>
          <p:spPr>
            <a:xfrm>
              <a:off x="285675" y="1574488"/>
              <a:ext cx="20400" cy="15175"/>
            </a:xfrm>
            <a:custGeom>
              <a:rect b="b" l="l" r="r" t="t"/>
              <a:pathLst>
                <a:path extrusionOk="0" h="607" w="816">
                  <a:moveTo>
                    <a:pt x="398" y="0"/>
                  </a:moveTo>
                  <a:cubicBezTo>
                    <a:pt x="0" y="0"/>
                    <a:pt x="0" y="607"/>
                    <a:pt x="398" y="607"/>
                  </a:cubicBezTo>
                  <a:cubicBezTo>
                    <a:pt x="816" y="607"/>
                    <a:pt x="816" y="0"/>
                    <a:pt x="398"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3" name="Google Shape;1903;p31"/>
            <p:cNvSpPr/>
            <p:nvPr/>
          </p:nvSpPr>
          <p:spPr>
            <a:xfrm>
              <a:off x="354400" y="1551263"/>
              <a:ext cx="9975" cy="8550"/>
            </a:xfrm>
            <a:custGeom>
              <a:rect b="b" l="l" r="r" t="t"/>
              <a:pathLst>
                <a:path extrusionOk="0" h="342" w="399">
                  <a:moveTo>
                    <a:pt x="209" y="0"/>
                  </a:moveTo>
                  <a:cubicBezTo>
                    <a:pt x="0" y="38"/>
                    <a:pt x="0" y="323"/>
                    <a:pt x="209" y="342"/>
                  </a:cubicBezTo>
                  <a:cubicBezTo>
                    <a:pt x="398" y="323"/>
                    <a:pt x="398" y="38"/>
                    <a:pt x="209"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4" name="Google Shape;1904;p31"/>
            <p:cNvSpPr/>
            <p:nvPr/>
          </p:nvSpPr>
          <p:spPr>
            <a:xfrm>
              <a:off x="337800" y="1527563"/>
              <a:ext cx="13300" cy="11400"/>
            </a:xfrm>
            <a:custGeom>
              <a:rect b="b" l="l" r="r" t="t"/>
              <a:pathLst>
                <a:path extrusionOk="0" h="456" w="532">
                  <a:moveTo>
                    <a:pt x="266" y="1"/>
                  </a:moveTo>
                  <a:cubicBezTo>
                    <a:pt x="1" y="38"/>
                    <a:pt x="1" y="418"/>
                    <a:pt x="266" y="455"/>
                  </a:cubicBezTo>
                  <a:cubicBezTo>
                    <a:pt x="531" y="418"/>
                    <a:pt x="531" y="38"/>
                    <a:pt x="266"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5" name="Google Shape;1905;p31"/>
            <p:cNvSpPr/>
            <p:nvPr/>
          </p:nvSpPr>
          <p:spPr>
            <a:xfrm>
              <a:off x="272875" y="1700063"/>
              <a:ext cx="23250" cy="18050"/>
            </a:xfrm>
            <a:custGeom>
              <a:rect b="b" l="l" r="r" t="t"/>
              <a:pathLst>
                <a:path extrusionOk="0" h="722" w="930">
                  <a:moveTo>
                    <a:pt x="474" y="1"/>
                  </a:moveTo>
                  <a:cubicBezTo>
                    <a:pt x="0" y="1"/>
                    <a:pt x="0" y="721"/>
                    <a:pt x="474" y="721"/>
                  </a:cubicBezTo>
                  <a:cubicBezTo>
                    <a:pt x="929" y="721"/>
                    <a:pt x="929" y="1"/>
                    <a:pt x="474"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6" name="Google Shape;1906;p31"/>
            <p:cNvSpPr/>
            <p:nvPr/>
          </p:nvSpPr>
          <p:spPr>
            <a:xfrm>
              <a:off x="507000" y="1726138"/>
              <a:ext cx="3800" cy="3350"/>
            </a:xfrm>
            <a:custGeom>
              <a:rect b="b" l="l" r="r" t="t"/>
              <a:pathLst>
                <a:path extrusionOk="0" h="134" w="152">
                  <a:moveTo>
                    <a:pt x="76" y="0"/>
                  </a:moveTo>
                  <a:cubicBezTo>
                    <a:pt x="0" y="0"/>
                    <a:pt x="0" y="114"/>
                    <a:pt x="76" y="133"/>
                  </a:cubicBezTo>
                  <a:cubicBezTo>
                    <a:pt x="152" y="114"/>
                    <a:pt x="152" y="0"/>
                    <a:pt x="7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7" name="Google Shape;1907;p31"/>
            <p:cNvSpPr/>
            <p:nvPr/>
          </p:nvSpPr>
          <p:spPr>
            <a:xfrm>
              <a:off x="485200" y="1780638"/>
              <a:ext cx="18025" cy="13775"/>
            </a:xfrm>
            <a:custGeom>
              <a:rect b="b" l="l" r="r" t="t"/>
              <a:pathLst>
                <a:path extrusionOk="0" h="551" w="721">
                  <a:moveTo>
                    <a:pt x="360" y="1"/>
                  </a:moveTo>
                  <a:cubicBezTo>
                    <a:pt x="0" y="1"/>
                    <a:pt x="0" y="550"/>
                    <a:pt x="360" y="550"/>
                  </a:cubicBezTo>
                  <a:cubicBezTo>
                    <a:pt x="721" y="550"/>
                    <a:pt x="721" y="1"/>
                    <a:pt x="360"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8" name="Google Shape;1908;p31"/>
            <p:cNvSpPr/>
            <p:nvPr/>
          </p:nvSpPr>
          <p:spPr>
            <a:xfrm>
              <a:off x="502250" y="1829463"/>
              <a:ext cx="9500" cy="6175"/>
            </a:xfrm>
            <a:custGeom>
              <a:rect b="b" l="l" r="r" t="t"/>
              <a:pathLst>
                <a:path extrusionOk="0" h="247" w="38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9" name="Google Shape;1909;p31"/>
            <p:cNvSpPr/>
            <p:nvPr/>
          </p:nvSpPr>
          <p:spPr>
            <a:xfrm>
              <a:off x="504150" y="1867838"/>
              <a:ext cx="24675" cy="18975"/>
            </a:xfrm>
            <a:custGeom>
              <a:rect b="b" l="l" r="r" t="t"/>
              <a:pathLst>
                <a:path extrusionOk="0" h="759" w="987">
                  <a:moveTo>
                    <a:pt x="493" y="1"/>
                  </a:moveTo>
                  <a:cubicBezTo>
                    <a:pt x="1" y="1"/>
                    <a:pt x="1" y="759"/>
                    <a:pt x="493" y="759"/>
                  </a:cubicBezTo>
                  <a:cubicBezTo>
                    <a:pt x="986" y="759"/>
                    <a:pt x="986" y="1"/>
                    <a:pt x="49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0" name="Google Shape;1910;p31"/>
            <p:cNvSpPr/>
            <p:nvPr/>
          </p:nvSpPr>
          <p:spPr>
            <a:xfrm>
              <a:off x="360075" y="1880163"/>
              <a:ext cx="20875" cy="17075"/>
            </a:xfrm>
            <a:custGeom>
              <a:rect b="b" l="l" r="r" t="t"/>
              <a:pathLst>
                <a:path extrusionOk="0" h="683" w="835">
                  <a:moveTo>
                    <a:pt x="418" y="0"/>
                  </a:moveTo>
                  <a:cubicBezTo>
                    <a:pt x="1" y="38"/>
                    <a:pt x="1" y="645"/>
                    <a:pt x="418" y="683"/>
                  </a:cubicBezTo>
                  <a:cubicBezTo>
                    <a:pt x="835" y="645"/>
                    <a:pt x="835" y="38"/>
                    <a:pt x="418"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1" name="Google Shape;1911;p31"/>
            <p:cNvSpPr/>
            <p:nvPr/>
          </p:nvSpPr>
          <p:spPr>
            <a:xfrm>
              <a:off x="319325" y="1860263"/>
              <a:ext cx="16125" cy="12350"/>
            </a:xfrm>
            <a:custGeom>
              <a:rect b="b" l="l" r="r" t="t"/>
              <a:pathLst>
                <a:path extrusionOk="0" h="494" w="645">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2" name="Google Shape;1912;p31"/>
            <p:cNvSpPr/>
            <p:nvPr/>
          </p:nvSpPr>
          <p:spPr>
            <a:xfrm>
              <a:off x="325475" y="1808138"/>
              <a:ext cx="15675" cy="11850"/>
            </a:xfrm>
            <a:custGeom>
              <a:rect b="b" l="l" r="r" t="t"/>
              <a:pathLst>
                <a:path extrusionOk="0" h="474" w="627">
                  <a:moveTo>
                    <a:pt x="304" y="0"/>
                  </a:moveTo>
                  <a:cubicBezTo>
                    <a:pt x="1" y="0"/>
                    <a:pt x="1" y="474"/>
                    <a:pt x="304" y="474"/>
                  </a:cubicBezTo>
                  <a:cubicBezTo>
                    <a:pt x="626" y="474"/>
                    <a:pt x="626" y="0"/>
                    <a:pt x="30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3" name="Google Shape;1913;p31"/>
            <p:cNvSpPr/>
            <p:nvPr/>
          </p:nvSpPr>
          <p:spPr>
            <a:xfrm>
              <a:off x="298950" y="1787738"/>
              <a:ext cx="8550" cy="7150"/>
            </a:xfrm>
            <a:custGeom>
              <a:rect b="b" l="l" r="r" t="t"/>
              <a:pathLst>
                <a:path extrusionOk="0" h="286" w="342">
                  <a:moveTo>
                    <a:pt x="171" y="1"/>
                  </a:moveTo>
                  <a:cubicBezTo>
                    <a:pt x="0" y="20"/>
                    <a:pt x="0" y="266"/>
                    <a:pt x="171" y="285"/>
                  </a:cubicBezTo>
                  <a:cubicBezTo>
                    <a:pt x="341" y="266"/>
                    <a:pt x="341" y="20"/>
                    <a:pt x="17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4" name="Google Shape;1914;p31"/>
            <p:cNvSpPr/>
            <p:nvPr/>
          </p:nvSpPr>
          <p:spPr>
            <a:xfrm>
              <a:off x="445850" y="1622338"/>
              <a:ext cx="21825" cy="16625"/>
            </a:xfrm>
            <a:custGeom>
              <a:rect b="b" l="l" r="r" t="t"/>
              <a:pathLst>
                <a:path extrusionOk="0" h="665" w="873">
                  <a:moveTo>
                    <a:pt x="437" y="1"/>
                  </a:moveTo>
                  <a:cubicBezTo>
                    <a:pt x="1" y="1"/>
                    <a:pt x="1" y="664"/>
                    <a:pt x="437" y="664"/>
                  </a:cubicBezTo>
                  <a:cubicBezTo>
                    <a:pt x="873" y="664"/>
                    <a:pt x="873" y="1"/>
                    <a:pt x="437"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5" name="Google Shape;1915;p31"/>
            <p:cNvSpPr/>
            <p:nvPr/>
          </p:nvSpPr>
          <p:spPr>
            <a:xfrm>
              <a:off x="418850" y="1542263"/>
              <a:ext cx="23250" cy="18975"/>
            </a:xfrm>
            <a:custGeom>
              <a:rect b="b" l="l" r="r" t="t"/>
              <a:pathLst>
                <a:path extrusionOk="0" h="759" w="930">
                  <a:moveTo>
                    <a:pt x="474" y="0"/>
                  </a:moveTo>
                  <a:cubicBezTo>
                    <a:pt x="0" y="38"/>
                    <a:pt x="0" y="721"/>
                    <a:pt x="474" y="758"/>
                  </a:cubicBezTo>
                  <a:cubicBezTo>
                    <a:pt x="929" y="721"/>
                    <a:pt x="929" y="38"/>
                    <a:pt x="47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916" name="Google Shape;1916;p31"/>
          <p:cNvSpPr/>
          <p:nvPr/>
        </p:nvSpPr>
        <p:spPr>
          <a:xfrm>
            <a:off x="5570568" y="-2413037"/>
            <a:ext cx="4624024" cy="7256966"/>
          </a:xfrm>
          <a:custGeom>
            <a:rect b="b" l="l" r="r" t="t"/>
            <a:pathLst>
              <a:path extrusionOk="0" h="94461" w="55812">
                <a:moveTo>
                  <a:pt x="36054" y="83719"/>
                </a:moveTo>
                <a:cubicBezTo>
                  <a:pt x="36059" y="85810"/>
                  <a:pt x="36230" y="87883"/>
                  <a:pt x="36585" y="89937"/>
                </a:cubicBezTo>
                <a:cubicBezTo>
                  <a:pt x="36680" y="90449"/>
                  <a:pt x="36775" y="90942"/>
                  <a:pt x="36888" y="91454"/>
                </a:cubicBezTo>
                <a:cubicBezTo>
                  <a:pt x="36926" y="91719"/>
                  <a:pt x="37002" y="91984"/>
                  <a:pt x="37059" y="92250"/>
                </a:cubicBezTo>
                <a:cubicBezTo>
                  <a:pt x="37097" y="92439"/>
                  <a:pt x="37305" y="92856"/>
                  <a:pt x="37211" y="93046"/>
                </a:cubicBezTo>
                <a:cubicBezTo>
                  <a:pt x="37154" y="93160"/>
                  <a:pt x="36831" y="93255"/>
                  <a:pt x="36718" y="93311"/>
                </a:cubicBezTo>
                <a:cubicBezTo>
                  <a:pt x="36509" y="93425"/>
                  <a:pt x="36282" y="93539"/>
                  <a:pt x="36035" y="93634"/>
                </a:cubicBezTo>
                <a:cubicBezTo>
                  <a:pt x="35599" y="93804"/>
                  <a:pt x="35144" y="93937"/>
                  <a:pt x="34689" y="93994"/>
                </a:cubicBezTo>
                <a:cubicBezTo>
                  <a:pt x="34597" y="94004"/>
                  <a:pt x="34505" y="94009"/>
                  <a:pt x="34414" y="94009"/>
                </a:cubicBezTo>
                <a:cubicBezTo>
                  <a:pt x="33623" y="94009"/>
                  <a:pt x="32889" y="93638"/>
                  <a:pt x="32566" y="92856"/>
                </a:cubicBezTo>
                <a:cubicBezTo>
                  <a:pt x="32244" y="92041"/>
                  <a:pt x="32471" y="91093"/>
                  <a:pt x="32756" y="90297"/>
                </a:cubicBezTo>
                <a:cubicBezTo>
                  <a:pt x="33362" y="88572"/>
                  <a:pt x="34234" y="86923"/>
                  <a:pt x="35125" y="85331"/>
                </a:cubicBezTo>
                <a:cubicBezTo>
                  <a:pt x="35426" y="84788"/>
                  <a:pt x="35736" y="84251"/>
                  <a:pt x="36054" y="83719"/>
                </a:cubicBezTo>
                <a:close/>
                <a:moveTo>
                  <a:pt x="43850" y="72899"/>
                </a:moveTo>
                <a:cubicBezTo>
                  <a:pt x="43926" y="74041"/>
                  <a:pt x="43988" y="75183"/>
                  <a:pt x="44035" y="76326"/>
                </a:cubicBezTo>
                <a:cubicBezTo>
                  <a:pt x="44111" y="78487"/>
                  <a:pt x="44149" y="80629"/>
                  <a:pt x="44130" y="82790"/>
                </a:cubicBezTo>
                <a:cubicBezTo>
                  <a:pt x="44111" y="83871"/>
                  <a:pt x="44092" y="84970"/>
                  <a:pt x="44054" y="86051"/>
                </a:cubicBezTo>
                <a:cubicBezTo>
                  <a:pt x="44016" y="87037"/>
                  <a:pt x="44092" y="88117"/>
                  <a:pt x="43864" y="89065"/>
                </a:cubicBezTo>
                <a:cubicBezTo>
                  <a:pt x="43789" y="89463"/>
                  <a:pt x="43599" y="89823"/>
                  <a:pt x="43334" y="90127"/>
                </a:cubicBezTo>
                <a:cubicBezTo>
                  <a:pt x="43194" y="90249"/>
                  <a:pt x="43052" y="90301"/>
                  <a:pt x="42914" y="90301"/>
                </a:cubicBezTo>
                <a:cubicBezTo>
                  <a:pt x="42585" y="90301"/>
                  <a:pt x="42287" y="90001"/>
                  <a:pt x="42139" y="89653"/>
                </a:cubicBezTo>
                <a:cubicBezTo>
                  <a:pt x="41874" y="88970"/>
                  <a:pt x="41760" y="88193"/>
                  <a:pt x="41609" y="87473"/>
                </a:cubicBezTo>
                <a:cubicBezTo>
                  <a:pt x="41324" y="86165"/>
                  <a:pt x="41021" y="84724"/>
                  <a:pt x="40149" y="83643"/>
                </a:cubicBezTo>
                <a:cubicBezTo>
                  <a:pt x="39770" y="83169"/>
                  <a:pt x="39277" y="82809"/>
                  <a:pt x="38708" y="82582"/>
                </a:cubicBezTo>
                <a:cubicBezTo>
                  <a:pt x="38695" y="82577"/>
                  <a:pt x="38683" y="82574"/>
                  <a:pt x="38671" y="82574"/>
                </a:cubicBezTo>
                <a:cubicBezTo>
                  <a:pt x="38594" y="82574"/>
                  <a:pt x="38540" y="82668"/>
                  <a:pt x="38557" y="82733"/>
                </a:cubicBezTo>
                <a:cubicBezTo>
                  <a:pt x="38917" y="84667"/>
                  <a:pt x="39277" y="86601"/>
                  <a:pt x="39618" y="88534"/>
                </a:cubicBezTo>
                <a:lnTo>
                  <a:pt x="40149" y="91397"/>
                </a:lnTo>
                <a:cubicBezTo>
                  <a:pt x="40263" y="92136"/>
                  <a:pt x="40452" y="92875"/>
                  <a:pt x="40187" y="93596"/>
                </a:cubicBezTo>
                <a:cubicBezTo>
                  <a:pt x="40092" y="93861"/>
                  <a:pt x="39921" y="94183"/>
                  <a:pt x="39618" y="94240"/>
                </a:cubicBezTo>
                <a:cubicBezTo>
                  <a:pt x="39604" y="94243"/>
                  <a:pt x="39590" y="94244"/>
                  <a:pt x="39576" y="94244"/>
                </a:cubicBezTo>
                <a:cubicBezTo>
                  <a:pt x="39294" y="94244"/>
                  <a:pt x="39081" y="93717"/>
                  <a:pt x="38955" y="93482"/>
                </a:cubicBezTo>
                <a:cubicBezTo>
                  <a:pt x="38670" y="92856"/>
                  <a:pt x="38462" y="92193"/>
                  <a:pt x="38348" y="91511"/>
                </a:cubicBezTo>
                <a:cubicBezTo>
                  <a:pt x="38083" y="90146"/>
                  <a:pt x="38045" y="88762"/>
                  <a:pt x="37855" y="87397"/>
                </a:cubicBezTo>
                <a:cubicBezTo>
                  <a:pt x="37647" y="85994"/>
                  <a:pt x="37230" y="84610"/>
                  <a:pt x="36244" y="83549"/>
                </a:cubicBezTo>
                <a:cubicBezTo>
                  <a:pt x="36227" y="83526"/>
                  <a:pt x="36203" y="83515"/>
                  <a:pt x="36178" y="83514"/>
                </a:cubicBezTo>
                <a:lnTo>
                  <a:pt x="36178" y="83514"/>
                </a:lnTo>
                <a:cubicBezTo>
                  <a:pt x="38436" y="79777"/>
                  <a:pt x="41102" y="76305"/>
                  <a:pt x="43850" y="72899"/>
                </a:cubicBezTo>
                <a:close/>
                <a:moveTo>
                  <a:pt x="124" y="0"/>
                </a:moveTo>
                <a:cubicBezTo>
                  <a:pt x="60" y="0"/>
                  <a:pt x="1" y="49"/>
                  <a:pt x="36" y="119"/>
                </a:cubicBezTo>
                <a:lnTo>
                  <a:pt x="17" y="119"/>
                </a:lnTo>
                <a:cubicBezTo>
                  <a:pt x="2955" y="8498"/>
                  <a:pt x="5989" y="16839"/>
                  <a:pt x="9135" y="25123"/>
                </a:cubicBezTo>
                <a:cubicBezTo>
                  <a:pt x="9894" y="27152"/>
                  <a:pt x="10671" y="29180"/>
                  <a:pt x="11467" y="31208"/>
                </a:cubicBezTo>
                <a:cubicBezTo>
                  <a:pt x="12168" y="33028"/>
                  <a:pt x="12794" y="34905"/>
                  <a:pt x="13647" y="36649"/>
                </a:cubicBezTo>
                <a:cubicBezTo>
                  <a:pt x="14292" y="37976"/>
                  <a:pt x="15221" y="39246"/>
                  <a:pt x="16623" y="39796"/>
                </a:cubicBezTo>
                <a:cubicBezTo>
                  <a:pt x="17283" y="40054"/>
                  <a:pt x="17979" y="40142"/>
                  <a:pt x="18690" y="40142"/>
                </a:cubicBezTo>
                <a:cubicBezTo>
                  <a:pt x="19959" y="40142"/>
                  <a:pt x="21272" y="39862"/>
                  <a:pt x="22500" y="39777"/>
                </a:cubicBezTo>
                <a:cubicBezTo>
                  <a:pt x="23246" y="39726"/>
                  <a:pt x="23995" y="39701"/>
                  <a:pt x="24747" y="39701"/>
                </a:cubicBezTo>
                <a:cubicBezTo>
                  <a:pt x="26249" y="39701"/>
                  <a:pt x="27757" y="39802"/>
                  <a:pt x="29249" y="40004"/>
                </a:cubicBezTo>
                <a:cubicBezTo>
                  <a:pt x="31106" y="40270"/>
                  <a:pt x="33021" y="40668"/>
                  <a:pt x="34727" y="41502"/>
                </a:cubicBezTo>
                <a:cubicBezTo>
                  <a:pt x="36433" y="42317"/>
                  <a:pt x="37836" y="43682"/>
                  <a:pt x="38708" y="45350"/>
                </a:cubicBezTo>
                <a:cubicBezTo>
                  <a:pt x="39580" y="46981"/>
                  <a:pt x="40054" y="48782"/>
                  <a:pt x="40471" y="50545"/>
                </a:cubicBezTo>
                <a:cubicBezTo>
                  <a:pt x="42179" y="57664"/>
                  <a:pt x="43282" y="64918"/>
                  <a:pt x="43803" y="72216"/>
                </a:cubicBezTo>
                <a:lnTo>
                  <a:pt x="43803" y="72216"/>
                </a:lnTo>
                <a:cubicBezTo>
                  <a:pt x="43494" y="72599"/>
                  <a:pt x="43186" y="72983"/>
                  <a:pt x="42879" y="73369"/>
                </a:cubicBezTo>
                <a:cubicBezTo>
                  <a:pt x="40831" y="75966"/>
                  <a:pt x="38822" y="78601"/>
                  <a:pt x="37021" y="81387"/>
                </a:cubicBezTo>
                <a:cubicBezTo>
                  <a:pt x="35277" y="84098"/>
                  <a:pt x="33571" y="87018"/>
                  <a:pt x="32471" y="90070"/>
                </a:cubicBezTo>
                <a:cubicBezTo>
                  <a:pt x="31997" y="91359"/>
                  <a:pt x="31770" y="93198"/>
                  <a:pt x="33154" y="94013"/>
                </a:cubicBezTo>
                <a:cubicBezTo>
                  <a:pt x="33534" y="94235"/>
                  <a:pt x="33946" y="94326"/>
                  <a:pt x="34367" y="94326"/>
                </a:cubicBezTo>
                <a:cubicBezTo>
                  <a:pt x="35456" y="94326"/>
                  <a:pt x="36609" y="93717"/>
                  <a:pt x="37457" y="93198"/>
                </a:cubicBezTo>
                <a:cubicBezTo>
                  <a:pt x="37514" y="93160"/>
                  <a:pt x="37533" y="93103"/>
                  <a:pt x="37514" y="93046"/>
                </a:cubicBezTo>
                <a:cubicBezTo>
                  <a:pt x="36725" y="90076"/>
                  <a:pt x="36309" y="87016"/>
                  <a:pt x="36300" y="83937"/>
                </a:cubicBezTo>
                <a:lnTo>
                  <a:pt x="36300" y="83937"/>
                </a:lnTo>
                <a:cubicBezTo>
                  <a:pt x="38208" y="86250"/>
                  <a:pt x="37579" y="89653"/>
                  <a:pt x="38348" y="92383"/>
                </a:cubicBezTo>
                <a:cubicBezTo>
                  <a:pt x="38500" y="93065"/>
                  <a:pt x="38803" y="93710"/>
                  <a:pt x="39201" y="94297"/>
                </a:cubicBezTo>
                <a:cubicBezTo>
                  <a:pt x="39289" y="94413"/>
                  <a:pt x="39407" y="94460"/>
                  <a:pt x="39532" y="94460"/>
                </a:cubicBezTo>
                <a:cubicBezTo>
                  <a:pt x="39756" y="94460"/>
                  <a:pt x="40003" y="94309"/>
                  <a:pt x="40149" y="94127"/>
                </a:cubicBezTo>
                <a:cubicBezTo>
                  <a:pt x="40490" y="93728"/>
                  <a:pt x="40566" y="93103"/>
                  <a:pt x="40547" y="92591"/>
                </a:cubicBezTo>
                <a:cubicBezTo>
                  <a:pt x="40509" y="91681"/>
                  <a:pt x="40244" y="90752"/>
                  <a:pt x="40092" y="89861"/>
                </a:cubicBezTo>
                <a:cubicBezTo>
                  <a:pt x="39670" y="87551"/>
                  <a:pt x="39266" y="85241"/>
                  <a:pt x="38846" y="82914"/>
                </a:cubicBezTo>
                <a:lnTo>
                  <a:pt x="38846" y="82914"/>
                </a:lnTo>
                <a:cubicBezTo>
                  <a:pt x="40217" y="83575"/>
                  <a:pt x="40753" y="85091"/>
                  <a:pt x="41116" y="86487"/>
                </a:cubicBezTo>
                <a:cubicBezTo>
                  <a:pt x="41305" y="87245"/>
                  <a:pt x="41438" y="88022"/>
                  <a:pt x="41628" y="88781"/>
                </a:cubicBezTo>
                <a:cubicBezTo>
                  <a:pt x="41760" y="89349"/>
                  <a:pt x="41874" y="90146"/>
                  <a:pt x="42443" y="90468"/>
                </a:cubicBezTo>
                <a:cubicBezTo>
                  <a:pt x="42589" y="90550"/>
                  <a:pt x="42735" y="90587"/>
                  <a:pt x="42876" y="90587"/>
                </a:cubicBezTo>
                <a:cubicBezTo>
                  <a:pt x="43193" y="90587"/>
                  <a:pt x="43484" y="90402"/>
                  <a:pt x="43694" y="90127"/>
                </a:cubicBezTo>
                <a:cubicBezTo>
                  <a:pt x="44168" y="89539"/>
                  <a:pt x="44225" y="88781"/>
                  <a:pt x="44263" y="88060"/>
                </a:cubicBezTo>
                <a:cubicBezTo>
                  <a:pt x="44376" y="85842"/>
                  <a:pt x="44433" y="83624"/>
                  <a:pt x="44433" y="81425"/>
                </a:cubicBezTo>
                <a:cubicBezTo>
                  <a:pt x="44433" y="78462"/>
                  <a:pt x="44333" y="75502"/>
                  <a:pt x="44134" y="72549"/>
                </a:cubicBezTo>
                <a:lnTo>
                  <a:pt x="44134" y="72549"/>
                </a:lnTo>
                <a:cubicBezTo>
                  <a:pt x="45525" y="70831"/>
                  <a:pt x="46934" y="69129"/>
                  <a:pt x="48319" y="67416"/>
                </a:cubicBezTo>
                <a:cubicBezTo>
                  <a:pt x="50916" y="64213"/>
                  <a:pt x="53457" y="60952"/>
                  <a:pt x="55694" y="57464"/>
                </a:cubicBezTo>
                <a:cubicBezTo>
                  <a:pt x="55812" y="57293"/>
                  <a:pt x="55657" y="57122"/>
                  <a:pt x="55493" y="57122"/>
                </a:cubicBezTo>
                <a:cubicBezTo>
                  <a:pt x="55421" y="57122"/>
                  <a:pt x="55348" y="57155"/>
                  <a:pt x="55295" y="57236"/>
                </a:cubicBezTo>
                <a:cubicBezTo>
                  <a:pt x="51966" y="62402"/>
                  <a:pt x="47953" y="67087"/>
                  <a:pt x="44086" y="71866"/>
                </a:cubicBezTo>
                <a:lnTo>
                  <a:pt x="44086" y="71866"/>
                </a:lnTo>
                <a:cubicBezTo>
                  <a:pt x="43682" y="66321"/>
                  <a:pt x="42926" y="60806"/>
                  <a:pt x="41817" y="55360"/>
                </a:cubicBezTo>
                <a:cubicBezTo>
                  <a:pt x="41400" y="53255"/>
                  <a:pt x="40945" y="51132"/>
                  <a:pt x="40376" y="49066"/>
                </a:cubicBezTo>
                <a:cubicBezTo>
                  <a:pt x="39921" y="47379"/>
                  <a:pt x="39315" y="45673"/>
                  <a:pt x="38310" y="44213"/>
                </a:cubicBezTo>
                <a:cubicBezTo>
                  <a:pt x="36130" y="41104"/>
                  <a:pt x="32301" y="40175"/>
                  <a:pt x="28737" y="39739"/>
                </a:cubicBezTo>
                <a:cubicBezTo>
                  <a:pt x="27406" y="39567"/>
                  <a:pt x="26076" y="39485"/>
                  <a:pt x="24745" y="39485"/>
                </a:cubicBezTo>
                <a:cubicBezTo>
                  <a:pt x="23877" y="39485"/>
                  <a:pt x="23008" y="39520"/>
                  <a:pt x="22140" y="39587"/>
                </a:cubicBezTo>
                <a:cubicBezTo>
                  <a:pt x="21041" y="39680"/>
                  <a:pt x="19854" y="39911"/>
                  <a:pt x="18707" y="39911"/>
                </a:cubicBezTo>
                <a:cubicBezTo>
                  <a:pt x="17736" y="39911"/>
                  <a:pt x="16794" y="39745"/>
                  <a:pt x="15960" y="39189"/>
                </a:cubicBezTo>
                <a:cubicBezTo>
                  <a:pt x="14519" y="38204"/>
                  <a:pt x="13780" y="36479"/>
                  <a:pt x="13173" y="34924"/>
                </a:cubicBezTo>
                <a:cubicBezTo>
                  <a:pt x="12339" y="32820"/>
                  <a:pt x="11543" y="30735"/>
                  <a:pt x="10728" y="28630"/>
                </a:cubicBezTo>
                <a:cubicBezTo>
                  <a:pt x="7505" y="20194"/>
                  <a:pt x="4377" y="11721"/>
                  <a:pt x="1344" y="3228"/>
                </a:cubicBezTo>
                <a:cubicBezTo>
                  <a:pt x="965" y="2166"/>
                  <a:pt x="586" y="1124"/>
                  <a:pt x="226" y="62"/>
                </a:cubicBezTo>
                <a:cubicBezTo>
                  <a:pt x="204" y="19"/>
                  <a:pt x="163" y="0"/>
                  <a:pt x="124" y="0"/>
                </a:cubicBezTo>
                <a:close/>
              </a:path>
            </a:pathLst>
          </a:custGeom>
          <a:solidFill>
            <a:srgbClr val="1C5F6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CUSTOM_5_1">
    <p:spTree>
      <p:nvGrpSpPr>
        <p:cNvPr id="1917" name="Shape 1917"/>
        <p:cNvGrpSpPr/>
        <p:nvPr/>
      </p:nvGrpSpPr>
      <p:grpSpPr>
        <a:xfrm>
          <a:off x="0" y="0"/>
          <a:ext cx="0" cy="0"/>
          <a:chOff x="0" y="0"/>
          <a:chExt cx="0" cy="0"/>
        </a:xfrm>
      </p:grpSpPr>
      <p:pic>
        <p:nvPicPr>
          <p:cNvPr id="1918" name="Google Shape;1918;p32"/>
          <p:cNvPicPr preferRelativeResize="0"/>
          <p:nvPr/>
        </p:nvPicPr>
        <p:blipFill>
          <a:blip r:embed="rId2">
            <a:alphaModFix amt="66000"/>
          </a:blip>
          <a:stretch>
            <a:fillRect/>
          </a:stretch>
        </p:blipFill>
        <p:spPr>
          <a:xfrm flipH="1" rot="5399990">
            <a:off x="7705516" y="-598319"/>
            <a:ext cx="3297389" cy="2276637"/>
          </a:xfrm>
          <a:prstGeom prst="rect">
            <a:avLst/>
          </a:prstGeom>
          <a:noFill/>
          <a:ln>
            <a:noFill/>
          </a:ln>
        </p:spPr>
      </p:pic>
      <p:grpSp>
        <p:nvGrpSpPr>
          <p:cNvPr id="1919" name="Google Shape;1919;p32"/>
          <p:cNvGrpSpPr/>
          <p:nvPr/>
        </p:nvGrpSpPr>
        <p:grpSpPr>
          <a:xfrm rot="-987768">
            <a:off x="7751817" y="-266278"/>
            <a:ext cx="1344359" cy="1995308"/>
            <a:chOff x="272875" y="1527563"/>
            <a:chExt cx="255950" cy="455000"/>
          </a:xfrm>
        </p:grpSpPr>
        <p:sp>
          <p:nvSpPr>
            <p:cNvPr id="1920" name="Google Shape;1920;p32"/>
            <p:cNvSpPr/>
            <p:nvPr/>
          </p:nvSpPr>
          <p:spPr>
            <a:xfrm>
              <a:off x="471925" y="1963988"/>
              <a:ext cx="26575" cy="18575"/>
            </a:xfrm>
            <a:custGeom>
              <a:rect b="b" l="l" r="r" t="t"/>
              <a:pathLst>
                <a:path extrusionOk="0" h="743" w="1063">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1" name="Google Shape;1921;p32"/>
            <p:cNvSpPr/>
            <p:nvPr/>
          </p:nvSpPr>
          <p:spPr>
            <a:xfrm>
              <a:off x="366725" y="1787738"/>
              <a:ext cx="29875" cy="22300"/>
            </a:xfrm>
            <a:custGeom>
              <a:rect b="b" l="l" r="r" t="t"/>
              <a:pathLst>
                <a:path extrusionOk="0" h="892" w="1195">
                  <a:moveTo>
                    <a:pt x="607" y="1"/>
                  </a:moveTo>
                  <a:cubicBezTo>
                    <a:pt x="0" y="1"/>
                    <a:pt x="0" y="892"/>
                    <a:pt x="607" y="892"/>
                  </a:cubicBezTo>
                  <a:cubicBezTo>
                    <a:pt x="1194" y="892"/>
                    <a:pt x="1194" y="1"/>
                    <a:pt x="607"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2" name="Google Shape;1922;p32"/>
            <p:cNvSpPr/>
            <p:nvPr/>
          </p:nvSpPr>
          <p:spPr>
            <a:xfrm>
              <a:off x="380450" y="1835613"/>
              <a:ext cx="9975" cy="8550"/>
            </a:xfrm>
            <a:custGeom>
              <a:rect b="b" l="l" r="r" t="t"/>
              <a:pathLst>
                <a:path extrusionOk="0" h="342" w="399">
                  <a:moveTo>
                    <a:pt x="209" y="1"/>
                  </a:moveTo>
                  <a:cubicBezTo>
                    <a:pt x="1" y="38"/>
                    <a:pt x="1" y="323"/>
                    <a:pt x="209" y="342"/>
                  </a:cubicBezTo>
                  <a:cubicBezTo>
                    <a:pt x="399" y="323"/>
                    <a:pt x="399" y="38"/>
                    <a:pt x="209"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3" name="Google Shape;1923;p32"/>
            <p:cNvSpPr/>
            <p:nvPr/>
          </p:nvSpPr>
          <p:spPr>
            <a:xfrm>
              <a:off x="416475" y="1837513"/>
              <a:ext cx="5700" cy="4750"/>
            </a:xfrm>
            <a:custGeom>
              <a:rect b="b" l="l" r="r" t="t"/>
              <a:pathLst>
                <a:path extrusionOk="0" h="190" w="228">
                  <a:moveTo>
                    <a:pt x="114" y="0"/>
                  </a:moveTo>
                  <a:cubicBezTo>
                    <a:pt x="0" y="19"/>
                    <a:pt x="0" y="171"/>
                    <a:pt x="114" y="190"/>
                  </a:cubicBezTo>
                  <a:cubicBezTo>
                    <a:pt x="228" y="171"/>
                    <a:pt x="228" y="19"/>
                    <a:pt x="11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4" name="Google Shape;1924;p32"/>
            <p:cNvSpPr/>
            <p:nvPr/>
          </p:nvSpPr>
          <p:spPr>
            <a:xfrm>
              <a:off x="415525" y="1877788"/>
              <a:ext cx="7600" cy="10675"/>
            </a:xfrm>
            <a:custGeom>
              <a:rect b="b" l="l" r="r" t="t"/>
              <a:pathLst>
                <a:path extrusionOk="0" h="427" w="304">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5" name="Google Shape;1925;p32"/>
            <p:cNvSpPr/>
            <p:nvPr/>
          </p:nvSpPr>
          <p:spPr>
            <a:xfrm>
              <a:off x="432600" y="1937038"/>
              <a:ext cx="10450" cy="8075"/>
            </a:xfrm>
            <a:custGeom>
              <a:rect b="b" l="l" r="r" t="t"/>
              <a:pathLst>
                <a:path extrusionOk="0" h="323" w="418">
                  <a:moveTo>
                    <a:pt x="209" y="0"/>
                  </a:moveTo>
                  <a:cubicBezTo>
                    <a:pt x="0" y="0"/>
                    <a:pt x="0" y="323"/>
                    <a:pt x="209" y="323"/>
                  </a:cubicBezTo>
                  <a:cubicBezTo>
                    <a:pt x="417" y="323"/>
                    <a:pt x="417" y="0"/>
                    <a:pt x="209"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6" name="Google Shape;1926;p32"/>
            <p:cNvSpPr/>
            <p:nvPr/>
          </p:nvSpPr>
          <p:spPr>
            <a:xfrm>
              <a:off x="452025" y="1974938"/>
              <a:ext cx="9500" cy="7150"/>
            </a:xfrm>
            <a:custGeom>
              <a:rect b="b" l="l" r="r" t="t"/>
              <a:pathLst>
                <a:path extrusionOk="0" h="286" w="380">
                  <a:moveTo>
                    <a:pt x="190" y="1"/>
                  </a:moveTo>
                  <a:cubicBezTo>
                    <a:pt x="0" y="1"/>
                    <a:pt x="0" y="285"/>
                    <a:pt x="190" y="285"/>
                  </a:cubicBezTo>
                  <a:cubicBezTo>
                    <a:pt x="379" y="285"/>
                    <a:pt x="379" y="1"/>
                    <a:pt x="190"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7" name="Google Shape;1927;p32"/>
            <p:cNvSpPr/>
            <p:nvPr/>
          </p:nvSpPr>
          <p:spPr>
            <a:xfrm>
              <a:off x="472875" y="1918538"/>
              <a:ext cx="19925" cy="15200"/>
            </a:xfrm>
            <a:custGeom>
              <a:rect b="b" l="l" r="r" t="t"/>
              <a:pathLst>
                <a:path extrusionOk="0" h="608" w="797">
                  <a:moveTo>
                    <a:pt x="398" y="1"/>
                  </a:moveTo>
                  <a:cubicBezTo>
                    <a:pt x="0" y="1"/>
                    <a:pt x="0" y="608"/>
                    <a:pt x="398" y="608"/>
                  </a:cubicBezTo>
                  <a:cubicBezTo>
                    <a:pt x="797" y="608"/>
                    <a:pt x="797" y="1"/>
                    <a:pt x="398"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8" name="Google Shape;1928;p32"/>
            <p:cNvSpPr/>
            <p:nvPr/>
          </p:nvSpPr>
          <p:spPr>
            <a:xfrm>
              <a:off x="444900" y="1890113"/>
              <a:ext cx="16150" cy="11875"/>
            </a:xfrm>
            <a:custGeom>
              <a:rect b="b" l="l" r="r" t="t"/>
              <a:pathLst>
                <a:path extrusionOk="0" h="475" w="646">
                  <a:moveTo>
                    <a:pt x="323" y="1"/>
                  </a:moveTo>
                  <a:cubicBezTo>
                    <a:pt x="1" y="1"/>
                    <a:pt x="1" y="475"/>
                    <a:pt x="323" y="475"/>
                  </a:cubicBezTo>
                  <a:cubicBezTo>
                    <a:pt x="645" y="475"/>
                    <a:pt x="645" y="1"/>
                    <a:pt x="32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9" name="Google Shape;1929;p32"/>
            <p:cNvSpPr/>
            <p:nvPr/>
          </p:nvSpPr>
          <p:spPr>
            <a:xfrm>
              <a:off x="398475" y="1905288"/>
              <a:ext cx="11875" cy="11400"/>
            </a:xfrm>
            <a:custGeom>
              <a:rect b="b" l="l" r="r" t="t"/>
              <a:pathLst>
                <a:path extrusionOk="0" h="456" w="475">
                  <a:moveTo>
                    <a:pt x="228" y="0"/>
                  </a:moveTo>
                  <a:cubicBezTo>
                    <a:pt x="0" y="57"/>
                    <a:pt x="0" y="398"/>
                    <a:pt x="228" y="455"/>
                  </a:cubicBezTo>
                  <a:cubicBezTo>
                    <a:pt x="474" y="398"/>
                    <a:pt x="474" y="57"/>
                    <a:pt x="228"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0" name="Google Shape;1930;p32"/>
            <p:cNvSpPr/>
            <p:nvPr/>
          </p:nvSpPr>
          <p:spPr>
            <a:xfrm>
              <a:off x="454400" y="1849363"/>
              <a:ext cx="11850" cy="11400"/>
            </a:xfrm>
            <a:custGeom>
              <a:rect b="b" l="l" r="r" t="t"/>
              <a:pathLst>
                <a:path extrusionOk="0" h="456" w="474">
                  <a:moveTo>
                    <a:pt x="246" y="0"/>
                  </a:moveTo>
                  <a:cubicBezTo>
                    <a:pt x="0" y="57"/>
                    <a:pt x="0" y="398"/>
                    <a:pt x="246" y="455"/>
                  </a:cubicBezTo>
                  <a:cubicBezTo>
                    <a:pt x="474" y="398"/>
                    <a:pt x="474" y="57"/>
                    <a:pt x="24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1" name="Google Shape;1931;p32"/>
            <p:cNvSpPr/>
            <p:nvPr/>
          </p:nvSpPr>
          <p:spPr>
            <a:xfrm>
              <a:off x="428800" y="1830863"/>
              <a:ext cx="14725" cy="11400"/>
            </a:xfrm>
            <a:custGeom>
              <a:rect b="b" l="l" r="r" t="t"/>
              <a:pathLst>
                <a:path extrusionOk="0" h="456" w="589">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2" name="Google Shape;1932;p32"/>
            <p:cNvSpPr/>
            <p:nvPr/>
          </p:nvSpPr>
          <p:spPr>
            <a:xfrm>
              <a:off x="440175" y="1765463"/>
              <a:ext cx="18025" cy="14725"/>
            </a:xfrm>
            <a:custGeom>
              <a:rect b="b" l="l" r="r" t="t"/>
              <a:pathLst>
                <a:path extrusionOk="0" h="589" w="721">
                  <a:moveTo>
                    <a:pt x="361" y="1"/>
                  </a:moveTo>
                  <a:cubicBezTo>
                    <a:pt x="0" y="20"/>
                    <a:pt x="0" y="551"/>
                    <a:pt x="361" y="589"/>
                  </a:cubicBezTo>
                  <a:cubicBezTo>
                    <a:pt x="721" y="551"/>
                    <a:pt x="721" y="20"/>
                    <a:pt x="36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3" name="Google Shape;1933;p32"/>
            <p:cNvSpPr/>
            <p:nvPr/>
          </p:nvSpPr>
          <p:spPr>
            <a:xfrm>
              <a:off x="385200" y="1777313"/>
              <a:ext cx="15650" cy="13300"/>
            </a:xfrm>
            <a:custGeom>
              <a:rect b="b" l="l" r="r" t="t"/>
              <a:pathLst>
                <a:path extrusionOk="0" h="532" w="626">
                  <a:moveTo>
                    <a:pt x="323" y="1"/>
                  </a:moveTo>
                  <a:cubicBezTo>
                    <a:pt x="0" y="39"/>
                    <a:pt x="0" y="494"/>
                    <a:pt x="323" y="532"/>
                  </a:cubicBezTo>
                  <a:cubicBezTo>
                    <a:pt x="626" y="494"/>
                    <a:pt x="626" y="39"/>
                    <a:pt x="32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4" name="Google Shape;1934;p32"/>
            <p:cNvSpPr/>
            <p:nvPr/>
          </p:nvSpPr>
          <p:spPr>
            <a:xfrm>
              <a:off x="399875" y="1703388"/>
              <a:ext cx="16150" cy="11875"/>
            </a:xfrm>
            <a:custGeom>
              <a:rect b="b" l="l" r="r" t="t"/>
              <a:pathLst>
                <a:path extrusionOk="0" h="475" w="646">
                  <a:moveTo>
                    <a:pt x="323" y="1"/>
                  </a:moveTo>
                  <a:cubicBezTo>
                    <a:pt x="1" y="1"/>
                    <a:pt x="1" y="474"/>
                    <a:pt x="323" y="474"/>
                  </a:cubicBezTo>
                  <a:cubicBezTo>
                    <a:pt x="646" y="474"/>
                    <a:pt x="646" y="1"/>
                    <a:pt x="32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5" name="Google Shape;1935;p32"/>
            <p:cNvSpPr/>
            <p:nvPr/>
          </p:nvSpPr>
          <p:spPr>
            <a:xfrm>
              <a:off x="354400" y="1709538"/>
              <a:ext cx="17550" cy="14250"/>
            </a:xfrm>
            <a:custGeom>
              <a:rect b="b" l="l" r="r" t="t"/>
              <a:pathLst>
                <a:path extrusionOk="0" h="570" w="702">
                  <a:moveTo>
                    <a:pt x="341" y="1"/>
                  </a:moveTo>
                  <a:cubicBezTo>
                    <a:pt x="0" y="20"/>
                    <a:pt x="0" y="532"/>
                    <a:pt x="341" y="570"/>
                  </a:cubicBezTo>
                  <a:cubicBezTo>
                    <a:pt x="702" y="532"/>
                    <a:pt x="702" y="20"/>
                    <a:pt x="34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6" name="Google Shape;1936;p32"/>
            <p:cNvSpPr/>
            <p:nvPr/>
          </p:nvSpPr>
          <p:spPr>
            <a:xfrm>
              <a:off x="338275" y="1701963"/>
              <a:ext cx="19450" cy="14250"/>
            </a:xfrm>
            <a:custGeom>
              <a:rect b="b" l="l" r="r" t="t"/>
              <a:pathLst>
                <a:path extrusionOk="0" h="570" w="778">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7" name="Google Shape;1937;p32"/>
            <p:cNvSpPr/>
            <p:nvPr/>
          </p:nvSpPr>
          <p:spPr>
            <a:xfrm>
              <a:off x="388050" y="1631363"/>
              <a:ext cx="17550" cy="13750"/>
            </a:xfrm>
            <a:custGeom>
              <a:rect b="b" l="l" r="r" t="t"/>
              <a:pathLst>
                <a:path extrusionOk="0" h="550" w="702">
                  <a:moveTo>
                    <a:pt x="360" y="0"/>
                  </a:moveTo>
                  <a:cubicBezTo>
                    <a:pt x="0" y="0"/>
                    <a:pt x="0" y="550"/>
                    <a:pt x="360" y="550"/>
                  </a:cubicBezTo>
                  <a:cubicBezTo>
                    <a:pt x="701" y="550"/>
                    <a:pt x="701" y="0"/>
                    <a:pt x="360"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8" name="Google Shape;1938;p32"/>
            <p:cNvSpPr/>
            <p:nvPr/>
          </p:nvSpPr>
          <p:spPr>
            <a:xfrm>
              <a:off x="297525" y="1637988"/>
              <a:ext cx="18975" cy="14725"/>
            </a:xfrm>
            <a:custGeom>
              <a:rect b="b" l="l" r="r" t="t"/>
              <a:pathLst>
                <a:path extrusionOk="0" h="589" w="759">
                  <a:moveTo>
                    <a:pt x="379" y="0"/>
                  </a:moveTo>
                  <a:cubicBezTo>
                    <a:pt x="0" y="0"/>
                    <a:pt x="0" y="588"/>
                    <a:pt x="379" y="588"/>
                  </a:cubicBezTo>
                  <a:cubicBezTo>
                    <a:pt x="759" y="588"/>
                    <a:pt x="759" y="0"/>
                    <a:pt x="379"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9" name="Google Shape;1939;p32"/>
            <p:cNvSpPr/>
            <p:nvPr/>
          </p:nvSpPr>
          <p:spPr>
            <a:xfrm>
              <a:off x="356275" y="1585363"/>
              <a:ext cx="20875" cy="15675"/>
            </a:xfrm>
            <a:custGeom>
              <a:rect b="b" l="l" r="r" t="t"/>
              <a:pathLst>
                <a:path extrusionOk="0" h="627" w="835">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0" name="Google Shape;1940;p32"/>
            <p:cNvSpPr/>
            <p:nvPr/>
          </p:nvSpPr>
          <p:spPr>
            <a:xfrm>
              <a:off x="311750" y="1588238"/>
              <a:ext cx="12800" cy="9500"/>
            </a:xfrm>
            <a:custGeom>
              <a:rect b="b" l="l" r="r" t="t"/>
              <a:pathLst>
                <a:path extrusionOk="0" h="380" w="512">
                  <a:moveTo>
                    <a:pt x="265" y="0"/>
                  </a:moveTo>
                  <a:cubicBezTo>
                    <a:pt x="0" y="0"/>
                    <a:pt x="0" y="379"/>
                    <a:pt x="265" y="379"/>
                  </a:cubicBezTo>
                  <a:cubicBezTo>
                    <a:pt x="512" y="379"/>
                    <a:pt x="512" y="0"/>
                    <a:pt x="265"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1" name="Google Shape;1941;p32"/>
            <p:cNvSpPr/>
            <p:nvPr/>
          </p:nvSpPr>
          <p:spPr>
            <a:xfrm>
              <a:off x="285675" y="1574488"/>
              <a:ext cx="20400" cy="15175"/>
            </a:xfrm>
            <a:custGeom>
              <a:rect b="b" l="l" r="r" t="t"/>
              <a:pathLst>
                <a:path extrusionOk="0" h="607" w="816">
                  <a:moveTo>
                    <a:pt x="398" y="0"/>
                  </a:moveTo>
                  <a:cubicBezTo>
                    <a:pt x="0" y="0"/>
                    <a:pt x="0" y="607"/>
                    <a:pt x="398" y="607"/>
                  </a:cubicBezTo>
                  <a:cubicBezTo>
                    <a:pt x="816" y="607"/>
                    <a:pt x="816" y="0"/>
                    <a:pt x="398"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2" name="Google Shape;1942;p32"/>
            <p:cNvSpPr/>
            <p:nvPr/>
          </p:nvSpPr>
          <p:spPr>
            <a:xfrm>
              <a:off x="354400" y="1551263"/>
              <a:ext cx="9975" cy="8550"/>
            </a:xfrm>
            <a:custGeom>
              <a:rect b="b" l="l" r="r" t="t"/>
              <a:pathLst>
                <a:path extrusionOk="0" h="342" w="399">
                  <a:moveTo>
                    <a:pt x="209" y="0"/>
                  </a:moveTo>
                  <a:cubicBezTo>
                    <a:pt x="0" y="38"/>
                    <a:pt x="0" y="323"/>
                    <a:pt x="209" y="342"/>
                  </a:cubicBezTo>
                  <a:cubicBezTo>
                    <a:pt x="398" y="323"/>
                    <a:pt x="398" y="38"/>
                    <a:pt x="209"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3" name="Google Shape;1943;p32"/>
            <p:cNvSpPr/>
            <p:nvPr/>
          </p:nvSpPr>
          <p:spPr>
            <a:xfrm>
              <a:off x="337800" y="1527563"/>
              <a:ext cx="13300" cy="11400"/>
            </a:xfrm>
            <a:custGeom>
              <a:rect b="b" l="l" r="r" t="t"/>
              <a:pathLst>
                <a:path extrusionOk="0" h="456" w="532">
                  <a:moveTo>
                    <a:pt x="266" y="1"/>
                  </a:moveTo>
                  <a:cubicBezTo>
                    <a:pt x="1" y="38"/>
                    <a:pt x="1" y="418"/>
                    <a:pt x="266" y="455"/>
                  </a:cubicBezTo>
                  <a:cubicBezTo>
                    <a:pt x="531" y="418"/>
                    <a:pt x="531" y="38"/>
                    <a:pt x="266"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4" name="Google Shape;1944;p32"/>
            <p:cNvSpPr/>
            <p:nvPr/>
          </p:nvSpPr>
          <p:spPr>
            <a:xfrm>
              <a:off x="272875" y="1700063"/>
              <a:ext cx="23250" cy="18050"/>
            </a:xfrm>
            <a:custGeom>
              <a:rect b="b" l="l" r="r" t="t"/>
              <a:pathLst>
                <a:path extrusionOk="0" h="722" w="930">
                  <a:moveTo>
                    <a:pt x="474" y="1"/>
                  </a:moveTo>
                  <a:cubicBezTo>
                    <a:pt x="0" y="1"/>
                    <a:pt x="0" y="721"/>
                    <a:pt x="474" y="721"/>
                  </a:cubicBezTo>
                  <a:cubicBezTo>
                    <a:pt x="929" y="721"/>
                    <a:pt x="929" y="1"/>
                    <a:pt x="474"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5" name="Google Shape;1945;p32"/>
            <p:cNvSpPr/>
            <p:nvPr/>
          </p:nvSpPr>
          <p:spPr>
            <a:xfrm>
              <a:off x="507000" y="1726138"/>
              <a:ext cx="3800" cy="3350"/>
            </a:xfrm>
            <a:custGeom>
              <a:rect b="b" l="l" r="r" t="t"/>
              <a:pathLst>
                <a:path extrusionOk="0" h="134" w="152">
                  <a:moveTo>
                    <a:pt x="76" y="0"/>
                  </a:moveTo>
                  <a:cubicBezTo>
                    <a:pt x="0" y="0"/>
                    <a:pt x="0" y="114"/>
                    <a:pt x="76" y="133"/>
                  </a:cubicBezTo>
                  <a:cubicBezTo>
                    <a:pt x="152" y="114"/>
                    <a:pt x="152" y="0"/>
                    <a:pt x="7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6" name="Google Shape;1946;p32"/>
            <p:cNvSpPr/>
            <p:nvPr/>
          </p:nvSpPr>
          <p:spPr>
            <a:xfrm>
              <a:off x="485200" y="1780638"/>
              <a:ext cx="18025" cy="13775"/>
            </a:xfrm>
            <a:custGeom>
              <a:rect b="b" l="l" r="r" t="t"/>
              <a:pathLst>
                <a:path extrusionOk="0" h="551" w="721">
                  <a:moveTo>
                    <a:pt x="360" y="1"/>
                  </a:moveTo>
                  <a:cubicBezTo>
                    <a:pt x="0" y="1"/>
                    <a:pt x="0" y="550"/>
                    <a:pt x="360" y="550"/>
                  </a:cubicBezTo>
                  <a:cubicBezTo>
                    <a:pt x="721" y="550"/>
                    <a:pt x="721" y="1"/>
                    <a:pt x="360"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7" name="Google Shape;1947;p32"/>
            <p:cNvSpPr/>
            <p:nvPr/>
          </p:nvSpPr>
          <p:spPr>
            <a:xfrm>
              <a:off x="502250" y="1829463"/>
              <a:ext cx="9500" cy="6175"/>
            </a:xfrm>
            <a:custGeom>
              <a:rect b="b" l="l" r="r" t="t"/>
              <a:pathLst>
                <a:path extrusionOk="0" h="247" w="38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8" name="Google Shape;1948;p32"/>
            <p:cNvSpPr/>
            <p:nvPr/>
          </p:nvSpPr>
          <p:spPr>
            <a:xfrm>
              <a:off x="504150" y="1867838"/>
              <a:ext cx="24675" cy="18975"/>
            </a:xfrm>
            <a:custGeom>
              <a:rect b="b" l="l" r="r" t="t"/>
              <a:pathLst>
                <a:path extrusionOk="0" h="759" w="987">
                  <a:moveTo>
                    <a:pt x="493" y="1"/>
                  </a:moveTo>
                  <a:cubicBezTo>
                    <a:pt x="1" y="1"/>
                    <a:pt x="1" y="759"/>
                    <a:pt x="493" y="759"/>
                  </a:cubicBezTo>
                  <a:cubicBezTo>
                    <a:pt x="986" y="759"/>
                    <a:pt x="986" y="1"/>
                    <a:pt x="49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9" name="Google Shape;1949;p32"/>
            <p:cNvSpPr/>
            <p:nvPr/>
          </p:nvSpPr>
          <p:spPr>
            <a:xfrm>
              <a:off x="360075" y="1880163"/>
              <a:ext cx="20875" cy="17075"/>
            </a:xfrm>
            <a:custGeom>
              <a:rect b="b" l="l" r="r" t="t"/>
              <a:pathLst>
                <a:path extrusionOk="0" h="683" w="835">
                  <a:moveTo>
                    <a:pt x="418" y="0"/>
                  </a:moveTo>
                  <a:cubicBezTo>
                    <a:pt x="1" y="38"/>
                    <a:pt x="1" y="645"/>
                    <a:pt x="418" y="683"/>
                  </a:cubicBezTo>
                  <a:cubicBezTo>
                    <a:pt x="835" y="645"/>
                    <a:pt x="835" y="38"/>
                    <a:pt x="418"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0" name="Google Shape;1950;p32"/>
            <p:cNvSpPr/>
            <p:nvPr/>
          </p:nvSpPr>
          <p:spPr>
            <a:xfrm>
              <a:off x="319325" y="1860263"/>
              <a:ext cx="16125" cy="12350"/>
            </a:xfrm>
            <a:custGeom>
              <a:rect b="b" l="l" r="r" t="t"/>
              <a:pathLst>
                <a:path extrusionOk="0" h="494" w="645">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1" name="Google Shape;1951;p32"/>
            <p:cNvSpPr/>
            <p:nvPr/>
          </p:nvSpPr>
          <p:spPr>
            <a:xfrm>
              <a:off x="325475" y="1808138"/>
              <a:ext cx="15675" cy="11850"/>
            </a:xfrm>
            <a:custGeom>
              <a:rect b="b" l="l" r="r" t="t"/>
              <a:pathLst>
                <a:path extrusionOk="0" h="474" w="627">
                  <a:moveTo>
                    <a:pt x="304" y="0"/>
                  </a:moveTo>
                  <a:cubicBezTo>
                    <a:pt x="1" y="0"/>
                    <a:pt x="1" y="474"/>
                    <a:pt x="304" y="474"/>
                  </a:cubicBezTo>
                  <a:cubicBezTo>
                    <a:pt x="626" y="474"/>
                    <a:pt x="626" y="0"/>
                    <a:pt x="30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2" name="Google Shape;1952;p32"/>
            <p:cNvSpPr/>
            <p:nvPr/>
          </p:nvSpPr>
          <p:spPr>
            <a:xfrm>
              <a:off x="298950" y="1787738"/>
              <a:ext cx="8550" cy="7150"/>
            </a:xfrm>
            <a:custGeom>
              <a:rect b="b" l="l" r="r" t="t"/>
              <a:pathLst>
                <a:path extrusionOk="0" h="286" w="342">
                  <a:moveTo>
                    <a:pt x="171" y="1"/>
                  </a:moveTo>
                  <a:cubicBezTo>
                    <a:pt x="0" y="20"/>
                    <a:pt x="0" y="266"/>
                    <a:pt x="171" y="285"/>
                  </a:cubicBezTo>
                  <a:cubicBezTo>
                    <a:pt x="341" y="266"/>
                    <a:pt x="341" y="20"/>
                    <a:pt x="17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3" name="Google Shape;1953;p32"/>
            <p:cNvSpPr/>
            <p:nvPr/>
          </p:nvSpPr>
          <p:spPr>
            <a:xfrm>
              <a:off x="445850" y="1622338"/>
              <a:ext cx="21825" cy="16625"/>
            </a:xfrm>
            <a:custGeom>
              <a:rect b="b" l="l" r="r" t="t"/>
              <a:pathLst>
                <a:path extrusionOk="0" h="665" w="873">
                  <a:moveTo>
                    <a:pt x="437" y="1"/>
                  </a:moveTo>
                  <a:cubicBezTo>
                    <a:pt x="1" y="1"/>
                    <a:pt x="1" y="664"/>
                    <a:pt x="437" y="664"/>
                  </a:cubicBezTo>
                  <a:cubicBezTo>
                    <a:pt x="873" y="664"/>
                    <a:pt x="873" y="1"/>
                    <a:pt x="437"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4" name="Google Shape;1954;p32"/>
            <p:cNvSpPr/>
            <p:nvPr/>
          </p:nvSpPr>
          <p:spPr>
            <a:xfrm>
              <a:off x="418850" y="1542263"/>
              <a:ext cx="23250" cy="18975"/>
            </a:xfrm>
            <a:custGeom>
              <a:rect b="b" l="l" r="r" t="t"/>
              <a:pathLst>
                <a:path extrusionOk="0" h="759" w="930">
                  <a:moveTo>
                    <a:pt x="474" y="0"/>
                  </a:moveTo>
                  <a:cubicBezTo>
                    <a:pt x="0" y="38"/>
                    <a:pt x="0" y="721"/>
                    <a:pt x="474" y="758"/>
                  </a:cubicBezTo>
                  <a:cubicBezTo>
                    <a:pt x="929" y="721"/>
                    <a:pt x="929" y="38"/>
                    <a:pt x="47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1955" name="Google Shape;1955;p32"/>
          <p:cNvPicPr preferRelativeResize="0"/>
          <p:nvPr/>
        </p:nvPicPr>
        <p:blipFill>
          <a:blip r:embed="rId3">
            <a:alphaModFix amt="74000"/>
          </a:blip>
          <a:stretch>
            <a:fillRect/>
          </a:stretch>
        </p:blipFill>
        <p:spPr>
          <a:xfrm flipH="1" rot="-10162003">
            <a:off x="-1091107" y="-1133759"/>
            <a:ext cx="2894871" cy="2593322"/>
          </a:xfrm>
          <a:prstGeom prst="rect">
            <a:avLst/>
          </a:prstGeom>
          <a:noFill/>
          <a:ln>
            <a:noFill/>
          </a:ln>
        </p:spPr>
      </p:pic>
      <p:pic>
        <p:nvPicPr>
          <p:cNvPr id="1956" name="Google Shape;1956;p32"/>
          <p:cNvPicPr preferRelativeResize="0"/>
          <p:nvPr/>
        </p:nvPicPr>
        <p:blipFill>
          <a:blip r:embed="rId4">
            <a:alphaModFix amt="76000"/>
          </a:blip>
          <a:stretch>
            <a:fillRect/>
          </a:stretch>
        </p:blipFill>
        <p:spPr>
          <a:xfrm rot="363351">
            <a:off x="802621" y="4291783"/>
            <a:ext cx="7605804" cy="2832383"/>
          </a:xfrm>
          <a:prstGeom prst="rect">
            <a:avLst/>
          </a:prstGeom>
          <a:noFill/>
          <a:ln>
            <a:noFill/>
          </a:ln>
        </p:spPr>
      </p:pic>
      <p:sp>
        <p:nvSpPr>
          <p:cNvPr id="1957" name="Google Shape;1957;p32"/>
          <p:cNvSpPr/>
          <p:nvPr/>
        </p:nvSpPr>
        <p:spPr>
          <a:xfrm rot="9899989">
            <a:off x="-583964" y="4625085"/>
            <a:ext cx="2265015" cy="2165770"/>
          </a:xfrm>
          <a:custGeom>
            <a:rect b="b" l="l" r="r" t="t"/>
            <a:pathLst>
              <a:path extrusionOk="0" h="20404" w="21339">
                <a:moveTo>
                  <a:pt x="95" y="0"/>
                </a:moveTo>
                <a:cubicBezTo>
                  <a:pt x="50" y="0"/>
                  <a:pt x="0" y="36"/>
                  <a:pt x="12" y="93"/>
                </a:cubicBezTo>
                <a:cubicBezTo>
                  <a:pt x="485" y="2330"/>
                  <a:pt x="1054" y="4567"/>
                  <a:pt x="1680" y="6766"/>
                </a:cubicBezTo>
                <a:cubicBezTo>
                  <a:pt x="2324" y="8965"/>
                  <a:pt x="3045" y="11126"/>
                  <a:pt x="3822" y="13249"/>
                </a:cubicBezTo>
                <a:cubicBezTo>
                  <a:pt x="4220" y="14330"/>
                  <a:pt x="4618" y="15391"/>
                  <a:pt x="5054" y="16453"/>
                </a:cubicBezTo>
                <a:cubicBezTo>
                  <a:pt x="5225" y="16889"/>
                  <a:pt x="5433" y="17287"/>
                  <a:pt x="5699" y="17666"/>
                </a:cubicBezTo>
                <a:cubicBezTo>
                  <a:pt x="5926" y="17988"/>
                  <a:pt x="6267" y="18216"/>
                  <a:pt x="6646" y="18348"/>
                </a:cubicBezTo>
                <a:cubicBezTo>
                  <a:pt x="6705" y="18361"/>
                  <a:pt x="6764" y="18368"/>
                  <a:pt x="6823" y="18368"/>
                </a:cubicBezTo>
                <a:cubicBezTo>
                  <a:pt x="7107" y="18368"/>
                  <a:pt x="7384" y="18221"/>
                  <a:pt x="7556" y="17969"/>
                </a:cubicBezTo>
                <a:cubicBezTo>
                  <a:pt x="7746" y="17609"/>
                  <a:pt x="7784" y="17173"/>
                  <a:pt x="7708" y="16775"/>
                </a:cubicBezTo>
                <a:cubicBezTo>
                  <a:pt x="7519" y="15770"/>
                  <a:pt x="7253" y="14784"/>
                  <a:pt x="6893" y="13837"/>
                </a:cubicBezTo>
                <a:cubicBezTo>
                  <a:pt x="6248" y="11941"/>
                  <a:pt x="5414" y="9969"/>
                  <a:pt x="5528" y="7922"/>
                </a:cubicBezTo>
                <a:cubicBezTo>
                  <a:pt x="5543" y="7707"/>
                  <a:pt x="5559" y="7504"/>
                  <a:pt x="5594" y="7294"/>
                </a:cubicBezTo>
                <a:lnTo>
                  <a:pt x="5594" y="7294"/>
                </a:lnTo>
                <a:cubicBezTo>
                  <a:pt x="6312" y="7702"/>
                  <a:pt x="6661" y="8502"/>
                  <a:pt x="6893" y="9268"/>
                </a:cubicBezTo>
                <a:cubicBezTo>
                  <a:pt x="7234" y="10349"/>
                  <a:pt x="7519" y="11467"/>
                  <a:pt x="7822" y="12567"/>
                </a:cubicBezTo>
                <a:lnTo>
                  <a:pt x="8789" y="16036"/>
                </a:lnTo>
                <a:cubicBezTo>
                  <a:pt x="8940" y="16604"/>
                  <a:pt x="9111" y="17173"/>
                  <a:pt x="9263" y="17742"/>
                </a:cubicBezTo>
                <a:cubicBezTo>
                  <a:pt x="9376" y="18216"/>
                  <a:pt x="9509" y="18652"/>
                  <a:pt x="9699" y="19107"/>
                </a:cubicBezTo>
                <a:cubicBezTo>
                  <a:pt x="9966" y="19713"/>
                  <a:pt x="10452" y="20404"/>
                  <a:pt x="11172" y="20404"/>
                </a:cubicBezTo>
                <a:cubicBezTo>
                  <a:pt x="11217" y="20404"/>
                  <a:pt x="11263" y="20401"/>
                  <a:pt x="11310" y="20396"/>
                </a:cubicBezTo>
                <a:cubicBezTo>
                  <a:pt x="11708" y="20339"/>
                  <a:pt x="12068" y="20092"/>
                  <a:pt x="12258" y="19732"/>
                </a:cubicBezTo>
                <a:cubicBezTo>
                  <a:pt x="12485" y="19334"/>
                  <a:pt x="12580" y="18860"/>
                  <a:pt x="12504" y="18405"/>
                </a:cubicBezTo>
                <a:cubicBezTo>
                  <a:pt x="12390" y="17855"/>
                  <a:pt x="12239" y="17306"/>
                  <a:pt x="12030" y="16794"/>
                </a:cubicBezTo>
                <a:cubicBezTo>
                  <a:pt x="11841" y="16263"/>
                  <a:pt x="11651" y="15713"/>
                  <a:pt x="11462" y="15183"/>
                </a:cubicBezTo>
                <a:cubicBezTo>
                  <a:pt x="11101" y="14083"/>
                  <a:pt x="10779" y="12965"/>
                  <a:pt x="10457" y="11865"/>
                </a:cubicBezTo>
                <a:cubicBezTo>
                  <a:pt x="10154" y="10766"/>
                  <a:pt x="9869" y="9628"/>
                  <a:pt x="9623" y="8491"/>
                </a:cubicBezTo>
                <a:cubicBezTo>
                  <a:pt x="9414" y="7486"/>
                  <a:pt x="9168" y="6424"/>
                  <a:pt x="9414" y="5420"/>
                </a:cubicBezTo>
                <a:cubicBezTo>
                  <a:pt x="9462" y="5197"/>
                  <a:pt x="9536" y="5002"/>
                  <a:pt x="9626" y="4810"/>
                </a:cubicBezTo>
                <a:lnTo>
                  <a:pt x="9626" y="4810"/>
                </a:lnTo>
                <a:cubicBezTo>
                  <a:pt x="11118" y="5773"/>
                  <a:pt x="11814" y="7472"/>
                  <a:pt x="12239" y="9135"/>
                </a:cubicBezTo>
                <a:cubicBezTo>
                  <a:pt x="12485" y="10026"/>
                  <a:pt x="12637" y="10936"/>
                  <a:pt x="12807" y="11846"/>
                </a:cubicBezTo>
                <a:cubicBezTo>
                  <a:pt x="13035" y="13040"/>
                  <a:pt x="13300" y="14216"/>
                  <a:pt x="13623" y="15391"/>
                </a:cubicBezTo>
                <a:cubicBezTo>
                  <a:pt x="13945" y="16547"/>
                  <a:pt x="14324" y="17723"/>
                  <a:pt x="14741" y="18879"/>
                </a:cubicBezTo>
                <a:cubicBezTo>
                  <a:pt x="14912" y="19315"/>
                  <a:pt x="15063" y="19827"/>
                  <a:pt x="15480" y="20092"/>
                </a:cubicBezTo>
                <a:cubicBezTo>
                  <a:pt x="15595" y="20165"/>
                  <a:pt x="15723" y="20199"/>
                  <a:pt x="15849" y="20199"/>
                </a:cubicBezTo>
                <a:cubicBezTo>
                  <a:pt x="16119" y="20199"/>
                  <a:pt x="16382" y="20042"/>
                  <a:pt x="16485" y="19770"/>
                </a:cubicBezTo>
                <a:cubicBezTo>
                  <a:pt x="16694" y="19334"/>
                  <a:pt x="16675" y="18765"/>
                  <a:pt x="16656" y="18292"/>
                </a:cubicBezTo>
                <a:cubicBezTo>
                  <a:pt x="16637" y="17723"/>
                  <a:pt x="16542" y="17154"/>
                  <a:pt x="16428" y="16585"/>
                </a:cubicBezTo>
                <a:cubicBezTo>
                  <a:pt x="16125" y="15467"/>
                  <a:pt x="15746" y="14348"/>
                  <a:pt x="15291" y="13268"/>
                </a:cubicBezTo>
                <a:cubicBezTo>
                  <a:pt x="14419" y="10993"/>
                  <a:pt x="13793" y="8623"/>
                  <a:pt x="13433" y="6216"/>
                </a:cubicBezTo>
                <a:cubicBezTo>
                  <a:pt x="13360" y="5689"/>
                  <a:pt x="13392" y="4465"/>
                  <a:pt x="14163" y="4465"/>
                </a:cubicBezTo>
                <a:cubicBezTo>
                  <a:pt x="14197" y="4465"/>
                  <a:pt x="14231" y="4467"/>
                  <a:pt x="14267" y="4472"/>
                </a:cubicBezTo>
                <a:cubicBezTo>
                  <a:pt x="14741" y="4548"/>
                  <a:pt x="15025" y="5060"/>
                  <a:pt x="15234" y="5439"/>
                </a:cubicBezTo>
                <a:cubicBezTo>
                  <a:pt x="15499" y="5913"/>
                  <a:pt x="15727" y="6406"/>
                  <a:pt x="15935" y="6898"/>
                </a:cubicBezTo>
                <a:cubicBezTo>
                  <a:pt x="16732" y="8946"/>
                  <a:pt x="17111" y="11107"/>
                  <a:pt x="17452" y="13268"/>
                </a:cubicBezTo>
                <a:cubicBezTo>
                  <a:pt x="17623" y="14348"/>
                  <a:pt x="17793" y="15429"/>
                  <a:pt x="18002" y="16510"/>
                </a:cubicBezTo>
                <a:cubicBezTo>
                  <a:pt x="18096" y="17040"/>
                  <a:pt x="18229" y="17590"/>
                  <a:pt x="18362" y="18121"/>
                </a:cubicBezTo>
                <a:cubicBezTo>
                  <a:pt x="18476" y="18557"/>
                  <a:pt x="18627" y="19031"/>
                  <a:pt x="18968" y="19334"/>
                </a:cubicBezTo>
                <a:cubicBezTo>
                  <a:pt x="19197" y="19533"/>
                  <a:pt x="19456" y="19618"/>
                  <a:pt x="19715" y="19618"/>
                </a:cubicBezTo>
                <a:cubicBezTo>
                  <a:pt x="20273" y="19618"/>
                  <a:pt x="20833" y="19220"/>
                  <a:pt x="21092" y="18690"/>
                </a:cubicBezTo>
                <a:cubicBezTo>
                  <a:pt x="21300" y="18178"/>
                  <a:pt x="21338" y="17628"/>
                  <a:pt x="21205" y="17078"/>
                </a:cubicBezTo>
                <a:cubicBezTo>
                  <a:pt x="21111" y="16472"/>
                  <a:pt x="20902" y="15884"/>
                  <a:pt x="20731" y="15277"/>
                </a:cubicBezTo>
                <a:lnTo>
                  <a:pt x="18684" y="7903"/>
                </a:lnTo>
                <a:cubicBezTo>
                  <a:pt x="18514" y="7315"/>
                  <a:pt x="18362" y="6728"/>
                  <a:pt x="18191" y="6102"/>
                </a:cubicBezTo>
                <a:cubicBezTo>
                  <a:pt x="18162" y="6043"/>
                  <a:pt x="18106" y="6015"/>
                  <a:pt x="18051" y="6015"/>
                </a:cubicBezTo>
                <a:cubicBezTo>
                  <a:pt x="17966" y="6015"/>
                  <a:pt x="17884" y="6082"/>
                  <a:pt x="17907" y="6197"/>
                </a:cubicBezTo>
                <a:cubicBezTo>
                  <a:pt x="18589" y="8623"/>
                  <a:pt x="19253" y="11050"/>
                  <a:pt x="19935" y="13476"/>
                </a:cubicBezTo>
                <a:lnTo>
                  <a:pt x="20428" y="15315"/>
                </a:lnTo>
                <a:cubicBezTo>
                  <a:pt x="20599" y="15903"/>
                  <a:pt x="20788" y="16491"/>
                  <a:pt x="20902" y="17078"/>
                </a:cubicBezTo>
                <a:cubicBezTo>
                  <a:pt x="21016" y="17609"/>
                  <a:pt x="21035" y="18216"/>
                  <a:pt x="20750" y="18690"/>
                </a:cubicBezTo>
                <a:cubicBezTo>
                  <a:pt x="20542" y="19050"/>
                  <a:pt x="20144" y="19296"/>
                  <a:pt x="19727" y="19334"/>
                </a:cubicBezTo>
                <a:cubicBezTo>
                  <a:pt x="19253" y="19334"/>
                  <a:pt x="18950" y="18917"/>
                  <a:pt x="18798" y="18519"/>
                </a:cubicBezTo>
                <a:cubicBezTo>
                  <a:pt x="18627" y="18026"/>
                  <a:pt x="18495" y="17533"/>
                  <a:pt x="18400" y="17040"/>
                </a:cubicBezTo>
                <a:cubicBezTo>
                  <a:pt x="18172" y="15979"/>
                  <a:pt x="17983" y="14898"/>
                  <a:pt x="17812" y="13837"/>
                </a:cubicBezTo>
                <a:cubicBezTo>
                  <a:pt x="17452" y="11713"/>
                  <a:pt x="17130" y="9571"/>
                  <a:pt x="16428" y="7524"/>
                </a:cubicBezTo>
                <a:cubicBezTo>
                  <a:pt x="16239" y="7031"/>
                  <a:pt x="16049" y="6538"/>
                  <a:pt x="15822" y="6064"/>
                </a:cubicBezTo>
                <a:cubicBezTo>
                  <a:pt x="15632" y="5590"/>
                  <a:pt x="15386" y="5154"/>
                  <a:pt x="15082" y="4756"/>
                </a:cubicBezTo>
                <a:cubicBezTo>
                  <a:pt x="14841" y="4446"/>
                  <a:pt x="14506" y="4199"/>
                  <a:pt x="14120" y="4199"/>
                </a:cubicBezTo>
                <a:cubicBezTo>
                  <a:pt x="14081" y="4199"/>
                  <a:pt x="14042" y="4201"/>
                  <a:pt x="14002" y="4207"/>
                </a:cubicBezTo>
                <a:cubicBezTo>
                  <a:pt x="13661" y="4282"/>
                  <a:pt x="13395" y="4529"/>
                  <a:pt x="13281" y="4851"/>
                </a:cubicBezTo>
                <a:cubicBezTo>
                  <a:pt x="13149" y="5230"/>
                  <a:pt x="13092" y="5609"/>
                  <a:pt x="13130" y="6007"/>
                </a:cubicBezTo>
                <a:cubicBezTo>
                  <a:pt x="13187" y="6538"/>
                  <a:pt x="13281" y="7088"/>
                  <a:pt x="13395" y="7619"/>
                </a:cubicBezTo>
                <a:cubicBezTo>
                  <a:pt x="13623" y="8794"/>
                  <a:pt x="13907" y="9969"/>
                  <a:pt x="14267" y="11126"/>
                </a:cubicBezTo>
                <a:cubicBezTo>
                  <a:pt x="14608" y="12244"/>
                  <a:pt x="15044" y="13344"/>
                  <a:pt x="15442" y="14443"/>
                </a:cubicBezTo>
                <a:cubicBezTo>
                  <a:pt x="15879" y="15524"/>
                  <a:pt x="16182" y="16642"/>
                  <a:pt x="16333" y="17799"/>
                </a:cubicBezTo>
                <a:cubicBezTo>
                  <a:pt x="16409" y="18329"/>
                  <a:pt x="16390" y="18879"/>
                  <a:pt x="16296" y="19410"/>
                </a:cubicBezTo>
                <a:cubicBezTo>
                  <a:pt x="16277" y="19618"/>
                  <a:pt x="16144" y="19789"/>
                  <a:pt x="15973" y="19884"/>
                </a:cubicBezTo>
                <a:cubicBezTo>
                  <a:pt x="15943" y="19889"/>
                  <a:pt x="15912" y="19892"/>
                  <a:pt x="15882" y="19892"/>
                </a:cubicBezTo>
                <a:cubicBezTo>
                  <a:pt x="15710" y="19892"/>
                  <a:pt x="15558" y="19802"/>
                  <a:pt x="15461" y="19656"/>
                </a:cubicBezTo>
                <a:cubicBezTo>
                  <a:pt x="15329" y="19467"/>
                  <a:pt x="15215" y="19258"/>
                  <a:pt x="15139" y="19031"/>
                </a:cubicBezTo>
                <a:cubicBezTo>
                  <a:pt x="15025" y="18746"/>
                  <a:pt x="14912" y="18481"/>
                  <a:pt x="14817" y="18197"/>
                </a:cubicBezTo>
                <a:cubicBezTo>
                  <a:pt x="14608" y="17628"/>
                  <a:pt x="14419" y="17059"/>
                  <a:pt x="14248" y="16491"/>
                </a:cubicBezTo>
                <a:cubicBezTo>
                  <a:pt x="13888" y="15353"/>
                  <a:pt x="13566" y="14178"/>
                  <a:pt x="13300" y="13003"/>
                </a:cubicBezTo>
                <a:cubicBezTo>
                  <a:pt x="13073" y="12017"/>
                  <a:pt x="12921" y="11031"/>
                  <a:pt x="12694" y="10045"/>
                </a:cubicBezTo>
                <a:cubicBezTo>
                  <a:pt x="12334" y="8377"/>
                  <a:pt x="11822" y="6576"/>
                  <a:pt x="10590" y="5306"/>
                </a:cubicBezTo>
                <a:cubicBezTo>
                  <a:pt x="10305" y="5022"/>
                  <a:pt x="9983" y="4756"/>
                  <a:pt x="9623" y="4548"/>
                </a:cubicBezTo>
                <a:cubicBezTo>
                  <a:pt x="9603" y="4534"/>
                  <a:pt x="9580" y="4528"/>
                  <a:pt x="9558" y="4528"/>
                </a:cubicBezTo>
                <a:cubicBezTo>
                  <a:pt x="9517" y="4528"/>
                  <a:pt x="9477" y="4549"/>
                  <a:pt x="9452" y="4586"/>
                </a:cubicBezTo>
                <a:cubicBezTo>
                  <a:pt x="8978" y="5458"/>
                  <a:pt x="9016" y="6481"/>
                  <a:pt x="9168" y="7448"/>
                </a:cubicBezTo>
                <a:cubicBezTo>
                  <a:pt x="9338" y="8510"/>
                  <a:pt x="9604" y="9571"/>
                  <a:pt x="9869" y="10633"/>
                </a:cubicBezTo>
                <a:cubicBezTo>
                  <a:pt x="10438" y="12832"/>
                  <a:pt x="11101" y="14993"/>
                  <a:pt x="11879" y="17135"/>
                </a:cubicBezTo>
                <a:cubicBezTo>
                  <a:pt x="12182" y="18007"/>
                  <a:pt x="12618" y="19182"/>
                  <a:pt x="11784" y="19922"/>
                </a:cubicBezTo>
                <a:cubicBezTo>
                  <a:pt x="11612" y="20082"/>
                  <a:pt x="11386" y="20166"/>
                  <a:pt x="11158" y="20166"/>
                </a:cubicBezTo>
                <a:cubicBezTo>
                  <a:pt x="11008" y="20166"/>
                  <a:pt x="10858" y="20130"/>
                  <a:pt x="10722" y="20055"/>
                </a:cubicBezTo>
                <a:cubicBezTo>
                  <a:pt x="10400" y="19827"/>
                  <a:pt x="10172" y="19524"/>
                  <a:pt x="10021" y="19182"/>
                </a:cubicBezTo>
                <a:cubicBezTo>
                  <a:pt x="9831" y="18784"/>
                  <a:pt x="9699" y="18367"/>
                  <a:pt x="9585" y="17950"/>
                </a:cubicBezTo>
                <a:lnTo>
                  <a:pt x="9111" y="16244"/>
                </a:lnTo>
                <a:lnTo>
                  <a:pt x="8125" y="12832"/>
                </a:lnTo>
                <a:cubicBezTo>
                  <a:pt x="7822" y="11732"/>
                  <a:pt x="7519" y="10614"/>
                  <a:pt x="7177" y="9514"/>
                </a:cubicBezTo>
                <a:cubicBezTo>
                  <a:pt x="6950" y="8737"/>
                  <a:pt x="6665" y="7903"/>
                  <a:pt x="6059" y="7353"/>
                </a:cubicBezTo>
                <a:cubicBezTo>
                  <a:pt x="5907" y="7221"/>
                  <a:pt x="5737" y="7107"/>
                  <a:pt x="5547" y="7012"/>
                </a:cubicBezTo>
                <a:cubicBezTo>
                  <a:pt x="5534" y="7008"/>
                  <a:pt x="5519" y="7005"/>
                  <a:pt x="5505" y="7005"/>
                </a:cubicBezTo>
                <a:cubicBezTo>
                  <a:pt x="5457" y="7005"/>
                  <a:pt x="5410" y="7030"/>
                  <a:pt x="5395" y="7088"/>
                </a:cubicBezTo>
                <a:cubicBezTo>
                  <a:pt x="5054" y="9041"/>
                  <a:pt x="5661" y="10936"/>
                  <a:pt x="6305" y="12775"/>
                </a:cubicBezTo>
                <a:cubicBezTo>
                  <a:pt x="6628" y="13723"/>
                  <a:pt x="6988" y="14671"/>
                  <a:pt x="7253" y="15638"/>
                </a:cubicBezTo>
                <a:cubicBezTo>
                  <a:pt x="7386" y="16093"/>
                  <a:pt x="7481" y="16566"/>
                  <a:pt x="7537" y="17059"/>
                </a:cubicBezTo>
                <a:cubicBezTo>
                  <a:pt x="7556" y="17457"/>
                  <a:pt x="7481" y="17969"/>
                  <a:pt x="7064" y="18121"/>
                </a:cubicBezTo>
                <a:cubicBezTo>
                  <a:pt x="6994" y="18147"/>
                  <a:pt x="6924" y="18158"/>
                  <a:pt x="6855" y="18158"/>
                </a:cubicBezTo>
                <a:cubicBezTo>
                  <a:pt x="6568" y="18158"/>
                  <a:pt x="6295" y="17959"/>
                  <a:pt x="6097" y="17761"/>
                </a:cubicBezTo>
                <a:cubicBezTo>
                  <a:pt x="5774" y="17438"/>
                  <a:pt x="5547" y="17059"/>
                  <a:pt x="5376" y="16642"/>
                </a:cubicBezTo>
                <a:cubicBezTo>
                  <a:pt x="4959" y="15619"/>
                  <a:pt x="4561" y="14595"/>
                  <a:pt x="4182" y="13571"/>
                </a:cubicBezTo>
                <a:cubicBezTo>
                  <a:pt x="3405" y="11505"/>
                  <a:pt x="2703" y="9401"/>
                  <a:pt x="2059" y="7278"/>
                </a:cubicBezTo>
                <a:cubicBezTo>
                  <a:pt x="1414" y="5154"/>
                  <a:pt x="846" y="3012"/>
                  <a:pt x="334" y="851"/>
                </a:cubicBezTo>
                <a:cubicBezTo>
                  <a:pt x="277" y="586"/>
                  <a:pt x="220" y="320"/>
                  <a:pt x="163" y="55"/>
                </a:cubicBezTo>
                <a:cubicBezTo>
                  <a:pt x="156" y="17"/>
                  <a:pt x="126" y="0"/>
                  <a:pt x="95"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2">
  <p:cSld name="CUSTOM_5_1_1">
    <p:spTree>
      <p:nvGrpSpPr>
        <p:cNvPr id="1958" name="Shape 1958"/>
        <p:cNvGrpSpPr/>
        <p:nvPr/>
      </p:nvGrpSpPr>
      <p:grpSpPr>
        <a:xfrm>
          <a:off x="0" y="0"/>
          <a:ext cx="0" cy="0"/>
          <a:chOff x="0" y="0"/>
          <a:chExt cx="0" cy="0"/>
        </a:xfrm>
      </p:grpSpPr>
      <p:pic>
        <p:nvPicPr>
          <p:cNvPr id="1959" name="Google Shape;1959;p33"/>
          <p:cNvPicPr preferRelativeResize="0"/>
          <p:nvPr/>
        </p:nvPicPr>
        <p:blipFill>
          <a:blip r:embed="rId2">
            <a:alphaModFix amt="66000"/>
          </a:blip>
          <a:stretch>
            <a:fillRect/>
          </a:stretch>
        </p:blipFill>
        <p:spPr>
          <a:xfrm flipH="1" rot="-2343514">
            <a:off x="-1166545" y="-1270720"/>
            <a:ext cx="3297389" cy="2276638"/>
          </a:xfrm>
          <a:prstGeom prst="rect">
            <a:avLst/>
          </a:prstGeom>
          <a:noFill/>
          <a:ln>
            <a:noFill/>
          </a:ln>
        </p:spPr>
      </p:pic>
      <p:grpSp>
        <p:nvGrpSpPr>
          <p:cNvPr id="1960" name="Google Shape;1960;p33"/>
          <p:cNvGrpSpPr/>
          <p:nvPr/>
        </p:nvGrpSpPr>
        <p:grpSpPr>
          <a:xfrm rot="-8099954">
            <a:off x="15431" y="-572435"/>
            <a:ext cx="1344367" cy="1995327"/>
            <a:chOff x="272875" y="1527563"/>
            <a:chExt cx="255950" cy="455000"/>
          </a:xfrm>
        </p:grpSpPr>
        <p:sp>
          <p:nvSpPr>
            <p:cNvPr id="1961" name="Google Shape;1961;p33"/>
            <p:cNvSpPr/>
            <p:nvPr/>
          </p:nvSpPr>
          <p:spPr>
            <a:xfrm>
              <a:off x="471925" y="1963988"/>
              <a:ext cx="26575" cy="18575"/>
            </a:xfrm>
            <a:custGeom>
              <a:rect b="b" l="l" r="r" t="t"/>
              <a:pathLst>
                <a:path extrusionOk="0" h="743" w="1063">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2" name="Google Shape;1962;p33"/>
            <p:cNvSpPr/>
            <p:nvPr/>
          </p:nvSpPr>
          <p:spPr>
            <a:xfrm>
              <a:off x="366725" y="1787738"/>
              <a:ext cx="29875" cy="22300"/>
            </a:xfrm>
            <a:custGeom>
              <a:rect b="b" l="l" r="r" t="t"/>
              <a:pathLst>
                <a:path extrusionOk="0" h="892" w="1195">
                  <a:moveTo>
                    <a:pt x="607" y="1"/>
                  </a:moveTo>
                  <a:cubicBezTo>
                    <a:pt x="0" y="1"/>
                    <a:pt x="0" y="892"/>
                    <a:pt x="607" y="892"/>
                  </a:cubicBezTo>
                  <a:cubicBezTo>
                    <a:pt x="1194" y="892"/>
                    <a:pt x="1194" y="1"/>
                    <a:pt x="607"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3" name="Google Shape;1963;p33"/>
            <p:cNvSpPr/>
            <p:nvPr/>
          </p:nvSpPr>
          <p:spPr>
            <a:xfrm>
              <a:off x="380450" y="1835613"/>
              <a:ext cx="9975" cy="8550"/>
            </a:xfrm>
            <a:custGeom>
              <a:rect b="b" l="l" r="r" t="t"/>
              <a:pathLst>
                <a:path extrusionOk="0" h="342" w="399">
                  <a:moveTo>
                    <a:pt x="209" y="1"/>
                  </a:moveTo>
                  <a:cubicBezTo>
                    <a:pt x="1" y="38"/>
                    <a:pt x="1" y="323"/>
                    <a:pt x="209" y="342"/>
                  </a:cubicBezTo>
                  <a:cubicBezTo>
                    <a:pt x="399" y="323"/>
                    <a:pt x="399" y="38"/>
                    <a:pt x="209"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4" name="Google Shape;1964;p33"/>
            <p:cNvSpPr/>
            <p:nvPr/>
          </p:nvSpPr>
          <p:spPr>
            <a:xfrm>
              <a:off x="416475" y="1837513"/>
              <a:ext cx="5700" cy="4750"/>
            </a:xfrm>
            <a:custGeom>
              <a:rect b="b" l="l" r="r" t="t"/>
              <a:pathLst>
                <a:path extrusionOk="0" h="190" w="228">
                  <a:moveTo>
                    <a:pt x="114" y="0"/>
                  </a:moveTo>
                  <a:cubicBezTo>
                    <a:pt x="0" y="19"/>
                    <a:pt x="0" y="171"/>
                    <a:pt x="114" y="190"/>
                  </a:cubicBezTo>
                  <a:cubicBezTo>
                    <a:pt x="228" y="171"/>
                    <a:pt x="228" y="19"/>
                    <a:pt x="11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5" name="Google Shape;1965;p33"/>
            <p:cNvSpPr/>
            <p:nvPr/>
          </p:nvSpPr>
          <p:spPr>
            <a:xfrm>
              <a:off x="415525" y="1877788"/>
              <a:ext cx="7600" cy="10675"/>
            </a:xfrm>
            <a:custGeom>
              <a:rect b="b" l="l" r="r" t="t"/>
              <a:pathLst>
                <a:path extrusionOk="0" h="427" w="304">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6" name="Google Shape;1966;p33"/>
            <p:cNvSpPr/>
            <p:nvPr/>
          </p:nvSpPr>
          <p:spPr>
            <a:xfrm>
              <a:off x="432600" y="1937038"/>
              <a:ext cx="10450" cy="8075"/>
            </a:xfrm>
            <a:custGeom>
              <a:rect b="b" l="l" r="r" t="t"/>
              <a:pathLst>
                <a:path extrusionOk="0" h="323" w="418">
                  <a:moveTo>
                    <a:pt x="209" y="0"/>
                  </a:moveTo>
                  <a:cubicBezTo>
                    <a:pt x="0" y="0"/>
                    <a:pt x="0" y="323"/>
                    <a:pt x="209" y="323"/>
                  </a:cubicBezTo>
                  <a:cubicBezTo>
                    <a:pt x="417" y="323"/>
                    <a:pt x="417" y="0"/>
                    <a:pt x="209"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7" name="Google Shape;1967;p33"/>
            <p:cNvSpPr/>
            <p:nvPr/>
          </p:nvSpPr>
          <p:spPr>
            <a:xfrm>
              <a:off x="452025" y="1974938"/>
              <a:ext cx="9500" cy="7150"/>
            </a:xfrm>
            <a:custGeom>
              <a:rect b="b" l="l" r="r" t="t"/>
              <a:pathLst>
                <a:path extrusionOk="0" h="286" w="380">
                  <a:moveTo>
                    <a:pt x="190" y="1"/>
                  </a:moveTo>
                  <a:cubicBezTo>
                    <a:pt x="0" y="1"/>
                    <a:pt x="0" y="285"/>
                    <a:pt x="190" y="285"/>
                  </a:cubicBezTo>
                  <a:cubicBezTo>
                    <a:pt x="379" y="285"/>
                    <a:pt x="379" y="1"/>
                    <a:pt x="190"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8" name="Google Shape;1968;p33"/>
            <p:cNvSpPr/>
            <p:nvPr/>
          </p:nvSpPr>
          <p:spPr>
            <a:xfrm>
              <a:off x="472875" y="1918538"/>
              <a:ext cx="19925" cy="15200"/>
            </a:xfrm>
            <a:custGeom>
              <a:rect b="b" l="l" r="r" t="t"/>
              <a:pathLst>
                <a:path extrusionOk="0" h="608" w="797">
                  <a:moveTo>
                    <a:pt x="398" y="1"/>
                  </a:moveTo>
                  <a:cubicBezTo>
                    <a:pt x="0" y="1"/>
                    <a:pt x="0" y="608"/>
                    <a:pt x="398" y="608"/>
                  </a:cubicBezTo>
                  <a:cubicBezTo>
                    <a:pt x="797" y="608"/>
                    <a:pt x="797" y="1"/>
                    <a:pt x="398"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9" name="Google Shape;1969;p33"/>
            <p:cNvSpPr/>
            <p:nvPr/>
          </p:nvSpPr>
          <p:spPr>
            <a:xfrm>
              <a:off x="444900" y="1890113"/>
              <a:ext cx="16150" cy="11875"/>
            </a:xfrm>
            <a:custGeom>
              <a:rect b="b" l="l" r="r" t="t"/>
              <a:pathLst>
                <a:path extrusionOk="0" h="475" w="646">
                  <a:moveTo>
                    <a:pt x="323" y="1"/>
                  </a:moveTo>
                  <a:cubicBezTo>
                    <a:pt x="1" y="1"/>
                    <a:pt x="1" y="475"/>
                    <a:pt x="323" y="475"/>
                  </a:cubicBezTo>
                  <a:cubicBezTo>
                    <a:pt x="645" y="475"/>
                    <a:pt x="645" y="1"/>
                    <a:pt x="32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0" name="Google Shape;1970;p33"/>
            <p:cNvSpPr/>
            <p:nvPr/>
          </p:nvSpPr>
          <p:spPr>
            <a:xfrm>
              <a:off x="398475" y="1905288"/>
              <a:ext cx="11875" cy="11400"/>
            </a:xfrm>
            <a:custGeom>
              <a:rect b="b" l="l" r="r" t="t"/>
              <a:pathLst>
                <a:path extrusionOk="0" h="456" w="475">
                  <a:moveTo>
                    <a:pt x="228" y="0"/>
                  </a:moveTo>
                  <a:cubicBezTo>
                    <a:pt x="0" y="57"/>
                    <a:pt x="0" y="398"/>
                    <a:pt x="228" y="455"/>
                  </a:cubicBezTo>
                  <a:cubicBezTo>
                    <a:pt x="474" y="398"/>
                    <a:pt x="474" y="57"/>
                    <a:pt x="228"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1" name="Google Shape;1971;p33"/>
            <p:cNvSpPr/>
            <p:nvPr/>
          </p:nvSpPr>
          <p:spPr>
            <a:xfrm>
              <a:off x="454400" y="1849363"/>
              <a:ext cx="11850" cy="11400"/>
            </a:xfrm>
            <a:custGeom>
              <a:rect b="b" l="l" r="r" t="t"/>
              <a:pathLst>
                <a:path extrusionOk="0" h="456" w="474">
                  <a:moveTo>
                    <a:pt x="246" y="0"/>
                  </a:moveTo>
                  <a:cubicBezTo>
                    <a:pt x="0" y="57"/>
                    <a:pt x="0" y="398"/>
                    <a:pt x="246" y="455"/>
                  </a:cubicBezTo>
                  <a:cubicBezTo>
                    <a:pt x="474" y="398"/>
                    <a:pt x="474" y="57"/>
                    <a:pt x="24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2" name="Google Shape;1972;p33"/>
            <p:cNvSpPr/>
            <p:nvPr/>
          </p:nvSpPr>
          <p:spPr>
            <a:xfrm>
              <a:off x="428800" y="1830863"/>
              <a:ext cx="14725" cy="11400"/>
            </a:xfrm>
            <a:custGeom>
              <a:rect b="b" l="l" r="r" t="t"/>
              <a:pathLst>
                <a:path extrusionOk="0" h="456" w="589">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3" name="Google Shape;1973;p33"/>
            <p:cNvSpPr/>
            <p:nvPr/>
          </p:nvSpPr>
          <p:spPr>
            <a:xfrm>
              <a:off x="440175" y="1765463"/>
              <a:ext cx="18025" cy="14725"/>
            </a:xfrm>
            <a:custGeom>
              <a:rect b="b" l="l" r="r" t="t"/>
              <a:pathLst>
                <a:path extrusionOk="0" h="589" w="721">
                  <a:moveTo>
                    <a:pt x="361" y="1"/>
                  </a:moveTo>
                  <a:cubicBezTo>
                    <a:pt x="0" y="20"/>
                    <a:pt x="0" y="551"/>
                    <a:pt x="361" y="589"/>
                  </a:cubicBezTo>
                  <a:cubicBezTo>
                    <a:pt x="721" y="551"/>
                    <a:pt x="721" y="20"/>
                    <a:pt x="36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4" name="Google Shape;1974;p33"/>
            <p:cNvSpPr/>
            <p:nvPr/>
          </p:nvSpPr>
          <p:spPr>
            <a:xfrm>
              <a:off x="385200" y="1777313"/>
              <a:ext cx="15650" cy="13300"/>
            </a:xfrm>
            <a:custGeom>
              <a:rect b="b" l="l" r="r" t="t"/>
              <a:pathLst>
                <a:path extrusionOk="0" h="532" w="626">
                  <a:moveTo>
                    <a:pt x="323" y="1"/>
                  </a:moveTo>
                  <a:cubicBezTo>
                    <a:pt x="0" y="39"/>
                    <a:pt x="0" y="494"/>
                    <a:pt x="323" y="532"/>
                  </a:cubicBezTo>
                  <a:cubicBezTo>
                    <a:pt x="626" y="494"/>
                    <a:pt x="626" y="39"/>
                    <a:pt x="32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5" name="Google Shape;1975;p33"/>
            <p:cNvSpPr/>
            <p:nvPr/>
          </p:nvSpPr>
          <p:spPr>
            <a:xfrm>
              <a:off x="399875" y="1703388"/>
              <a:ext cx="16150" cy="11875"/>
            </a:xfrm>
            <a:custGeom>
              <a:rect b="b" l="l" r="r" t="t"/>
              <a:pathLst>
                <a:path extrusionOk="0" h="475" w="646">
                  <a:moveTo>
                    <a:pt x="323" y="1"/>
                  </a:moveTo>
                  <a:cubicBezTo>
                    <a:pt x="1" y="1"/>
                    <a:pt x="1" y="474"/>
                    <a:pt x="323" y="474"/>
                  </a:cubicBezTo>
                  <a:cubicBezTo>
                    <a:pt x="646" y="474"/>
                    <a:pt x="646" y="1"/>
                    <a:pt x="32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6" name="Google Shape;1976;p33"/>
            <p:cNvSpPr/>
            <p:nvPr/>
          </p:nvSpPr>
          <p:spPr>
            <a:xfrm>
              <a:off x="354400" y="1709538"/>
              <a:ext cx="17550" cy="14250"/>
            </a:xfrm>
            <a:custGeom>
              <a:rect b="b" l="l" r="r" t="t"/>
              <a:pathLst>
                <a:path extrusionOk="0" h="570" w="702">
                  <a:moveTo>
                    <a:pt x="341" y="1"/>
                  </a:moveTo>
                  <a:cubicBezTo>
                    <a:pt x="0" y="20"/>
                    <a:pt x="0" y="532"/>
                    <a:pt x="341" y="570"/>
                  </a:cubicBezTo>
                  <a:cubicBezTo>
                    <a:pt x="702" y="532"/>
                    <a:pt x="702" y="20"/>
                    <a:pt x="34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7" name="Google Shape;1977;p33"/>
            <p:cNvSpPr/>
            <p:nvPr/>
          </p:nvSpPr>
          <p:spPr>
            <a:xfrm>
              <a:off x="338275" y="1701963"/>
              <a:ext cx="19450" cy="14250"/>
            </a:xfrm>
            <a:custGeom>
              <a:rect b="b" l="l" r="r" t="t"/>
              <a:pathLst>
                <a:path extrusionOk="0" h="570" w="778">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8" name="Google Shape;1978;p33"/>
            <p:cNvSpPr/>
            <p:nvPr/>
          </p:nvSpPr>
          <p:spPr>
            <a:xfrm>
              <a:off x="388050" y="1631363"/>
              <a:ext cx="17550" cy="13750"/>
            </a:xfrm>
            <a:custGeom>
              <a:rect b="b" l="l" r="r" t="t"/>
              <a:pathLst>
                <a:path extrusionOk="0" h="550" w="702">
                  <a:moveTo>
                    <a:pt x="360" y="0"/>
                  </a:moveTo>
                  <a:cubicBezTo>
                    <a:pt x="0" y="0"/>
                    <a:pt x="0" y="550"/>
                    <a:pt x="360" y="550"/>
                  </a:cubicBezTo>
                  <a:cubicBezTo>
                    <a:pt x="701" y="550"/>
                    <a:pt x="701" y="0"/>
                    <a:pt x="360"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9" name="Google Shape;1979;p33"/>
            <p:cNvSpPr/>
            <p:nvPr/>
          </p:nvSpPr>
          <p:spPr>
            <a:xfrm>
              <a:off x="297525" y="1637988"/>
              <a:ext cx="18975" cy="14725"/>
            </a:xfrm>
            <a:custGeom>
              <a:rect b="b" l="l" r="r" t="t"/>
              <a:pathLst>
                <a:path extrusionOk="0" h="589" w="759">
                  <a:moveTo>
                    <a:pt x="379" y="0"/>
                  </a:moveTo>
                  <a:cubicBezTo>
                    <a:pt x="0" y="0"/>
                    <a:pt x="0" y="588"/>
                    <a:pt x="379" y="588"/>
                  </a:cubicBezTo>
                  <a:cubicBezTo>
                    <a:pt x="759" y="588"/>
                    <a:pt x="759" y="0"/>
                    <a:pt x="379"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0" name="Google Shape;1980;p33"/>
            <p:cNvSpPr/>
            <p:nvPr/>
          </p:nvSpPr>
          <p:spPr>
            <a:xfrm>
              <a:off x="356275" y="1585363"/>
              <a:ext cx="20875" cy="15675"/>
            </a:xfrm>
            <a:custGeom>
              <a:rect b="b" l="l" r="r" t="t"/>
              <a:pathLst>
                <a:path extrusionOk="0" h="627" w="835">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1" name="Google Shape;1981;p33"/>
            <p:cNvSpPr/>
            <p:nvPr/>
          </p:nvSpPr>
          <p:spPr>
            <a:xfrm>
              <a:off x="311750" y="1588238"/>
              <a:ext cx="12800" cy="9500"/>
            </a:xfrm>
            <a:custGeom>
              <a:rect b="b" l="l" r="r" t="t"/>
              <a:pathLst>
                <a:path extrusionOk="0" h="380" w="512">
                  <a:moveTo>
                    <a:pt x="265" y="0"/>
                  </a:moveTo>
                  <a:cubicBezTo>
                    <a:pt x="0" y="0"/>
                    <a:pt x="0" y="379"/>
                    <a:pt x="265" y="379"/>
                  </a:cubicBezTo>
                  <a:cubicBezTo>
                    <a:pt x="512" y="379"/>
                    <a:pt x="512" y="0"/>
                    <a:pt x="265"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2" name="Google Shape;1982;p33"/>
            <p:cNvSpPr/>
            <p:nvPr/>
          </p:nvSpPr>
          <p:spPr>
            <a:xfrm>
              <a:off x="285675" y="1574488"/>
              <a:ext cx="20400" cy="15175"/>
            </a:xfrm>
            <a:custGeom>
              <a:rect b="b" l="l" r="r" t="t"/>
              <a:pathLst>
                <a:path extrusionOk="0" h="607" w="816">
                  <a:moveTo>
                    <a:pt x="398" y="0"/>
                  </a:moveTo>
                  <a:cubicBezTo>
                    <a:pt x="0" y="0"/>
                    <a:pt x="0" y="607"/>
                    <a:pt x="398" y="607"/>
                  </a:cubicBezTo>
                  <a:cubicBezTo>
                    <a:pt x="816" y="607"/>
                    <a:pt x="816" y="0"/>
                    <a:pt x="398"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3" name="Google Shape;1983;p33"/>
            <p:cNvSpPr/>
            <p:nvPr/>
          </p:nvSpPr>
          <p:spPr>
            <a:xfrm>
              <a:off x="354400" y="1551263"/>
              <a:ext cx="9975" cy="8550"/>
            </a:xfrm>
            <a:custGeom>
              <a:rect b="b" l="l" r="r" t="t"/>
              <a:pathLst>
                <a:path extrusionOk="0" h="342" w="399">
                  <a:moveTo>
                    <a:pt x="209" y="0"/>
                  </a:moveTo>
                  <a:cubicBezTo>
                    <a:pt x="0" y="38"/>
                    <a:pt x="0" y="323"/>
                    <a:pt x="209" y="342"/>
                  </a:cubicBezTo>
                  <a:cubicBezTo>
                    <a:pt x="398" y="323"/>
                    <a:pt x="398" y="38"/>
                    <a:pt x="209"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4" name="Google Shape;1984;p33"/>
            <p:cNvSpPr/>
            <p:nvPr/>
          </p:nvSpPr>
          <p:spPr>
            <a:xfrm>
              <a:off x="337800" y="1527563"/>
              <a:ext cx="13300" cy="11400"/>
            </a:xfrm>
            <a:custGeom>
              <a:rect b="b" l="l" r="r" t="t"/>
              <a:pathLst>
                <a:path extrusionOk="0" h="456" w="532">
                  <a:moveTo>
                    <a:pt x="266" y="1"/>
                  </a:moveTo>
                  <a:cubicBezTo>
                    <a:pt x="1" y="38"/>
                    <a:pt x="1" y="418"/>
                    <a:pt x="266" y="455"/>
                  </a:cubicBezTo>
                  <a:cubicBezTo>
                    <a:pt x="531" y="418"/>
                    <a:pt x="531" y="38"/>
                    <a:pt x="266"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5" name="Google Shape;1985;p33"/>
            <p:cNvSpPr/>
            <p:nvPr/>
          </p:nvSpPr>
          <p:spPr>
            <a:xfrm>
              <a:off x="272875" y="1700063"/>
              <a:ext cx="23250" cy="18050"/>
            </a:xfrm>
            <a:custGeom>
              <a:rect b="b" l="l" r="r" t="t"/>
              <a:pathLst>
                <a:path extrusionOk="0" h="722" w="930">
                  <a:moveTo>
                    <a:pt x="474" y="1"/>
                  </a:moveTo>
                  <a:cubicBezTo>
                    <a:pt x="0" y="1"/>
                    <a:pt x="0" y="721"/>
                    <a:pt x="474" y="721"/>
                  </a:cubicBezTo>
                  <a:cubicBezTo>
                    <a:pt x="929" y="721"/>
                    <a:pt x="929" y="1"/>
                    <a:pt x="474"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6" name="Google Shape;1986;p33"/>
            <p:cNvSpPr/>
            <p:nvPr/>
          </p:nvSpPr>
          <p:spPr>
            <a:xfrm>
              <a:off x="507000" y="1726138"/>
              <a:ext cx="3800" cy="3350"/>
            </a:xfrm>
            <a:custGeom>
              <a:rect b="b" l="l" r="r" t="t"/>
              <a:pathLst>
                <a:path extrusionOk="0" h="134" w="152">
                  <a:moveTo>
                    <a:pt x="76" y="0"/>
                  </a:moveTo>
                  <a:cubicBezTo>
                    <a:pt x="0" y="0"/>
                    <a:pt x="0" y="114"/>
                    <a:pt x="76" y="133"/>
                  </a:cubicBezTo>
                  <a:cubicBezTo>
                    <a:pt x="152" y="114"/>
                    <a:pt x="152" y="0"/>
                    <a:pt x="7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7" name="Google Shape;1987;p33"/>
            <p:cNvSpPr/>
            <p:nvPr/>
          </p:nvSpPr>
          <p:spPr>
            <a:xfrm>
              <a:off x="485200" y="1780638"/>
              <a:ext cx="18025" cy="13775"/>
            </a:xfrm>
            <a:custGeom>
              <a:rect b="b" l="l" r="r" t="t"/>
              <a:pathLst>
                <a:path extrusionOk="0" h="551" w="721">
                  <a:moveTo>
                    <a:pt x="360" y="1"/>
                  </a:moveTo>
                  <a:cubicBezTo>
                    <a:pt x="0" y="1"/>
                    <a:pt x="0" y="550"/>
                    <a:pt x="360" y="550"/>
                  </a:cubicBezTo>
                  <a:cubicBezTo>
                    <a:pt x="721" y="550"/>
                    <a:pt x="721" y="1"/>
                    <a:pt x="360"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8" name="Google Shape;1988;p33"/>
            <p:cNvSpPr/>
            <p:nvPr/>
          </p:nvSpPr>
          <p:spPr>
            <a:xfrm>
              <a:off x="502250" y="1829463"/>
              <a:ext cx="9500" cy="6175"/>
            </a:xfrm>
            <a:custGeom>
              <a:rect b="b" l="l" r="r" t="t"/>
              <a:pathLst>
                <a:path extrusionOk="0" h="247" w="38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9" name="Google Shape;1989;p33"/>
            <p:cNvSpPr/>
            <p:nvPr/>
          </p:nvSpPr>
          <p:spPr>
            <a:xfrm>
              <a:off x="504150" y="1867838"/>
              <a:ext cx="24675" cy="18975"/>
            </a:xfrm>
            <a:custGeom>
              <a:rect b="b" l="l" r="r" t="t"/>
              <a:pathLst>
                <a:path extrusionOk="0" h="759" w="987">
                  <a:moveTo>
                    <a:pt x="493" y="1"/>
                  </a:moveTo>
                  <a:cubicBezTo>
                    <a:pt x="1" y="1"/>
                    <a:pt x="1" y="759"/>
                    <a:pt x="493" y="759"/>
                  </a:cubicBezTo>
                  <a:cubicBezTo>
                    <a:pt x="986" y="759"/>
                    <a:pt x="986" y="1"/>
                    <a:pt x="49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0" name="Google Shape;1990;p33"/>
            <p:cNvSpPr/>
            <p:nvPr/>
          </p:nvSpPr>
          <p:spPr>
            <a:xfrm>
              <a:off x="360075" y="1880163"/>
              <a:ext cx="20875" cy="17075"/>
            </a:xfrm>
            <a:custGeom>
              <a:rect b="b" l="l" r="r" t="t"/>
              <a:pathLst>
                <a:path extrusionOk="0" h="683" w="835">
                  <a:moveTo>
                    <a:pt x="418" y="0"/>
                  </a:moveTo>
                  <a:cubicBezTo>
                    <a:pt x="1" y="38"/>
                    <a:pt x="1" y="645"/>
                    <a:pt x="418" y="683"/>
                  </a:cubicBezTo>
                  <a:cubicBezTo>
                    <a:pt x="835" y="645"/>
                    <a:pt x="835" y="38"/>
                    <a:pt x="418"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1" name="Google Shape;1991;p33"/>
            <p:cNvSpPr/>
            <p:nvPr/>
          </p:nvSpPr>
          <p:spPr>
            <a:xfrm>
              <a:off x="319325" y="1860263"/>
              <a:ext cx="16125" cy="12350"/>
            </a:xfrm>
            <a:custGeom>
              <a:rect b="b" l="l" r="r" t="t"/>
              <a:pathLst>
                <a:path extrusionOk="0" h="494" w="645">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2" name="Google Shape;1992;p33"/>
            <p:cNvSpPr/>
            <p:nvPr/>
          </p:nvSpPr>
          <p:spPr>
            <a:xfrm>
              <a:off x="325475" y="1808138"/>
              <a:ext cx="15675" cy="11850"/>
            </a:xfrm>
            <a:custGeom>
              <a:rect b="b" l="l" r="r" t="t"/>
              <a:pathLst>
                <a:path extrusionOk="0" h="474" w="627">
                  <a:moveTo>
                    <a:pt x="304" y="0"/>
                  </a:moveTo>
                  <a:cubicBezTo>
                    <a:pt x="1" y="0"/>
                    <a:pt x="1" y="474"/>
                    <a:pt x="304" y="474"/>
                  </a:cubicBezTo>
                  <a:cubicBezTo>
                    <a:pt x="626" y="474"/>
                    <a:pt x="626" y="0"/>
                    <a:pt x="30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3" name="Google Shape;1993;p33"/>
            <p:cNvSpPr/>
            <p:nvPr/>
          </p:nvSpPr>
          <p:spPr>
            <a:xfrm>
              <a:off x="298950" y="1787738"/>
              <a:ext cx="8550" cy="7150"/>
            </a:xfrm>
            <a:custGeom>
              <a:rect b="b" l="l" r="r" t="t"/>
              <a:pathLst>
                <a:path extrusionOk="0" h="286" w="342">
                  <a:moveTo>
                    <a:pt x="171" y="1"/>
                  </a:moveTo>
                  <a:cubicBezTo>
                    <a:pt x="0" y="20"/>
                    <a:pt x="0" y="266"/>
                    <a:pt x="171" y="285"/>
                  </a:cubicBezTo>
                  <a:cubicBezTo>
                    <a:pt x="341" y="266"/>
                    <a:pt x="341" y="20"/>
                    <a:pt x="17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4" name="Google Shape;1994;p33"/>
            <p:cNvSpPr/>
            <p:nvPr/>
          </p:nvSpPr>
          <p:spPr>
            <a:xfrm>
              <a:off x="445850" y="1622338"/>
              <a:ext cx="21825" cy="16625"/>
            </a:xfrm>
            <a:custGeom>
              <a:rect b="b" l="l" r="r" t="t"/>
              <a:pathLst>
                <a:path extrusionOk="0" h="665" w="873">
                  <a:moveTo>
                    <a:pt x="437" y="1"/>
                  </a:moveTo>
                  <a:cubicBezTo>
                    <a:pt x="1" y="1"/>
                    <a:pt x="1" y="664"/>
                    <a:pt x="437" y="664"/>
                  </a:cubicBezTo>
                  <a:cubicBezTo>
                    <a:pt x="873" y="664"/>
                    <a:pt x="873" y="1"/>
                    <a:pt x="437"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5" name="Google Shape;1995;p33"/>
            <p:cNvSpPr/>
            <p:nvPr/>
          </p:nvSpPr>
          <p:spPr>
            <a:xfrm>
              <a:off x="418850" y="1542263"/>
              <a:ext cx="23250" cy="18975"/>
            </a:xfrm>
            <a:custGeom>
              <a:rect b="b" l="l" r="r" t="t"/>
              <a:pathLst>
                <a:path extrusionOk="0" h="759" w="930">
                  <a:moveTo>
                    <a:pt x="474" y="0"/>
                  </a:moveTo>
                  <a:cubicBezTo>
                    <a:pt x="0" y="38"/>
                    <a:pt x="0" y="721"/>
                    <a:pt x="474" y="758"/>
                  </a:cubicBezTo>
                  <a:cubicBezTo>
                    <a:pt x="929" y="721"/>
                    <a:pt x="929" y="38"/>
                    <a:pt x="47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1996" name="Google Shape;1996;p33"/>
          <p:cNvPicPr preferRelativeResize="0"/>
          <p:nvPr/>
        </p:nvPicPr>
        <p:blipFill>
          <a:blip r:embed="rId3">
            <a:alphaModFix amt="74000"/>
          </a:blip>
          <a:stretch>
            <a:fillRect/>
          </a:stretch>
        </p:blipFill>
        <p:spPr>
          <a:xfrm flipH="1" rot="-5809801">
            <a:off x="7609918" y="-1097658"/>
            <a:ext cx="2894870" cy="2593321"/>
          </a:xfrm>
          <a:prstGeom prst="rect">
            <a:avLst/>
          </a:prstGeom>
          <a:noFill/>
          <a:ln>
            <a:noFill/>
          </a:ln>
        </p:spPr>
      </p:pic>
      <p:pic>
        <p:nvPicPr>
          <p:cNvPr id="1997" name="Google Shape;1997;p33"/>
          <p:cNvPicPr preferRelativeResize="0"/>
          <p:nvPr/>
        </p:nvPicPr>
        <p:blipFill>
          <a:blip r:embed="rId4">
            <a:alphaModFix amt="76000"/>
          </a:blip>
          <a:stretch>
            <a:fillRect/>
          </a:stretch>
        </p:blipFill>
        <p:spPr>
          <a:xfrm rot="10754694">
            <a:off x="2497948" y="4487275"/>
            <a:ext cx="7605809" cy="2832381"/>
          </a:xfrm>
          <a:prstGeom prst="rect">
            <a:avLst/>
          </a:prstGeom>
          <a:noFill/>
          <a:ln>
            <a:noFill/>
          </a:ln>
        </p:spPr>
      </p:pic>
      <p:grpSp>
        <p:nvGrpSpPr>
          <p:cNvPr id="1998" name="Google Shape;1998;p33"/>
          <p:cNvGrpSpPr/>
          <p:nvPr/>
        </p:nvGrpSpPr>
        <p:grpSpPr>
          <a:xfrm flipH="1">
            <a:off x="-624375" y="3487614"/>
            <a:ext cx="1344377" cy="2469659"/>
            <a:chOff x="272875" y="1419395"/>
            <a:chExt cx="255950" cy="563168"/>
          </a:xfrm>
        </p:grpSpPr>
        <p:sp>
          <p:nvSpPr>
            <p:cNvPr id="1999" name="Google Shape;1999;p33"/>
            <p:cNvSpPr/>
            <p:nvPr/>
          </p:nvSpPr>
          <p:spPr>
            <a:xfrm>
              <a:off x="471925" y="1963988"/>
              <a:ext cx="26575" cy="18575"/>
            </a:xfrm>
            <a:custGeom>
              <a:rect b="b" l="l" r="r" t="t"/>
              <a:pathLst>
                <a:path extrusionOk="0" h="743" w="1063">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0" name="Google Shape;2000;p33"/>
            <p:cNvSpPr/>
            <p:nvPr/>
          </p:nvSpPr>
          <p:spPr>
            <a:xfrm>
              <a:off x="366725" y="1787738"/>
              <a:ext cx="29875" cy="22300"/>
            </a:xfrm>
            <a:custGeom>
              <a:rect b="b" l="l" r="r" t="t"/>
              <a:pathLst>
                <a:path extrusionOk="0" h="892" w="1195">
                  <a:moveTo>
                    <a:pt x="607" y="1"/>
                  </a:moveTo>
                  <a:cubicBezTo>
                    <a:pt x="0" y="1"/>
                    <a:pt x="0" y="892"/>
                    <a:pt x="607" y="892"/>
                  </a:cubicBezTo>
                  <a:cubicBezTo>
                    <a:pt x="1194" y="892"/>
                    <a:pt x="1194" y="1"/>
                    <a:pt x="607"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1" name="Google Shape;2001;p33"/>
            <p:cNvSpPr/>
            <p:nvPr/>
          </p:nvSpPr>
          <p:spPr>
            <a:xfrm>
              <a:off x="380450" y="1835613"/>
              <a:ext cx="9975" cy="8550"/>
            </a:xfrm>
            <a:custGeom>
              <a:rect b="b" l="l" r="r" t="t"/>
              <a:pathLst>
                <a:path extrusionOk="0" h="342" w="399">
                  <a:moveTo>
                    <a:pt x="209" y="1"/>
                  </a:moveTo>
                  <a:cubicBezTo>
                    <a:pt x="1" y="38"/>
                    <a:pt x="1" y="323"/>
                    <a:pt x="209" y="342"/>
                  </a:cubicBezTo>
                  <a:cubicBezTo>
                    <a:pt x="399" y="323"/>
                    <a:pt x="399" y="38"/>
                    <a:pt x="209"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2" name="Google Shape;2002;p33"/>
            <p:cNvSpPr/>
            <p:nvPr/>
          </p:nvSpPr>
          <p:spPr>
            <a:xfrm>
              <a:off x="416475" y="1837513"/>
              <a:ext cx="5700" cy="4750"/>
            </a:xfrm>
            <a:custGeom>
              <a:rect b="b" l="l" r="r" t="t"/>
              <a:pathLst>
                <a:path extrusionOk="0" h="190" w="228">
                  <a:moveTo>
                    <a:pt x="114" y="0"/>
                  </a:moveTo>
                  <a:cubicBezTo>
                    <a:pt x="0" y="19"/>
                    <a:pt x="0" y="171"/>
                    <a:pt x="114" y="190"/>
                  </a:cubicBezTo>
                  <a:cubicBezTo>
                    <a:pt x="228" y="171"/>
                    <a:pt x="228" y="19"/>
                    <a:pt x="11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3" name="Google Shape;2003;p33"/>
            <p:cNvSpPr/>
            <p:nvPr/>
          </p:nvSpPr>
          <p:spPr>
            <a:xfrm>
              <a:off x="415525" y="1877788"/>
              <a:ext cx="7600" cy="10675"/>
            </a:xfrm>
            <a:custGeom>
              <a:rect b="b" l="l" r="r" t="t"/>
              <a:pathLst>
                <a:path extrusionOk="0" h="427" w="304">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4" name="Google Shape;2004;p33"/>
            <p:cNvSpPr/>
            <p:nvPr/>
          </p:nvSpPr>
          <p:spPr>
            <a:xfrm>
              <a:off x="432600" y="1937038"/>
              <a:ext cx="10450" cy="8075"/>
            </a:xfrm>
            <a:custGeom>
              <a:rect b="b" l="l" r="r" t="t"/>
              <a:pathLst>
                <a:path extrusionOk="0" h="323" w="418">
                  <a:moveTo>
                    <a:pt x="209" y="0"/>
                  </a:moveTo>
                  <a:cubicBezTo>
                    <a:pt x="0" y="0"/>
                    <a:pt x="0" y="323"/>
                    <a:pt x="209" y="323"/>
                  </a:cubicBezTo>
                  <a:cubicBezTo>
                    <a:pt x="417" y="323"/>
                    <a:pt x="417" y="0"/>
                    <a:pt x="209"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5" name="Google Shape;2005;p33"/>
            <p:cNvSpPr/>
            <p:nvPr/>
          </p:nvSpPr>
          <p:spPr>
            <a:xfrm>
              <a:off x="452025" y="1974938"/>
              <a:ext cx="9500" cy="7150"/>
            </a:xfrm>
            <a:custGeom>
              <a:rect b="b" l="l" r="r" t="t"/>
              <a:pathLst>
                <a:path extrusionOk="0" h="286" w="380">
                  <a:moveTo>
                    <a:pt x="190" y="1"/>
                  </a:moveTo>
                  <a:cubicBezTo>
                    <a:pt x="0" y="1"/>
                    <a:pt x="0" y="285"/>
                    <a:pt x="190" y="285"/>
                  </a:cubicBezTo>
                  <a:cubicBezTo>
                    <a:pt x="379" y="285"/>
                    <a:pt x="379" y="1"/>
                    <a:pt x="190"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6" name="Google Shape;2006;p33"/>
            <p:cNvSpPr/>
            <p:nvPr/>
          </p:nvSpPr>
          <p:spPr>
            <a:xfrm>
              <a:off x="472875" y="1918538"/>
              <a:ext cx="19925" cy="15200"/>
            </a:xfrm>
            <a:custGeom>
              <a:rect b="b" l="l" r="r" t="t"/>
              <a:pathLst>
                <a:path extrusionOk="0" h="608" w="797">
                  <a:moveTo>
                    <a:pt x="398" y="1"/>
                  </a:moveTo>
                  <a:cubicBezTo>
                    <a:pt x="0" y="1"/>
                    <a:pt x="0" y="608"/>
                    <a:pt x="398" y="608"/>
                  </a:cubicBezTo>
                  <a:cubicBezTo>
                    <a:pt x="797" y="608"/>
                    <a:pt x="797" y="1"/>
                    <a:pt x="398"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7" name="Google Shape;2007;p33"/>
            <p:cNvSpPr/>
            <p:nvPr/>
          </p:nvSpPr>
          <p:spPr>
            <a:xfrm>
              <a:off x="444900" y="1890113"/>
              <a:ext cx="16150" cy="11875"/>
            </a:xfrm>
            <a:custGeom>
              <a:rect b="b" l="l" r="r" t="t"/>
              <a:pathLst>
                <a:path extrusionOk="0" h="475" w="646">
                  <a:moveTo>
                    <a:pt x="323" y="1"/>
                  </a:moveTo>
                  <a:cubicBezTo>
                    <a:pt x="1" y="1"/>
                    <a:pt x="1" y="475"/>
                    <a:pt x="323" y="475"/>
                  </a:cubicBezTo>
                  <a:cubicBezTo>
                    <a:pt x="645" y="475"/>
                    <a:pt x="645" y="1"/>
                    <a:pt x="32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8" name="Google Shape;2008;p33"/>
            <p:cNvSpPr/>
            <p:nvPr/>
          </p:nvSpPr>
          <p:spPr>
            <a:xfrm>
              <a:off x="398475" y="1905288"/>
              <a:ext cx="11875" cy="11400"/>
            </a:xfrm>
            <a:custGeom>
              <a:rect b="b" l="l" r="r" t="t"/>
              <a:pathLst>
                <a:path extrusionOk="0" h="456" w="475">
                  <a:moveTo>
                    <a:pt x="228" y="0"/>
                  </a:moveTo>
                  <a:cubicBezTo>
                    <a:pt x="0" y="57"/>
                    <a:pt x="0" y="398"/>
                    <a:pt x="228" y="455"/>
                  </a:cubicBezTo>
                  <a:cubicBezTo>
                    <a:pt x="474" y="398"/>
                    <a:pt x="474" y="57"/>
                    <a:pt x="228"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9" name="Google Shape;2009;p33"/>
            <p:cNvSpPr/>
            <p:nvPr/>
          </p:nvSpPr>
          <p:spPr>
            <a:xfrm>
              <a:off x="454400" y="1849363"/>
              <a:ext cx="11850" cy="11400"/>
            </a:xfrm>
            <a:custGeom>
              <a:rect b="b" l="l" r="r" t="t"/>
              <a:pathLst>
                <a:path extrusionOk="0" h="456" w="474">
                  <a:moveTo>
                    <a:pt x="246" y="0"/>
                  </a:moveTo>
                  <a:cubicBezTo>
                    <a:pt x="0" y="57"/>
                    <a:pt x="0" y="398"/>
                    <a:pt x="246" y="455"/>
                  </a:cubicBezTo>
                  <a:cubicBezTo>
                    <a:pt x="474" y="398"/>
                    <a:pt x="474" y="57"/>
                    <a:pt x="24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0" name="Google Shape;2010;p33"/>
            <p:cNvSpPr/>
            <p:nvPr/>
          </p:nvSpPr>
          <p:spPr>
            <a:xfrm>
              <a:off x="428800" y="1830863"/>
              <a:ext cx="14725" cy="11400"/>
            </a:xfrm>
            <a:custGeom>
              <a:rect b="b" l="l" r="r" t="t"/>
              <a:pathLst>
                <a:path extrusionOk="0" h="456" w="589">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1" name="Google Shape;2011;p33"/>
            <p:cNvSpPr/>
            <p:nvPr/>
          </p:nvSpPr>
          <p:spPr>
            <a:xfrm>
              <a:off x="440175" y="1765463"/>
              <a:ext cx="18025" cy="14725"/>
            </a:xfrm>
            <a:custGeom>
              <a:rect b="b" l="l" r="r" t="t"/>
              <a:pathLst>
                <a:path extrusionOk="0" h="589" w="721">
                  <a:moveTo>
                    <a:pt x="361" y="1"/>
                  </a:moveTo>
                  <a:cubicBezTo>
                    <a:pt x="0" y="20"/>
                    <a:pt x="0" y="551"/>
                    <a:pt x="361" y="589"/>
                  </a:cubicBezTo>
                  <a:cubicBezTo>
                    <a:pt x="721" y="551"/>
                    <a:pt x="721" y="20"/>
                    <a:pt x="36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2" name="Google Shape;2012;p33"/>
            <p:cNvSpPr/>
            <p:nvPr/>
          </p:nvSpPr>
          <p:spPr>
            <a:xfrm>
              <a:off x="385200" y="1777313"/>
              <a:ext cx="15650" cy="13300"/>
            </a:xfrm>
            <a:custGeom>
              <a:rect b="b" l="l" r="r" t="t"/>
              <a:pathLst>
                <a:path extrusionOk="0" h="532" w="626">
                  <a:moveTo>
                    <a:pt x="323" y="1"/>
                  </a:moveTo>
                  <a:cubicBezTo>
                    <a:pt x="0" y="39"/>
                    <a:pt x="0" y="494"/>
                    <a:pt x="323" y="532"/>
                  </a:cubicBezTo>
                  <a:cubicBezTo>
                    <a:pt x="626" y="494"/>
                    <a:pt x="626" y="39"/>
                    <a:pt x="32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3" name="Google Shape;2013;p33"/>
            <p:cNvSpPr/>
            <p:nvPr/>
          </p:nvSpPr>
          <p:spPr>
            <a:xfrm>
              <a:off x="399875" y="1703388"/>
              <a:ext cx="16150" cy="11875"/>
            </a:xfrm>
            <a:custGeom>
              <a:rect b="b" l="l" r="r" t="t"/>
              <a:pathLst>
                <a:path extrusionOk="0" h="475" w="646">
                  <a:moveTo>
                    <a:pt x="323" y="1"/>
                  </a:moveTo>
                  <a:cubicBezTo>
                    <a:pt x="1" y="1"/>
                    <a:pt x="1" y="474"/>
                    <a:pt x="323" y="474"/>
                  </a:cubicBezTo>
                  <a:cubicBezTo>
                    <a:pt x="646" y="474"/>
                    <a:pt x="646" y="1"/>
                    <a:pt x="32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4" name="Google Shape;2014;p33"/>
            <p:cNvSpPr/>
            <p:nvPr/>
          </p:nvSpPr>
          <p:spPr>
            <a:xfrm>
              <a:off x="354400" y="1709538"/>
              <a:ext cx="17550" cy="14250"/>
            </a:xfrm>
            <a:custGeom>
              <a:rect b="b" l="l" r="r" t="t"/>
              <a:pathLst>
                <a:path extrusionOk="0" h="570" w="702">
                  <a:moveTo>
                    <a:pt x="341" y="1"/>
                  </a:moveTo>
                  <a:cubicBezTo>
                    <a:pt x="0" y="20"/>
                    <a:pt x="0" y="532"/>
                    <a:pt x="341" y="570"/>
                  </a:cubicBezTo>
                  <a:cubicBezTo>
                    <a:pt x="702" y="532"/>
                    <a:pt x="702" y="20"/>
                    <a:pt x="34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5" name="Google Shape;2015;p33"/>
            <p:cNvSpPr/>
            <p:nvPr/>
          </p:nvSpPr>
          <p:spPr>
            <a:xfrm>
              <a:off x="369050" y="1615955"/>
              <a:ext cx="19450" cy="14250"/>
            </a:xfrm>
            <a:custGeom>
              <a:rect b="b" l="l" r="r" t="t"/>
              <a:pathLst>
                <a:path extrusionOk="0" h="570" w="778">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6" name="Google Shape;2016;p33"/>
            <p:cNvSpPr/>
            <p:nvPr/>
          </p:nvSpPr>
          <p:spPr>
            <a:xfrm>
              <a:off x="490635" y="1582215"/>
              <a:ext cx="17550" cy="13750"/>
            </a:xfrm>
            <a:custGeom>
              <a:rect b="b" l="l" r="r" t="t"/>
              <a:pathLst>
                <a:path extrusionOk="0" h="550" w="702">
                  <a:moveTo>
                    <a:pt x="360" y="0"/>
                  </a:moveTo>
                  <a:cubicBezTo>
                    <a:pt x="0" y="0"/>
                    <a:pt x="0" y="550"/>
                    <a:pt x="360" y="550"/>
                  </a:cubicBezTo>
                  <a:cubicBezTo>
                    <a:pt x="701" y="550"/>
                    <a:pt x="701" y="0"/>
                    <a:pt x="360"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7" name="Google Shape;2017;p33"/>
            <p:cNvSpPr/>
            <p:nvPr/>
          </p:nvSpPr>
          <p:spPr>
            <a:xfrm>
              <a:off x="297525" y="1637988"/>
              <a:ext cx="18975" cy="14725"/>
            </a:xfrm>
            <a:custGeom>
              <a:rect b="b" l="l" r="r" t="t"/>
              <a:pathLst>
                <a:path extrusionOk="0" h="589" w="759">
                  <a:moveTo>
                    <a:pt x="379" y="0"/>
                  </a:moveTo>
                  <a:cubicBezTo>
                    <a:pt x="0" y="0"/>
                    <a:pt x="0" y="588"/>
                    <a:pt x="379" y="588"/>
                  </a:cubicBezTo>
                  <a:cubicBezTo>
                    <a:pt x="759" y="588"/>
                    <a:pt x="759" y="0"/>
                    <a:pt x="379"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8" name="Google Shape;2018;p33"/>
            <p:cNvSpPr/>
            <p:nvPr/>
          </p:nvSpPr>
          <p:spPr>
            <a:xfrm>
              <a:off x="438343" y="1487068"/>
              <a:ext cx="20875" cy="15675"/>
            </a:xfrm>
            <a:custGeom>
              <a:rect b="b" l="l" r="r" t="t"/>
              <a:pathLst>
                <a:path extrusionOk="0" h="627" w="835">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9" name="Google Shape;2019;p33"/>
            <p:cNvSpPr/>
            <p:nvPr/>
          </p:nvSpPr>
          <p:spPr>
            <a:xfrm>
              <a:off x="311750" y="1588238"/>
              <a:ext cx="12800" cy="9500"/>
            </a:xfrm>
            <a:custGeom>
              <a:rect b="b" l="l" r="r" t="t"/>
              <a:pathLst>
                <a:path extrusionOk="0" h="380" w="512">
                  <a:moveTo>
                    <a:pt x="265" y="0"/>
                  </a:moveTo>
                  <a:cubicBezTo>
                    <a:pt x="0" y="0"/>
                    <a:pt x="0" y="379"/>
                    <a:pt x="265" y="379"/>
                  </a:cubicBezTo>
                  <a:cubicBezTo>
                    <a:pt x="512" y="379"/>
                    <a:pt x="512" y="0"/>
                    <a:pt x="265"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0" name="Google Shape;2020;p33"/>
            <p:cNvSpPr/>
            <p:nvPr/>
          </p:nvSpPr>
          <p:spPr>
            <a:xfrm>
              <a:off x="285675" y="1574488"/>
              <a:ext cx="20400" cy="15175"/>
            </a:xfrm>
            <a:custGeom>
              <a:rect b="b" l="l" r="r" t="t"/>
              <a:pathLst>
                <a:path extrusionOk="0" h="607" w="816">
                  <a:moveTo>
                    <a:pt x="398" y="0"/>
                  </a:moveTo>
                  <a:cubicBezTo>
                    <a:pt x="0" y="0"/>
                    <a:pt x="0" y="607"/>
                    <a:pt x="398" y="607"/>
                  </a:cubicBezTo>
                  <a:cubicBezTo>
                    <a:pt x="816" y="607"/>
                    <a:pt x="816" y="0"/>
                    <a:pt x="398"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1" name="Google Shape;2021;p33"/>
            <p:cNvSpPr/>
            <p:nvPr/>
          </p:nvSpPr>
          <p:spPr>
            <a:xfrm>
              <a:off x="354400" y="1551263"/>
              <a:ext cx="9975" cy="8550"/>
            </a:xfrm>
            <a:custGeom>
              <a:rect b="b" l="l" r="r" t="t"/>
              <a:pathLst>
                <a:path extrusionOk="0" h="342" w="399">
                  <a:moveTo>
                    <a:pt x="209" y="0"/>
                  </a:moveTo>
                  <a:cubicBezTo>
                    <a:pt x="0" y="38"/>
                    <a:pt x="0" y="323"/>
                    <a:pt x="209" y="342"/>
                  </a:cubicBezTo>
                  <a:cubicBezTo>
                    <a:pt x="398" y="323"/>
                    <a:pt x="398" y="38"/>
                    <a:pt x="209"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2" name="Google Shape;2022;p33"/>
            <p:cNvSpPr/>
            <p:nvPr/>
          </p:nvSpPr>
          <p:spPr>
            <a:xfrm>
              <a:off x="337800" y="1527563"/>
              <a:ext cx="13300" cy="11400"/>
            </a:xfrm>
            <a:custGeom>
              <a:rect b="b" l="l" r="r" t="t"/>
              <a:pathLst>
                <a:path extrusionOk="0" h="456" w="532">
                  <a:moveTo>
                    <a:pt x="266" y="1"/>
                  </a:moveTo>
                  <a:cubicBezTo>
                    <a:pt x="1" y="38"/>
                    <a:pt x="1" y="418"/>
                    <a:pt x="266" y="455"/>
                  </a:cubicBezTo>
                  <a:cubicBezTo>
                    <a:pt x="531" y="418"/>
                    <a:pt x="531" y="38"/>
                    <a:pt x="266"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3" name="Google Shape;2023;p33"/>
            <p:cNvSpPr/>
            <p:nvPr/>
          </p:nvSpPr>
          <p:spPr>
            <a:xfrm>
              <a:off x="272875" y="1700063"/>
              <a:ext cx="23250" cy="18050"/>
            </a:xfrm>
            <a:custGeom>
              <a:rect b="b" l="l" r="r" t="t"/>
              <a:pathLst>
                <a:path extrusionOk="0" h="722" w="930">
                  <a:moveTo>
                    <a:pt x="474" y="1"/>
                  </a:moveTo>
                  <a:cubicBezTo>
                    <a:pt x="0" y="1"/>
                    <a:pt x="0" y="721"/>
                    <a:pt x="474" y="721"/>
                  </a:cubicBezTo>
                  <a:cubicBezTo>
                    <a:pt x="929" y="721"/>
                    <a:pt x="929" y="1"/>
                    <a:pt x="474"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4" name="Google Shape;2024;p33"/>
            <p:cNvSpPr/>
            <p:nvPr/>
          </p:nvSpPr>
          <p:spPr>
            <a:xfrm>
              <a:off x="507000" y="1726138"/>
              <a:ext cx="3800" cy="3350"/>
            </a:xfrm>
            <a:custGeom>
              <a:rect b="b" l="l" r="r" t="t"/>
              <a:pathLst>
                <a:path extrusionOk="0" h="134" w="152">
                  <a:moveTo>
                    <a:pt x="76" y="0"/>
                  </a:moveTo>
                  <a:cubicBezTo>
                    <a:pt x="0" y="0"/>
                    <a:pt x="0" y="114"/>
                    <a:pt x="76" y="133"/>
                  </a:cubicBezTo>
                  <a:cubicBezTo>
                    <a:pt x="152" y="114"/>
                    <a:pt x="152" y="0"/>
                    <a:pt x="7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5" name="Google Shape;2025;p33"/>
            <p:cNvSpPr/>
            <p:nvPr/>
          </p:nvSpPr>
          <p:spPr>
            <a:xfrm>
              <a:off x="485200" y="1780638"/>
              <a:ext cx="18025" cy="13775"/>
            </a:xfrm>
            <a:custGeom>
              <a:rect b="b" l="l" r="r" t="t"/>
              <a:pathLst>
                <a:path extrusionOk="0" h="551" w="721">
                  <a:moveTo>
                    <a:pt x="360" y="1"/>
                  </a:moveTo>
                  <a:cubicBezTo>
                    <a:pt x="0" y="1"/>
                    <a:pt x="0" y="550"/>
                    <a:pt x="360" y="550"/>
                  </a:cubicBezTo>
                  <a:cubicBezTo>
                    <a:pt x="721" y="550"/>
                    <a:pt x="721" y="1"/>
                    <a:pt x="360"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6" name="Google Shape;2026;p33"/>
            <p:cNvSpPr/>
            <p:nvPr/>
          </p:nvSpPr>
          <p:spPr>
            <a:xfrm>
              <a:off x="502250" y="1829463"/>
              <a:ext cx="9500" cy="6175"/>
            </a:xfrm>
            <a:custGeom>
              <a:rect b="b" l="l" r="r" t="t"/>
              <a:pathLst>
                <a:path extrusionOk="0" h="247" w="38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7" name="Google Shape;2027;p33"/>
            <p:cNvSpPr/>
            <p:nvPr/>
          </p:nvSpPr>
          <p:spPr>
            <a:xfrm>
              <a:off x="504150" y="1867838"/>
              <a:ext cx="24675" cy="18975"/>
            </a:xfrm>
            <a:custGeom>
              <a:rect b="b" l="l" r="r" t="t"/>
              <a:pathLst>
                <a:path extrusionOk="0" h="759" w="987">
                  <a:moveTo>
                    <a:pt x="493" y="1"/>
                  </a:moveTo>
                  <a:cubicBezTo>
                    <a:pt x="1" y="1"/>
                    <a:pt x="1" y="759"/>
                    <a:pt x="493" y="759"/>
                  </a:cubicBezTo>
                  <a:cubicBezTo>
                    <a:pt x="986" y="759"/>
                    <a:pt x="986" y="1"/>
                    <a:pt x="49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8" name="Google Shape;2028;p33"/>
            <p:cNvSpPr/>
            <p:nvPr/>
          </p:nvSpPr>
          <p:spPr>
            <a:xfrm>
              <a:off x="360075" y="1953883"/>
              <a:ext cx="20875" cy="17075"/>
            </a:xfrm>
            <a:custGeom>
              <a:rect b="b" l="l" r="r" t="t"/>
              <a:pathLst>
                <a:path extrusionOk="0" h="683" w="835">
                  <a:moveTo>
                    <a:pt x="418" y="0"/>
                  </a:moveTo>
                  <a:cubicBezTo>
                    <a:pt x="1" y="38"/>
                    <a:pt x="1" y="645"/>
                    <a:pt x="418" y="683"/>
                  </a:cubicBezTo>
                  <a:cubicBezTo>
                    <a:pt x="835" y="645"/>
                    <a:pt x="835" y="38"/>
                    <a:pt x="418"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9" name="Google Shape;2029;p33"/>
            <p:cNvSpPr/>
            <p:nvPr/>
          </p:nvSpPr>
          <p:spPr>
            <a:xfrm>
              <a:off x="319325" y="1860263"/>
              <a:ext cx="16125" cy="12350"/>
            </a:xfrm>
            <a:custGeom>
              <a:rect b="b" l="l" r="r" t="t"/>
              <a:pathLst>
                <a:path extrusionOk="0" h="494" w="645">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0" name="Google Shape;2030;p33"/>
            <p:cNvSpPr/>
            <p:nvPr/>
          </p:nvSpPr>
          <p:spPr>
            <a:xfrm>
              <a:off x="325475" y="1808138"/>
              <a:ext cx="15675" cy="11850"/>
            </a:xfrm>
            <a:custGeom>
              <a:rect b="b" l="l" r="r" t="t"/>
              <a:pathLst>
                <a:path extrusionOk="0" h="474" w="627">
                  <a:moveTo>
                    <a:pt x="304" y="0"/>
                  </a:moveTo>
                  <a:cubicBezTo>
                    <a:pt x="1" y="0"/>
                    <a:pt x="1" y="474"/>
                    <a:pt x="304" y="474"/>
                  </a:cubicBezTo>
                  <a:cubicBezTo>
                    <a:pt x="626" y="474"/>
                    <a:pt x="626" y="0"/>
                    <a:pt x="30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1" name="Google Shape;2031;p33"/>
            <p:cNvSpPr/>
            <p:nvPr/>
          </p:nvSpPr>
          <p:spPr>
            <a:xfrm>
              <a:off x="298950" y="1787738"/>
              <a:ext cx="8550" cy="7150"/>
            </a:xfrm>
            <a:custGeom>
              <a:rect b="b" l="l" r="r" t="t"/>
              <a:pathLst>
                <a:path extrusionOk="0" h="286" w="342">
                  <a:moveTo>
                    <a:pt x="171" y="1"/>
                  </a:moveTo>
                  <a:cubicBezTo>
                    <a:pt x="0" y="20"/>
                    <a:pt x="0" y="266"/>
                    <a:pt x="171" y="285"/>
                  </a:cubicBezTo>
                  <a:cubicBezTo>
                    <a:pt x="341" y="266"/>
                    <a:pt x="341" y="20"/>
                    <a:pt x="17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2" name="Google Shape;2032;p33"/>
            <p:cNvSpPr/>
            <p:nvPr/>
          </p:nvSpPr>
          <p:spPr>
            <a:xfrm>
              <a:off x="394558" y="1560904"/>
              <a:ext cx="21825" cy="16625"/>
            </a:xfrm>
            <a:custGeom>
              <a:rect b="b" l="l" r="r" t="t"/>
              <a:pathLst>
                <a:path extrusionOk="0" h="665" w="873">
                  <a:moveTo>
                    <a:pt x="437" y="1"/>
                  </a:moveTo>
                  <a:cubicBezTo>
                    <a:pt x="1" y="1"/>
                    <a:pt x="1" y="664"/>
                    <a:pt x="437" y="664"/>
                  </a:cubicBezTo>
                  <a:cubicBezTo>
                    <a:pt x="873" y="664"/>
                    <a:pt x="873" y="1"/>
                    <a:pt x="437"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3" name="Google Shape;2033;p33"/>
            <p:cNvSpPr/>
            <p:nvPr/>
          </p:nvSpPr>
          <p:spPr>
            <a:xfrm>
              <a:off x="418850" y="1419395"/>
              <a:ext cx="23250" cy="18975"/>
            </a:xfrm>
            <a:custGeom>
              <a:rect b="b" l="l" r="r" t="t"/>
              <a:pathLst>
                <a:path extrusionOk="0" h="759" w="930">
                  <a:moveTo>
                    <a:pt x="474" y="0"/>
                  </a:moveTo>
                  <a:cubicBezTo>
                    <a:pt x="0" y="38"/>
                    <a:pt x="0" y="721"/>
                    <a:pt x="474" y="758"/>
                  </a:cubicBezTo>
                  <a:cubicBezTo>
                    <a:pt x="929" y="721"/>
                    <a:pt x="929" y="38"/>
                    <a:pt x="47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3">
  <p:cSld name="CUSTOM_5_1_1_1">
    <p:spTree>
      <p:nvGrpSpPr>
        <p:cNvPr id="2034" name="Shape 2034"/>
        <p:cNvGrpSpPr/>
        <p:nvPr/>
      </p:nvGrpSpPr>
      <p:grpSpPr>
        <a:xfrm>
          <a:off x="0" y="0"/>
          <a:ext cx="0" cy="0"/>
          <a:chOff x="0" y="0"/>
          <a:chExt cx="0" cy="0"/>
        </a:xfrm>
      </p:grpSpPr>
      <p:pic>
        <p:nvPicPr>
          <p:cNvPr id="2035" name="Google Shape;2035;p34"/>
          <p:cNvPicPr preferRelativeResize="0"/>
          <p:nvPr/>
        </p:nvPicPr>
        <p:blipFill>
          <a:blip r:embed="rId2">
            <a:alphaModFix amt="64000"/>
          </a:blip>
          <a:stretch>
            <a:fillRect/>
          </a:stretch>
        </p:blipFill>
        <p:spPr>
          <a:xfrm rot="5400000">
            <a:off x="6963311" y="-630813"/>
            <a:ext cx="3592176" cy="3021600"/>
          </a:xfrm>
          <a:prstGeom prst="rect">
            <a:avLst/>
          </a:prstGeom>
          <a:noFill/>
          <a:ln>
            <a:noFill/>
          </a:ln>
        </p:spPr>
      </p:pic>
      <p:pic>
        <p:nvPicPr>
          <p:cNvPr id="2036" name="Google Shape;2036;p34"/>
          <p:cNvPicPr preferRelativeResize="0"/>
          <p:nvPr/>
        </p:nvPicPr>
        <p:blipFill>
          <a:blip r:embed="rId3">
            <a:alphaModFix amt="66000"/>
          </a:blip>
          <a:stretch>
            <a:fillRect/>
          </a:stretch>
        </p:blipFill>
        <p:spPr>
          <a:xfrm flipH="1" rot="1326165">
            <a:off x="-191445" y="4128883"/>
            <a:ext cx="3297389" cy="2276634"/>
          </a:xfrm>
          <a:prstGeom prst="rect">
            <a:avLst/>
          </a:prstGeom>
          <a:noFill/>
          <a:ln>
            <a:noFill/>
          </a:ln>
        </p:spPr>
      </p:pic>
      <p:grpSp>
        <p:nvGrpSpPr>
          <p:cNvPr id="2037" name="Google Shape;2037;p34"/>
          <p:cNvGrpSpPr/>
          <p:nvPr/>
        </p:nvGrpSpPr>
        <p:grpSpPr>
          <a:xfrm rot="-2700000">
            <a:off x="8026513" y="-183341"/>
            <a:ext cx="1344349" cy="1995327"/>
            <a:chOff x="272875" y="1527563"/>
            <a:chExt cx="255950" cy="455000"/>
          </a:xfrm>
        </p:grpSpPr>
        <p:sp>
          <p:nvSpPr>
            <p:cNvPr id="2038" name="Google Shape;2038;p34"/>
            <p:cNvSpPr/>
            <p:nvPr/>
          </p:nvSpPr>
          <p:spPr>
            <a:xfrm>
              <a:off x="471925" y="1963988"/>
              <a:ext cx="26575" cy="18575"/>
            </a:xfrm>
            <a:custGeom>
              <a:rect b="b" l="l" r="r" t="t"/>
              <a:pathLst>
                <a:path extrusionOk="0" h="743" w="1063">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9" name="Google Shape;2039;p34"/>
            <p:cNvSpPr/>
            <p:nvPr/>
          </p:nvSpPr>
          <p:spPr>
            <a:xfrm>
              <a:off x="366725" y="1787738"/>
              <a:ext cx="29875" cy="22300"/>
            </a:xfrm>
            <a:custGeom>
              <a:rect b="b" l="l" r="r" t="t"/>
              <a:pathLst>
                <a:path extrusionOk="0" h="892" w="1195">
                  <a:moveTo>
                    <a:pt x="607" y="1"/>
                  </a:moveTo>
                  <a:cubicBezTo>
                    <a:pt x="0" y="1"/>
                    <a:pt x="0" y="892"/>
                    <a:pt x="607" y="892"/>
                  </a:cubicBezTo>
                  <a:cubicBezTo>
                    <a:pt x="1194" y="892"/>
                    <a:pt x="1194" y="1"/>
                    <a:pt x="607"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0" name="Google Shape;2040;p34"/>
            <p:cNvSpPr/>
            <p:nvPr/>
          </p:nvSpPr>
          <p:spPr>
            <a:xfrm>
              <a:off x="380450" y="1835613"/>
              <a:ext cx="9975" cy="8550"/>
            </a:xfrm>
            <a:custGeom>
              <a:rect b="b" l="l" r="r" t="t"/>
              <a:pathLst>
                <a:path extrusionOk="0" h="342" w="399">
                  <a:moveTo>
                    <a:pt x="209" y="1"/>
                  </a:moveTo>
                  <a:cubicBezTo>
                    <a:pt x="1" y="38"/>
                    <a:pt x="1" y="323"/>
                    <a:pt x="209" y="342"/>
                  </a:cubicBezTo>
                  <a:cubicBezTo>
                    <a:pt x="399" y="323"/>
                    <a:pt x="399" y="38"/>
                    <a:pt x="209"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1" name="Google Shape;2041;p34"/>
            <p:cNvSpPr/>
            <p:nvPr/>
          </p:nvSpPr>
          <p:spPr>
            <a:xfrm>
              <a:off x="416475" y="1837513"/>
              <a:ext cx="5700" cy="4750"/>
            </a:xfrm>
            <a:custGeom>
              <a:rect b="b" l="l" r="r" t="t"/>
              <a:pathLst>
                <a:path extrusionOk="0" h="190" w="228">
                  <a:moveTo>
                    <a:pt x="114" y="0"/>
                  </a:moveTo>
                  <a:cubicBezTo>
                    <a:pt x="0" y="19"/>
                    <a:pt x="0" y="171"/>
                    <a:pt x="114" y="190"/>
                  </a:cubicBezTo>
                  <a:cubicBezTo>
                    <a:pt x="228" y="171"/>
                    <a:pt x="228" y="19"/>
                    <a:pt x="11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2" name="Google Shape;2042;p34"/>
            <p:cNvSpPr/>
            <p:nvPr/>
          </p:nvSpPr>
          <p:spPr>
            <a:xfrm>
              <a:off x="415525" y="1877788"/>
              <a:ext cx="7600" cy="10675"/>
            </a:xfrm>
            <a:custGeom>
              <a:rect b="b" l="l" r="r" t="t"/>
              <a:pathLst>
                <a:path extrusionOk="0" h="427" w="304">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3" name="Google Shape;2043;p34"/>
            <p:cNvSpPr/>
            <p:nvPr/>
          </p:nvSpPr>
          <p:spPr>
            <a:xfrm>
              <a:off x="432600" y="1937038"/>
              <a:ext cx="10450" cy="8075"/>
            </a:xfrm>
            <a:custGeom>
              <a:rect b="b" l="l" r="r" t="t"/>
              <a:pathLst>
                <a:path extrusionOk="0" h="323" w="418">
                  <a:moveTo>
                    <a:pt x="209" y="0"/>
                  </a:moveTo>
                  <a:cubicBezTo>
                    <a:pt x="0" y="0"/>
                    <a:pt x="0" y="323"/>
                    <a:pt x="209" y="323"/>
                  </a:cubicBezTo>
                  <a:cubicBezTo>
                    <a:pt x="417" y="323"/>
                    <a:pt x="417" y="0"/>
                    <a:pt x="209"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4" name="Google Shape;2044;p34"/>
            <p:cNvSpPr/>
            <p:nvPr/>
          </p:nvSpPr>
          <p:spPr>
            <a:xfrm>
              <a:off x="452025" y="1974938"/>
              <a:ext cx="9500" cy="7150"/>
            </a:xfrm>
            <a:custGeom>
              <a:rect b="b" l="l" r="r" t="t"/>
              <a:pathLst>
                <a:path extrusionOk="0" h="286" w="380">
                  <a:moveTo>
                    <a:pt x="190" y="1"/>
                  </a:moveTo>
                  <a:cubicBezTo>
                    <a:pt x="0" y="1"/>
                    <a:pt x="0" y="285"/>
                    <a:pt x="190" y="285"/>
                  </a:cubicBezTo>
                  <a:cubicBezTo>
                    <a:pt x="379" y="285"/>
                    <a:pt x="379" y="1"/>
                    <a:pt x="190"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5" name="Google Shape;2045;p34"/>
            <p:cNvSpPr/>
            <p:nvPr/>
          </p:nvSpPr>
          <p:spPr>
            <a:xfrm>
              <a:off x="472875" y="1918538"/>
              <a:ext cx="19925" cy="15200"/>
            </a:xfrm>
            <a:custGeom>
              <a:rect b="b" l="l" r="r" t="t"/>
              <a:pathLst>
                <a:path extrusionOk="0" h="608" w="797">
                  <a:moveTo>
                    <a:pt x="398" y="1"/>
                  </a:moveTo>
                  <a:cubicBezTo>
                    <a:pt x="0" y="1"/>
                    <a:pt x="0" y="608"/>
                    <a:pt x="398" y="608"/>
                  </a:cubicBezTo>
                  <a:cubicBezTo>
                    <a:pt x="797" y="608"/>
                    <a:pt x="797" y="1"/>
                    <a:pt x="398"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6" name="Google Shape;2046;p34"/>
            <p:cNvSpPr/>
            <p:nvPr/>
          </p:nvSpPr>
          <p:spPr>
            <a:xfrm>
              <a:off x="444900" y="1890113"/>
              <a:ext cx="16150" cy="11875"/>
            </a:xfrm>
            <a:custGeom>
              <a:rect b="b" l="l" r="r" t="t"/>
              <a:pathLst>
                <a:path extrusionOk="0" h="475" w="646">
                  <a:moveTo>
                    <a:pt x="323" y="1"/>
                  </a:moveTo>
                  <a:cubicBezTo>
                    <a:pt x="1" y="1"/>
                    <a:pt x="1" y="475"/>
                    <a:pt x="323" y="475"/>
                  </a:cubicBezTo>
                  <a:cubicBezTo>
                    <a:pt x="645" y="475"/>
                    <a:pt x="645" y="1"/>
                    <a:pt x="32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7" name="Google Shape;2047;p34"/>
            <p:cNvSpPr/>
            <p:nvPr/>
          </p:nvSpPr>
          <p:spPr>
            <a:xfrm>
              <a:off x="398475" y="1905288"/>
              <a:ext cx="11875" cy="11400"/>
            </a:xfrm>
            <a:custGeom>
              <a:rect b="b" l="l" r="r" t="t"/>
              <a:pathLst>
                <a:path extrusionOk="0" h="456" w="475">
                  <a:moveTo>
                    <a:pt x="228" y="0"/>
                  </a:moveTo>
                  <a:cubicBezTo>
                    <a:pt x="0" y="57"/>
                    <a:pt x="0" y="398"/>
                    <a:pt x="228" y="455"/>
                  </a:cubicBezTo>
                  <a:cubicBezTo>
                    <a:pt x="474" y="398"/>
                    <a:pt x="474" y="57"/>
                    <a:pt x="228"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8" name="Google Shape;2048;p34"/>
            <p:cNvSpPr/>
            <p:nvPr/>
          </p:nvSpPr>
          <p:spPr>
            <a:xfrm>
              <a:off x="454400" y="1849363"/>
              <a:ext cx="11850" cy="11400"/>
            </a:xfrm>
            <a:custGeom>
              <a:rect b="b" l="l" r="r" t="t"/>
              <a:pathLst>
                <a:path extrusionOk="0" h="456" w="474">
                  <a:moveTo>
                    <a:pt x="246" y="0"/>
                  </a:moveTo>
                  <a:cubicBezTo>
                    <a:pt x="0" y="57"/>
                    <a:pt x="0" y="398"/>
                    <a:pt x="246" y="455"/>
                  </a:cubicBezTo>
                  <a:cubicBezTo>
                    <a:pt x="474" y="398"/>
                    <a:pt x="474" y="57"/>
                    <a:pt x="24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9" name="Google Shape;2049;p34"/>
            <p:cNvSpPr/>
            <p:nvPr/>
          </p:nvSpPr>
          <p:spPr>
            <a:xfrm>
              <a:off x="428800" y="1830863"/>
              <a:ext cx="14725" cy="11400"/>
            </a:xfrm>
            <a:custGeom>
              <a:rect b="b" l="l" r="r" t="t"/>
              <a:pathLst>
                <a:path extrusionOk="0" h="456" w="589">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0" name="Google Shape;2050;p34"/>
            <p:cNvSpPr/>
            <p:nvPr/>
          </p:nvSpPr>
          <p:spPr>
            <a:xfrm>
              <a:off x="440175" y="1765463"/>
              <a:ext cx="18025" cy="14725"/>
            </a:xfrm>
            <a:custGeom>
              <a:rect b="b" l="l" r="r" t="t"/>
              <a:pathLst>
                <a:path extrusionOk="0" h="589" w="721">
                  <a:moveTo>
                    <a:pt x="361" y="1"/>
                  </a:moveTo>
                  <a:cubicBezTo>
                    <a:pt x="0" y="20"/>
                    <a:pt x="0" y="551"/>
                    <a:pt x="361" y="589"/>
                  </a:cubicBezTo>
                  <a:cubicBezTo>
                    <a:pt x="721" y="551"/>
                    <a:pt x="721" y="20"/>
                    <a:pt x="36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1" name="Google Shape;2051;p34"/>
            <p:cNvSpPr/>
            <p:nvPr/>
          </p:nvSpPr>
          <p:spPr>
            <a:xfrm>
              <a:off x="385200" y="1777313"/>
              <a:ext cx="15650" cy="13300"/>
            </a:xfrm>
            <a:custGeom>
              <a:rect b="b" l="l" r="r" t="t"/>
              <a:pathLst>
                <a:path extrusionOk="0" h="532" w="626">
                  <a:moveTo>
                    <a:pt x="323" y="1"/>
                  </a:moveTo>
                  <a:cubicBezTo>
                    <a:pt x="0" y="39"/>
                    <a:pt x="0" y="494"/>
                    <a:pt x="323" y="532"/>
                  </a:cubicBezTo>
                  <a:cubicBezTo>
                    <a:pt x="626" y="494"/>
                    <a:pt x="626" y="39"/>
                    <a:pt x="32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2" name="Google Shape;2052;p34"/>
            <p:cNvSpPr/>
            <p:nvPr/>
          </p:nvSpPr>
          <p:spPr>
            <a:xfrm>
              <a:off x="399875" y="1703388"/>
              <a:ext cx="16150" cy="11875"/>
            </a:xfrm>
            <a:custGeom>
              <a:rect b="b" l="l" r="r" t="t"/>
              <a:pathLst>
                <a:path extrusionOk="0" h="475" w="646">
                  <a:moveTo>
                    <a:pt x="323" y="1"/>
                  </a:moveTo>
                  <a:cubicBezTo>
                    <a:pt x="1" y="1"/>
                    <a:pt x="1" y="474"/>
                    <a:pt x="323" y="474"/>
                  </a:cubicBezTo>
                  <a:cubicBezTo>
                    <a:pt x="646" y="474"/>
                    <a:pt x="646" y="1"/>
                    <a:pt x="32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3" name="Google Shape;2053;p34"/>
            <p:cNvSpPr/>
            <p:nvPr/>
          </p:nvSpPr>
          <p:spPr>
            <a:xfrm>
              <a:off x="354400" y="1709538"/>
              <a:ext cx="17550" cy="14250"/>
            </a:xfrm>
            <a:custGeom>
              <a:rect b="b" l="l" r="r" t="t"/>
              <a:pathLst>
                <a:path extrusionOk="0" h="570" w="702">
                  <a:moveTo>
                    <a:pt x="341" y="1"/>
                  </a:moveTo>
                  <a:cubicBezTo>
                    <a:pt x="0" y="20"/>
                    <a:pt x="0" y="532"/>
                    <a:pt x="341" y="570"/>
                  </a:cubicBezTo>
                  <a:cubicBezTo>
                    <a:pt x="702" y="532"/>
                    <a:pt x="702" y="20"/>
                    <a:pt x="34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4" name="Google Shape;2054;p34"/>
            <p:cNvSpPr/>
            <p:nvPr/>
          </p:nvSpPr>
          <p:spPr>
            <a:xfrm>
              <a:off x="338275" y="1701963"/>
              <a:ext cx="19450" cy="14250"/>
            </a:xfrm>
            <a:custGeom>
              <a:rect b="b" l="l" r="r" t="t"/>
              <a:pathLst>
                <a:path extrusionOk="0" h="570" w="778">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5" name="Google Shape;2055;p34"/>
            <p:cNvSpPr/>
            <p:nvPr/>
          </p:nvSpPr>
          <p:spPr>
            <a:xfrm>
              <a:off x="388050" y="1631363"/>
              <a:ext cx="17550" cy="13750"/>
            </a:xfrm>
            <a:custGeom>
              <a:rect b="b" l="l" r="r" t="t"/>
              <a:pathLst>
                <a:path extrusionOk="0" h="550" w="702">
                  <a:moveTo>
                    <a:pt x="360" y="0"/>
                  </a:moveTo>
                  <a:cubicBezTo>
                    <a:pt x="0" y="0"/>
                    <a:pt x="0" y="550"/>
                    <a:pt x="360" y="550"/>
                  </a:cubicBezTo>
                  <a:cubicBezTo>
                    <a:pt x="701" y="550"/>
                    <a:pt x="701" y="0"/>
                    <a:pt x="360"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6" name="Google Shape;2056;p34"/>
            <p:cNvSpPr/>
            <p:nvPr/>
          </p:nvSpPr>
          <p:spPr>
            <a:xfrm>
              <a:off x="297525" y="1637988"/>
              <a:ext cx="18975" cy="14725"/>
            </a:xfrm>
            <a:custGeom>
              <a:rect b="b" l="l" r="r" t="t"/>
              <a:pathLst>
                <a:path extrusionOk="0" h="589" w="759">
                  <a:moveTo>
                    <a:pt x="379" y="0"/>
                  </a:moveTo>
                  <a:cubicBezTo>
                    <a:pt x="0" y="0"/>
                    <a:pt x="0" y="588"/>
                    <a:pt x="379" y="588"/>
                  </a:cubicBezTo>
                  <a:cubicBezTo>
                    <a:pt x="759" y="588"/>
                    <a:pt x="759" y="0"/>
                    <a:pt x="379"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7" name="Google Shape;2057;p34"/>
            <p:cNvSpPr/>
            <p:nvPr/>
          </p:nvSpPr>
          <p:spPr>
            <a:xfrm>
              <a:off x="356275" y="1585363"/>
              <a:ext cx="20875" cy="15675"/>
            </a:xfrm>
            <a:custGeom>
              <a:rect b="b" l="l" r="r" t="t"/>
              <a:pathLst>
                <a:path extrusionOk="0" h="627" w="835">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8" name="Google Shape;2058;p34"/>
            <p:cNvSpPr/>
            <p:nvPr/>
          </p:nvSpPr>
          <p:spPr>
            <a:xfrm>
              <a:off x="311750" y="1588238"/>
              <a:ext cx="12800" cy="9500"/>
            </a:xfrm>
            <a:custGeom>
              <a:rect b="b" l="l" r="r" t="t"/>
              <a:pathLst>
                <a:path extrusionOk="0" h="380" w="512">
                  <a:moveTo>
                    <a:pt x="265" y="0"/>
                  </a:moveTo>
                  <a:cubicBezTo>
                    <a:pt x="0" y="0"/>
                    <a:pt x="0" y="379"/>
                    <a:pt x="265" y="379"/>
                  </a:cubicBezTo>
                  <a:cubicBezTo>
                    <a:pt x="512" y="379"/>
                    <a:pt x="512" y="0"/>
                    <a:pt x="265"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9" name="Google Shape;2059;p34"/>
            <p:cNvSpPr/>
            <p:nvPr/>
          </p:nvSpPr>
          <p:spPr>
            <a:xfrm>
              <a:off x="285675" y="1574488"/>
              <a:ext cx="20400" cy="15175"/>
            </a:xfrm>
            <a:custGeom>
              <a:rect b="b" l="l" r="r" t="t"/>
              <a:pathLst>
                <a:path extrusionOk="0" h="607" w="816">
                  <a:moveTo>
                    <a:pt x="398" y="0"/>
                  </a:moveTo>
                  <a:cubicBezTo>
                    <a:pt x="0" y="0"/>
                    <a:pt x="0" y="607"/>
                    <a:pt x="398" y="607"/>
                  </a:cubicBezTo>
                  <a:cubicBezTo>
                    <a:pt x="816" y="607"/>
                    <a:pt x="816" y="0"/>
                    <a:pt x="398"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0" name="Google Shape;2060;p34"/>
            <p:cNvSpPr/>
            <p:nvPr/>
          </p:nvSpPr>
          <p:spPr>
            <a:xfrm>
              <a:off x="354400" y="1551263"/>
              <a:ext cx="9975" cy="8550"/>
            </a:xfrm>
            <a:custGeom>
              <a:rect b="b" l="l" r="r" t="t"/>
              <a:pathLst>
                <a:path extrusionOk="0" h="342" w="399">
                  <a:moveTo>
                    <a:pt x="209" y="0"/>
                  </a:moveTo>
                  <a:cubicBezTo>
                    <a:pt x="0" y="38"/>
                    <a:pt x="0" y="323"/>
                    <a:pt x="209" y="342"/>
                  </a:cubicBezTo>
                  <a:cubicBezTo>
                    <a:pt x="398" y="323"/>
                    <a:pt x="398" y="38"/>
                    <a:pt x="209"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1" name="Google Shape;2061;p34"/>
            <p:cNvSpPr/>
            <p:nvPr/>
          </p:nvSpPr>
          <p:spPr>
            <a:xfrm>
              <a:off x="337800" y="1527563"/>
              <a:ext cx="13300" cy="11400"/>
            </a:xfrm>
            <a:custGeom>
              <a:rect b="b" l="l" r="r" t="t"/>
              <a:pathLst>
                <a:path extrusionOk="0" h="456" w="532">
                  <a:moveTo>
                    <a:pt x="266" y="1"/>
                  </a:moveTo>
                  <a:cubicBezTo>
                    <a:pt x="1" y="38"/>
                    <a:pt x="1" y="418"/>
                    <a:pt x="266" y="455"/>
                  </a:cubicBezTo>
                  <a:cubicBezTo>
                    <a:pt x="531" y="418"/>
                    <a:pt x="531" y="38"/>
                    <a:pt x="266"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2" name="Google Shape;2062;p34"/>
            <p:cNvSpPr/>
            <p:nvPr/>
          </p:nvSpPr>
          <p:spPr>
            <a:xfrm>
              <a:off x="272875" y="1700063"/>
              <a:ext cx="23250" cy="18050"/>
            </a:xfrm>
            <a:custGeom>
              <a:rect b="b" l="l" r="r" t="t"/>
              <a:pathLst>
                <a:path extrusionOk="0" h="722" w="930">
                  <a:moveTo>
                    <a:pt x="474" y="1"/>
                  </a:moveTo>
                  <a:cubicBezTo>
                    <a:pt x="0" y="1"/>
                    <a:pt x="0" y="721"/>
                    <a:pt x="474" y="721"/>
                  </a:cubicBezTo>
                  <a:cubicBezTo>
                    <a:pt x="929" y="721"/>
                    <a:pt x="929" y="1"/>
                    <a:pt x="474"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3" name="Google Shape;2063;p34"/>
            <p:cNvSpPr/>
            <p:nvPr/>
          </p:nvSpPr>
          <p:spPr>
            <a:xfrm>
              <a:off x="507000" y="1726138"/>
              <a:ext cx="3800" cy="3350"/>
            </a:xfrm>
            <a:custGeom>
              <a:rect b="b" l="l" r="r" t="t"/>
              <a:pathLst>
                <a:path extrusionOk="0" h="134" w="152">
                  <a:moveTo>
                    <a:pt x="76" y="0"/>
                  </a:moveTo>
                  <a:cubicBezTo>
                    <a:pt x="0" y="0"/>
                    <a:pt x="0" y="114"/>
                    <a:pt x="76" y="133"/>
                  </a:cubicBezTo>
                  <a:cubicBezTo>
                    <a:pt x="152" y="114"/>
                    <a:pt x="152" y="0"/>
                    <a:pt x="7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4" name="Google Shape;2064;p34"/>
            <p:cNvSpPr/>
            <p:nvPr/>
          </p:nvSpPr>
          <p:spPr>
            <a:xfrm>
              <a:off x="485200" y="1780638"/>
              <a:ext cx="18025" cy="13775"/>
            </a:xfrm>
            <a:custGeom>
              <a:rect b="b" l="l" r="r" t="t"/>
              <a:pathLst>
                <a:path extrusionOk="0" h="551" w="721">
                  <a:moveTo>
                    <a:pt x="360" y="1"/>
                  </a:moveTo>
                  <a:cubicBezTo>
                    <a:pt x="0" y="1"/>
                    <a:pt x="0" y="550"/>
                    <a:pt x="360" y="550"/>
                  </a:cubicBezTo>
                  <a:cubicBezTo>
                    <a:pt x="721" y="550"/>
                    <a:pt x="721" y="1"/>
                    <a:pt x="360"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5" name="Google Shape;2065;p34"/>
            <p:cNvSpPr/>
            <p:nvPr/>
          </p:nvSpPr>
          <p:spPr>
            <a:xfrm>
              <a:off x="502250" y="1829463"/>
              <a:ext cx="9500" cy="6175"/>
            </a:xfrm>
            <a:custGeom>
              <a:rect b="b" l="l" r="r" t="t"/>
              <a:pathLst>
                <a:path extrusionOk="0" h="247" w="38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6" name="Google Shape;2066;p34"/>
            <p:cNvSpPr/>
            <p:nvPr/>
          </p:nvSpPr>
          <p:spPr>
            <a:xfrm>
              <a:off x="504150" y="1867838"/>
              <a:ext cx="24675" cy="18975"/>
            </a:xfrm>
            <a:custGeom>
              <a:rect b="b" l="l" r="r" t="t"/>
              <a:pathLst>
                <a:path extrusionOk="0" h="759" w="987">
                  <a:moveTo>
                    <a:pt x="493" y="1"/>
                  </a:moveTo>
                  <a:cubicBezTo>
                    <a:pt x="1" y="1"/>
                    <a:pt x="1" y="759"/>
                    <a:pt x="493" y="759"/>
                  </a:cubicBezTo>
                  <a:cubicBezTo>
                    <a:pt x="986" y="759"/>
                    <a:pt x="986" y="1"/>
                    <a:pt x="49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7" name="Google Shape;2067;p34"/>
            <p:cNvSpPr/>
            <p:nvPr/>
          </p:nvSpPr>
          <p:spPr>
            <a:xfrm>
              <a:off x="360075" y="1880163"/>
              <a:ext cx="20875" cy="17075"/>
            </a:xfrm>
            <a:custGeom>
              <a:rect b="b" l="l" r="r" t="t"/>
              <a:pathLst>
                <a:path extrusionOk="0" h="683" w="835">
                  <a:moveTo>
                    <a:pt x="418" y="0"/>
                  </a:moveTo>
                  <a:cubicBezTo>
                    <a:pt x="1" y="38"/>
                    <a:pt x="1" y="645"/>
                    <a:pt x="418" y="683"/>
                  </a:cubicBezTo>
                  <a:cubicBezTo>
                    <a:pt x="835" y="645"/>
                    <a:pt x="835" y="38"/>
                    <a:pt x="418"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8" name="Google Shape;2068;p34"/>
            <p:cNvSpPr/>
            <p:nvPr/>
          </p:nvSpPr>
          <p:spPr>
            <a:xfrm>
              <a:off x="319325" y="1860263"/>
              <a:ext cx="16125" cy="12350"/>
            </a:xfrm>
            <a:custGeom>
              <a:rect b="b" l="l" r="r" t="t"/>
              <a:pathLst>
                <a:path extrusionOk="0" h="494" w="645">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9" name="Google Shape;2069;p34"/>
            <p:cNvSpPr/>
            <p:nvPr/>
          </p:nvSpPr>
          <p:spPr>
            <a:xfrm>
              <a:off x="325475" y="1808138"/>
              <a:ext cx="15675" cy="11850"/>
            </a:xfrm>
            <a:custGeom>
              <a:rect b="b" l="l" r="r" t="t"/>
              <a:pathLst>
                <a:path extrusionOk="0" h="474" w="627">
                  <a:moveTo>
                    <a:pt x="304" y="0"/>
                  </a:moveTo>
                  <a:cubicBezTo>
                    <a:pt x="1" y="0"/>
                    <a:pt x="1" y="474"/>
                    <a:pt x="304" y="474"/>
                  </a:cubicBezTo>
                  <a:cubicBezTo>
                    <a:pt x="626" y="474"/>
                    <a:pt x="626" y="0"/>
                    <a:pt x="30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0" name="Google Shape;2070;p34"/>
            <p:cNvSpPr/>
            <p:nvPr/>
          </p:nvSpPr>
          <p:spPr>
            <a:xfrm>
              <a:off x="298950" y="1787738"/>
              <a:ext cx="8550" cy="7150"/>
            </a:xfrm>
            <a:custGeom>
              <a:rect b="b" l="l" r="r" t="t"/>
              <a:pathLst>
                <a:path extrusionOk="0" h="286" w="342">
                  <a:moveTo>
                    <a:pt x="171" y="1"/>
                  </a:moveTo>
                  <a:cubicBezTo>
                    <a:pt x="0" y="20"/>
                    <a:pt x="0" y="266"/>
                    <a:pt x="171" y="285"/>
                  </a:cubicBezTo>
                  <a:cubicBezTo>
                    <a:pt x="341" y="266"/>
                    <a:pt x="341" y="20"/>
                    <a:pt x="17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1" name="Google Shape;2071;p34"/>
            <p:cNvSpPr/>
            <p:nvPr/>
          </p:nvSpPr>
          <p:spPr>
            <a:xfrm>
              <a:off x="445850" y="1622338"/>
              <a:ext cx="21825" cy="16625"/>
            </a:xfrm>
            <a:custGeom>
              <a:rect b="b" l="l" r="r" t="t"/>
              <a:pathLst>
                <a:path extrusionOk="0" h="665" w="873">
                  <a:moveTo>
                    <a:pt x="437" y="1"/>
                  </a:moveTo>
                  <a:cubicBezTo>
                    <a:pt x="1" y="1"/>
                    <a:pt x="1" y="664"/>
                    <a:pt x="437" y="664"/>
                  </a:cubicBezTo>
                  <a:cubicBezTo>
                    <a:pt x="873" y="664"/>
                    <a:pt x="873" y="1"/>
                    <a:pt x="437"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2" name="Google Shape;2072;p34"/>
            <p:cNvSpPr/>
            <p:nvPr/>
          </p:nvSpPr>
          <p:spPr>
            <a:xfrm>
              <a:off x="418850" y="1542263"/>
              <a:ext cx="23250" cy="18975"/>
            </a:xfrm>
            <a:custGeom>
              <a:rect b="b" l="l" r="r" t="t"/>
              <a:pathLst>
                <a:path extrusionOk="0" h="759" w="930">
                  <a:moveTo>
                    <a:pt x="474" y="0"/>
                  </a:moveTo>
                  <a:cubicBezTo>
                    <a:pt x="0" y="38"/>
                    <a:pt x="0" y="721"/>
                    <a:pt x="474" y="758"/>
                  </a:cubicBezTo>
                  <a:cubicBezTo>
                    <a:pt x="929" y="721"/>
                    <a:pt x="929" y="38"/>
                    <a:pt x="47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073" name="Google Shape;2073;p34"/>
          <p:cNvSpPr/>
          <p:nvPr/>
        </p:nvSpPr>
        <p:spPr>
          <a:xfrm>
            <a:off x="4566955" y="-2521549"/>
            <a:ext cx="4624024" cy="7256966"/>
          </a:xfrm>
          <a:custGeom>
            <a:rect b="b" l="l" r="r" t="t"/>
            <a:pathLst>
              <a:path extrusionOk="0" h="94461" w="55812">
                <a:moveTo>
                  <a:pt x="36054" y="83719"/>
                </a:moveTo>
                <a:cubicBezTo>
                  <a:pt x="36059" y="85810"/>
                  <a:pt x="36230" y="87883"/>
                  <a:pt x="36585" y="89937"/>
                </a:cubicBezTo>
                <a:cubicBezTo>
                  <a:pt x="36680" y="90449"/>
                  <a:pt x="36775" y="90942"/>
                  <a:pt x="36888" y="91454"/>
                </a:cubicBezTo>
                <a:cubicBezTo>
                  <a:pt x="36926" y="91719"/>
                  <a:pt x="37002" y="91984"/>
                  <a:pt x="37059" y="92250"/>
                </a:cubicBezTo>
                <a:cubicBezTo>
                  <a:pt x="37097" y="92439"/>
                  <a:pt x="37305" y="92856"/>
                  <a:pt x="37211" y="93046"/>
                </a:cubicBezTo>
                <a:cubicBezTo>
                  <a:pt x="37154" y="93160"/>
                  <a:pt x="36831" y="93255"/>
                  <a:pt x="36718" y="93311"/>
                </a:cubicBezTo>
                <a:cubicBezTo>
                  <a:pt x="36509" y="93425"/>
                  <a:pt x="36282" y="93539"/>
                  <a:pt x="36035" y="93634"/>
                </a:cubicBezTo>
                <a:cubicBezTo>
                  <a:pt x="35599" y="93804"/>
                  <a:pt x="35144" y="93937"/>
                  <a:pt x="34689" y="93994"/>
                </a:cubicBezTo>
                <a:cubicBezTo>
                  <a:pt x="34597" y="94004"/>
                  <a:pt x="34505" y="94009"/>
                  <a:pt x="34414" y="94009"/>
                </a:cubicBezTo>
                <a:cubicBezTo>
                  <a:pt x="33623" y="94009"/>
                  <a:pt x="32889" y="93638"/>
                  <a:pt x="32566" y="92856"/>
                </a:cubicBezTo>
                <a:cubicBezTo>
                  <a:pt x="32244" y="92041"/>
                  <a:pt x="32471" y="91093"/>
                  <a:pt x="32756" y="90297"/>
                </a:cubicBezTo>
                <a:cubicBezTo>
                  <a:pt x="33362" y="88572"/>
                  <a:pt x="34234" y="86923"/>
                  <a:pt x="35125" y="85331"/>
                </a:cubicBezTo>
                <a:cubicBezTo>
                  <a:pt x="35426" y="84788"/>
                  <a:pt x="35736" y="84251"/>
                  <a:pt x="36054" y="83719"/>
                </a:cubicBezTo>
                <a:close/>
                <a:moveTo>
                  <a:pt x="43850" y="72899"/>
                </a:moveTo>
                <a:cubicBezTo>
                  <a:pt x="43926" y="74041"/>
                  <a:pt x="43988" y="75183"/>
                  <a:pt x="44035" y="76326"/>
                </a:cubicBezTo>
                <a:cubicBezTo>
                  <a:pt x="44111" y="78487"/>
                  <a:pt x="44149" y="80629"/>
                  <a:pt x="44130" y="82790"/>
                </a:cubicBezTo>
                <a:cubicBezTo>
                  <a:pt x="44111" y="83871"/>
                  <a:pt x="44092" y="84970"/>
                  <a:pt x="44054" y="86051"/>
                </a:cubicBezTo>
                <a:cubicBezTo>
                  <a:pt x="44016" y="87037"/>
                  <a:pt x="44092" y="88117"/>
                  <a:pt x="43864" y="89065"/>
                </a:cubicBezTo>
                <a:cubicBezTo>
                  <a:pt x="43789" y="89463"/>
                  <a:pt x="43599" y="89823"/>
                  <a:pt x="43334" y="90127"/>
                </a:cubicBezTo>
                <a:cubicBezTo>
                  <a:pt x="43194" y="90249"/>
                  <a:pt x="43052" y="90301"/>
                  <a:pt x="42914" y="90301"/>
                </a:cubicBezTo>
                <a:cubicBezTo>
                  <a:pt x="42585" y="90301"/>
                  <a:pt x="42287" y="90001"/>
                  <a:pt x="42139" y="89653"/>
                </a:cubicBezTo>
                <a:cubicBezTo>
                  <a:pt x="41874" y="88970"/>
                  <a:pt x="41760" y="88193"/>
                  <a:pt x="41609" y="87473"/>
                </a:cubicBezTo>
                <a:cubicBezTo>
                  <a:pt x="41324" y="86165"/>
                  <a:pt x="41021" y="84724"/>
                  <a:pt x="40149" y="83643"/>
                </a:cubicBezTo>
                <a:cubicBezTo>
                  <a:pt x="39770" y="83169"/>
                  <a:pt x="39277" y="82809"/>
                  <a:pt x="38708" y="82582"/>
                </a:cubicBezTo>
                <a:cubicBezTo>
                  <a:pt x="38695" y="82577"/>
                  <a:pt x="38683" y="82574"/>
                  <a:pt x="38671" y="82574"/>
                </a:cubicBezTo>
                <a:cubicBezTo>
                  <a:pt x="38594" y="82574"/>
                  <a:pt x="38540" y="82668"/>
                  <a:pt x="38557" y="82733"/>
                </a:cubicBezTo>
                <a:cubicBezTo>
                  <a:pt x="38917" y="84667"/>
                  <a:pt x="39277" y="86601"/>
                  <a:pt x="39618" y="88534"/>
                </a:cubicBezTo>
                <a:lnTo>
                  <a:pt x="40149" y="91397"/>
                </a:lnTo>
                <a:cubicBezTo>
                  <a:pt x="40263" y="92136"/>
                  <a:pt x="40452" y="92875"/>
                  <a:pt x="40187" y="93596"/>
                </a:cubicBezTo>
                <a:cubicBezTo>
                  <a:pt x="40092" y="93861"/>
                  <a:pt x="39921" y="94183"/>
                  <a:pt x="39618" y="94240"/>
                </a:cubicBezTo>
                <a:cubicBezTo>
                  <a:pt x="39604" y="94243"/>
                  <a:pt x="39590" y="94244"/>
                  <a:pt x="39576" y="94244"/>
                </a:cubicBezTo>
                <a:cubicBezTo>
                  <a:pt x="39294" y="94244"/>
                  <a:pt x="39081" y="93717"/>
                  <a:pt x="38955" y="93482"/>
                </a:cubicBezTo>
                <a:cubicBezTo>
                  <a:pt x="38670" y="92856"/>
                  <a:pt x="38462" y="92193"/>
                  <a:pt x="38348" y="91511"/>
                </a:cubicBezTo>
                <a:cubicBezTo>
                  <a:pt x="38083" y="90146"/>
                  <a:pt x="38045" y="88762"/>
                  <a:pt x="37855" y="87397"/>
                </a:cubicBezTo>
                <a:cubicBezTo>
                  <a:pt x="37647" y="85994"/>
                  <a:pt x="37230" y="84610"/>
                  <a:pt x="36244" y="83549"/>
                </a:cubicBezTo>
                <a:cubicBezTo>
                  <a:pt x="36227" y="83526"/>
                  <a:pt x="36203" y="83515"/>
                  <a:pt x="36178" y="83514"/>
                </a:cubicBezTo>
                <a:lnTo>
                  <a:pt x="36178" y="83514"/>
                </a:lnTo>
                <a:cubicBezTo>
                  <a:pt x="38436" y="79777"/>
                  <a:pt x="41102" y="76305"/>
                  <a:pt x="43850" y="72899"/>
                </a:cubicBezTo>
                <a:close/>
                <a:moveTo>
                  <a:pt x="124" y="0"/>
                </a:moveTo>
                <a:cubicBezTo>
                  <a:pt x="60" y="0"/>
                  <a:pt x="1" y="49"/>
                  <a:pt x="36" y="119"/>
                </a:cubicBezTo>
                <a:lnTo>
                  <a:pt x="17" y="119"/>
                </a:lnTo>
                <a:cubicBezTo>
                  <a:pt x="2955" y="8498"/>
                  <a:pt x="5989" y="16839"/>
                  <a:pt x="9135" y="25123"/>
                </a:cubicBezTo>
                <a:cubicBezTo>
                  <a:pt x="9894" y="27152"/>
                  <a:pt x="10671" y="29180"/>
                  <a:pt x="11467" y="31208"/>
                </a:cubicBezTo>
                <a:cubicBezTo>
                  <a:pt x="12168" y="33028"/>
                  <a:pt x="12794" y="34905"/>
                  <a:pt x="13647" y="36649"/>
                </a:cubicBezTo>
                <a:cubicBezTo>
                  <a:pt x="14292" y="37976"/>
                  <a:pt x="15221" y="39246"/>
                  <a:pt x="16623" y="39796"/>
                </a:cubicBezTo>
                <a:cubicBezTo>
                  <a:pt x="17283" y="40054"/>
                  <a:pt x="17979" y="40142"/>
                  <a:pt x="18690" y="40142"/>
                </a:cubicBezTo>
                <a:cubicBezTo>
                  <a:pt x="19959" y="40142"/>
                  <a:pt x="21272" y="39862"/>
                  <a:pt x="22500" y="39777"/>
                </a:cubicBezTo>
                <a:cubicBezTo>
                  <a:pt x="23246" y="39726"/>
                  <a:pt x="23995" y="39701"/>
                  <a:pt x="24747" y="39701"/>
                </a:cubicBezTo>
                <a:cubicBezTo>
                  <a:pt x="26249" y="39701"/>
                  <a:pt x="27757" y="39802"/>
                  <a:pt x="29249" y="40004"/>
                </a:cubicBezTo>
                <a:cubicBezTo>
                  <a:pt x="31106" y="40270"/>
                  <a:pt x="33021" y="40668"/>
                  <a:pt x="34727" y="41502"/>
                </a:cubicBezTo>
                <a:cubicBezTo>
                  <a:pt x="36433" y="42317"/>
                  <a:pt x="37836" y="43682"/>
                  <a:pt x="38708" y="45350"/>
                </a:cubicBezTo>
                <a:cubicBezTo>
                  <a:pt x="39580" y="46981"/>
                  <a:pt x="40054" y="48782"/>
                  <a:pt x="40471" y="50545"/>
                </a:cubicBezTo>
                <a:cubicBezTo>
                  <a:pt x="42179" y="57664"/>
                  <a:pt x="43282" y="64918"/>
                  <a:pt x="43803" y="72216"/>
                </a:cubicBezTo>
                <a:lnTo>
                  <a:pt x="43803" y="72216"/>
                </a:lnTo>
                <a:cubicBezTo>
                  <a:pt x="43494" y="72599"/>
                  <a:pt x="43186" y="72983"/>
                  <a:pt x="42879" y="73369"/>
                </a:cubicBezTo>
                <a:cubicBezTo>
                  <a:pt x="40831" y="75966"/>
                  <a:pt x="38822" y="78601"/>
                  <a:pt x="37021" y="81387"/>
                </a:cubicBezTo>
                <a:cubicBezTo>
                  <a:pt x="35277" y="84098"/>
                  <a:pt x="33571" y="87018"/>
                  <a:pt x="32471" y="90070"/>
                </a:cubicBezTo>
                <a:cubicBezTo>
                  <a:pt x="31997" y="91359"/>
                  <a:pt x="31770" y="93198"/>
                  <a:pt x="33154" y="94013"/>
                </a:cubicBezTo>
                <a:cubicBezTo>
                  <a:pt x="33534" y="94235"/>
                  <a:pt x="33946" y="94326"/>
                  <a:pt x="34367" y="94326"/>
                </a:cubicBezTo>
                <a:cubicBezTo>
                  <a:pt x="35456" y="94326"/>
                  <a:pt x="36609" y="93717"/>
                  <a:pt x="37457" y="93198"/>
                </a:cubicBezTo>
                <a:cubicBezTo>
                  <a:pt x="37514" y="93160"/>
                  <a:pt x="37533" y="93103"/>
                  <a:pt x="37514" y="93046"/>
                </a:cubicBezTo>
                <a:cubicBezTo>
                  <a:pt x="36725" y="90076"/>
                  <a:pt x="36309" y="87016"/>
                  <a:pt x="36300" y="83937"/>
                </a:cubicBezTo>
                <a:lnTo>
                  <a:pt x="36300" y="83937"/>
                </a:lnTo>
                <a:cubicBezTo>
                  <a:pt x="38208" y="86250"/>
                  <a:pt x="37579" y="89653"/>
                  <a:pt x="38348" y="92383"/>
                </a:cubicBezTo>
                <a:cubicBezTo>
                  <a:pt x="38500" y="93065"/>
                  <a:pt x="38803" y="93710"/>
                  <a:pt x="39201" y="94297"/>
                </a:cubicBezTo>
                <a:cubicBezTo>
                  <a:pt x="39289" y="94413"/>
                  <a:pt x="39407" y="94460"/>
                  <a:pt x="39532" y="94460"/>
                </a:cubicBezTo>
                <a:cubicBezTo>
                  <a:pt x="39756" y="94460"/>
                  <a:pt x="40003" y="94309"/>
                  <a:pt x="40149" y="94127"/>
                </a:cubicBezTo>
                <a:cubicBezTo>
                  <a:pt x="40490" y="93728"/>
                  <a:pt x="40566" y="93103"/>
                  <a:pt x="40547" y="92591"/>
                </a:cubicBezTo>
                <a:cubicBezTo>
                  <a:pt x="40509" y="91681"/>
                  <a:pt x="40244" y="90752"/>
                  <a:pt x="40092" y="89861"/>
                </a:cubicBezTo>
                <a:cubicBezTo>
                  <a:pt x="39670" y="87551"/>
                  <a:pt x="39266" y="85241"/>
                  <a:pt x="38846" y="82914"/>
                </a:cubicBezTo>
                <a:lnTo>
                  <a:pt x="38846" y="82914"/>
                </a:lnTo>
                <a:cubicBezTo>
                  <a:pt x="40217" y="83575"/>
                  <a:pt x="40753" y="85091"/>
                  <a:pt x="41116" y="86487"/>
                </a:cubicBezTo>
                <a:cubicBezTo>
                  <a:pt x="41305" y="87245"/>
                  <a:pt x="41438" y="88022"/>
                  <a:pt x="41628" y="88781"/>
                </a:cubicBezTo>
                <a:cubicBezTo>
                  <a:pt x="41760" y="89349"/>
                  <a:pt x="41874" y="90146"/>
                  <a:pt x="42443" y="90468"/>
                </a:cubicBezTo>
                <a:cubicBezTo>
                  <a:pt x="42589" y="90550"/>
                  <a:pt x="42735" y="90587"/>
                  <a:pt x="42876" y="90587"/>
                </a:cubicBezTo>
                <a:cubicBezTo>
                  <a:pt x="43193" y="90587"/>
                  <a:pt x="43484" y="90402"/>
                  <a:pt x="43694" y="90127"/>
                </a:cubicBezTo>
                <a:cubicBezTo>
                  <a:pt x="44168" y="89539"/>
                  <a:pt x="44225" y="88781"/>
                  <a:pt x="44263" y="88060"/>
                </a:cubicBezTo>
                <a:cubicBezTo>
                  <a:pt x="44376" y="85842"/>
                  <a:pt x="44433" y="83624"/>
                  <a:pt x="44433" y="81425"/>
                </a:cubicBezTo>
                <a:cubicBezTo>
                  <a:pt x="44433" y="78462"/>
                  <a:pt x="44333" y="75502"/>
                  <a:pt x="44134" y="72549"/>
                </a:cubicBezTo>
                <a:lnTo>
                  <a:pt x="44134" y="72549"/>
                </a:lnTo>
                <a:cubicBezTo>
                  <a:pt x="45525" y="70831"/>
                  <a:pt x="46934" y="69129"/>
                  <a:pt x="48319" y="67416"/>
                </a:cubicBezTo>
                <a:cubicBezTo>
                  <a:pt x="50916" y="64213"/>
                  <a:pt x="53457" y="60952"/>
                  <a:pt x="55694" y="57464"/>
                </a:cubicBezTo>
                <a:cubicBezTo>
                  <a:pt x="55812" y="57293"/>
                  <a:pt x="55657" y="57122"/>
                  <a:pt x="55493" y="57122"/>
                </a:cubicBezTo>
                <a:cubicBezTo>
                  <a:pt x="55421" y="57122"/>
                  <a:pt x="55348" y="57155"/>
                  <a:pt x="55295" y="57236"/>
                </a:cubicBezTo>
                <a:cubicBezTo>
                  <a:pt x="51966" y="62402"/>
                  <a:pt x="47953" y="67087"/>
                  <a:pt x="44086" y="71866"/>
                </a:cubicBezTo>
                <a:lnTo>
                  <a:pt x="44086" y="71866"/>
                </a:lnTo>
                <a:cubicBezTo>
                  <a:pt x="43682" y="66321"/>
                  <a:pt x="42926" y="60806"/>
                  <a:pt x="41817" y="55360"/>
                </a:cubicBezTo>
                <a:cubicBezTo>
                  <a:pt x="41400" y="53255"/>
                  <a:pt x="40945" y="51132"/>
                  <a:pt x="40376" y="49066"/>
                </a:cubicBezTo>
                <a:cubicBezTo>
                  <a:pt x="39921" y="47379"/>
                  <a:pt x="39315" y="45673"/>
                  <a:pt x="38310" y="44213"/>
                </a:cubicBezTo>
                <a:cubicBezTo>
                  <a:pt x="36130" y="41104"/>
                  <a:pt x="32301" y="40175"/>
                  <a:pt x="28737" y="39739"/>
                </a:cubicBezTo>
                <a:cubicBezTo>
                  <a:pt x="27406" y="39567"/>
                  <a:pt x="26076" y="39485"/>
                  <a:pt x="24745" y="39485"/>
                </a:cubicBezTo>
                <a:cubicBezTo>
                  <a:pt x="23877" y="39485"/>
                  <a:pt x="23008" y="39520"/>
                  <a:pt x="22140" y="39587"/>
                </a:cubicBezTo>
                <a:cubicBezTo>
                  <a:pt x="21041" y="39680"/>
                  <a:pt x="19854" y="39911"/>
                  <a:pt x="18707" y="39911"/>
                </a:cubicBezTo>
                <a:cubicBezTo>
                  <a:pt x="17736" y="39911"/>
                  <a:pt x="16794" y="39745"/>
                  <a:pt x="15960" y="39189"/>
                </a:cubicBezTo>
                <a:cubicBezTo>
                  <a:pt x="14519" y="38204"/>
                  <a:pt x="13780" y="36479"/>
                  <a:pt x="13173" y="34924"/>
                </a:cubicBezTo>
                <a:cubicBezTo>
                  <a:pt x="12339" y="32820"/>
                  <a:pt x="11543" y="30735"/>
                  <a:pt x="10728" y="28630"/>
                </a:cubicBezTo>
                <a:cubicBezTo>
                  <a:pt x="7505" y="20194"/>
                  <a:pt x="4377" y="11721"/>
                  <a:pt x="1344" y="3228"/>
                </a:cubicBezTo>
                <a:cubicBezTo>
                  <a:pt x="965" y="2166"/>
                  <a:pt x="586" y="1124"/>
                  <a:pt x="226" y="62"/>
                </a:cubicBezTo>
                <a:cubicBezTo>
                  <a:pt x="204" y="19"/>
                  <a:pt x="163" y="0"/>
                  <a:pt x="124" y="0"/>
                </a:cubicBezTo>
                <a:close/>
              </a:path>
            </a:pathLst>
          </a:custGeom>
          <a:solidFill>
            <a:srgbClr val="1C5F6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074" name="Google Shape;2074;p34"/>
          <p:cNvPicPr preferRelativeResize="0"/>
          <p:nvPr/>
        </p:nvPicPr>
        <p:blipFill>
          <a:blip r:embed="rId4">
            <a:alphaModFix amt="74000"/>
          </a:blip>
          <a:stretch>
            <a:fillRect/>
          </a:stretch>
        </p:blipFill>
        <p:spPr>
          <a:xfrm rot="7675040">
            <a:off x="2669916" y="-1516164"/>
            <a:ext cx="2894877" cy="2593327"/>
          </a:xfrm>
          <a:prstGeom prst="rect">
            <a:avLst/>
          </a:prstGeom>
          <a:noFill/>
          <a:ln>
            <a:noFill/>
          </a:ln>
        </p:spPr>
      </p:pic>
      <p:pic>
        <p:nvPicPr>
          <p:cNvPr id="2075" name="Google Shape;2075;p34"/>
          <p:cNvPicPr preferRelativeResize="0"/>
          <p:nvPr/>
        </p:nvPicPr>
        <p:blipFill>
          <a:blip r:embed="rId5">
            <a:alphaModFix amt="74000"/>
          </a:blip>
          <a:stretch>
            <a:fillRect/>
          </a:stretch>
        </p:blipFill>
        <p:spPr>
          <a:xfrm flipH="1" rot="-9631575">
            <a:off x="-1503235" y="-1230424"/>
            <a:ext cx="2894874" cy="2593324"/>
          </a:xfrm>
          <a:prstGeom prst="rect">
            <a:avLst/>
          </a:prstGeom>
          <a:noFill/>
          <a:ln>
            <a:noFill/>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4">
  <p:cSld name="CUSTOM_4_1_1_2">
    <p:spTree>
      <p:nvGrpSpPr>
        <p:cNvPr id="2076" name="Shape 2076"/>
        <p:cNvGrpSpPr/>
        <p:nvPr/>
      </p:nvGrpSpPr>
      <p:grpSpPr>
        <a:xfrm>
          <a:off x="0" y="0"/>
          <a:ext cx="0" cy="0"/>
          <a:chOff x="0" y="0"/>
          <a:chExt cx="0" cy="0"/>
        </a:xfrm>
      </p:grpSpPr>
      <p:pic>
        <p:nvPicPr>
          <p:cNvPr id="2077" name="Google Shape;2077;p35"/>
          <p:cNvPicPr preferRelativeResize="0"/>
          <p:nvPr/>
        </p:nvPicPr>
        <p:blipFill>
          <a:blip r:embed="rId2">
            <a:alphaModFix amt="66000"/>
          </a:blip>
          <a:stretch>
            <a:fillRect/>
          </a:stretch>
        </p:blipFill>
        <p:spPr>
          <a:xfrm flipH="1" rot="5399990">
            <a:off x="7705516" y="-598319"/>
            <a:ext cx="3297389" cy="2276637"/>
          </a:xfrm>
          <a:prstGeom prst="rect">
            <a:avLst/>
          </a:prstGeom>
          <a:noFill/>
          <a:ln>
            <a:noFill/>
          </a:ln>
        </p:spPr>
      </p:pic>
      <p:grpSp>
        <p:nvGrpSpPr>
          <p:cNvPr id="2078" name="Google Shape;2078;p35"/>
          <p:cNvGrpSpPr/>
          <p:nvPr/>
        </p:nvGrpSpPr>
        <p:grpSpPr>
          <a:xfrm rot="-987768">
            <a:off x="7751817" y="-266278"/>
            <a:ext cx="1344359" cy="1995308"/>
            <a:chOff x="272875" y="1527563"/>
            <a:chExt cx="255950" cy="455000"/>
          </a:xfrm>
        </p:grpSpPr>
        <p:sp>
          <p:nvSpPr>
            <p:cNvPr id="2079" name="Google Shape;2079;p35"/>
            <p:cNvSpPr/>
            <p:nvPr/>
          </p:nvSpPr>
          <p:spPr>
            <a:xfrm>
              <a:off x="471925" y="1963988"/>
              <a:ext cx="26575" cy="18575"/>
            </a:xfrm>
            <a:custGeom>
              <a:rect b="b" l="l" r="r" t="t"/>
              <a:pathLst>
                <a:path extrusionOk="0" h="743" w="1063">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0" name="Google Shape;2080;p35"/>
            <p:cNvSpPr/>
            <p:nvPr/>
          </p:nvSpPr>
          <p:spPr>
            <a:xfrm>
              <a:off x="366725" y="1787738"/>
              <a:ext cx="29875" cy="22300"/>
            </a:xfrm>
            <a:custGeom>
              <a:rect b="b" l="l" r="r" t="t"/>
              <a:pathLst>
                <a:path extrusionOk="0" h="892" w="1195">
                  <a:moveTo>
                    <a:pt x="607" y="1"/>
                  </a:moveTo>
                  <a:cubicBezTo>
                    <a:pt x="0" y="1"/>
                    <a:pt x="0" y="892"/>
                    <a:pt x="607" y="892"/>
                  </a:cubicBezTo>
                  <a:cubicBezTo>
                    <a:pt x="1194" y="892"/>
                    <a:pt x="1194" y="1"/>
                    <a:pt x="607"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1" name="Google Shape;2081;p35"/>
            <p:cNvSpPr/>
            <p:nvPr/>
          </p:nvSpPr>
          <p:spPr>
            <a:xfrm>
              <a:off x="380450" y="1835613"/>
              <a:ext cx="9975" cy="8550"/>
            </a:xfrm>
            <a:custGeom>
              <a:rect b="b" l="l" r="r" t="t"/>
              <a:pathLst>
                <a:path extrusionOk="0" h="342" w="399">
                  <a:moveTo>
                    <a:pt x="209" y="1"/>
                  </a:moveTo>
                  <a:cubicBezTo>
                    <a:pt x="1" y="38"/>
                    <a:pt x="1" y="323"/>
                    <a:pt x="209" y="342"/>
                  </a:cubicBezTo>
                  <a:cubicBezTo>
                    <a:pt x="399" y="323"/>
                    <a:pt x="399" y="38"/>
                    <a:pt x="209"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2" name="Google Shape;2082;p35"/>
            <p:cNvSpPr/>
            <p:nvPr/>
          </p:nvSpPr>
          <p:spPr>
            <a:xfrm>
              <a:off x="416475" y="1837513"/>
              <a:ext cx="5700" cy="4750"/>
            </a:xfrm>
            <a:custGeom>
              <a:rect b="b" l="l" r="r" t="t"/>
              <a:pathLst>
                <a:path extrusionOk="0" h="190" w="228">
                  <a:moveTo>
                    <a:pt x="114" y="0"/>
                  </a:moveTo>
                  <a:cubicBezTo>
                    <a:pt x="0" y="19"/>
                    <a:pt x="0" y="171"/>
                    <a:pt x="114" y="190"/>
                  </a:cubicBezTo>
                  <a:cubicBezTo>
                    <a:pt x="228" y="171"/>
                    <a:pt x="228" y="19"/>
                    <a:pt x="11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3" name="Google Shape;2083;p35"/>
            <p:cNvSpPr/>
            <p:nvPr/>
          </p:nvSpPr>
          <p:spPr>
            <a:xfrm>
              <a:off x="415525" y="1877788"/>
              <a:ext cx="7600" cy="10675"/>
            </a:xfrm>
            <a:custGeom>
              <a:rect b="b" l="l" r="r" t="t"/>
              <a:pathLst>
                <a:path extrusionOk="0" h="427" w="304">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4" name="Google Shape;2084;p35"/>
            <p:cNvSpPr/>
            <p:nvPr/>
          </p:nvSpPr>
          <p:spPr>
            <a:xfrm>
              <a:off x="432600" y="1937038"/>
              <a:ext cx="10450" cy="8075"/>
            </a:xfrm>
            <a:custGeom>
              <a:rect b="b" l="l" r="r" t="t"/>
              <a:pathLst>
                <a:path extrusionOk="0" h="323" w="418">
                  <a:moveTo>
                    <a:pt x="209" y="0"/>
                  </a:moveTo>
                  <a:cubicBezTo>
                    <a:pt x="0" y="0"/>
                    <a:pt x="0" y="323"/>
                    <a:pt x="209" y="323"/>
                  </a:cubicBezTo>
                  <a:cubicBezTo>
                    <a:pt x="417" y="323"/>
                    <a:pt x="417" y="0"/>
                    <a:pt x="209"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5" name="Google Shape;2085;p35"/>
            <p:cNvSpPr/>
            <p:nvPr/>
          </p:nvSpPr>
          <p:spPr>
            <a:xfrm>
              <a:off x="452025" y="1974938"/>
              <a:ext cx="9500" cy="7150"/>
            </a:xfrm>
            <a:custGeom>
              <a:rect b="b" l="l" r="r" t="t"/>
              <a:pathLst>
                <a:path extrusionOk="0" h="286" w="380">
                  <a:moveTo>
                    <a:pt x="190" y="1"/>
                  </a:moveTo>
                  <a:cubicBezTo>
                    <a:pt x="0" y="1"/>
                    <a:pt x="0" y="285"/>
                    <a:pt x="190" y="285"/>
                  </a:cubicBezTo>
                  <a:cubicBezTo>
                    <a:pt x="379" y="285"/>
                    <a:pt x="379" y="1"/>
                    <a:pt x="190"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6" name="Google Shape;2086;p35"/>
            <p:cNvSpPr/>
            <p:nvPr/>
          </p:nvSpPr>
          <p:spPr>
            <a:xfrm>
              <a:off x="472875" y="1918538"/>
              <a:ext cx="19925" cy="15200"/>
            </a:xfrm>
            <a:custGeom>
              <a:rect b="b" l="l" r="r" t="t"/>
              <a:pathLst>
                <a:path extrusionOk="0" h="608" w="797">
                  <a:moveTo>
                    <a:pt x="398" y="1"/>
                  </a:moveTo>
                  <a:cubicBezTo>
                    <a:pt x="0" y="1"/>
                    <a:pt x="0" y="608"/>
                    <a:pt x="398" y="608"/>
                  </a:cubicBezTo>
                  <a:cubicBezTo>
                    <a:pt x="797" y="608"/>
                    <a:pt x="797" y="1"/>
                    <a:pt x="398"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7" name="Google Shape;2087;p35"/>
            <p:cNvSpPr/>
            <p:nvPr/>
          </p:nvSpPr>
          <p:spPr>
            <a:xfrm>
              <a:off x="444900" y="1890113"/>
              <a:ext cx="16150" cy="11875"/>
            </a:xfrm>
            <a:custGeom>
              <a:rect b="b" l="l" r="r" t="t"/>
              <a:pathLst>
                <a:path extrusionOk="0" h="475" w="646">
                  <a:moveTo>
                    <a:pt x="323" y="1"/>
                  </a:moveTo>
                  <a:cubicBezTo>
                    <a:pt x="1" y="1"/>
                    <a:pt x="1" y="475"/>
                    <a:pt x="323" y="475"/>
                  </a:cubicBezTo>
                  <a:cubicBezTo>
                    <a:pt x="645" y="475"/>
                    <a:pt x="645" y="1"/>
                    <a:pt x="32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8" name="Google Shape;2088;p35"/>
            <p:cNvSpPr/>
            <p:nvPr/>
          </p:nvSpPr>
          <p:spPr>
            <a:xfrm>
              <a:off x="398475" y="1905288"/>
              <a:ext cx="11875" cy="11400"/>
            </a:xfrm>
            <a:custGeom>
              <a:rect b="b" l="l" r="r" t="t"/>
              <a:pathLst>
                <a:path extrusionOk="0" h="456" w="475">
                  <a:moveTo>
                    <a:pt x="228" y="0"/>
                  </a:moveTo>
                  <a:cubicBezTo>
                    <a:pt x="0" y="57"/>
                    <a:pt x="0" y="398"/>
                    <a:pt x="228" y="455"/>
                  </a:cubicBezTo>
                  <a:cubicBezTo>
                    <a:pt x="474" y="398"/>
                    <a:pt x="474" y="57"/>
                    <a:pt x="228"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9" name="Google Shape;2089;p35"/>
            <p:cNvSpPr/>
            <p:nvPr/>
          </p:nvSpPr>
          <p:spPr>
            <a:xfrm>
              <a:off x="454400" y="1849363"/>
              <a:ext cx="11850" cy="11400"/>
            </a:xfrm>
            <a:custGeom>
              <a:rect b="b" l="l" r="r" t="t"/>
              <a:pathLst>
                <a:path extrusionOk="0" h="456" w="474">
                  <a:moveTo>
                    <a:pt x="246" y="0"/>
                  </a:moveTo>
                  <a:cubicBezTo>
                    <a:pt x="0" y="57"/>
                    <a:pt x="0" y="398"/>
                    <a:pt x="246" y="455"/>
                  </a:cubicBezTo>
                  <a:cubicBezTo>
                    <a:pt x="474" y="398"/>
                    <a:pt x="474" y="57"/>
                    <a:pt x="24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0" name="Google Shape;2090;p35"/>
            <p:cNvSpPr/>
            <p:nvPr/>
          </p:nvSpPr>
          <p:spPr>
            <a:xfrm>
              <a:off x="428800" y="1830863"/>
              <a:ext cx="14725" cy="11400"/>
            </a:xfrm>
            <a:custGeom>
              <a:rect b="b" l="l" r="r" t="t"/>
              <a:pathLst>
                <a:path extrusionOk="0" h="456" w="589">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1" name="Google Shape;2091;p35"/>
            <p:cNvSpPr/>
            <p:nvPr/>
          </p:nvSpPr>
          <p:spPr>
            <a:xfrm>
              <a:off x="440175" y="1765463"/>
              <a:ext cx="18025" cy="14725"/>
            </a:xfrm>
            <a:custGeom>
              <a:rect b="b" l="l" r="r" t="t"/>
              <a:pathLst>
                <a:path extrusionOk="0" h="589" w="721">
                  <a:moveTo>
                    <a:pt x="361" y="1"/>
                  </a:moveTo>
                  <a:cubicBezTo>
                    <a:pt x="0" y="20"/>
                    <a:pt x="0" y="551"/>
                    <a:pt x="361" y="589"/>
                  </a:cubicBezTo>
                  <a:cubicBezTo>
                    <a:pt x="721" y="551"/>
                    <a:pt x="721" y="20"/>
                    <a:pt x="36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2" name="Google Shape;2092;p35"/>
            <p:cNvSpPr/>
            <p:nvPr/>
          </p:nvSpPr>
          <p:spPr>
            <a:xfrm>
              <a:off x="385200" y="1777313"/>
              <a:ext cx="15650" cy="13300"/>
            </a:xfrm>
            <a:custGeom>
              <a:rect b="b" l="l" r="r" t="t"/>
              <a:pathLst>
                <a:path extrusionOk="0" h="532" w="626">
                  <a:moveTo>
                    <a:pt x="323" y="1"/>
                  </a:moveTo>
                  <a:cubicBezTo>
                    <a:pt x="0" y="39"/>
                    <a:pt x="0" y="494"/>
                    <a:pt x="323" y="532"/>
                  </a:cubicBezTo>
                  <a:cubicBezTo>
                    <a:pt x="626" y="494"/>
                    <a:pt x="626" y="39"/>
                    <a:pt x="32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3" name="Google Shape;2093;p35"/>
            <p:cNvSpPr/>
            <p:nvPr/>
          </p:nvSpPr>
          <p:spPr>
            <a:xfrm>
              <a:off x="399875" y="1703388"/>
              <a:ext cx="16150" cy="11875"/>
            </a:xfrm>
            <a:custGeom>
              <a:rect b="b" l="l" r="r" t="t"/>
              <a:pathLst>
                <a:path extrusionOk="0" h="475" w="646">
                  <a:moveTo>
                    <a:pt x="323" y="1"/>
                  </a:moveTo>
                  <a:cubicBezTo>
                    <a:pt x="1" y="1"/>
                    <a:pt x="1" y="474"/>
                    <a:pt x="323" y="474"/>
                  </a:cubicBezTo>
                  <a:cubicBezTo>
                    <a:pt x="646" y="474"/>
                    <a:pt x="646" y="1"/>
                    <a:pt x="32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4" name="Google Shape;2094;p35"/>
            <p:cNvSpPr/>
            <p:nvPr/>
          </p:nvSpPr>
          <p:spPr>
            <a:xfrm>
              <a:off x="354400" y="1709538"/>
              <a:ext cx="17550" cy="14250"/>
            </a:xfrm>
            <a:custGeom>
              <a:rect b="b" l="l" r="r" t="t"/>
              <a:pathLst>
                <a:path extrusionOk="0" h="570" w="702">
                  <a:moveTo>
                    <a:pt x="341" y="1"/>
                  </a:moveTo>
                  <a:cubicBezTo>
                    <a:pt x="0" y="20"/>
                    <a:pt x="0" y="532"/>
                    <a:pt x="341" y="570"/>
                  </a:cubicBezTo>
                  <a:cubicBezTo>
                    <a:pt x="702" y="532"/>
                    <a:pt x="702" y="20"/>
                    <a:pt x="34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5" name="Google Shape;2095;p35"/>
            <p:cNvSpPr/>
            <p:nvPr/>
          </p:nvSpPr>
          <p:spPr>
            <a:xfrm>
              <a:off x="338275" y="1701963"/>
              <a:ext cx="19450" cy="14250"/>
            </a:xfrm>
            <a:custGeom>
              <a:rect b="b" l="l" r="r" t="t"/>
              <a:pathLst>
                <a:path extrusionOk="0" h="570" w="778">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6" name="Google Shape;2096;p35"/>
            <p:cNvSpPr/>
            <p:nvPr/>
          </p:nvSpPr>
          <p:spPr>
            <a:xfrm>
              <a:off x="388050" y="1631363"/>
              <a:ext cx="17550" cy="13750"/>
            </a:xfrm>
            <a:custGeom>
              <a:rect b="b" l="l" r="r" t="t"/>
              <a:pathLst>
                <a:path extrusionOk="0" h="550" w="702">
                  <a:moveTo>
                    <a:pt x="360" y="0"/>
                  </a:moveTo>
                  <a:cubicBezTo>
                    <a:pt x="0" y="0"/>
                    <a:pt x="0" y="550"/>
                    <a:pt x="360" y="550"/>
                  </a:cubicBezTo>
                  <a:cubicBezTo>
                    <a:pt x="701" y="550"/>
                    <a:pt x="701" y="0"/>
                    <a:pt x="360"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7" name="Google Shape;2097;p35"/>
            <p:cNvSpPr/>
            <p:nvPr/>
          </p:nvSpPr>
          <p:spPr>
            <a:xfrm>
              <a:off x="297525" y="1637988"/>
              <a:ext cx="18975" cy="14725"/>
            </a:xfrm>
            <a:custGeom>
              <a:rect b="b" l="l" r="r" t="t"/>
              <a:pathLst>
                <a:path extrusionOk="0" h="589" w="759">
                  <a:moveTo>
                    <a:pt x="379" y="0"/>
                  </a:moveTo>
                  <a:cubicBezTo>
                    <a:pt x="0" y="0"/>
                    <a:pt x="0" y="588"/>
                    <a:pt x="379" y="588"/>
                  </a:cubicBezTo>
                  <a:cubicBezTo>
                    <a:pt x="759" y="588"/>
                    <a:pt x="759" y="0"/>
                    <a:pt x="379"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8" name="Google Shape;2098;p35"/>
            <p:cNvSpPr/>
            <p:nvPr/>
          </p:nvSpPr>
          <p:spPr>
            <a:xfrm>
              <a:off x="356275" y="1585363"/>
              <a:ext cx="20875" cy="15675"/>
            </a:xfrm>
            <a:custGeom>
              <a:rect b="b" l="l" r="r" t="t"/>
              <a:pathLst>
                <a:path extrusionOk="0" h="627" w="835">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9" name="Google Shape;2099;p35"/>
            <p:cNvSpPr/>
            <p:nvPr/>
          </p:nvSpPr>
          <p:spPr>
            <a:xfrm>
              <a:off x="311750" y="1588238"/>
              <a:ext cx="12800" cy="9500"/>
            </a:xfrm>
            <a:custGeom>
              <a:rect b="b" l="l" r="r" t="t"/>
              <a:pathLst>
                <a:path extrusionOk="0" h="380" w="512">
                  <a:moveTo>
                    <a:pt x="265" y="0"/>
                  </a:moveTo>
                  <a:cubicBezTo>
                    <a:pt x="0" y="0"/>
                    <a:pt x="0" y="379"/>
                    <a:pt x="265" y="379"/>
                  </a:cubicBezTo>
                  <a:cubicBezTo>
                    <a:pt x="512" y="379"/>
                    <a:pt x="512" y="0"/>
                    <a:pt x="265"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0" name="Google Shape;2100;p35"/>
            <p:cNvSpPr/>
            <p:nvPr/>
          </p:nvSpPr>
          <p:spPr>
            <a:xfrm>
              <a:off x="285675" y="1574488"/>
              <a:ext cx="20400" cy="15175"/>
            </a:xfrm>
            <a:custGeom>
              <a:rect b="b" l="l" r="r" t="t"/>
              <a:pathLst>
                <a:path extrusionOk="0" h="607" w="816">
                  <a:moveTo>
                    <a:pt x="398" y="0"/>
                  </a:moveTo>
                  <a:cubicBezTo>
                    <a:pt x="0" y="0"/>
                    <a:pt x="0" y="607"/>
                    <a:pt x="398" y="607"/>
                  </a:cubicBezTo>
                  <a:cubicBezTo>
                    <a:pt x="816" y="607"/>
                    <a:pt x="816" y="0"/>
                    <a:pt x="398"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1" name="Google Shape;2101;p35"/>
            <p:cNvSpPr/>
            <p:nvPr/>
          </p:nvSpPr>
          <p:spPr>
            <a:xfrm>
              <a:off x="354400" y="1551263"/>
              <a:ext cx="9975" cy="8550"/>
            </a:xfrm>
            <a:custGeom>
              <a:rect b="b" l="l" r="r" t="t"/>
              <a:pathLst>
                <a:path extrusionOk="0" h="342" w="399">
                  <a:moveTo>
                    <a:pt x="209" y="0"/>
                  </a:moveTo>
                  <a:cubicBezTo>
                    <a:pt x="0" y="38"/>
                    <a:pt x="0" y="323"/>
                    <a:pt x="209" y="342"/>
                  </a:cubicBezTo>
                  <a:cubicBezTo>
                    <a:pt x="398" y="323"/>
                    <a:pt x="398" y="38"/>
                    <a:pt x="209"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2" name="Google Shape;2102;p35"/>
            <p:cNvSpPr/>
            <p:nvPr/>
          </p:nvSpPr>
          <p:spPr>
            <a:xfrm>
              <a:off x="337800" y="1527563"/>
              <a:ext cx="13300" cy="11400"/>
            </a:xfrm>
            <a:custGeom>
              <a:rect b="b" l="l" r="r" t="t"/>
              <a:pathLst>
                <a:path extrusionOk="0" h="456" w="532">
                  <a:moveTo>
                    <a:pt x="266" y="1"/>
                  </a:moveTo>
                  <a:cubicBezTo>
                    <a:pt x="1" y="38"/>
                    <a:pt x="1" y="418"/>
                    <a:pt x="266" y="455"/>
                  </a:cubicBezTo>
                  <a:cubicBezTo>
                    <a:pt x="531" y="418"/>
                    <a:pt x="531" y="38"/>
                    <a:pt x="266"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3" name="Google Shape;2103;p35"/>
            <p:cNvSpPr/>
            <p:nvPr/>
          </p:nvSpPr>
          <p:spPr>
            <a:xfrm>
              <a:off x="272875" y="1700063"/>
              <a:ext cx="23250" cy="18050"/>
            </a:xfrm>
            <a:custGeom>
              <a:rect b="b" l="l" r="r" t="t"/>
              <a:pathLst>
                <a:path extrusionOk="0" h="722" w="930">
                  <a:moveTo>
                    <a:pt x="474" y="1"/>
                  </a:moveTo>
                  <a:cubicBezTo>
                    <a:pt x="0" y="1"/>
                    <a:pt x="0" y="721"/>
                    <a:pt x="474" y="721"/>
                  </a:cubicBezTo>
                  <a:cubicBezTo>
                    <a:pt x="929" y="721"/>
                    <a:pt x="929" y="1"/>
                    <a:pt x="474"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4" name="Google Shape;2104;p35"/>
            <p:cNvSpPr/>
            <p:nvPr/>
          </p:nvSpPr>
          <p:spPr>
            <a:xfrm>
              <a:off x="507000" y="1726138"/>
              <a:ext cx="3800" cy="3350"/>
            </a:xfrm>
            <a:custGeom>
              <a:rect b="b" l="l" r="r" t="t"/>
              <a:pathLst>
                <a:path extrusionOk="0" h="134" w="152">
                  <a:moveTo>
                    <a:pt x="76" y="0"/>
                  </a:moveTo>
                  <a:cubicBezTo>
                    <a:pt x="0" y="0"/>
                    <a:pt x="0" y="114"/>
                    <a:pt x="76" y="133"/>
                  </a:cubicBezTo>
                  <a:cubicBezTo>
                    <a:pt x="152" y="114"/>
                    <a:pt x="152" y="0"/>
                    <a:pt x="7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5" name="Google Shape;2105;p35"/>
            <p:cNvSpPr/>
            <p:nvPr/>
          </p:nvSpPr>
          <p:spPr>
            <a:xfrm>
              <a:off x="485200" y="1780638"/>
              <a:ext cx="18025" cy="13775"/>
            </a:xfrm>
            <a:custGeom>
              <a:rect b="b" l="l" r="r" t="t"/>
              <a:pathLst>
                <a:path extrusionOk="0" h="551" w="721">
                  <a:moveTo>
                    <a:pt x="360" y="1"/>
                  </a:moveTo>
                  <a:cubicBezTo>
                    <a:pt x="0" y="1"/>
                    <a:pt x="0" y="550"/>
                    <a:pt x="360" y="550"/>
                  </a:cubicBezTo>
                  <a:cubicBezTo>
                    <a:pt x="721" y="550"/>
                    <a:pt x="721" y="1"/>
                    <a:pt x="360"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6" name="Google Shape;2106;p35"/>
            <p:cNvSpPr/>
            <p:nvPr/>
          </p:nvSpPr>
          <p:spPr>
            <a:xfrm>
              <a:off x="502250" y="1829463"/>
              <a:ext cx="9500" cy="6175"/>
            </a:xfrm>
            <a:custGeom>
              <a:rect b="b" l="l" r="r" t="t"/>
              <a:pathLst>
                <a:path extrusionOk="0" h="247" w="38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7" name="Google Shape;2107;p35"/>
            <p:cNvSpPr/>
            <p:nvPr/>
          </p:nvSpPr>
          <p:spPr>
            <a:xfrm>
              <a:off x="504150" y="1867838"/>
              <a:ext cx="24675" cy="18975"/>
            </a:xfrm>
            <a:custGeom>
              <a:rect b="b" l="l" r="r" t="t"/>
              <a:pathLst>
                <a:path extrusionOk="0" h="759" w="987">
                  <a:moveTo>
                    <a:pt x="493" y="1"/>
                  </a:moveTo>
                  <a:cubicBezTo>
                    <a:pt x="1" y="1"/>
                    <a:pt x="1" y="759"/>
                    <a:pt x="493" y="759"/>
                  </a:cubicBezTo>
                  <a:cubicBezTo>
                    <a:pt x="986" y="759"/>
                    <a:pt x="986" y="1"/>
                    <a:pt x="49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8" name="Google Shape;2108;p35"/>
            <p:cNvSpPr/>
            <p:nvPr/>
          </p:nvSpPr>
          <p:spPr>
            <a:xfrm>
              <a:off x="360075" y="1880163"/>
              <a:ext cx="20875" cy="17075"/>
            </a:xfrm>
            <a:custGeom>
              <a:rect b="b" l="l" r="r" t="t"/>
              <a:pathLst>
                <a:path extrusionOk="0" h="683" w="835">
                  <a:moveTo>
                    <a:pt x="418" y="0"/>
                  </a:moveTo>
                  <a:cubicBezTo>
                    <a:pt x="1" y="38"/>
                    <a:pt x="1" y="645"/>
                    <a:pt x="418" y="683"/>
                  </a:cubicBezTo>
                  <a:cubicBezTo>
                    <a:pt x="835" y="645"/>
                    <a:pt x="835" y="38"/>
                    <a:pt x="418"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9" name="Google Shape;2109;p35"/>
            <p:cNvSpPr/>
            <p:nvPr/>
          </p:nvSpPr>
          <p:spPr>
            <a:xfrm>
              <a:off x="319325" y="1860263"/>
              <a:ext cx="16125" cy="12350"/>
            </a:xfrm>
            <a:custGeom>
              <a:rect b="b" l="l" r="r" t="t"/>
              <a:pathLst>
                <a:path extrusionOk="0" h="494" w="645">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0" name="Google Shape;2110;p35"/>
            <p:cNvSpPr/>
            <p:nvPr/>
          </p:nvSpPr>
          <p:spPr>
            <a:xfrm>
              <a:off x="325475" y="1808138"/>
              <a:ext cx="15675" cy="11850"/>
            </a:xfrm>
            <a:custGeom>
              <a:rect b="b" l="l" r="r" t="t"/>
              <a:pathLst>
                <a:path extrusionOk="0" h="474" w="627">
                  <a:moveTo>
                    <a:pt x="304" y="0"/>
                  </a:moveTo>
                  <a:cubicBezTo>
                    <a:pt x="1" y="0"/>
                    <a:pt x="1" y="474"/>
                    <a:pt x="304" y="474"/>
                  </a:cubicBezTo>
                  <a:cubicBezTo>
                    <a:pt x="626" y="474"/>
                    <a:pt x="626" y="0"/>
                    <a:pt x="30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1" name="Google Shape;2111;p35"/>
            <p:cNvSpPr/>
            <p:nvPr/>
          </p:nvSpPr>
          <p:spPr>
            <a:xfrm>
              <a:off x="298950" y="1787738"/>
              <a:ext cx="8550" cy="7150"/>
            </a:xfrm>
            <a:custGeom>
              <a:rect b="b" l="l" r="r" t="t"/>
              <a:pathLst>
                <a:path extrusionOk="0" h="286" w="342">
                  <a:moveTo>
                    <a:pt x="171" y="1"/>
                  </a:moveTo>
                  <a:cubicBezTo>
                    <a:pt x="0" y="20"/>
                    <a:pt x="0" y="266"/>
                    <a:pt x="171" y="285"/>
                  </a:cubicBezTo>
                  <a:cubicBezTo>
                    <a:pt x="341" y="266"/>
                    <a:pt x="341" y="20"/>
                    <a:pt x="17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2" name="Google Shape;2112;p35"/>
            <p:cNvSpPr/>
            <p:nvPr/>
          </p:nvSpPr>
          <p:spPr>
            <a:xfrm>
              <a:off x="445850" y="1622338"/>
              <a:ext cx="21825" cy="16625"/>
            </a:xfrm>
            <a:custGeom>
              <a:rect b="b" l="l" r="r" t="t"/>
              <a:pathLst>
                <a:path extrusionOk="0" h="665" w="873">
                  <a:moveTo>
                    <a:pt x="437" y="1"/>
                  </a:moveTo>
                  <a:cubicBezTo>
                    <a:pt x="1" y="1"/>
                    <a:pt x="1" y="664"/>
                    <a:pt x="437" y="664"/>
                  </a:cubicBezTo>
                  <a:cubicBezTo>
                    <a:pt x="873" y="664"/>
                    <a:pt x="873" y="1"/>
                    <a:pt x="437"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3" name="Google Shape;2113;p35"/>
            <p:cNvSpPr/>
            <p:nvPr/>
          </p:nvSpPr>
          <p:spPr>
            <a:xfrm>
              <a:off x="418850" y="1542263"/>
              <a:ext cx="23250" cy="18975"/>
            </a:xfrm>
            <a:custGeom>
              <a:rect b="b" l="l" r="r" t="t"/>
              <a:pathLst>
                <a:path extrusionOk="0" h="759" w="930">
                  <a:moveTo>
                    <a:pt x="474" y="0"/>
                  </a:moveTo>
                  <a:cubicBezTo>
                    <a:pt x="0" y="38"/>
                    <a:pt x="0" y="721"/>
                    <a:pt x="474" y="758"/>
                  </a:cubicBezTo>
                  <a:cubicBezTo>
                    <a:pt x="929" y="721"/>
                    <a:pt x="929" y="38"/>
                    <a:pt x="47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2114" name="Google Shape;2114;p35"/>
          <p:cNvPicPr preferRelativeResize="0"/>
          <p:nvPr/>
        </p:nvPicPr>
        <p:blipFill>
          <a:blip r:embed="rId3">
            <a:alphaModFix amt="74000"/>
          </a:blip>
          <a:stretch>
            <a:fillRect/>
          </a:stretch>
        </p:blipFill>
        <p:spPr>
          <a:xfrm flipH="1" rot="-10162003">
            <a:off x="-1091107" y="-1133759"/>
            <a:ext cx="2894871" cy="2593322"/>
          </a:xfrm>
          <a:prstGeom prst="rect">
            <a:avLst/>
          </a:prstGeom>
          <a:noFill/>
          <a:ln>
            <a:noFill/>
          </a:ln>
        </p:spPr>
      </p:pic>
      <p:pic>
        <p:nvPicPr>
          <p:cNvPr id="2115" name="Google Shape;2115;p35"/>
          <p:cNvPicPr preferRelativeResize="0"/>
          <p:nvPr/>
        </p:nvPicPr>
        <p:blipFill>
          <a:blip r:embed="rId4">
            <a:alphaModFix amt="76000"/>
          </a:blip>
          <a:stretch>
            <a:fillRect/>
          </a:stretch>
        </p:blipFill>
        <p:spPr>
          <a:xfrm rot="363351">
            <a:off x="802621" y="4291783"/>
            <a:ext cx="7605804" cy="2832383"/>
          </a:xfrm>
          <a:prstGeom prst="rect">
            <a:avLst/>
          </a:prstGeom>
          <a:noFill/>
          <a:ln>
            <a:noFill/>
          </a:ln>
        </p:spPr>
      </p:pic>
      <p:sp>
        <p:nvSpPr>
          <p:cNvPr id="2116" name="Google Shape;2116;p35"/>
          <p:cNvSpPr/>
          <p:nvPr/>
        </p:nvSpPr>
        <p:spPr>
          <a:xfrm rot="9899989">
            <a:off x="-583964" y="4625085"/>
            <a:ext cx="2265015" cy="2165770"/>
          </a:xfrm>
          <a:custGeom>
            <a:rect b="b" l="l" r="r" t="t"/>
            <a:pathLst>
              <a:path extrusionOk="0" h="20404" w="21339">
                <a:moveTo>
                  <a:pt x="95" y="0"/>
                </a:moveTo>
                <a:cubicBezTo>
                  <a:pt x="50" y="0"/>
                  <a:pt x="0" y="36"/>
                  <a:pt x="12" y="93"/>
                </a:cubicBezTo>
                <a:cubicBezTo>
                  <a:pt x="485" y="2330"/>
                  <a:pt x="1054" y="4567"/>
                  <a:pt x="1680" y="6766"/>
                </a:cubicBezTo>
                <a:cubicBezTo>
                  <a:pt x="2324" y="8965"/>
                  <a:pt x="3045" y="11126"/>
                  <a:pt x="3822" y="13249"/>
                </a:cubicBezTo>
                <a:cubicBezTo>
                  <a:pt x="4220" y="14330"/>
                  <a:pt x="4618" y="15391"/>
                  <a:pt x="5054" y="16453"/>
                </a:cubicBezTo>
                <a:cubicBezTo>
                  <a:pt x="5225" y="16889"/>
                  <a:pt x="5433" y="17287"/>
                  <a:pt x="5699" y="17666"/>
                </a:cubicBezTo>
                <a:cubicBezTo>
                  <a:pt x="5926" y="17988"/>
                  <a:pt x="6267" y="18216"/>
                  <a:pt x="6646" y="18348"/>
                </a:cubicBezTo>
                <a:cubicBezTo>
                  <a:pt x="6705" y="18361"/>
                  <a:pt x="6764" y="18368"/>
                  <a:pt x="6823" y="18368"/>
                </a:cubicBezTo>
                <a:cubicBezTo>
                  <a:pt x="7107" y="18368"/>
                  <a:pt x="7384" y="18221"/>
                  <a:pt x="7556" y="17969"/>
                </a:cubicBezTo>
                <a:cubicBezTo>
                  <a:pt x="7746" y="17609"/>
                  <a:pt x="7784" y="17173"/>
                  <a:pt x="7708" y="16775"/>
                </a:cubicBezTo>
                <a:cubicBezTo>
                  <a:pt x="7519" y="15770"/>
                  <a:pt x="7253" y="14784"/>
                  <a:pt x="6893" y="13837"/>
                </a:cubicBezTo>
                <a:cubicBezTo>
                  <a:pt x="6248" y="11941"/>
                  <a:pt x="5414" y="9969"/>
                  <a:pt x="5528" y="7922"/>
                </a:cubicBezTo>
                <a:cubicBezTo>
                  <a:pt x="5543" y="7707"/>
                  <a:pt x="5559" y="7504"/>
                  <a:pt x="5594" y="7294"/>
                </a:cubicBezTo>
                <a:lnTo>
                  <a:pt x="5594" y="7294"/>
                </a:lnTo>
                <a:cubicBezTo>
                  <a:pt x="6312" y="7702"/>
                  <a:pt x="6661" y="8502"/>
                  <a:pt x="6893" y="9268"/>
                </a:cubicBezTo>
                <a:cubicBezTo>
                  <a:pt x="7234" y="10349"/>
                  <a:pt x="7519" y="11467"/>
                  <a:pt x="7822" y="12567"/>
                </a:cubicBezTo>
                <a:lnTo>
                  <a:pt x="8789" y="16036"/>
                </a:lnTo>
                <a:cubicBezTo>
                  <a:pt x="8940" y="16604"/>
                  <a:pt x="9111" y="17173"/>
                  <a:pt x="9263" y="17742"/>
                </a:cubicBezTo>
                <a:cubicBezTo>
                  <a:pt x="9376" y="18216"/>
                  <a:pt x="9509" y="18652"/>
                  <a:pt x="9699" y="19107"/>
                </a:cubicBezTo>
                <a:cubicBezTo>
                  <a:pt x="9966" y="19713"/>
                  <a:pt x="10452" y="20404"/>
                  <a:pt x="11172" y="20404"/>
                </a:cubicBezTo>
                <a:cubicBezTo>
                  <a:pt x="11217" y="20404"/>
                  <a:pt x="11263" y="20401"/>
                  <a:pt x="11310" y="20396"/>
                </a:cubicBezTo>
                <a:cubicBezTo>
                  <a:pt x="11708" y="20339"/>
                  <a:pt x="12068" y="20092"/>
                  <a:pt x="12258" y="19732"/>
                </a:cubicBezTo>
                <a:cubicBezTo>
                  <a:pt x="12485" y="19334"/>
                  <a:pt x="12580" y="18860"/>
                  <a:pt x="12504" y="18405"/>
                </a:cubicBezTo>
                <a:cubicBezTo>
                  <a:pt x="12390" y="17855"/>
                  <a:pt x="12239" y="17306"/>
                  <a:pt x="12030" y="16794"/>
                </a:cubicBezTo>
                <a:cubicBezTo>
                  <a:pt x="11841" y="16263"/>
                  <a:pt x="11651" y="15713"/>
                  <a:pt x="11462" y="15183"/>
                </a:cubicBezTo>
                <a:cubicBezTo>
                  <a:pt x="11101" y="14083"/>
                  <a:pt x="10779" y="12965"/>
                  <a:pt x="10457" y="11865"/>
                </a:cubicBezTo>
                <a:cubicBezTo>
                  <a:pt x="10154" y="10766"/>
                  <a:pt x="9869" y="9628"/>
                  <a:pt x="9623" y="8491"/>
                </a:cubicBezTo>
                <a:cubicBezTo>
                  <a:pt x="9414" y="7486"/>
                  <a:pt x="9168" y="6424"/>
                  <a:pt x="9414" y="5420"/>
                </a:cubicBezTo>
                <a:cubicBezTo>
                  <a:pt x="9462" y="5197"/>
                  <a:pt x="9536" y="5002"/>
                  <a:pt x="9626" y="4810"/>
                </a:cubicBezTo>
                <a:lnTo>
                  <a:pt x="9626" y="4810"/>
                </a:lnTo>
                <a:cubicBezTo>
                  <a:pt x="11118" y="5773"/>
                  <a:pt x="11814" y="7472"/>
                  <a:pt x="12239" y="9135"/>
                </a:cubicBezTo>
                <a:cubicBezTo>
                  <a:pt x="12485" y="10026"/>
                  <a:pt x="12637" y="10936"/>
                  <a:pt x="12807" y="11846"/>
                </a:cubicBezTo>
                <a:cubicBezTo>
                  <a:pt x="13035" y="13040"/>
                  <a:pt x="13300" y="14216"/>
                  <a:pt x="13623" y="15391"/>
                </a:cubicBezTo>
                <a:cubicBezTo>
                  <a:pt x="13945" y="16547"/>
                  <a:pt x="14324" y="17723"/>
                  <a:pt x="14741" y="18879"/>
                </a:cubicBezTo>
                <a:cubicBezTo>
                  <a:pt x="14912" y="19315"/>
                  <a:pt x="15063" y="19827"/>
                  <a:pt x="15480" y="20092"/>
                </a:cubicBezTo>
                <a:cubicBezTo>
                  <a:pt x="15595" y="20165"/>
                  <a:pt x="15723" y="20199"/>
                  <a:pt x="15849" y="20199"/>
                </a:cubicBezTo>
                <a:cubicBezTo>
                  <a:pt x="16119" y="20199"/>
                  <a:pt x="16382" y="20042"/>
                  <a:pt x="16485" y="19770"/>
                </a:cubicBezTo>
                <a:cubicBezTo>
                  <a:pt x="16694" y="19334"/>
                  <a:pt x="16675" y="18765"/>
                  <a:pt x="16656" y="18292"/>
                </a:cubicBezTo>
                <a:cubicBezTo>
                  <a:pt x="16637" y="17723"/>
                  <a:pt x="16542" y="17154"/>
                  <a:pt x="16428" y="16585"/>
                </a:cubicBezTo>
                <a:cubicBezTo>
                  <a:pt x="16125" y="15467"/>
                  <a:pt x="15746" y="14348"/>
                  <a:pt x="15291" y="13268"/>
                </a:cubicBezTo>
                <a:cubicBezTo>
                  <a:pt x="14419" y="10993"/>
                  <a:pt x="13793" y="8623"/>
                  <a:pt x="13433" y="6216"/>
                </a:cubicBezTo>
                <a:cubicBezTo>
                  <a:pt x="13360" y="5689"/>
                  <a:pt x="13392" y="4465"/>
                  <a:pt x="14163" y="4465"/>
                </a:cubicBezTo>
                <a:cubicBezTo>
                  <a:pt x="14197" y="4465"/>
                  <a:pt x="14231" y="4467"/>
                  <a:pt x="14267" y="4472"/>
                </a:cubicBezTo>
                <a:cubicBezTo>
                  <a:pt x="14741" y="4548"/>
                  <a:pt x="15025" y="5060"/>
                  <a:pt x="15234" y="5439"/>
                </a:cubicBezTo>
                <a:cubicBezTo>
                  <a:pt x="15499" y="5913"/>
                  <a:pt x="15727" y="6406"/>
                  <a:pt x="15935" y="6898"/>
                </a:cubicBezTo>
                <a:cubicBezTo>
                  <a:pt x="16732" y="8946"/>
                  <a:pt x="17111" y="11107"/>
                  <a:pt x="17452" y="13268"/>
                </a:cubicBezTo>
                <a:cubicBezTo>
                  <a:pt x="17623" y="14348"/>
                  <a:pt x="17793" y="15429"/>
                  <a:pt x="18002" y="16510"/>
                </a:cubicBezTo>
                <a:cubicBezTo>
                  <a:pt x="18096" y="17040"/>
                  <a:pt x="18229" y="17590"/>
                  <a:pt x="18362" y="18121"/>
                </a:cubicBezTo>
                <a:cubicBezTo>
                  <a:pt x="18476" y="18557"/>
                  <a:pt x="18627" y="19031"/>
                  <a:pt x="18968" y="19334"/>
                </a:cubicBezTo>
                <a:cubicBezTo>
                  <a:pt x="19197" y="19533"/>
                  <a:pt x="19456" y="19618"/>
                  <a:pt x="19715" y="19618"/>
                </a:cubicBezTo>
                <a:cubicBezTo>
                  <a:pt x="20273" y="19618"/>
                  <a:pt x="20833" y="19220"/>
                  <a:pt x="21092" y="18690"/>
                </a:cubicBezTo>
                <a:cubicBezTo>
                  <a:pt x="21300" y="18178"/>
                  <a:pt x="21338" y="17628"/>
                  <a:pt x="21205" y="17078"/>
                </a:cubicBezTo>
                <a:cubicBezTo>
                  <a:pt x="21111" y="16472"/>
                  <a:pt x="20902" y="15884"/>
                  <a:pt x="20731" y="15277"/>
                </a:cubicBezTo>
                <a:lnTo>
                  <a:pt x="18684" y="7903"/>
                </a:lnTo>
                <a:cubicBezTo>
                  <a:pt x="18514" y="7315"/>
                  <a:pt x="18362" y="6728"/>
                  <a:pt x="18191" y="6102"/>
                </a:cubicBezTo>
                <a:cubicBezTo>
                  <a:pt x="18162" y="6043"/>
                  <a:pt x="18106" y="6015"/>
                  <a:pt x="18051" y="6015"/>
                </a:cubicBezTo>
                <a:cubicBezTo>
                  <a:pt x="17966" y="6015"/>
                  <a:pt x="17884" y="6082"/>
                  <a:pt x="17907" y="6197"/>
                </a:cubicBezTo>
                <a:cubicBezTo>
                  <a:pt x="18589" y="8623"/>
                  <a:pt x="19253" y="11050"/>
                  <a:pt x="19935" y="13476"/>
                </a:cubicBezTo>
                <a:lnTo>
                  <a:pt x="20428" y="15315"/>
                </a:lnTo>
                <a:cubicBezTo>
                  <a:pt x="20599" y="15903"/>
                  <a:pt x="20788" y="16491"/>
                  <a:pt x="20902" y="17078"/>
                </a:cubicBezTo>
                <a:cubicBezTo>
                  <a:pt x="21016" y="17609"/>
                  <a:pt x="21035" y="18216"/>
                  <a:pt x="20750" y="18690"/>
                </a:cubicBezTo>
                <a:cubicBezTo>
                  <a:pt x="20542" y="19050"/>
                  <a:pt x="20144" y="19296"/>
                  <a:pt x="19727" y="19334"/>
                </a:cubicBezTo>
                <a:cubicBezTo>
                  <a:pt x="19253" y="19334"/>
                  <a:pt x="18950" y="18917"/>
                  <a:pt x="18798" y="18519"/>
                </a:cubicBezTo>
                <a:cubicBezTo>
                  <a:pt x="18627" y="18026"/>
                  <a:pt x="18495" y="17533"/>
                  <a:pt x="18400" y="17040"/>
                </a:cubicBezTo>
                <a:cubicBezTo>
                  <a:pt x="18172" y="15979"/>
                  <a:pt x="17983" y="14898"/>
                  <a:pt x="17812" y="13837"/>
                </a:cubicBezTo>
                <a:cubicBezTo>
                  <a:pt x="17452" y="11713"/>
                  <a:pt x="17130" y="9571"/>
                  <a:pt x="16428" y="7524"/>
                </a:cubicBezTo>
                <a:cubicBezTo>
                  <a:pt x="16239" y="7031"/>
                  <a:pt x="16049" y="6538"/>
                  <a:pt x="15822" y="6064"/>
                </a:cubicBezTo>
                <a:cubicBezTo>
                  <a:pt x="15632" y="5590"/>
                  <a:pt x="15386" y="5154"/>
                  <a:pt x="15082" y="4756"/>
                </a:cubicBezTo>
                <a:cubicBezTo>
                  <a:pt x="14841" y="4446"/>
                  <a:pt x="14506" y="4199"/>
                  <a:pt x="14120" y="4199"/>
                </a:cubicBezTo>
                <a:cubicBezTo>
                  <a:pt x="14081" y="4199"/>
                  <a:pt x="14042" y="4201"/>
                  <a:pt x="14002" y="4207"/>
                </a:cubicBezTo>
                <a:cubicBezTo>
                  <a:pt x="13661" y="4282"/>
                  <a:pt x="13395" y="4529"/>
                  <a:pt x="13281" y="4851"/>
                </a:cubicBezTo>
                <a:cubicBezTo>
                  <a:pt x="13149" y="5230"/>
                  <a:pt x="13092" y="5609"/>
                  <a:pt x="13130" y="6007"/>
                </a:cubicBezTo>
                <a:cubicBezTo>
                  <a:pt x="13187" y="6538"/>
                  <a:pt x="13281" y="7088"/>
                  <a:pt x="13395" y="7619"/>
                </a:cubicBezTo>
                <a:cubicBezTo>
                  <a:pt x="13623" y="8794"/>
                  <a:pt x="13907" y="9969"/>
                  <a:pt x="14267" y="11126"/>
                </a:cubicBezTo>
                <a:cubicBezTo>
                  <a:pt x="14608" y="12244"/>
                  <a:pt x="15044" y="13344"/>
                  <a:pt x="15442" y="14443"/>
                </a:cubicBezTo>
                <a:cubicBezTo>
                  <a:pt x="15879" y="15524"/>
                  <a:pt x="16182" y="16642"/>
                  <a:pt x="16333" y="17799"/>
                </a:cubicBezTo>
                <a:cubicBezTo>
                  <a:pt x="16409" y="18329"/>
                  <a:pt x="16390" y="18879"/>
                  <a:pt x="16296" y="19410"/>
                </a:cubicBezTo>
                <a:cubicBezTo>
                  <a:pt x="16277" y="19618"/>
                  <a:pt x="16144" y="19789"/>
                  <a:pt x="15973" y="19884"/>
                </a:cubicBezTo>
                <a:cubicBezTo>
                  <a:pt x="15943" y="19889"/>
                  <a:pt x="15912" y="19892"/>
                  <a:pt x="15882" y="19892"/>
                </a:cubicBezTo>
                <a:cubicBezTo>
                  <a:pt x="15710" y="19892"/>
                  <a:pt x="15558" y="19802"/>
                  <a:pt x="15461" y="19656"/>
                </a:cubicBezTo>
                <a:cubicBezTo>
                  <a:pt x="15329" y="19467"/>
                  <a:pt x="15215" y="19258"/>
                  <a:pt x="15139" y="19031"/>
                </a:cubicBezTo>
                <a:cubicBezTo>
                  <a:pt x="15025" y="18746"/>
                  <a:pt x="14912" y="18481"/>
                  <a:pt x="14817" y="18197"/>
                </a:cubicBezTo>
                <a:cubicBezTo>
                  <a:pt x="14608" y="17628"/>
                  <a:pt x="14419" y="17059"/>
                  <a:pt x="14248" y="16491"/>
                </a:cubicBezTo>
                <a:cubicBezTo>
                  <a:pt x="13888" y="15353"/>
                  <a:pt x="13566" y="14178"/>
                  <a:pt x="13300" y="13003"/>
                </a:cubicBezTo>
                <a:cubicBezTo>
                  <a:pt x="13073" y="12017"/>
                  <a:pt x="12921" y="11031"/>
                  <a:pt x="12694" y="10045"/>
                </a:cubicBezTo>
                <a:cubicBezTo>
                  <a:pt x="12334" y="8377"/>
                  <a:pt x="11822" y="6576"/>
                  <a:pt x="10590" y="5306"/>
                </a:cubicBezTo>
                <a:cubicBezTo>
                  <a:pt x="10305" y="5022"/>
                  <a:pt x="9983" y="4756"/>
                  <a:pt x="9623" y="4548"/>
                </a:cubicBezTo>
                <a:cubicBezTo>
                  <a:pt x="9603" y="4534"/>
                  <a:pt x="9580" y="4528"/>
                  <a:pt x="9558" y="4528"/>
                </a:cubicBezTo>
                <a:cubicBezTo>
                  <a:pt x="9517" y="4528"/>
                  <a:pt x="9477" y="4549"/>
                  <a:pt x="9452" y="4586"/>
                </a:cubicBezTo>
                <a:cubicBezTo>
                  <a:pt x="8978" y="5458"/>
                  <a:pt x="9016" y="6481"/>
                  <a:pt x="9168" y="7448"/>
                </a:cubicBezTo>
                <a:cubicBezTo>
                  <a:pt x="9338" y="8510"/>
                  <a:pt x="9604" y="9571"/>
                  <a:pt x="9869" y="10633"/>
                </a:cubicBezTo>
                <a:cubicBezTo>
                  <a:pt x="10438" y="12832"/>
                  <a:pt x="11101" y="14993"/>
                  <a:pt x="11879" y="17135"/>
                </a:cubicBezTo>
                <a:cubicBezTo>
                  <a:pt x="12182" y="18007"/>
                  <a:pt x="12618" y="19182"/>
                  <a:pt x="11784" y="19922"/>
                </a:cubicBezTo>
                <a:cubicBezTo>
                  <a:pt x="11612" y="20082"/>
                  <a:pt x="11386" y="20166"/>
                  <a:pt x="11158" y="20166"/>
                </a:cubicBezTo>
                <a:cubicBezTo>
                  <a:pt x="11008" y="20166"/>
                  <a:pt x="10858" y="20130"/>
                  <a:pt x="10722" y="20055"/>
                </a:cubicBezTo>
                <a:cubicBezTo>
                  <a:pt x="10400" y="19827"/>
                  <a:pt x="10172" y="19524"/>
                  <a:pt x="10021" y="19182"/>
                </a:cubicBezTo>
                <a:cubicBezTo>
                  <a:pt x="9831" y="18784"/>
                  <a:pt x="9699" y="18367"/>
                  <a:pt x="9585" y="17950"/>
                </a:cubicBezTo>
                <a:lnTo>
                  <a:pt x="9111" y="16244"/>
                </a:lnTo>
                <a:lnTo>
                  <a:pt x="8125" y="12832"/>
                </a:lnTo>
                <a:cubicBezTo>
                  <a:pt x="7822" y="11732"/>
                  <a:pt x="7519" y="10614"/>
                  <a:pt x="7177" y="9514"/>
                </a:cubicBezTo>
                <a:cubicBezTo>
                  <a:pt x="6950" y="8737"/>
                  <a:pt x="6665" y="7903"/>
                  <a:pt x="6059" y="7353"/>
                </a:cubicBezTo>
                <a:cubicBezTo>
                  <a:pt x="5907" y="7221"/>
                  <a:pt x="5737" y="7107"/>
                  <a:pt x="5547" y="7012"/>
                </a:cubicBezTo>
                <a:cubicBezTo>
                  <a:pt x="5534" y="7008"/>
                  <a:pt x="5519" y="7005"/>
                  <a:pt x="5505" y="7005"/>
                </a:cubicBezTo>
                <a:cubicBezTo>
                  <a:pt x="5457" y="7005"/>
                  <a:pt x="5410" y="7030"/>
                  <a:pt x="5395" y="7088"/>
                </a:cubicBezTo>
                <a:cubicBezTo>
                  <a:pt x="5054" y="9041"/>
                  <a:pt x="5661" y="10936"/>
                  <a:pt x="6305" y="12775"/>
                </a:cubicBezTo>
                <a:cubicBezTo>
                  <a:pt x="6628" y="13723"/>
                  <a:pt x="6988" y="14671"/>
                  <a:pt x="7253" y="15638"/>
                </a:cubicBezTo>
                <a:cubicBezTo>
                  <a:pt x="7386" y="16093"/>
                  <a:pt x="7481" y="16566"/>
                  <a:pt x="7537" y="17059"/>
                </a:cubicBezTo>
                <a:cubicBezTo>
                  <a:pt x="7556" y="17457"/>
                  <a:pt x="7481" y="17969"/>
                  <a:pt x="7064" y="18121"/>
                </a:cubicBezTo>
                <a:cubicBezTo>
                  <a:pt x="6994" y="18147"/>
                  <a:pt x="6924" y="18158"/>
                  <a:pt x="6855" y="18158"/>
                </a:cubicBezTo>
                <a:cubicBezTo>
                  <a:pt x="6568" y="18158"/>
                  <a:pt x="6295" y="17959"/>
                  <a:pt x="6097" y="17761"/>
                </a:cubicBezTo>
                <a:cubicBezTo>
                  <a:pt x="5774" y="17438"/>
                  <a:pt x="5547" y="17059"/>
                  <a:pt x="5376" y="16642"/>
                </a:cubicBezTo>
                <a:cubicBezTo>
                  <a:pt x="4959" y="15619"/>
                  <a:pt x="4561" y="14595"/>
                  <a:pt x="4182" y="13571"/>
                </a:cubicBezTo>
                <a:cubicBezTo>
                  <a:pt x="3405" y="11505"/>
                  <a:pt x="2703" y="9401"/>
                  <a:pt x="2059" y="7278"/>
                </a:cubicBezTo>
                <a:cubicBezTo>
                  <a:pt x="1414" y="5154"/>
                  <a:pt x="846" y="3012"/>
                  <a:pt x="334" y="851"/>
                </a:cubicBezTo>
                <a:cubicBezTo>
                  <a:pt x="277" y="586"/>
                  <a:pt x="220" y="320"/>
                  <a:pt x="163" y="55"/>
                </a:cubicBezTo>
                <a:cubicBezTo>
                  <a:pt x="156" y="17"/>
                  <a:pt x="126" y="0"/>
                  <a:pt x="95"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12" name="Shape 212"/>
        <p:cNvGrpSpPr/>
        <p:nvPr/>
      </p:nvGrpSpPr>
      <p:grpSpPr>
        <a:xfrm>
          <a:off x="0" y="0"/>
          <a:ext cx="0" cy="0"/>
          <a:chOff x="0" y="0"/>
          <a:chExt cx="0" cy="0"/>
        </a:xfrm>
      </p:grpSpPr>
      <p:sp>
        <p:nvSpPr>
          <p:cNvPr id="213" name="Google Shape;213;p5"/>
          <p:cNvSpPr txBox="1"/>
          <p:nvPr>
            <p:ph idx="1" type="subTitle"/>
          </p:nvPr>
        </p:nvSpPr>
        <p:spPr>
          <a:xfrm>
            <a:off x="1944337" y="3168343"/>
            <a:ext cx="1532400" cy="4791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None/>
              <a:defRPr b="1" sz="1600">
                <a:latin typeface="Josefin Sans"/>
                <a:ea typeface="Josefin Sans"/>
                <a:cs typeface="Josefin Sans"/>
                <a:sym typeface="Josefin Sans"/>
              </a:defRPr>
            </a:lvl1pPr>
            <a:lvl2pPr lvl="1" rtl="0" algn="ctr">
              <a:lnSpc>
                <a:spcPct val="100000"/>
              </a:lnSpc>
              <a:spcBef>
                <a:spcPts val="0"/>
              </a:spcBef>
              <a:spcAft>
                <a:spcPts val="0"/>
              </a:spcAft>
              <a:buNone/>
              <a:defRPr b="1" sz="1600">
                <a:latin typeface="Josefin Sans"/>
                <a:ea typeface="Josefin Sans"/>
                <a:cs typeface="Josefin Sans"/>
                <a:sym typeface="Josefin Sans"/>
              </a:defRPr>
            </a:lvl2pPr>
            <a:lvl3pPr lvl="2" rtl="0" algn="ctr">
              <a:lnSpc>
                <a:spcPct val="100000"/>
              </a:lnSpc>
              <a:spcBef>
                <a:spcPts val="0"/>
              </a:spcBef>
              <a:spcAft>
                <a:spcPts val="0"/>
              </a:spcAft>
              <a:buNone/>
              <a:defRPr b="1" sz="1600">
                <a:latin typeface="Josefin Sans"/>
                <a:ea typeface="Josefin Sans"/>
                <a:cs typeface="Josefin Sans"/>
                <a:sym typeface="Josefin Sans"/>
              </a:defRPr>
            </a:lvl3pPr>
            <a:lvl4pPr lvl="3" rtl="0" algn="ctr">
              <a:lnSpc>
                <a:spcPct val="100000"/>
              </a:lnSpc>
              <a:spcBef>
                <a:spcPts val="0"/>
              </a:spcBef>
              <a:spcAft>
                <a:spcPts val="0"/>
              </a:spcAft>
              <a:buNone/>
              <a:defRPr b="1" sz="1600">
                <a:latin typeface="Josefin Sans"/>
                <a:ea typeface="Josefin Sans"/>
                <a:cs typeface="Josefin Sans"/>
                <a:sym typeface="Josefin Sans"/>
              </a:defRPr>
            </a:lvl4pPr>
            <a:lvl5pPr lvl="4" rtl="0" algn="ctr">
              <a:lnSpc>
                <a:spcPct val="100000"/>
              </a:lnSpc>
              <a:spcBef>
                <a:spcPts val="0"/>
              </a:spcBef>
              <a:spcAft>
                <a:spcPts val="0"/>
              </a:spcAft>
              <a:buNone/>
              <a:defRPr b="1" sz="1600">
                <a:latin typeface="Josefin Sans"/>
                <a:ea typeface="Josefin Sans"/>
                <a:cs typeface="Josefin Sans"/>
                <a:sym typeface="Josefin Sans"/>
              </a:defRPr>
            </a:lvl5pPr>
            <a:lvl6pPr lvl="5" rtl="0" algn="ctr">
              <a:lnSpc>
                <a:spcPct val="100000"/>
              </a:lnSpc>
              <a:spcBef>
                <a:spcPts val="0"/>
              </a:spcBef>
              <a:spcAft>
                <a:spcPts val="0"/>
              </a:spcAft>
              <a:buNone/>
              <a:defRPr b="1" sz="1600">
                <a:latin typeface="Josefin Sans"/>
                <a:ea typeface="Josefin Sans"/>
                <a:cs typeface="Josefin Sans"/>
                <a:sym typeface="Josefin Sans"/>
              </a:defRPr>
            </a:lvl6pPr>
            <a:lvl7pPr lvl="6" rtl="0" algn="ctr">
              <a:lnSpc>
                <a:spcPct val="100000"/>
              </a:lnSpc>
              <a:spcBef>
                <a:spcPts val="0"/>
              </a:spcBef>
              <a:spcAft>
                <a:spcPts val="0"/>
              </a:spcAft>
              <a:buNone/>
              <a:defRPr b="1" sz="1600">
                <a:latin typeface="Josefin Sans"/>
                <a:ea typeface="Josefin Sans"/>
                <a:cs typeface="Josefin Sans"/>
                <a:sym typeface="Josefin Sans"/>
              </a:defRPr>
            </a:lvl7pPr>
            <a:lvl8pPr lvl="7" rtl="0" algn="ctr">
              <a:lnSpc>
                <a:spcPct val="100000"/>
              </a:lnSpc>
              <a:spcBef>
                <a:spcPts val="0"/>
              </a:spcBef>
              <a:spcAft>
                <a:spcPts val="0"/>
              </a:spcAft>
              <a:buNone/>
              <a:defRPr b="1" sz="1600">
                <a:latin typeface="Josefin Sans"/>
                <a:ea typeface="Josefin Sans"/>
                <a:cs typeface="Josefin Sans"/>
                <a:sym typeface="Josefin Sans"/>
              </a:defRPr>
            </a:lvl8pPr>
            <a:lvl9pPr lvl="8" rtl="0" algn="ctr">
              <a:lnSpc>
                <a:spcPct val="100000"/>
              </a:lnSpc>
              <a:spcBef>
                <a:spcPts val="0"/>
              </a:spcBef>
              <a:spcAft>
                <a:spcPts val="0"/>
              </a:spcAft>
              <a:buNone/>
              <a:defRPr b="1" sz="1600">
                <a:latin typeface="Josefin Sans"/>
                <a:ea typeface="Josefin Sans"/>
                <a:cs typeface="Josefin Sans"/>
                <a:sym typeface="Josefin Sans"/>
              </a:defRPr>
            </a:lvl9pPr>
          </a:lstStyle>
          <a:p/>
        </p:txBody>
      </p:sp>
      <p:sp>
        <p:nvSpPr>
          <p:cNvPr id="214" name="Google Shape;214;p5"/>
          <p:cNvSpPr txBox="1"/>
          <p:nvPr>
            <p:ph idx="2" type="subTitle"/>
          </p:nvPr>
        </p:nvSpPr>
        <p:spPr>
          <a:xfrm>
            <a:off x="1381688" y="3559333"/>
            <a:ext cx="2657700" cy="1013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None/>
              <a:defRPr/>
            </a:lvl1pPr>
            <a:lvl2pPr lvl="1" rtl="0" algn="ctr">
              <a:lnSpc>
                <a:spcPct val="100000"/>
              </a:lnSpc>
              <a:spcBef>
                <a:spcPts val="0"/>
              </a:spcBef>
              <a:spcAft>
                <a:spcPts val="0"/>
              </a:spcAft>
              <a:buNone/>
              <a:defRPr/>
            </a:lvl2pPr>
            <a:lvl3pPr lvl="2" rtl="0" algn="ctr">
              <a:lnSpc>
                <a:spcPct val="100000"/>
              </a:lnSpc>
              <a:spcBef>
                <a:spcPts val="0"/>
              </a:spcBef>
              <a:spcAft>
                <a:spcPts val="0"/>
              </a:spcAft>
              <a:buNone/>
              <a:defRPr/>
            </a:lvl3pPr>
            <a:lvl4pPr lvl="3" rtl="0" algn="ctr">
              <a:lnSpc>
                <a:spcPct val="100000"/>
              </a:lnSpc>
              <a:spcBef>
                <a:spcPts val="0"/>
              </a:spcBef>
              <a:spcAft>
                <a:spcPts val="0"/>
              </a:spcAft>
              <a:buNone/>
              <a:defRPr/>
            </a:lvl4pPr>
            <a:lvl5pPr lvl="4" rtl="0" algn="ctr">
              <a:lnSpc>
                <a:spcPct val="100000"/>
              </a:lnSpc>
              <a:spcBef>
                <a:spcPts val="0"/>
              </a:spcBef>
              <a:spcAft>
                <a:spcPts val="0"/>
              </a:spcAft>
              <a:buNone/>
              <a:defRPr/>
            </a:lvl5pPr>
            <a:lvl6pPr lvl="5" rtl="0" algn="ctr">
              <a:lnSpc>
                <a:spcPct val="100000"/>
              </a:lnSpc>
              <a:spcBef>
                <a:spcPts val="0"/>
              </a:spcBef>
              <a:spcAft>
                <a:spcPts val="0"/>
              </a:spcAft>
              <a:buNone/>
              <a:defRPr/>
            </a:lvl6pPr>
            <a:lvl7pPr lvl="6" rtl="0" algn="ctr">
              <a:lnSpc>
                <a:spcPct val="100000"/>
              </a:lnSpc>
              <a:spcBef>
                <a:spcPts val="0"/>
              </a:spcBef>
              <a:spcAft>
                <a:spcPts val="0"/>
              </a:spcAft>
              <a:buNone/>
              <a:defRPr/>
            </a:lvl7pPr>
            <a:lvl8pPr lvl="7" rtl="0" algn="ctr">
              <a:lnSpc>
                <a:spcPct val="100000"/>
              </a:lnSpc>
              <a:spcBef>
                <a:spcPts val="0"/>
              </a:spcBef>
              <a:spcAft>
                <a:spcPts val="0"/>
              </a:spcAft>
              <a:buNone/>
              <a:defRPr/>
            </a:lvl8pPr>
            <a:lvl9pPr lvl="8" rtl="0" algn="ctr">
              <a:lnSpc>
                <a:spcPct val="100000"/>
              </a:lnSpc>
              <a:spcBef>
                <a:spcPts val="0"/>
              </a:spcBef>
              <a:spcAft>
                <a:spcPts val="0"/>
              </a:spcAft>
              <a:buNone/>
              <a:defRPr/>
            </a:lvl9pPr>
          </a:lstStyle>
          <a:p/>
        </p:txBody>
      </p:sp>
      <p:sp>
        <p:nvSpPr>
          <p:cNvPr id="215" name="Google Shape;215;p5"/>
          <p:cNvSpPr txBox="1"/>
          <p:nvPr>
            <p:ph idx="3" type="subTitle"/>
          </p:nvPr>
        </p:nvSpPr>
        <p:spPr>
          <a:xfrm flipH="1">
            <a:off x="5667265" y="3168343"/>
            <a:ext cx="1532400" cy="4791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None/>
              <a:defRPr b="1" sz="1600">
                <a:latin typeface="Josefin Sans"/>
                <a:ea typeface="Josefin Sans"/>
                <a:cs typeface="Josefin Sans"/>
                <a:sym typeface="Josefin Sans"/>
              </a:defRPr>
            </a:lvl1pPr>
            <a:lvl2pPr lvl="1" rtl="0" algn="ctr">
              <a:lnSpc>
                <a:spcPct val="100000"/>
              </a:lnSpc>
              <a:spcBef>
                <a:spcPts val="0"/>
              </a:spcBef>
              <a:spcAft>
                <a:spcPts val="0"/>
              </a:spcAft>
              <a:buNone/>
              <a:defRPr b="1" sz="1600">
                <a:latin typeface="Josefin Sans"/>
                <a:ea typeface="Josefin Sans"/>
                <a:cs typeface="Josefin Sans"/>
                <a:sym typeface="Josefin Sans"/>
              </a:defRPr>
            </a:lvl2pPr>
            <a:lvl3pPr lvl="2" rtl="0" algn="ctr">
              <a:lnSpc>
                <a:spcPct val="100000"/>
              </a:lnSpc>
              <a:spcBef>
                <a:spcPts val="0"/>
              </a:spcBef>
              <a:spcAft>
                <a:spcPts val="0"/>
              </a:spcAft>
              <a:buNone/>
              <a:defRPr b="1" sz="1600">
                <a:latin typeface="Josefin Sans"/>
                <a:ea typeface="Josefin Sans"/>
                <a:cs typeface="Josefin Sans"/>
                <a:sym typeface="Josefin Sans"/>
              </a:defRPr>
            </a:lvl3pPr>
            <a:lvl4pPr lvl="3" rtl="0" algn="ctr">
              <a:lnSpc>
                <a:spcPct val="100000"/>
              </a:lnSpc>
              <a:spcBef>
                <a:spcPts val="0"/>
              </a:spcBef>
              <a:spcAft>
                <a:spcPts val="0"/>
              </a:spcAft>
              <a:buNone/>
              <a:defRPr b="1" sz="1600">
                <a:latin typeface="Josefin Sans"/>
                <a:ea typeface="Josefin Sans"/>
                <a:cs typeface="Josefin Sans"/>
                <a:sym typeface="Josefin Sans"/>
              </a:defRPr>
            </a:lvl4pPr>
            <a:lvl5pPr lvl="4" rtl="0" algn="ctr">
              <a:lnSpc>
                <a:spcPct val="100000"/>
              </a:lnSpc>
              <a:spcBef>
                <a:spcPts val="0"/>
              </a:spcBef>
              <a:spcAft>
                <a:spcPts val="0"/>
              </a:spcAft>
              <a:buNone/>
              <a:defRPr b="1" sz="1600">
                <a:latin typeface="Josefin Sans"/>
                <a:ea typeface="Josefin Sans"/>
                <a:cs typeface="Josefin Sans"/>
                <a:sym typeface="Josefin Sans"/>
              </a:defRPr>
            </a:lvl5pPr>
            <a:lvl6pPr lvl="5" rtl="0" algn="ctr">
              <a:lnSpc>
                <a:spcPct val="100000"/>
              </a:lnSpc>
              <a:spcBef>
                <a:spcPts val="0"/>
              </a:spcBef>
              <a:spcAft>
                <a:spcPts val="0"/>
              </a:spcAft>
              <a:buNone/>
              <a:defRPr b="1" sz="1600">
                <a:latin typeface="Josefin Sans"/>
                <a:ea typeface="Josefin Sans"/>
                <a:cs typeface="Josefin Sans"/>
                <a:sym typeface="Josefin Sans"/>
              </a:defRPr>
            </a:lvl6pPr>
            <a:lvl7pPr lvl="6" rtl="0" algn="ctr">
              <a:lnSpc>
                <a:spcPct val="100000"/>
              </a:lnSpc>
              <a:spcBef>
                <a:spcPts val="0"/>
              </a:spcBef>
              <a:spcAft>
                <a:spcPts val="0"/>
              </a:spcAft>
              <a:buNone/>
              <a:defRPr b="1" sz="1600">
                <a:latin typeface="Josefin Sans"/>
                <a:ea typeface="Josefin Sans"/>
                <a:cs typeface="Josefin Sans"/>
                <a:sym typeface="Josefin Sans"/>
              </a:defRPr>
            </a:lvl7pPr>
            <a:lvl8pPr lvl="7" rtl="0" algn="ctr">
              <a:lnSpc>
                <a:spcPct val="100000"/>
              </a:lnSpc>
              <a:spcBef>
                <a:spcPts val="0"/>
              </a:spcBef>
              <a:spcAft>
                <a:spcPts val="0"/>
              </a:spcAft>
              <a:buNone/>
              <a:defRPr b="1" sz="1600">
                <a:latin typeface="Josefin Sans"/>
                <a:ea typeface="Josefin Sans"/>
                <a:cs typeface="Josefin Sans"/>
                <a:sym typeface="Josefin Sans"/>
              </a:defRPr>
            </a:lvl8pPr>
            <a:lvl9pPr lvl="8" rtl="0" algn="ctr">
              <a:lnSpc>
                <a:spcPct val="100000"/>
              </a:lnSpc>
              <a:spcBef>
                <a:spcPts val="0"/>
              </a:spcBef>
              <a:spcAft>
                <a:spcPts val="0"/>
              </a:spcAft>
              <a:buNone/>
              <a:defRPr b="1" sz="1600">
                <a:latin typeface="Josefin Sans"/>
                <a:ea typeface="Josefin Sans"/>
                <a:cs typeface="Josefin Sans"/>
                <a:sym typeface="Josefin Sans"/>
              </a:defRPr>
            </a:lvl9pPr>
          </a:lstStyle>
          <a:p/>
        </p:txBody>
      </p:sp>
      <p:sp>
        <p:nvSpPr>
          <p:cNvPr id="216" name="Google Shape;216;p5"/>
          <p:cNvSpPr txBox="1"/>
          <p:nvPr>
            <p:ph idx="4" type="subTitle"/>
          </p:nvPr>
        </p:nvSpPr>
        <p:spPr>
          <a:xfrm flipH="1">
            <a:off x="5104613" y="3559333"/>
            <a:ext cx="2657700" cy="1013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None/>
              <a:defRPr/>
            </a:lvl1pPr>
            <a:lvl2pPr lvl="1" rtl="0" algn="ctr">
              <a:lnSpc>
                <a:spcPct val="100000"/>
              </a:lnSpc>
              <a:spcBef>
                <a:spcPts val="0"/>
              </a:spcBef>
              <a:spcAft>
                <a:spcPts val="0"/>
              </a:spcAft>
              <a:buNone/>
              <a:defRPr/>
            </a:lvl2pPr>
            <a:lvl3pPr lvl="2" rtl="0" algn="ctr">
              <a:lnSpc>
                <a:spcPct val="100000"/>
              </a:lnSpc>
              <a:spcBef>
                <a:spcPts val="0"/>
              </a:spcBef>
              <a:spcAft>
                <a:spcPts val="0"/>
              </a:spcAft>
              <a:buNone/>
              <a:defRPr/>
            </a:lvl3pPr>
            <a:lvl4pPr lvl="3" rtl="0" algn="ctr">
              <a:lnSpc>
                <a:spcPct val="100000"/>
              </a:lnSpc>
              <a:spcBef>
                <a:spcPts val="0"/>
              </a:spcBef>
              <a:spcAft>
                <a:spcPts val="0"/>
              </a:spcAft>
              <a:buNone/>
              <a:defRPr/>
            </a:lvl4pPr>
            <a:lvl5pPr lvl="4" rtl="0" algn="ctr">
              <a:lnSpc>
                <a:spcPct val="100000"/>
              </a:lnSpc>
              <a:spcBef>
                <a:spcPts val="0"/>
              </a:spcBef>
              <a:spcAft>
                <a:spcPts val="0"/>
              </a:spcAft>
              <a:buNone/>
              <a:defRPr/>
            </a:lvl5pPr>
            <a:lvl6pPr lvl="5" rtl="0" algn="ctr">
              <a:lnSpc>
                <a:spcPct val="100000"/>
              </a:lnSpc>
              <a:spcBef>
                <a:spcPts val="0"/>
              </a:spcBef>
              <a:spcAft>
                <a:spcPts val="0"/>
              </a:spcAft>
              <a:buNone/>
              <a:defRPr/>
            </a:lvl6pPr>
            <a:lvl7pPr lvl="6" rtl="0" algn="ctr">
              <a:lnSpc>
                <a:spcPct val="100000"/>
              </a:lnSpc>
              <a:spcBef>
                <a:spcPts val="0"/>
              </a:spcBef>
              <a:spcAft>
                <a:spcPts val="0"/>
              </a:spcAft>
              <a:buNone/>
              <a:defRPr/>
            </a:lvl7pPr>
            <a:lvl8pPr lvl="7" rtl="0" algn="ctr">
              <a:lnSpc>
                <a:spcPct val="100000"/>
              </a:lnSpc>
              <a:spcBef>
                <a:spcPts val="0"/>
              </a:spcBef>
              <a:spcAft>
                <a:spcPts val="0"/>
              </a:spcAft>
              <a:buNone/>
              <a:defRPr/>
            </a:lvl8pPr>
            <a:lvl9pPr lvl="8" rtl="0" algn="ctr">
              <a:lnSpc>
                <a:spcPct val="100000"/>
              </a:lnSpc>
              <a:spcBef>
                <a:spcPts val="0"/>
              </a:spcBef>
              <a:spcAft>
                <a:spcPts val="0"/>
              </a:spcAft>
              <a:buNone/>
              <a:defRPr/>
            </a:lvl9pPr>
          </a:lstStyle>
          <a:p/>
        </p:txBody>
      </p:sp>
      <p:pic>
        <p:nvPicPr>
          <p:cNvPr id="217" name="Google Shape;217;p5"/>
          <p:cNvPicPr preferRelativeResize="0"/>
          <p:nvPr/>
        </p:nvPicPr>
        <p:blipFill>
          <a:blip r:embed="rId2">
            <a:alphaModFix amt="47000"/>
          </a:blip>
          <a:stretch>
            <a:fillRect/>
          </a:stretch>
        </p:blipFill>
        <p:spPr>
          <a:xfrm rot="4139108">
            <a:off x="-1716814" y="3950736"/>
            <a:ext cx="2989903" cy="2468227"/>
          </a:xfrm>
          <a:prstGeom prst="rect">
            <a:avLst/>
          </a:prstGeom>
          <a:noFill/>
          <a:ln>
            <a:noFill/>
          </a:ln>
        </p:spPr>
      </p:pic>
      <p:grpSp>
        <p:nvGrpSpPr>
          <p:cNvPr id="218" name="Google Shape;218;p5"/>
          <p:cNvGrpSpPr/>
          <p:nvPr/>
        </p:nvGrpSpPr>
        <p:grpSpPr>
          <a:xfrm rot="-987768">
            <a:off x="-414533" y="3230134"/>
            <a:ext cx="1344359" cy="1995308"/>
            <a:chOff x="272875" y="1527563"/>
            <a:chExt cx="255950" cy="455000"/>
          </a:xfrm>
        </p:grpSpPr>
        <p:sp>
          <p:nvSpPr>
            <p:cNvPr id="219" name="Google Shape;219;p5"/>
            <p:cNvSpPr/>
            <p:nvPr/>
          </p:nvSpPr>
          <p:spPr>
            <a:xfrm>
              <a:off x="471925" y="1963988"/>
              <a:ext cx="26575" cy="18575"/>
            </a:xfrm>
            <a:custGeom>
              <a:rect b="b" l="l" r="r" t="t"/>
              <a:pathLst>
                <a:path extrusionOk="0" h="743" w="1063">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5"/>
            <p:cNvSpPr/>
            <p:nvPr/>
          </p:nvSpPr>
          <p:spPr>
            <a:xfrm>
              <a:off x="366725" y="1787738"/>
              <a:ext cx="29875" cy="22300"/>
            </a:xfrm>
            <a:custGeom>
              <a:rect b="b" l="l" r="r" t="t"/>
              <a:pathLst>
                <a:path extrusionOk="0" h="892" w="1195">
                  <a:moveTo>
                    <a:pt x="607" y="1"/>
                  </a:moveTo>
                  <a:cubicBezTo>
                    <a:pt x="0" y="1"/>
                    <a:pt x="0" y="892"/>
                    <a:pt x="607" y="892"/>
                  </a:cubicBezTo>
                  <a:cubicBezTo>
                    <a:pt x="1194" y="892"/>
                    <a:pt x="1194" y="1"/>
                    <a:pt x="607"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5"/>
            <p:cNvSpPr/>
            <p:nvPr/>
          </p:nvSpPr>
          <p:spPr>
            <a:xfrm>
              <a:off x="380450" y="1835613"/>
              <a:ext cx="9975" cy="8550"/>
            </a:xfrm>
            <a:custGeom>
              <a:rect b="b" l="l" r="r" t="t"/>
              <a:pathLst>
                <a:path extrusionOk="0" h="342" w="399">
                  <a:moveTo>
                    <a:pt x="209" y="1"/>
                  </a:moveTo>
                  <a:cubicBezTo>
                    <a:pt x="1" y="38"/>
                    <a:pt x="1" y="323"/>
                    <a:pt x="209" y="342"/>
                  </a:cubicBezTo>
                  <a:cubicBezTo>
                    <a:pt x="399" y="323"/>
                    <a:pt x="399" y="38"/>
                    <a:pt x="209"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5"/>
            <p:cNvSpPr/>
            <p:nvPr/>
          </p:nvSpPr>
          <p:spPr>
            <a:xfrm>
              <a:off x="416475" y="1837513"/>
              <a:ext cx="5700" cy="4750"/>
            </a:xfrm>
            <a:custGeom>
              <a:rect b="b" l="l" r="r" t="t"/>
              <a:pathLst>
                <a:path extrusionOk="0" h="190" w="228">
                  <a:moveTo>
                    <a:pt x="114" y="0"/>
                  </a:moveTo>
                  <a:cubicBezTo>
                    <a:pt x="0" y="19"/>
                    <a:pt x="0" y="171"/>
                    <a:pt x="114" y="190"/>
                  </a:cubicBezTo>
                  <a:cubicBezTo>
                    <a:pt x="228" y="171"/>
                    <a:pt x="228" y="19"/>
                    <a:pt x="11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5"/>
            <p:cNvSpPr/>
            <p:nvPr/>
          </p:nvSpPr>
          <p:spPr>
            <a:xfrm>
              <a:off x="415525" y="1877788"/>
              <a:ext cx="7600" cy="10675"/>
            </a:xfrm>
            <a:custGeom>
              <a:rect b="b" l="l" r="r" t="t"/>
              <a:pathLst>
                <a:path extrusionOk="0" h="427" w="304">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5"/>
            <p:cNvSpPr/>
            <p:nvPr/>
          </p:nvSpPr>
          <p:spPr>
            <a:xfrm>
              <a:off x="432600" y="1937038"/>
              <a:ext cx="10450" cy="8075"/>
            </a:xfrm>
            <a:custGeom>
              <a:rect b="b" l="l" r="r" t="t"/>
              <a:pathLst>
                <a:path extrusionOk="0" h="323" w="418">
                  <a:moveTo>
                    <a:pt x="209" y="0"/>
                  </a:moveTo>
                  <a:cubicBezTo>
                    <a:pt x="0" y="0"/>
                    <a:pt x="0" y="323"/>
                    <a:pt x="209" y="323"/>
                  </a:cubicBezTo>
                  <a:cubicBezTo>
                    <a:pt x="417" y="323"/>
                    <a:pt x="417" y="0"/>
                    <a:pt x="209"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5"/>
            <p:cNvSpPr/>
            <p:nvPr/>
          </p:nvSpPr>
          <p:spPr>
            <a:xfrm>
              <a:off x="452025" y="1974938"/>
              <a:ext cx="9500" cy="7150"/>
            </a:xfrm>
            <a:custGeom>
              <a:rect b="b" l="l" r="r" t="t"/>
              <a:pathLst>
                <a:path extrusionOk="0" h="286" w="380">
                  <a:moveTo>
                    <a:pt x="190" y="1"/>
                  </a:moveTo>
                  <a:cubicBezTo>
                    <a:pt x="0" y="1"/>
                    <a:pt x="0" y="285"/>
                    <a:pt x="190" y="285"/>
                  </a:cubicBezTo>
                  <a:cubicBezTo>
                    <a:pt x="379" y="285"/>
                    <a:pt x="379" y="1"/>
                    <a:pt x="190"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5"/>
            <p:cNvSpPr/>
            <p:nvPr/>
          </p:nvSpPr>
          <p:spPr>
            <a:xfrm>
              <a:off x="472875" y="1918538"/>
              <a:ext cx="19925" cy="15200"/>
            </a:xfrm>
            <a:custGeom>
              <a:rect b="b" l="l" r="r" t="t"/>
              <a:pathLst>
                <a:path extrusionOk="0" h="608" w="797">
                  <a:moveTo>
                    <a:pt x="398" y="1"/>
                  </a:moveTo>
                  <a:cubicBezTo>
                    <a:pt x="0" y="1"/>
                    <a:pt x="0" y="608"/>
                    <a:pt x="398" y="608"/>
                  </a:cubicBezTo>
                  <a:cubicBezTo>
                    <a:pt x="797" y="608"/>
                    <a:pt x="797" y="1"/>
                    <a:pt x="398"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5"/>
            <p:cNvSpPr/>
            <p:nvPr/>
          </p:nvSpPr>
          <p:spPr>
            <a:xfrm>
              <a:off x="444900" y="1890113"/>
              <a:ext cx="16150" cy="11875"/>
            </a:xfrm>
            <a:custGeom>
              <a:rect b="b" l="l" r="r" t="t"/>
              <a:pathLst>
                <a:path extrusionOk="0" h="475" w="646">
                  <a:moveTo>
                    <a:pt x="323" y="1"/>
                  </a:moveTo>
                  <a:cubicBezTo>
                    <a:pt x="1" y="1"/>
                    <a:pt x="1" y="475"/>
                    <a:pt x="323" y="475"/>
                  </a:cubicBezTo>
                  <a:cubicBezTo>
                    <a:pt x="645" y="475"/>
                    <a:pt x="645" y="1"/>
                    <a:pt x="32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5"/>
            <p:cNvSpPr/>
            <p:nvPr/>
          </p:nvSpPr>
          <p:spPr>
            <a:xfrm>
              <a:off x="398475" y="1905288"/>
              <a:ext cx="11875" cy="11400"/>
            </a:xfrm>
            <a:custGeom>
              <a:rect b="b" l="l" r="r" t="t"/>
              <a:pathLst>
                <a:path extrusionOk="0" h="456" w="475">
                  <a:moveTo>
                    <a:pt x="228" y="0"/>
                  </a:moveTo>
                  <a:cubicBezTo>
                    <a:pt x="0" y="57"/>
                    <a:pt x="0" y="398"/>
                    <a:pt x="228" y="455"/>
                  </a:cubicBezTo>
                  <a:cubicBezTo>
                    <a:pt x="474" y="398"/>
                    <a:pt x="474" y="57"/>
                    <a:pt x="228"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5"/>
            <p:cNvSpPr/>
            <p:nvPr/>
          </p:nvSpPr>
          <p:spPr>
            <a:xfrm>
              <a:off x="454400" y="1849363"/>
              <a:ext cx="11850" cy="11400"/>
            </a:xfrm>
            <a:custGeom>
              <a:rect b="b" l="l" r="r" t="t"/>
              <a:pathLst>
                <a:path extrusionOk="0" h="456" w="474">
                  <a:moveTo>
                    <a:pt x="246" y="0"/>
                  </a:moveTo>
                  <a:cubicBezTo>
                    <a:pt x="0" y="57"/>
                    <a:pt x="0" y="398"/>
                    <a:pt x="246" y="455"/>
                  </a:cubicBezTo>
                  <a:cubicBezTo>
                    <a:pt x="474" y="398"/>
                    <a:pt x="474" y="57"/>
                    <a:pt x="24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5"/>
            <p:cNvSpPr/>
            <p:nvPr/>
          </p:nvSpPr>
          <p:spPr>
            <a:xfrm>
              <a:off x="428800" y="1830863"/>
              <a:ext cx="14725" cy="11400"/>
            </a:xfrm>
            <a:custGeom>
              <a:rect b="b" l="l" r="r" t="t"/>
              <a:pathLst>
                <a:path extrusionOk="0" h="456" w="589">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5"/>
            <p:cNvSpPr/>
            <p:nvPr/>
          </p:nvSpPr>
          <p:spPr>
            <a:xfrm>
              <a:off x="440175" y="1765463"/>
              <a:ext cx="18025" cy="14725"/>
            </a:xfrm>
            <a:custGeom>
              <a:rect b="b" l="l" r="r" t="t"/>
              <a:pathLst>
                <a:path extrusionOk="0" h="589" w="721">
                  <a:moveTo>
                    <a:pt x="361" y="1"/>
                  </a:moveTo>
                  <a:cubicBezTo>
                    <a:pt x="0" y="20"/>
                    <a:pt x="0" y="551"/>
                    <a:pt x="361" y="589"/>
                  </a:cubicBezTo>
                  <a:cubicBezTo>
                    <a:pt x="721" y="551"/>
                    <a:pt x="721" y="20"/>
                    <a:pt x="36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5"/>
            <p:cNvSpPr/>
            <p:nvPr/>
          </p:nvSpPr>
          <p:spPr>
            <a:xfrm>
              <a:off x="385200" y="1777313"/>
              <a:ext cx="15650" cy="13300"/>
            </a:xfrm>
            <a:custGeom>
              <a:rect b="b" l="l" r="r" t="t"/>
              <a:pathLst>
                <a:path extrusionOk="0" h="532" w="626">
                  <a:moveTo>
                    <a:pt x="323" y="1"/>
                  </a:moveTo>
                  <a:cubicBezTo>
                    <a:pt x="0" y="39"/>
                    <a:pt x="0" y="494"/>
                    <a:pt x="323" y="532"/>
                  </a:cubicBezTo>
                  <a:cubicBezTo>
                    <a:pt x="626" y="494"/>
                    <a:pt x="626" y="39"/>
                    <a:pt x="32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5"/>
            <p:cNvSpPr/>
            <p:nvPr/>
          </p:nvSpPr>
          <p:spPr>
            <a:xfrm>
              <a:off x="399875" y="1703388"/>
              <a:ext cx="16150" cy="11875"/>
            </a:xfrm>
            <a:custGeom>
              <a:rect b="b" l="l" r="r" t="t"/>
              <a:pathLst>
                <a:path extrusionOk="0" h="475" w="646">
                  <a:moveTo>
                    <a:pt x="323" y="1"/>
                  </a:moveTo>
                  <a:cubicBezTo>
                    <a:pt x="1" y="1"/>
                    <a:pt x="1" y="474"/>
                    <a:pt x="323" y="474"/>
                  </a:cubicBezTo>
                  <a:cubicBezTo>
                    <a:pt x="646" y="474"/>
                    <a:pt x="646" y="1"/>
                    <a:pt x="32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5"/>
            <p:cNvSpPr/>
            <p:nvPr/>
          </p:nvSpPr>
          <p:spPr>
            <a:xfrm>
              <a:off x="354400" y="1709538"/>
              <a:ext cx="17550" cy="14250"/>
            </a:xfrm>
            <a:custGeom>
              <a:rect b="b" l="l" r="r" t="t"/>
              <a:pathLst>
                <a:path extrusionOk="0" h="570" w="702">
                  <a:moveTo>
                    <a:pt x="341" y="1"/>
                  </a:moveTo>
                  <a:cubicBezTo>
                    <a:pt x="0" y="20"/>
                    <a:pt x="0" y="532"/>
                    <a:pt x="341" y="570"/>
                  </a:cubicBezTo>
                  <a:cubicBezTo>
                    <a:pt x="702" y="532"/>
                    <a:pt x="702" y="20"/>
                    <a:pt x="34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5"/>
            <p:cNvSpPr/>
            <p:nvPr/>
          </p:nvSpPr>
          <p:spPr>
            <a:xfrm>
              <a:off x="338275" y="1701963"/>
              <a:ext cx="19450" cy="14250"/>
            </a:xfrm>
            <a:custGeom>
              <a:rect b="b" l="l" r="r" t="t"/>
              <a:pathLst>
                <a:path extrusionOk="0" h="570" w="778">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5"/>
            <p:cNvSpPr/>
            <p:nvPr/>
          </p:nvSpPr>
          <p:spPr>
            <a:xfrm>
              <a:off x="388050" y="1631363"/>
              <a:ext cx="17550" cy="13750"/>
            </a:xfrm>
            <a:custGeom>
              <a:rect b="b" l="l" r="r" t="t"/>
              <a:pathLst>
                <a:path extrusionOk="0" h="550" w="702">
                  <a:moveTo>
                    <a:pt x="360" y="0"/>
                  </a:moveTo>
                  <a:cubicBezTo>
                    <a:pt x="0" y="0"/>
                    <a:pt x="0" y="550"/>
                    <a:pt x="360" y="550"/>
                  </a:cubicBezTo>
                  <a:cubicBezTo>
                    <a:pt x="701" y="550"/>
                    <a:pt x="701" y="0"/>
                    <a:pt x="360"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5"/>
            <p:cNvSpPr/>
            <p:nvPr/>
          </p:nvSpPr>
          <p:spPr>
            <a:xfrm>
              <a:off x="297525" y="1637988"/>
              <a:ext cx="18975" cy="14725"/>
            </a:xfrm>
            <a:custGeom>
              <a:rect b="b" l="l" r="r" t="t"/>
              <a:pathLst>
                <a:path extrusionOk="0" h="589" w="759">
                  <a:moveTo>
                    <a:pt x="379" y="0"/>
                  </a:moveTo>
                  <a:cubicBezTo>
                    <a:pt x="0" y="0"/>
                    <a:pt x="0" y="588"/>
                    <a:pt x="379" y="588"/>
                  </a:cubicBezTo>
                  <a:cubicBezTo>
                    <a:pt x="759" y="588"/>
                    <a:pt x="759" y="0"/>
                    <a:pt x="379"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5"/>
            <p:cNvSpPr/>
            <p:nvPr/>
          </p:nvSpPr>
          <p:spPr>
            <a:xfrm>
              <a:off x="356275" y="1585363"/>
              <a:ext cx="20875" cy="15675"/>
            </a:xfrm>
            <a:custGeom>
              <a:rect b="b" l="l" r="r" t="t"/>
              <a:pathLst>
                <a:path extrusionOk="0" h="627" w="835">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5"/>
            <p:cNvSpPr/>
            <p:nvPr/>
          </p:nvSpPr>
          <p:spPr>
            <a:xfrm>
              <a:off x="311750" y="1588238"/>
              <a:ext cx="12800" cy="9500"/>
            </a:xfrm>
            <a:custGeom>
              <a:rect b="b" l="l" r="r" t="t"/>
              <a:pathLst>
                <a:path extrusionOk="0" h="380" w="512">
                  <a:moveTo>
                    <a:pt x="265" y="0"/>
                  </a:moveTo>
                  <a:cubicBezTo>
                    <a:pt x="0" y="0"/>
                    <a:pt x="0" y="379"/>
                    <a:pt x="265" y="379"/>
                  </a:cubicBezTo>
                  <a:cubicBezTo>
                    <a:pt x="512" y="379"/>
                    <a:pt x="512" y="0"/>
                    <a:pt x="265"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5"/>
            <p:cNvSpPr/>
            <p:nvPr/>
          </p:nvSpPr>
          <p:spPr>
            <a:xfrm>
              <a:off x="285675" y="1574488"/>
              <a:ext cx="20400" cy="15175"/>
            </a:xfrm>
            <a:custGeom>
              <a:rect b="b" l="l" r="r" t="t"/>
              <a:pathLst>
                <a:path extrusionOk="0" h="607" w="816">
                  <a:moveTo>
                    <a:pt x="398" y="0"/>
                  </a:moveTo>
                  <a:cubicBezTo>
                    <a:pt x="0" y="0"/>
                    <a:pt x="0" y="607"/>
                    <a:pt x="398" y="607"/>
                  </a:cubicBezTo>
                  <a:cubicBezTo>
                    <a:pt x="816" y="607"/>
                    <a:pt x="816" y="0"/>
                    <a:pt x="398"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5"/>
            <p:cNvSpPr/>
            <p:nvPr/>
          </p:nvSpPr>
          <p:spPr>
            <a:xfrm>
              <a:off x="354400" y="1551263"/>
              <a:ext cx="9975" cy="8550"/>
            </a:xfrm>
            <a:custGeom>
              <a:rect b="b" l="l" r="r" t="t"/>
              <a:pathLst>
                <a:path extrusionOk="0" h="342" w="399">
                  <a:moveTo>
                    <a:pt x="209" y="0"/>
                  </a:moveTo>
                  <a:cubicBezTo>
                    <a:pt x="0" y="38"/>
                    <a:pt x="0" y="323"/>
                    <a:pt x="209" y="342"/>
                  </a:cubicBezTo>
                  <a:cubicBezTo>
                    <a:pt x="398" y="323"/>
                    <a:pt x="398" y="38"/>
                    <a:pt x="209"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5"/>
            <p:cNvSpPr/>
            <p:nvPr/>
          </p:nvSpPr>
          <p:spPr>
            <a:xfrm>
              <a:off x="337800" y="1527563"/>
              <a:ext cx="13300" cy="11400"/>
            </a:xfrm>
            <a:custGeom>
              <a:rect b="b" l="l" r="r" t="t"/>
              <a:pathLst>
                <a:path extrusionOk="0" h="456" w="532">
                  <a:moveTo>
                    <a:pt x="266" y="1"/>
                  </a:moveTo>
                  <a:cubicBezTo>
                    <a:pt x="1" y="38"/>
                    <a:pt x="1" y="418"/>
                    <a:pt x="266" y="455"/>
                  </a:cubicBezTo>
                  <a:cubicBezTo>
                    <a:pt x="531" y="418"/>
                    <a:pt x="531" y="38"/>
                    <a:pt x="266"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5"/>
            <p:cNvSpPr/>
            <p:nvPr/>
          </p:nvSpPr>
          <p:spPr>
            <a:xfrm>
              <a:off x="272875" y="1700063"/>
              <a:ext cx="23250" cy="18050"/>
            </a:xfrm>
            <a:custGeom>
              <a:rect b="b" l="l" r="r" t="t"/>
              <a:pathLst>
                <a:path extrusionOk="0" h="722" w="930">
                  <a:moveTo>
                    <a:pt x="474" y="1"/>
                  </a:moveTo>
                  <a:cubicBezTo>
                    <a:pt x="0" y="1"/>
                    <a:pt x="0" y="721"/>
                    <a:pt x="474" y="721"/>
                  </a:cubicBezTo>
                  <a:cubicBezTo>
                    <a:pt x="929" y="721"/>
                    <a:pt x="929" y="1"/>
                    <a:pt x="474"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5"/>
            <p:cNvSpPr/>
            <p:nvPr/>
          </p:nvSpPr>
          <p:spPr>
            <a:xfrm>
              <a:off x="507000" y="1726138"/>
              <a:ext cx="3800" cy="3350"/>
            </a:xfrm>
            <a:custGeom>
              <a:rect b="b" l="l" r="r" t="t"/>
              <a:pathLst>
                <a:path extrusionOk="0" h="134" w="152">
                  <a:moveTo>
                    <a:pt x="76" y="0"/>
                  </a:moveTo>
                  <a:cubicBezTo>
                    <a:pt x="0" y="0"/>
                    <a:pt x="0" y="114"/>
                    <a:pt x="76" y="133"/>
                  </a:cubicBezTo>
                  <a:cubicBezTo>
                    <a:pt x="152" y="114"/>
                    <a:pt x="152" y="0"/>
                    <a:pt x="7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5"/>
            <p:cNvSpPr/>
            <p:nvPr/>
          </p:nvSpPr>
          <p:spPr>
            <a:xfrm>
              <a:off x="485200" y="1780638"/>
              <a:ext cx="18025" cy="13775"/>
            </a:xfrm>
            <a:custGeom>
              <a:rect b="b" l="l" r="r" t="t"/>
              <a:pathLst>
                <a:path extrusionOk="0" h="551" w="721">
                  <a:moveTo>
                    <a:pt x="360" y="1"/>
                  </a:moveTo>
                  <a:cubicBezTo>
                    <a:pt x="0" y="1"/>
                    <a:pt x="0" y="550"/>
                    <a:pt x="360" y="550"/>
                  </a:cubicBezTo>
                  <a:cubicBezTo>
                    <a:pt x="721" y="550"/>
                    <a:pt x="721" y="1"/>
                    <a:pt x="360"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5"/>
            <p:cNvSpPr/>
            <p:nvPr/>
          </p:nvSpPr>
          <p:spPr>
            <a:xfrm>
              <a:off x="502250" y="1829463"/>
              <a:ext cx="9500" cy="6175"/>
            </a:xfrm>
            <a:custGeom>
              <a:rect b="b" l="l" r="r" t="t"/>
              <a:pathLst>
                <a:path extrusionOk="0" h="247" w="38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5"/>
            <p:cNvSpPr/>
            <p:nvPr/>
          </p:nvSpPr>
          <p:spPr>
            <a:xfrm>
              <a:off x="504150" y="1867838"/>
              <a:ext cx="24675" cy="18975"/>
            </a:xfrm>
            <a:custGeom>
              <a:rect b="b" l="l" r="r" t="t"/>
              <a:pathLst>
                <a:path extrusionOk="0" h="759" w="987">
                  <a:moveTo>
                    <a:pt x="493" y="1"/>
                  </a:moveTo>
                  <a:cubicBezTo>
                    <a:pt x="1" y="1"/>
                    <a:pt x="1" y="759"/>
                    <a:pt x="493" y="759"/>
                  </a:cubicBezTo>
                  <a:cubicBezTo>
                    <a:pt x="986" y="759"/>
                    <a:pt x="986" y="1"/>
                    <a:pt x="49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5"/>
            <p:cNvSpPr/>
            <p:nvPr/>
          </p:nvSpPr>
          <p:spPr>
            <a:xfrm>
              <a:off x="360075" y="1880163"/>
              <a:ext cx="20875" cy="17075"/>
            </a:xfrm>
            <a:custGeom>
              <a:rect b="b" l="l" r="r" t="t"/>
              <a:pathLst>
                <a:path extrusionOk="0" h="683" w="835">
                  <a:moveTo>
                    <a:pt x="418" y="0"/>
                  </a:moveTo>
                  <a:cubicBezTo>
                    <a:pt x="1" y="38"/>
                    <a:pt x="1" y="645"/>
                    <a:pt x="418" y="683"/>
                  </a:cubicBezTo>
                  <a:cubicBezTo>
                    <a:pt x="835" y="645"/>
                    <a:pt x="835" y="38"/>
                    <a:pt x="418"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5"/>
            <p:cNvSpPr/>
            <p:nvPr/>
          </p:nvSpPr>
          <p:spPr>
            <a:xfrm>
              <a:off x="319325" y="1860263"/>
              <a:ext cx="16125" cy="12350"/>
            </a:xfrm>
            <a:custGeom>
              <a:rect b="b" l="l" r="r" t="t"/>
              <a:pathLst>
                <a:path extrusionOk="0" h="494" w="645">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5"/>
            <p:cNvSpPr/>
            <p:nvPr/>
          </p:nvSpPr>
          <p:spPr>
            <a:xfrm>
              <a:off x="325475" y="1808138"/>
              <a:ext cx="15675" cy="11850"/>
            </a:xfrm>
            <a:custGeom>
              <a:rect b="b" l="l" r="r" t="t"/>
              <a:pathLst>
                <a:path extrusionOk="0" h="474" w="627">
                  <a:moveTo>
                    <a:pt x="304" y="0"/>
                  </a:moveTo>
                  <a:cubicBezTo>
                    <a:pt x="1" y="0"/>
                    <a:pt x="1" y="474"/>
                    <a:pt x="304" y="474"/>
                  </a:cubicBezTo>
                  <a:cubicBezTo>
                    <a:pt x="626" y="474"/>
                    <a:pt x="626" y="0"/>
                    <a:pt x="30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5"/>
            <p:cNvSpPr/>
            <p:nvPr/>
          </p:nvSpPr>
          <p:spPr>
            <a:xfrm>
              <a:off x="298950" y="1787738"/>
              <a:ext cx="8550" cy="7150"/>
            </a:xfrm>
            <a:custGeom>
              <a:rect b="b" l="l" r="r" t="t"/>
              <a:pathLst>
                <a:path extrusionOk="0" h="286" w="342">
                  <a:moveTo>
                    <a:pt x="171" y="1"/>
                  </a:moveTo>
                  <a:cubicBezTo>
                    <a:pt x="0" y="20"/>
                    <a:pt x="0" y="266"/>
                    <a:pt x="171" y="285"/>
                  </a:cubicBezTo>
                  <a:cubicBezTo>
                    <a:pt x="341" y="266"/>
                    <a:pt x="341" y="20"/>
                    <a:pt x="17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5"/>
            <p:cNvSpPr/>
            <p:nvPr/>
          </p:nvSpPr>
          <p:spPr>
            <a:xfrm>
              <a:off x="445850" y="1622338"/>
              <a:ext cx="21825" cy="16625"/>
            </a:xfrm>
            <a:custGeom>
              <a:rect b="b" l="l" r="r" t="t"/>
              <a:pathLst>
                <a:path extrusionOk="0" h="665" w="873">
                  <a:moveTo>
                    <a:pt x="437" y="1"/>
                  </a:moveTo>
                  <a:cubicBezTo>
                    <a:pt x="1" y="1"/>
                    <a:pt x="1" y="664"/>
                    <a:pt x="437" y="664"/>
                  </a:cubicBezTo>
                  <a:cubicBezTo>
                    <a:pt x="873" y="664"/>
                    <a:pt x="873" y="1"/>
                    <a:pt x="437"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5"/>
            <p:cNvSpPr/>
            <p:nvPr/>
          </p:nvSpPr>
          <p:spPr>
            <a:xfrm>
              <a:off x="418850" y="1542263"/>
              <a:ext cx="23250" cy="18975"/>
            </a:xfrm>
            <a:custGeom>
              <a:rect b="b" l="l" r="r" t="t"/>
              <a:pathLst>
                <a:path extrusionOk="0" h="759" w="930">
                  <a:moveTo>
                    <a:pt x="474" y="0"/>
                  </a:moveTo>
                  <a:cubicBezTo>
                    <a:pt x="0" y="38"/>
                    <a:pt x="0" y="721"/>
                    <a:pt x="474" y="758"/>
                  </a:cubicBezTo>
                  <a:cubicBezTo>
                    <a:pt x="929" y="721"/>
                    <a:pt x="929" y="38"/>
                    <a:pt x="47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254" name="Google Shape;254;p5"/>
          <p:cNvPicPr preferRelativeResize="0"/>
          <p:nvPr/>
        </p:nvPicPr>
        <p:blipFill>
          <a:blip r:embed="rId3">
            <a:alphaModFix amt="74000"/>
          </a:blip>
          <a:stretch>
            <a:fillRect/>
          </a:stretch>
        </p:blipFill>
        <p:spPr>
          <a:xfrm flipH="1" rot="-1197527">
            <a:off x="8254668" y="3888189"/>
            <a:ext cx="2894871" cy="2593322"/>
          </a:xfrm>
          <a:prstGeom prst="rect">
            <a:avLst/>
          </a:prstGeom>
          <a:noFill/>
          <a:ln>
            <a:noFill/>
          </a:ln>
        </p:spPr>
      </p:pic>
      <p:pic>
        <p:nvPicPr>
          <p:cNvPr id="255" name="Google Shape;255;p5"/>
          <p:cNvPicPr preferRelativeResize="0"/>
          <p:nvPr/>
        </p:nvPicPr>
        <p:blipFill>
          <a:blip r:embed="rId4">
            <a:alphaModFix amt="58000"/>
          </a:blip>
          <a:stretch>
            <a:fillRect/>
          </a:stretch>
        </p:blipFill>
        <p:spPr>
          <a:xfrm rot="-9314708">
            <a:off x="-1515506" y="-1274402"/>
            <a:ext cx="1787180" cy="4287365"/>
          </a:xfrm>
          <a:prstGeom prst="rect">
            <a:avLst/>
          </a:prstGeom>
          <a:noFill/>
          <a:ln>
            <a:noFill/>
          </a:ln>
        </p:spPr>
      </p:pic>
      <p:pic>
        <p:nvPicPr>
          <p:cNvPr id="256" name="Google Shape;256;p5"/>
          <p:cNvPicPr preferRelativeResize="0"/>
          <p:nvPr/>
        </p:nvPicPr>
        <p:blipFill>
          <a:blip r:embed="rId5">
            <a:alphaModFix amt="76000"/>
          </a:blip>
          <a:stretch>
            <a:fillRect/>
          </a:stretch>
        </p:blipFill>
        <p:spPr>
          <a:xfrm rot="394092">
            <a:off x="2157624" y="-1359156"/>
            <a:ext cx="5296602" cy="1972438"/>
          </a:xfrm>
          <a:prstGeom prst="rect">
            <a:avLst/>
          </a:prstGeom>
          <a:noFill/>
          <a:ln>
            <a:noFill/>
          </a:ln>
        </p:spPr>
      </p:pic>
      <p:pic>
        <p:nvPicPr>
          <p:cNvPr id="257" name="Google Shape;257;p5"/>
          <p:cNvPicPr preferRelativeResize="0"/>
          <p:nvPr/>
        </p:nvPicPr>
        <p:blipFill>
          <a:blip r:embed="rId6">
            <a:alphaModFix amt="62000"/>
          </a:blip>
          <a:stretch>
            <a:fillRect/>
          </a:stretch>
        </p:blipFill>
        <p:spPr>
          <a:xfrm flipH="1" rot="6551349">
            <a:off x="7493893" y="-756657"/>
            <a:ext cx="2894870" cy="2593321"/>
          </a:xfrm>
          <a:prstGeom prst="rect">
            <a:avLst/>
          </a:prstGeom>
          <a:noFill/>
          <a:ln>
            <a:noFill/>
          </a:ln>
        </p:spPr>
      </p:pic>
      <p:grpSp>
        <p:nvGrpSpPr>
          <p:cNvPr id="258" name="Google Shape;258;p5"/>
          <p:cNvGrpSpPr/>
          <p:nvPr/>
        </p:nvGrpSpPr>
        <p:grpSpPr>
          <a:xfrm rot="8100046">
            <a:off x="8172668" y="-457651"/>
            <a:ext cx="1344367" cy="1995327"/>
            <a:chOff x="272875" y="1527563"/>
            <a:chExt cx="255950" cy="455000"/>
          </a:xfrm>
        </p:grpSpPr>
        <p:sp>
          <p:nvSpPr>
            <p:cNvPr id="259" name="Google Shape;259;p5"/>
            <p:cNvSpPr/>
            <p:nvPr/>
          </p:nvSpPr>
          <p:spPr>
            <a:xfrm>
              <a:off x="471925" y="1963988"/>
              <a:ext cx="26575" cy="18575"/>
            </a:xfrm>
            <a:custGeom>
              <a:rect b="b" l="l" r="r" t="t"/>
              <a:pathLst>
                <a:path extrusionOk="0" h="743" w="1063">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5"/>
            <p:cNvSpPr/>
            <p:nvPr/>
          </p:nvSpPr>
          <p:spPr>
            <a:xfrm>
              <a:off x="366725" y="1787738"/>
              <a:ext cx="29875" cy="22300"/>
            </a:xfrm>
            <a:custGeom>
              <a:rect b="b" l="l" r="r" t="t"/>
              <a:pathLst>
                <a:path extrusionOk="0" h="892" w="1195">
                  <a:moveTo>
                    <a:pt x="607" y="1"/>
                  </a:moveTo>
                  <a:cubicBezTo>
                    <a:pt x="0" y="1"/>
                    <a:pt x="0" y="892"/>
                    <a:pt x="607" y="892"/>
                  </a:cubicBezTo>
                  <a:cubicBezTo>
                    <a:pt x="1194" y="892"/>
                    <a:pt x="1194" y="1"/>
                    <a:pt x="607"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5"/>
            <p:cNvSpPr/>
            <p:nvPr/>
          </p:nvSpPr>
          <p:spPr>
            <a:xfrm>
              <a:off x="380450" y="1835613"/>
              <a:ext cx="9975" cy="8550"/>
            </a:xfrm>
            <a:custGeom>
              <a:rect b="b" l="l" r="r" t="t"/>
              <a:pathLst>
                <a:path extrusionOk="0" h="342" w="399">
                  <a:moveTo>
                    <a:pt x="209" y="1"/>
                  </a:moveTo>
                  <a:cubicBezTo>
                    <a:pt x="1" y="38"/>
                    <a:pt x="1" y="323"/>
                    <a:pt x="209" y="342"/>
                  </a:cubicBezTo>
                  <a:cubicBezTo>
                    <a:pt x="399" y="323"/>
                    <a:pt x="399" y="38"/>
                    <a:pt x="209"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5"/>
            <p:cNvSpPr/>
            <p:nvPr/>
          </p:nvSpPr>
          <p:spPr>
            <a:xfrm>
              <a:off x="416475" y="1837513"/>
              <a:ext cx="5700" cy="4750"/>
            </a:xfrm>
            <a:custGeom>
              <a:rect b="b" l="l" r="r" t="t"/>
              <a:pathLst>
                <a:path extrusionOk="0" h="190" w="228">
                  <a:moveTo>
                    <a:pt x="114" y="0"/>
                  </a:moveTo>
                  <a:cubicBezTo>
                    <a:pt x="0" y="19"/>
                    <a:pt x="0" y="171"/>
                    <a:pt x="114" y="190"/>
                  </a:cubicBezTo>
                  <a:cubicBezTo>
                    <a:pt x="228" y="171"/>
                    <a:pt x="228" y="19"/>
                    <a:pt x="11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5"/>
            <p:cNvSpPr/>
            <p:nvPr/>
          </p:nvSpPr>
          <p:spPr>
            <a:xfrm>
              <a:off x="415525" y="1877788"/>
              <a:ext cx="7600" cy="10675"/>
            </a:xfrm>
            <a:custGeom>
              <a:rect b="b" l="l" r="r" t="t"/>
              <a:pathLst>
                <a:path extrusionOk="0" h="427" w="304">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5"/>
            <p:cNvSpPr/>
            <p:nvPr/>
          </p:nvSpPr>
          <p:spPr>
            <a:xfrm>
              <a:off x="432600" y="1937038"/>
              <a:ext cx="10450" cy="8075"/>
            </a:xfrm>
            <a:custGeom>
              <a:rect b="b" l="l" r="r" t="t"/>
              <a:pathLst>
                <a:path extrusionOk="0" h="323" w="418">
                  <a:moveTo>
                    <a:pt x="209" y="0"/>
                  </a:moveTo>
                  <a:cubicBezTo>
                    <a:pt x="0" y="0"/>
                    <a:pt x="0" y="323"/>
                    <a:pt x="209" y="323"/>
                  </a:cubicBezTo>
                  <a:cubicBezTo>
                    <a:pt x="417" y="323"/>
                    <a:pt x="417" y="0"/>
                    <a:pt x="209"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5"/>
            <p:cNvSpPr/>
            <p:nvPr/>
          </p:nvSpPr>
          <p:spPr>
            <a:xfrm>
              <a:off x="452025" y="1974938"/>
              <a:ext cx="9500" cy="7150"/>
            </a:xfrm>
            <a:custGeom>
              <a:rect b="b" l="l" r="r" t="t"/>
              <a:pathLst>
                <a:path extrusionOk="0" h="286" w="380">
                  <a:moveTo>
                    <a:pt x="190" y="1"/>
                  </a:moveTo>
                  <a:cubicBezTo>
                    <a:pt x="0" y="1"/>
                    <a:pt x="0" y="285"/>
                    <a:pt x="190" y="285"/>
                  </a:cubicBezTo>
                  <a:cubicBezTo>
                    <a:pt x="379" y="285"/>
                    <a:pt x="379" y="1"/>
                    <a:pt x="190"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5"/>
            <p:cNvSpPr/>
            <p:nvPr/>
          </p:nvSpPr>
          <p:spPr>
            <a:xfrm>
              <a:off x="472875" y="1918538"/>
              <a:ext cx="19925" cy="15200"/>
            </a:xfrm>
            <a:custGeom>
              <a:rect b="b" l="l" r="r" t="t"/>
              <a:pathLst>
                <a:path extrusionOk="0" h="608" w="797">
                  <a:moveTo>
                    <a:pt x="398" y="1"/>
                  </a:moveTo>
                  <a:cubicBezTo>
                    <a:pt x="0" y="1"/>
                    <a:pt x="0" y="608"/>
                    <a:pt x="398" y="608"/>
                  </a:cubicBezTo>
                  <a:cubicBezTo>
                    <a:pt x="797" y="608"/>
                    <a:pt x="797" y="1"/>
                    <a:pt x="398"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5"/>
            <p:cNvSpPr/>
            <p:nvPr/>
          </p:nvSpPr>
          <p:spPr>
            <a:xfrm>
              <a:off x="444900" y="1890113"/>
              <a:ext cx="16150" cy="11875"/>
            </a:xfrm>
            <a:custGeom>
              <a:rect b="b" l="l" r="r" t="t"/>
              <a:pathLst>
                <a:path extrusionOk="0" h="475" w="646">
                  <a:moveTo>
                    <a:pt x="323" y="1"/>
                  </a:moveTo>
                  <a:cubicBezTo>
                    <a:pt x="1" y="1"/>
                    <a:pt x="1" y="475"/>
                    <a:pt x="323" y="475"/>
                  </a:cubicBezTo>
                  <a:cubicBezTo>
                    <a:pt x="645" y="475"/>
                    <a:pt x="645" y="1"/>
                    <a:pt x="32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5"/>
            <p:cNvSpPr/>
            <p:nvPr/>
          </p:nvSpPr>
          <p:spPr>
            <a:xfrm>
              <a:off x="398475" y="1905288"/>
              <a:ext cx="11875" cy="11400"/>
            </a:xfrm>
            <a:custGeom>
              <a:rect b="b" l="l" r="r" t="t"/>
              <a:pathLst>
                <a:path extrusionOk="0" h="456" w="475">
                  <a:moveTo>
                    <a:pt x="228" y="0"/>
                  </a:moveTo>
                  <a:cubicBezTo>
                    <a:pt x="0" y="57"/>
                    <a:pt x="0" y="398"/>
                    <a:pt x="228" y="455"/>
                  </a:cubicBezTo>
                  <a:cubicBezTo>
                    <a:pt x="474" y="398"/>
                    <a:pt x="474" y="57"/>
                    <a:pt x="228"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5"/>
            <p:cNvSpPr/>
            <p:nvPr/>
          </p:nvSpPr>
          <p:spPr>
            <a:xfrm>
              <a:off x="454400" y="1849363"/>
              <a:ext cx="11850" cy="11400"/>
            </a:xfrm>
            <a:custGeom>
              <a:rect b="b" l="l" r="r" t="t"/>
              <a:pathLst>
                <a:path extrusionOk="0" h="456" w="474">
                  <a:moveTo>
                    <a:pt x="246" y="0"/>
                  </a:moveTo>
                  <a:cubicBezTo>
                    <a:pt x="0" y="57"/>
                    <a:pt x="0" y="398"/>
                    <a:pt x="246" y="455"/>
                  </a:cubicBezTo>
                  <a:cubicBezTo>
                    <a:pt x="474" y="398"/>
                    <a:pt x="474" y="57"/>
                    <a:pt x="24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5"/>
            <p:cNvSpPr/>
            <p:nvPr/>
          </p:nvSpPr>
          <p:spPr>
            <a:xfrm>
              <a:off x="428800" y="1830863"/>
              <a:ext cx="14725" cy="11400"/>
            </a:xfrm>
            <a:custGeom>
              <a:rect b="b" l="l" r="r" t="t"/>
              <a:pathLst>
                <a:path extrusionOk="0" h="456" w="589">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5"/>
            <p:cNvSpPr/>
            <p:nvPr/>
          </p:nvSpPr>
          <p:spPr>
            <a:xfrm>
              <a:off x="440175" y="1765463"/>
              <a:ext cx="18025" cy="14725"/>
            </a:xfrm>
            <a:custGeom>
              <a:rect b="b" l="l" r="r" t="t"/>
              <a:pathLst>
                <a:path extrusionOk="0" h="589" w="721">
                  <a:moveTo>
                    <a:pt x="361" y="1"/>
                  </a:moveTo>
                  <a:cubicBezTo>
                    <a:pt x="0" y="20"/>
                    <a:pt x="0" y="551"/>
                    <a:pt x="361" y="589"/>
                  </a:cubicBezTo>
                  <a:cubicBezTo>
                    <a:pt x="721" y="551"/>
                    <a:pt x="721" y="20"/>
                    <a:pt x="36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5"/>
            <p:cNvSpPr/>
            <p:nvPr/>
          </p:nvSpPr>
          <p:spPr>
            <a:xfrm>
              <a:off x="385200" y="1777313"/>
              <a:ext cx="15650" cy="13300"/>
            </a:xfrm>
            <a:custGeom>
              <a:rect b="b" l="l" r="r" t="t"/>
              <a:pathLst>
                <a:path extrusionOk="0" h="532" w="626">
                  <a:moveTo>
                    <a:pt x="323" y="1"/>
                  </a:moveTo>
                  <a:cubicBezTo>
                    <a:pt x="0" y="39"/>
                    <a:pt x="0" y="494"/>
                    <a:pt x="323" y="532"/>
                  </a:cubicBezTo>
                  <a:cubicBezTo>
                    <a:pt x="626" y="494"/>
                    <a:pt x="626" y="39"/>
                    <a:pt x="32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5"/>
            <p:cNvSpPr/>
            <p:nvPr/>
          </p:nvSpPr>
          <p:spPr>
            <a:xfrm>
              <a:off x="399875" y="1703388"/>
              <a:ext cx="16150" cy="11875"/>
            </a:xfrm>
            <a:custGeom>
              <a:rect b="b" l="l" r="r" t="t"/>
              <a:pathLst>
                <a:path extrusionOk="0" h="475" w="646">
                  <a:moveTo>
                    <a:pt x="323" y="1"/>
                  </a:moveTo>
                  <a:cubicBezTo>
                    <a:pt x="1" y="1"/>
                    <a:pt x="1" y="474"/>
                    <a:pt x="323" y="474"/>
                  </a:cubicBezTo>
                  <a:cubicBezTo>
                    <a:pt x="646" y="474"/>
                    <a:pt x="646" y="1"/>
                    <a:pt x="32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5"/>
            <p:cNvSpPr/>
            <p:nvPr/>
          </p:nvSpPr>
          <p:spPr>
            <a:xfrm>
              <a:off x="354400" y="1709538"/>
              <a:ext cx="17550" cy="14250"/>
            </a:xfrm>
            <a:custGeom>
              <a:rect b="b" l="l" r="r" t="t"/>
              <a:pathLst>
                <a:path extrusionOk="0" h="570" w="702">
                  <a:moveTo>
                    <a:pt x="341" y="1"/>
                  </a:moveTo>
                  <a:cubicBezTo>
                    <a:pt x="0" y="20"/>
                    <a:pt x="0" y="532"/>
                    <a:pt x="341" y="570"/>
                  </a:cubicBezTo>
                  <a:cubicBezTo>
                    <a:pt x="702" y="532"/>
                    <a:pt x="702" y="20"/>
                    <a:pt x="34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5"/>
            <p:cNvSpPr/>
            <p:nvPr/>
          </p:nvSpPr>
          <p:spPr>
            <a:xfrm>
              <a:off x="338275" y="1701963"/>
              <a:ext cx="19450" cy="14250"/>
            </a:xfrm>
            <a:custGeom>
              <a:rect b="b" l="l" r="r" t="t"/>
              <a:pathLst>
                <a:path extrusionOk="0" h="570" w="778">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5"/>
            <p:cNvSpPr/>
            <p:nvPr/>
          </p:nvSpPr>
          <p:spPr>
            <a:xfrm>
              <a:off x="388050" y="1631363"/>
              <a:ext cx="17550" cy="13750"/>
            </a:xfrm>
            <a:custGeom>
              <a:rect b="b" l="l" r="r" t="t"/>
              <a:pathLst>
                <a:path extrusionOk="0" h="550" w="702">
                  <a:moveTo>
                    <a:pt x="360" y="0"/>
                  </a:moveTo>
                  <a:cubicBezTo>
                    <a:pt x="0" y="0"/>
                    <a:pt x="0" y="550"/>
                    <a:pt x="360" y="550"/>
                  </a:cubicBezTo>
                  <a:cubicBezTo>
                    <a:pt x="701" y="550"/>
                    <a:pt x="701" y="0"/>
                    <a:pt x="360"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5"/>
            <p:cNvSpPr/>
            <p:nvPr/>
          </p:nvSpPr>
          <p:spPr>
            <a:xfrm>
              <a:off x="297525" y="1637988"/>
              <a:ext cx="18975" cy="14725"/>
            </a:xfrm>
            <a:custGeom>
              <a:rect b="b" l="l" r="r" t="t"/>
              <a:pathLst>
                <a:path extrusionOk="0" h="589" w="759">
                  <a:moveTo>
                    <a:pt x="379" y="0"/>
                  </a:moveTo>
                  <a:cubicBezTo>
                    <a:pt x="0" y="0"/>
                    <a:pt x="0" y="588"/>
                    <a:pt x="379" y="588"/>
                  </a:cubicBezTo>
                  <a:cubicBezTo>
                    <a:pt x="759" y="588"/>
                    <a:pt x="759" y="0"/>
                    <a:pt x="379"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5"/>
            <p:cNvSpPr/>
            <p:nvPr/>
          </p:nvSpPr>
          <p:spPr>
            <a:xfrm>
              <a:off x="356275" y="1585363"/>
              <a:ext cx="20875" cy="15675"/>
            </a:xfrm>
            <a:custGeom>
              <a:rect b="b" l="l" r="r" t="t"/>
              <a:pathLst>
                <a:path extrusionOk="0" h="627" w="835">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p5"/>
            <p:cNvSpPr/>
            <p:nvPr/>
          </p:nvSpPr>
          <p:spPr>
            <a:xfrm>
              <a:off x="311750" y="1588238"/>
              <a:ext cx="12800" cy="9500"/>
            </a:xfrm>
            <a:custGeom>
              <a:rect b="b" l="l" r="r" t="t"/>
              <a:pathLst>
                <a:path extrusionOk="0" h="380" w="512">
                  <a:moveTo>
                    <a:pt x="265" y="0"/>
                  </a:moveTo>
                  <a:cubicBezTo>
                    <a:pt x="0" y="0"/>
                    <a:pt x="0" y="379"/>
                    <a:pt x="265" y="379"/>
                  </a:cubicBezTo>
                  <a:cubicBezTo>
                    <a:pt x="512" y="379"/>
                    <a:pt x="512" y="0"/>
                    <a:pt x="265"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5"/>
            <p:cNvSpPr/>
            <p:nvPr/>
          </p:nvSpPr>
          <p:spPr>
            <a:xfrm>
              <a:off x="285675" y="1574488"/>
              <a:ext cx="20400" cy="15175"/>
            </a:xfrm>
            <a:custGeom>
              <a:rect b="b" l="l" r="r" t="t"/>
              <a:pathLst>
                <a:path extrusionOk="0" h="607" w="816">
                  <a:moveTo>
                    <a:pt x="398" y="0"/>
                  </a:moveTo>
                  <a:cubicBezTo>
                    <a:pt x="0" y="0"/>
                    <a:pt x="0" y="607"/>
                    <a:pt x="398" y="607"/>
                  </a:cubicBezTo>
                  <a:cubicBezTo>
                    <a:pt x="816" y="607"/>
                    <a:pt x="816" y="0"/>
                    <a:pt x="398"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5"/>
            <p:cNvSpPr/>
            <p:nvPr/>
          </p:nvSpPr>
          <p:spPr>
            <a:xfrm>
              <a:off x="354400" y="1551263"/>
              <a:ext cx="9975" cy="8550"/>
            </a:xfrm>
            <a:custGeom>
              <a:rect b="b" l="l" r="r" t="t"/>
              <a:pathLst>
                <a:path extrusionOk="0" h="342" w="399">
                  <a:moveTo>
                    <a:pt x="209" y="0"/>
                  </a:moveTo>
                  <a:cubicBezTo>
                    <a:pt x="0" y="38"/>
                    <a:pt x="0" y="323"/>
                    <a:pt x="209" y="342"/>
                  </a:cubicBezTo>
                  <a:cubicBezTo>
                    <a:pt x="398" y="323"/>
                    <a:pt x="398" y="38"/>
                    <a:pt x="209"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5"/>
            <p:cNvSpPr/>
            <p:nvPr/>
          </p:nvSpPr>
          <p:spPr>
            <a:xfrm>
              <a:off x="337800" y="1527563"/>
              <a:ext cx="13300" cy="11400"/>
            </a:xfrm>
            <a:custGeom>
              <a:rect b="b" l="l" r="r" t="t"/>
              <a:pathLst>
                <a:path extrusionOk="0" h="456" w="532">
                  <a:moveTo>
                    <a:pt x="266" y="1"/>
                  </a:moveTo>
                  <a:cubicBezTo>
                    <a:pt x="1" y="38"/>
                    <a:pt x="1" y="418"/>
                    <a:pt x="266" y="455"/>
                  </a:cubicBezTo>
                  <a:cubicBezTo>
                    <a:pt x="531" y="418"/>
                    <a:pt x="531" y="38"/>
                    <a:pt x="266"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p5"/>
            <p:cNvSpPr/>
            <p:nvPr/>
          </p:nvSpPr>
          <p:spPr>
            <a:xfrm>
              <a:off x="272875" y="1700063"/>
              <a:ext cx="23250" cy="18050"/>
            </a:xfrm>
            <a:custGeom>
              <a:rect b="b" l="l" r="r" t="t"/>
              <a:pathLst>
                <a:path extrusionOk="0" h="722" w="930">
                  <a:moveTo>
                    <a:pt x="474" y="1"/>
                  </a:moveTo>
                  <a:cubicBezTo>
                    <a:pt x="0" y="1"/>
                    <a:pt x="0" y="721"/>
                    <a:pt x="474" y="721"/>
                  </a:cubicBezTo>
                  <a:cubicBezTo>
                    <a:pt x="929" y="721"/>
                    <a:pt x="929" y="1"/>
                    <a:pt x="474"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5"/>
            <p:cNvSpPr/>
            <p:nvPr/>
          </p:nvSpPr>
          <p:spPr>
            <a:xfrm>
              <a:off x="507000" y="1726138"/>
              <a:ext cx="3800" cy="3350"/>
            </a:xfrm>
            <a:custGeom>
              <a:rect b="b" l="l" r="r" t="t"/>
              <a:pathLst>
                <a:path extrusionOk="0" h="134" w="152">
                  <a:moveTo>
                    <a:pt x="76" y="0"/>
                  </a:moveTo>
                  <a:cubicBezTo>
                    <a:pt x="0" y="0"/>
                    <a:pt x="0" y="114"/>
                    <a:pt x="76" y="133"/>
                  </a:cubicBezTo>
                  <a:cubicBezTo>
                    <a:pt x="152" y="114"/>
                    <a:pt x="152" y="0"/>
                    <a:pt x="7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5"/>
            <p:cNvSpPr/>
            <p:nvPr/>
          </p:nvSpPr>
          <p:spPr>
            <a:xfrm>
              <a:off x="485200" y="1780638"/>
              <a:ext cx="18025" cy="13775"/>
            </a:xfrm>
            <a:custGeom>
              <a:rect b="b" l="l" r="r" t="t"/>
              <a:pathLst>
                <a:path extrusionOk="0" h="551" w="721">
                  <a:moveTo>
                    <a:pt x="360" y="1"/>
                  </a:moveTo>
                  <a:cubicBezTo>
                    <a:pt x="0" y="1"/>
                    <a:pt x="0" y="550"/>
                    <a:pt x="360" y="550"/>
                  </a:cubicBezTo>
                  <a:cubicBezTo>
                    <a:pt x="721" y="550"/>
                    <a:pt x="721" y="1"/>
                    <a:pt x="360"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5"/>
            <p:cNvSpPr/>
            <p:nvPr/>
          </p:nvSpPr>
          <p:spPr>
            <a:xfrm>
              <a:off x="502250" y="1829463"/>
              <a:ext cx="9500" cy="6175"/>
            </a:xfrm>
            <a:custGeom>
              <a:rect b="b" l="l" r="r" t="t"/>
              <a:pathLst>
                <a:path extrusionOk="0" h="247" w="38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5"/>
            <p:cNvSpPr/>
            <p:nvPr/>
          </p:nvSpPr>
          <p:spPr>
            <a:xfrm>
              <a:off x="504150" y="1867838"/>
              <a:ext cx="24675" cy="18975"/>
            </a:xfrm>
            <a:custGeom>
              <a:rect b="b" l="l" r="r" t="t"/>
              <a:pathLst>
                <a:path extrusionOk="0" h="759" w="987">
                  <a:moveTo>
                    <a:pt x="493" y="1"/>
                  </a:moveTo>
                  <a:cubicBezTo>
                    <a:pt x="1" y="1"/>
                    <a:pt x="1" y="759"/>
                    <a:pt x="493" y="759"/>
                  </a:cubicBezTo>
                  <a:cubicBezTo>
                    <a:pt x="986" y="759"/>
                    <a:pt x="986" y="1"/>
                    <a:pt x="49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5"/>
            <p:cNvSpPr/>
            <p:nvPr/>
          </p:nvSpPr>
          <p:spPr>
            <a:xfrm>
              <a:off x="360075" y="1880163"/>
              <a:ext cx="20875" cy="17075"/>
            </a:xfrm>
            <a:custGeom>
              <a:rect b="b" l="l" r="r" t="t"/>
              <a:pathLst>
                <a:path extrusionOk="0" h="683" w="835">
                  <a:moveTo>
                    <a:pt x="418" y="0"/>
                  </a:moveTo>
                  <a:cubicBezTo>
                    <a:pt x="1" y="38"/>
                    <a:pt x="1" y="645"/>
                    <a:pt x="418" y="683"/>
                  </a:cubicBezTo>
                  <a:cubicBezTo>
                    <a:pt x="835" y="645"/>
                    <a:pt x="835" y="38"/>
                    <a:pt x="418"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p5"/>
            <p:cNvSpPr/>
            <p:nvPr/>
          </p:nvSpPr>
          <p:spPr>
            <a:xfrm>
              <a:off x="319325" y="1860263"/>
              <a:ext cx="16125" cy="12350"/>
            </a:xfrm>
            <a:custGeom>
              <a:rect b="b" l="l" r="r" t="t"/>
              <a:pathLst>
                <a:path extrusionOk="0" h="494" w="645">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5"/>
            <p:cNvSpPr/>
            <p:nvPr/>
          </p:nvSpPr>
          <p:spPr>
            <a:xfrm>
              <a:off x="325475" y="1808138"/>
              <a:ext cx="15675" cy="11850"/>
            </a:xfrm>
            <a:custGeom>
              <a:rect b="b" l="l" r="r" t="t"/>
              <a:pathLst>
                <a:path extrusionOk="0" h="474" w="627">
                  <a:moveTo>
                    <a:pt x="304" y="0"/>
                  </a:moveTo>
                  <a:cubicBezTo>
                    <a:pt x="1" y="0"/>
                    <a:pt x="1" y="474"/>
                    <a:pt x="304" y="474"/>
                  </a:cubicBezTo>
                  <a:cubicBezTo>
                    <a:pt x="626" y="474"/>
                    <a:pt x="626" y="0"/>
                    <a:pt x="30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5"/>
            <p:cNvSpPr/>
            <p:nvPr/>
          </p:nvSpPr>
          <p:spPr>
            <a:xfrm>
              <a:off x="298950" y="1787738"/>
              <a:ext cx="8550" cy="7150"/>
            </a:xfrm>
            <a:custGeom>
              <a:rect b="b" l="l" r="r" t="t"/>
              <a:pathLst>
                <a:path extrusionOk="0" h="286" w="342">
                  <a:moveTo>
                    <a:pt x="171" y="1"/>
                  </a:moveTo>
                  <a:cubicBezTo>
                    <a:pt x="0" y="20"/>
                    <a:pt x="0" y="266"/>
                    <a:pt x="171" y="285"/>
                  </a:cubicBezTo>
                  <a:cubicBezTo>
                    <a:pt x="341" y="266"/>
                    <a:pt x="341" y="20"/>
                    <a:pt x="17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5"/>
            <p:cNvSpPr/>
            <p:nvPr/>
          </p:nvSpPr>
          <p:spPr>
            <a:xfrm>
              <a:off x="445850" y="1622338"/>
              <a:ext cx="21825" cy="16625"/>
            </a:xfrm>
            <a:custGeom>
              <a:rect b="b" l="l" r="r" t="t"/>
              <a:pathLst>
                <a:path extrusionOk="0" h="665" w="873">
                  <a:moveTo>
                    <a:pt x="437" y="1"/>
                  </a:moveTo>
                  <a:cubicBezTo>
                    <a:pt x="1" y="1"/>
                    <a:pt x="1" y="664"/>
                    <a:pt x="437" y="664"/>
                  </a:cubicBezTo>
                  <a:cubicBezTo>
                    <a:pt x="873" y="664"/>
                    <a:pt x="873" y="1"/>
                    <a:pt x="437"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p5"/>
            <p:cNvSpPr/>
            <p:nvPr/>
          </p:nvSpPr>
          <p:spPr>
            <a:xfrm>
              <a:off x="418850" y="1542263"/>
              <a:ext cx="23250" cy="18975"/>
            </a:xfrm>
            <a:custGeom>
              <a:rect b="b" l="l" r="r" t="t"/>
              <a:pathLst>
                <a:path extrusionOk="0" h="759" w="930">
                  <a:moveTo>
                    <a:pt x="474" y="0"/>
                  </a:moveTo>
                  <a:cubicBezTo>
                    <a:pt x="0" y="38"/>
                    <a:pt x="0" y="721"/>
                    <a:pt x="474" y="758"/>
                  </a:cubicBezTo>
                  <a:cubicBezTo>
                    <a:pt x="929" y="721"/>
                    <a:pt x="929" y="38"/>
                    <a:pt x="47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94" name="Google Shape;294;p5"/>
          <p:cNvSpPr txBox="1"/>
          <p:nvPr>
            <p:ph type="ctrTitle"/>
          </p:nvPr>
        </p:nvSpPr>
        <p:spPr>
          <a:xfrm>
            <a:off x="736646" y="373025"/>
            <a:ext cx="7672500" cy="577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800"/>
              <a:buNone/>
              <a:defRPr/>
            </a:lvl1pPr>
            <a:lvl2pPr lvl="1" rtl="0" algn="ctr">
              <a:spcBef>
                <a:spcPts val="0"/>
              </a:spcBef>
              <a:spcAft>
                <a:spcPts val="0"/>
              </a:spcAft>
              <a:buSzPts val="800"/>
              <a:buNone/>
              <a:defRPr sz="800"/>
            </a:lvl2pPr>
            <a:lvl3pPr lvl="2" rtl="0" algn="ctr">
              <a:spcBef>
                <a:spcPts val="0"/>
              </a:spcBef>
              <a:spcAft>
                <a:spcPts val="0"/>
              </a:spcAft>
              <a:buSzPts val="800"/>
              <a:buNone/>
              <a:defRPr sz="800"/>
            </a:lvl3pPr>
            <a:lvl4pPr lvl="3" rtl="0" algn="ctr">
              <a:spcBef>
                <a:spcPts val="0"/>
              </a:spcBef>
              <a:spcAft>
                <a:spcPts val="0"/>
              </a:spcAft>
              <a:buSzPts val="800"/>
              <a:buNone/>
              <a:defRPr sz="800"/>
            </a:lvl4pPr>
            <a:lvl5pPr lvl="4" rtl="0" algn="ctr">
              <a:spcBef>
                <a:spcPts val="0"/>
              </a:spcBef>
              <a:spcAft>
                <a:spcPts val="0"/>
              </a:spcAft>
              <a:buSzPts val="800"/>
              <a:buNone/>
              <a:defRPr sz="800"/>
            </a:lvl5pPr>
            <a:lvl6pPr lvl="5" rtl="0" algn="ctr">
              <a:spcBef>
                <a:spcPts val="0"/>
              </a:spcBef>
              <a:spcAft>
                <a:spcPts val="0"/>
              </a:spcAft>
              <a:buSzPts val="800"/>
              <a:buNone/>
              <a:defRPr sz="800"/>
            </a:lvl6pPr>
            <a:lvl7pPr lvl="6" rtl="0" algn="ctr">
              <a:spcBef>
                <a:spcPts val="0"/>
              </a:spcBef>
              <a:spcAft>
                <a:spcPts val="0"/>
              </a:spcAft>
              <a:buSzPts val="800"/>
              <a:buNone/>
              <a:defRPr sz="800"/>
            </a:lvl7pPr>
            <a:lvl8pPr lvl="7" rtl="0" algn="ctr">
              <a:spcBef>
                <a:spcPts val="0"/>
              </a:spcBef>
              <a:spcAft>
                <a:spcPts val="0"/>
              </a:spcAft>
              <a:buSzPts val="800"/>
              <a:buNone/>
              <a:defRPr sz="800"/>
            </a:lvl8pPr>
            <a:lvl9pPr lvl="8" rtl="0" algn="ctr">
              <a:spcBef>
                <a:spcPts val="0"/>
              </a:spcBef>
              <a:spcAft>
                <a:spcPts val="0"/>
              </a:spcAft>
              <a:buSzPts val="800"/>
              <a:buNone/>
              <a:defRPr sz="800"/>
            </a:lvl9pPr>
          </a:lstStyle>
          <a:p/>
        </p:txBody>
      </p:sp>
      <p:sp>
        <p:nvSpPr>
          <p:cNvPr id="295" name="Google Shape;295;p5"/>
          <p:cNvSpPr/>
          <p:nvPr/>
        </p:nvSpPr>
        <p:spPr>
          <a:xfrm flipH="1" rot="-6477098">
            <a:off x="-3963735" y="-3524095"/>
            <a:ext cx="4623929" cy="7256942"/>
          </a:xfrm>
          <a:custGeom>
            <a:rect b="b" l="l" r="r" t="t"/>
            <a:pathLst>
              <a:path extrusionOk="0" h="94461" w="55812">
                <a:moveTo>
                  <a:pt x="36054" y="83719"/>
                </a:moveTo>
                <a:cubicBezTo>
                  <a:pt x="36059" y="85810"/>
                  <a:pt x="36230" y="87883"/>
                  <a:pt x="36585" y="89937"/>
                </a:cubicBezTo>
                <a:cubicBezTo>
                  <a:pt x="36680" y="90449"/>
                  <a:pt x="36775" y="90942"/>
                  <a:pt x="36888" y="91454"/>
                </a:cubicBezTo>
                <a:cubicBezTo>
                  <a:pt x="36926" y="91719"/>
                  <a:pt x="37002" y="91984"/>
                  <a:pt x="37059" y="92250"/>
                </a:cubicBezTo>
                <a:cubicBezTo>
                  <a:pt x="37097" y="92439"/>
                  <a:pt x="37305" y="92856"/>
                  <a:pt x="37211" y="93046"/>
                </a:cubicBezTo>
                <a:cubicBezTo>
                  <a:pt x="37154" y="93160"/>
                  <a:pt x="36831" y="93255"/>
                  <a:pt x="36718" y="93311"/>
                </a:cubicBezTo>
                <a:cubicBezTo>
                  <a:pt x="36509" y="93425"/>
                  <a:pt x="36282" y="93539"/>
                  <a:pt x="36035" y="93634"/>
                </a:cubicBezTo>
                <a:cubicBezTo>
                  <a:pt x="35599" y="93804"/>
                  <a:pt x="35144" y="93937"/>
                  <a:pt x="34689" y="93994"/>
                </a:cubicBezTo>
                <a:cubicBezTo>
                  <a:pt x="34597" y="94004"/>
                  <a:pt x="34505" y="94009"/>
                  <a:pt x="34414" y="94009"/>
                </a:cubicBezTo>
                <a:cubicBezTo>
                  <a:pt x="33623" y="94009"/>
                  <a:pt x="32889" y="93638"/>
                  <a:pt x="32566" y="92856"/>
                </a:cubicBezTo>
                <a:cubicBezTo>
                  <a:pt x="32244" y="92041"/>
                  <a:pt x="32471" y="91093"/>
                  <a:pt x="32756" y="90297"/>
                </a:cubicBezTo>
                <a:cubicBezTo>
                  <a:pt x="33362" y="88572"/>
                  <a:pt x="34234" y="86923"/>
                  <a:pt x="35125" y="85331"/>
                </a:cubicBezTo>
                <a:cubicBezTo>
                  <a:pt x="35426" y="84788"/>
                  <a:pt x="35736" y="84251"/>
                  <a:pt x="36054" y="83719"/>
                </a:cubicBezTo>
                <a:close/>
                <a:moveTo>
                  <a:pt x="43850" y="72899"/>
                </a:moveTo>
                <a:cubicBezTo>
                  <a:pt x="43926" y="74041"/>
                  <a:pt x="43988" y="75183"/>
                  <a:pt x="44035" y="76326"/>
                </a:cubicBezTo>
                <a:cubicBezTo>
                  <a:pt x="44111" y="78487"/>
                  <a:pt x="44149" y="80629"/>
                  <a:pt x="44130" y="82790"/>
                </a:cubicBezTo>
                <a:cubicBezTo>
                  <a:pt x="44111" y="83871"/>
                  <a:pt x="44092" y="84970"/>
                  <a:pt x="44054" y="86051"/>
                </a:cubicBezTo>
                <a:cubicBezTo>
                  <a:pt x="44016" y="87037"/>
                  <a:pt x="44092" y="88117"/>
                  <a:pt x="43864" y="89065"/>
                </a:cubicBezTo>
                <a:cubicBezTo>
                  <a:pt x="43789" y="89463"/>
                  <a:pt x="43599" y="89823"/>
                  <a:pt x="43334" y="90127"/>
                </a:cubicBezTo>
                <a:cubicBezTo>
                  <a:pt x="43194" y="90249"/>
                  <a:pt x="43052" y="90301"/>
                  <a:pt x="42914" y="90301"/>
                </a:cubicBezTo>
                <a:cubicBezTo>
                  <a:pt x="42585" y="90301"/>
                  <a:pt x="42287" y="90001"/>
                  <a:pt x="42139" y="89653"/>
                </a:cubicBezTo>
                <a:cubicBezTo>
                  <a:pt x="41874" y="88970"/>
                  <a:pt x="41760" y="88193"/>
                  <a:pt x="41609" y="87473"/>
                </a:cubicBezTo>
                <a:cubicBezTo>
                  <a:pt x="41324" y="86165"/>
                  <a:pt x="41021" y="84724"/>
                  <a:pt x="40149" y="83643"/>
                </a:cubicBezTo>
                <a:cubicBezTo>
                  <a:pt x="39770" y="83169"/>
                  <a:pt x="39277" y="82809"/>
                  <a:pt x="38708" y="82582"/>
                </a:cubicBezTo>
                <a:cubicBezTo>
                  <a:pt x="38695" y="82577"/>
                  <a:pt x="38683" y="82574"/>
                  <a:pt x="38671" y="82574"/>
                </a:cubicBezTo>
                <a:cubicBezTo>
                  <a:pt x="38594" y="82574"/>
                  <a:pt x="38540" y="82668"/>
                  <a:pt x="38557" y="82733"/>
                </a:cubicBezTo>
                <a:cubicBezTo>
                  <a:pt x="38917" y="84667"/>
                  <a:pt x="39277" y="86601"/>
                  <a:pt x="39618" y="88534"/>
                </a:cubicBezTo>
                <a:lnTo>
                  <a:pt x="40149" y="91397"/>
                </a:lnTo>
                <a:cubicBezTo>
                  <a:pt x="40263" y="92136"/>
                  <a:pt x="40452" y="92875"/>
                  <a:pt x="40187" y="93596"/>
                </a:cubicBezTo>
                <a:cubicBezTo>
                  <a:pt x="40092" y="93861"/>
                  <a:pt x="39921" y="94183"/>
                  <a:pt x="39618" y="94240"/>
                </a:cubicBezTo>
                <a:cubicBezTo>
                  <a:pt x="39604" y="94243"/>
                  <a:pt x="39590" y="94244"/>
                  <a:pt x="39576" y="94244"/>
                </a:cubicBezTo>
                <a:cubicBezTo>
                  <a:pt x="39294" y="94244"/>
                  <a:pt x="39081" y="93717"/>
                  <a:pt x="38955" y="93482"/>
                </a:cubicBezTo>
                <a:cubicBezTo>
                  <a:pt x="38670" y="92856"/>
                  <a:pt x="38462" y="92193"/>
                  <a:pt x="38348" y="91511"/>
                </a:cubicBezTo>
                <a:cubicBezTo>
                  <a:pt x="38083" y="90146"/>
                  <a:pt x="38045" y="88762"/>
                  <a:pt x="37855" y="87397"/>
                </a:cubicBezTo>
                <a:cubicBezTo>
                  <a:pt x="37647" y="85994"/>
                  <a:pt x="37230" y="84610"/>
                  <a:pt x="36244" y="83549"/>
                </a:cubicBezTo>
                <a:cubicBezTo>
                  <a:pt x="36227" y="83526"/>
                  <a:pt x="36203" y="83515"/>
                  <a:pt x="36178" y="83514"/>
                </a:cubicBezTo>
                <a:lnTo>
                  <a:pt x="36178" y="83514"/>
                </a:lnTo>
                <a:cubicBezTo>
                  <a:pt x="38436" y="79777"/>
                  <a:pt x="41102" y="76305"/>
                  <a:pt x="43850" y="72899"/>
                </a:cubicBezTo>
                <a:close/>
                <a:moveTo>
                  <a:pt x="124" y="0"/>
                </a:moveTo>
                <a:cubicBezTo>
                  <a:pt x="60" y="0"/>
                  <a:pt x="1" y="49"/>
                  <a:pt x="36" y="119"/>
                </a:cubicBezTo>
                <a:lnTo>
                  <a:pt x="17" y="119"/>
                </a:lnTo>
                <a:cubicBezTo>
                  <a:pt x="2955" y="8498"/>
                  <a:pt x="5989" y="16839"/>
                  <a:pt x="9135" y="25123"/>
                </a:cubicBezTo>
                <a:cubicBezTo>
                  <a:pt x="9894" y="27152"/>
                  <a:pt x="10671" y="29180"/>
                  <a:pt x="11467" y="31208"/>
                </a:cubicBezTo>
                <a:cubicBezTo>
                  <a:pt x="12168" y="33028"/>
                  <a:pt x="12794" y="34905"/>
                  <a:pt x="13647" y="36649"/>
                </a:cubicBezTo>
                <a:cubicBezTo>
                  <a:pt x="14292" y="37976"/>
                  <a:pt x="15221" y="39246"/>
                  <a:pt x="16623" y="39796"/>
                </a:cubicBezTo>
                <a:cubicBezTo>
                  <a:pt x="17283" y="40054"/>
                  <a:pt x="17979" y="40142"/>
                  <a:pt x="18690" y="40142"/>
                </a:cubicBezTo>
                <a:cubicBezTo>
                  <a:pt x="19959" y="40142"/>
                  <a:pt x="21272" y="39862"/>
                  <a:pt x="22500" y="39777"/>
                </a:cubicBezTo>
                <a:cubicBezTo>
                  <a:pt x="23246" y="39726"/>
                  <a:pt x="23995" y="39701"/>
                  <a:pt x="24747" y="39701"/>
                </a:cubicBezTo>
                <a:cubicBezTo>
                  <a:pt x="26249" y="39701"/>
                  <a:pt x="27757" y="39802"/>
                  <a:pt x="29249" y="40004"/>
                </a:cubicBezTo>
                <a:cubicBezTo>
                  <a:pt x="31106" y="40270"/>
                  <a:pt x="33021" y="40668"/>
                  <a:pt x="34727" y="41502"/>
                </a:cubicBezTo>
                <a:cubicBezTo>
                  <a:pt x="36433" y="42317"/>
                  <a:pt x="37836" y="43682"/>
                  <a:pt x="38708" y="45350"/>
                </a:cubicBezTo>
                <a:cubicBezTo>
                  <a:pt x="39580" y="46981"/>
                  <a:pt x="40054" y="48782"/>
                  <a:pt x="40471" y="50545"/>
                </a:cubicBezTo>
                <a:cubicBezTo>
                  <a:pt x="42179" y="57664"/>
                  <a:pt x="43282" y="64918"/>
                  <a:pt x="43803" y="72216"/>
                </a:cubicBezTo>
                <a:lnTo>
                  <a:pt x="43803" y="72216"/>
                </a:lnTo>
                <a:cubicBezTo>
                  <a:pt x="43494" y="72599"/>
                  <a:pt x="43186" y="72983"/>
                  <a:pt x="42879" y="73369"/>
                </a:cubicBezTo>
                <a:cubicBezTo>
                  <a:pt x="40831" y="75966"/>
                  <a:pt x="38822" y="78601"/>
                  <a:pt x="37021" y="81387"/>
                </a:cubicBezTo>
                <a:cubicBezTo>
                  <a:pt x="35277" y="84098"/>
                  <a:pt x="33571" y="87018"/>
                  <a:pt x="32471" y="90070"/>
                </a:cubicBezTo>
                <a:cubicBezTo>
                  <a:pt x="31997" y="91359"/>
                  <a:pt x="31770" y="93198"/>
                  <a:pt x="33154" y="94013"/>
                </a:cubicBezTo>
                <a:cubicBezTo>
                  <a:pt x="33534" y="94235"/>
                  <a:pt x="33946" y="94326"/>
                  <a:pt x="34367" y="94326"/>
                </a:cubicBezTo>
                <a:cubicBezTo>
                  <a:pt x="35456" y="94326"/>
                  <a:pt x="36609" y="93717"/>
                  <a:pt x="37457" y="93198"/>
                </a:cubicBezTo>
                <a:cubicBezTo>
                  <a:pt x="37514" y="93160"/>
                  <a:pt x="37533" y="93103"/>
                  <a:pt x="37514" y="93046"/>
                </a:cubicBezTo>
                <a:cubicBezTo>
                  <a:pt x="36725" y="90076"/>
                  <a:pt x="36309" y="87016"/>
                  <a:pt x="36300" y="83937"/>
                </a:cubicBezTo>
                <a:lnTo>
                  <a:pt x="36300" y="83937"/>
                </a:lnTo>
                <a:cubicBezTo>
                  <a:pt x="38208" y="86250"/>
                  <a:pt x="37579" y="89653"/>
                  <a:pt x="38348" y="92383"/>
                </a:cubicBezTo>
                <a:cubicBezTo>
                  <a:pt x="38500" y="93065"/>
                  <a:pt x="38803" y="93710"/>
                  <a:pt x="39201" y="94297"/>
                </a:cubicBezTo>
                <a:cubicBezTo>
                  <a:pt x="39289" y="94413"/>
                  <a:pt x="39407" y="94460"/>
                  <a:pt x="39532" y="94460"/>
                </a:cubicBezTo>
                <a:cubicBezTo>
                  <a:pt x="39756" y="94460"/>
                  <a:pt x="40003" y="94309"/>
                  <a:pt x="40149" y="94127"/>
                </a:cubicBezTo>
                <a:cubicBezTo>
                  <a:pt x="40490" y="93728"/>
                  <a:pt x="40566" y="93103"/>
                  <a:pt x="40547" y="92591"/>
                </a:cubicBezTo>
                <a:cubicBezTo>
                  <a:pt x="40509" y="91681"/>
                  <a:pt x="40244" y="90752"/>
                  <a:pt x="40092" y="89861"/>
                </a:cubicBezTo>
                <a:cubicBezTo>
                  <a:pt x="39670" y="87551"/>
                  <a:pt x="39266" y="85241"/>
                  <a:pt x="38846" y="82914"/>
                </a:cubicBezTo>
                <a:lnTo>
                  <a:pt x="38846" y="82914"/>
                </a:lnTo>
                <a:cubicBezTo>
                  <a:pt x="40217" y="83575"/>
                  <a:pt x="40753" y="85091"/>
                  <a:pt x="41116" y="86487"/>
                </a:cubicBezTo>
                <a:cubicBezTo>
                  <a:pt x="41305" y="87245"/>
                  <a:pt x="41438" y="88022"/>
                  <a:pt x="41628" y="88781"/>
                </a:cubicBezTo>
                <a:cubicBezTo>
                  <a:pt x="41760" y="89349"/>
                  <a:pt x="41874" y="90146"/>
                  <a:pt x="42443" y="90468"/>
                </a:cubicBezTo>
                <a:cubicBezTo>
                  <a:pt x="42589" y="90550"/>
                  <a:pt x="42735" y="90587"/>
                  <a:pt x="42876" y="90587"/>
                </a:cubicBezTo>
                <a:cubicBezTo>
                  <a:pt x="43193" y="90587"/>
                  <a:pt x="43484" y="90402"/>
                  <a:pt x="43694" y="90127"/>
                </a:cubicBezTo>
                <a:cubicBezTo>
                  <a:pt x="44168" y="89539"/>
                  <a:pt x="44225" y="88781"/>
                  <a:pt x="44263" y="88060"/>
                </a:cubicBezTo>
                <a:cubicBezTo>
                  <a:pt x="44376" y="85842"/>
                  <a:pt x="44433" y="83624"/>
                  <a:pt x="44433" y="81425"/>
                </a:cubicBezTo>
                <a:cubicBezTo>
                  <a:pt x="44433" y="78462"/>
                  <a:pt x="44333" y="75502"/>
                  <a:pt x="44134" y="72549"/>
                </a:cubicBezTo>
                <a:lnTo>
                  <a:pt x="44134" y="72549"/>
                </a:lnTo>
                <a:cubicBezTo>
                  <a:pt x="45525" y="70831"/>
                  <a:pt x="46934" y="69129"/>
                  <a:pt x="48319" y="67416"/>
                </a:cubicBezTo>
                <a:cubicBezTo>
                  <a:pt x="50916" y="64213"/>
                  <a:pt x="53457" y="60952"/>
                  <a:pt x="55694" y="57464"/>
                </a:cubicBezTo>
                <a:cubicBezTo>
                  <a:pt x="55812" y="57293"/>
                  <a:pt x="55657" y="57122"/>
                  <a:pt x="55493" y="57122"/>
                </a:cubicBezTo>
                <a:cubicBezTo>
                  <a:pt x="55421" y="57122"/>
                  <a:pt x="55348" y="57155"/>
                  <a:pt x="55295" y="57236"/>
                </a:cubicBezTo>
                <a:cubicBezTo>
                  <a:pt x="51966" y="62402"/>
                  <a:pt x="47953" y="67087"/>
                  <a:pt x="44086" y="71866"/>
                </a:cubicBezTo>
                <a:lnTo>
                  <a:pt x="44086" y="71866"/>
                </a:lnTo>
                <a:cubicBezTo>
                  <a:pt x="43682" y="66321"/>
                  <a:pt x="42926" y="60806"/>
                  <a:pt x="41817" y="55360"/>
                </a:cubicBezTo>
                <a:cubicBezTo>
                  <a:pt x="41400" y="53255"/>
                  <a:pt x="40945" y="51132"/>
                  <a:pt x="40376" y="49066"/>
                </a:cubicBezTo>
                <a:cubicBezTo>
                  <a:pt x="39921" y="47379"/>
                  <a:pt x="39315" y="45673"/>
                  <a:pt x="38310" y="44213"/>
                </a:cubicBezTo>
                <a:cubicBezTo>
                  <a:pt x="36130" y="41104"/>
                  <a:pt x="32301" y="40175"/>
                  <a:pt x="28737" y="39739"/>
                </a:cubicBezTo>
                <a:cubicBezTo>
                  <a:pt x="27406" y="39567"/>
                  <a:pt x="26076" y="39485"/>
                  <a:pt x="24745" y="39485"/>
                </a:cubicBezTo>
                <a:cubicBezTo>
                  <a:pt x="23877" y="39485"/>
                  <a:pt x="23008" y="39520"/>
                  <a:pt x="22140" y="39587"/>
                </a:cubicBezTo>
                <a:cubicBezTo>
                  <a:pt x="21041" y="39680"/>
                  <a:pt x="19854" y="39911"/>
                  <a:pt x="18707" y="39911"/>
                </a:cubicBezTo>
                <a:cubicBezTo>
                  <a:pt x="17736" y="39911"/>
                  <a:pt x="16794" y="39745"/>
                  <a:pt x="15960" y="39189"/>
                </a:cubicBezTo>
                <a:cubicBezTo>
                  <a:pt x="14519" y="38204"/>
                  <a:pt x="13780" y="36479"/>
                  <a:pt x="13173" y="34924"/>
                </a:cubicBezTo>
                <a:cubicBezTo>
                  <a:pt x="12339" y="32820"/>
                  <a:pt x="11543" y="30735"/>
                  <a:pt x="10728" y="28630"/>
                </a:cubicBezTo>
                <a:cubicBezTo>
                  <a:pt x="7505" y="20194"/>
                  <a:pt x="4377" y="11721"/>
                  <a:pt x="1344" y="3228"/>
                </a:cubicBezTo>
                <a:cubicBezTo>
                  <a:pt x="965" y="2166"/>
                  <a:pt x="586" y="1124"/>
                  <a:pt x="226" y="62"/>
                </a:cubicBezTo>
                <a:cubicBezTo>
                  <a:pt x="204" y="19"/>
                  <a:pt x="163" y="0"/>
                  <a:pt x="124" y="0"/>
                </a:cubicBezTo>
                <a:close/>
              </a:path>
            </a:pathLst>
          </a:custGeom>
          <a:solidFill>
            <a:srgbClr val="1C5F6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5"/>
          <p:cNvSpPr/>
          <p:nvPr/>
        </p:nvSpPr>
        <p:spPr>
          <a:xfrm rot="-7689947">
            <a:off x="8072325" y="4598041"/>
            <a:ext cx="2264989" cy="2165745"/>
          </a:xfrm>
          <a:custGeom>
            <a:rect b="b" l="l" r="r" t="t"/>
            <a:pathLst>
              <a:path extrusionOk="0" h="20404" w="21339">
                <a:moveTo>
                  <a:pt x="95" y="0"/>
                </a:moveTo>
                <a:cubicBezTo>
                  <a:pt x="50" y="0"/>
                  <a:pt x="0" y="36"/>
                  <a:pt x="12" y="93"/>
                </a:cubicBezTo>
                <a:cubicBezTo>
                  <a:pt x="485" y="2330"/>
                  <a:pt x="1054" y="4567"/>
                  <a:pt x="1680" y="6766"/>
                </a:cubicBezTo>
                <a:cubicBezTo>
                  <a:pt x="2324" y="8965"/>
                  <a:pt x="3045" y="11126"/>
                  <a:pt x="3822" y="13249"/>
                </a:cubicBezTo>
                <a:cubicBezTo>
                  <a:pt x="4220" y="14330"/>
                  <a:pt x="4618" y="15391"/>
                  <a:pt x="5054" y="16453"/>
                </a:cubicBezTo>
                <a:cubicBezTo>
                  <a:pt x="5225" y="16889"/>
                  <a:pt x="5433" y="17287"/>
                  <a:pt x="5699" y="17666"/>
                </a:cubicBezTo>
                <a:cubicBezTo>
                  <a:pt x="5926" y="17988"/>
                  <a:pt x="6267" y="18216"/>
                  <a:pt x="6646" y="18348"/>
                </a:cubicBezTo>
                <a:cubicBezTo>
                  <a:pt x="6705" y="18361"/>
                  <a:pt x="6764" y="18368"/>
                  <a:pt x="6823" y="18368"/>
                </a:cubicBezTo>
                <a:cubicBezTo>
                  <a:pt x="7107" y="18368"/>
                  <a:pt x="7384" y="18221"/>
                  <a:pt x="7556" y="17969"/>
                </a:cubicBezTo>
                <a:cubicBezTo>
                  <a:pt x="7746" y="17609"/>
                  <a:pt x="7784" y="17173"/>
                  <a:pt x="7708" y="16775"/>
                </a:cubicBezTo>
                <a:cubicBezTo>
                  <a:pt x="7519" y="15770"/>
                  <a:pt x="7253" y="14784"/>
                  <a:pt x="6893" y="13837"/>
                </a:cubicBezTo>
                <a:cubicBezTo>
                  <a:pt x="6248" y="11941"/>
                  <a:pt x="5414" y="9969"/>
                  <a:pt x="5528" y="7922"/>
                </a:cubicBezTo>
                <a:cubicBezTo>
                  <a:pt x="5543" y="7707"/>
                  <a:pt x="5559" y="7504"/>
                  <a:pt x="5594" y="7294"/>
                </a:cubicBezTo>
                <a:lnTo>
                  <a:pt x="5594" y="7294"/>
                </a:lnTo>
                <a:cubicBezTo>
                  <a:pt x="6312" y="7702"/>
                  <a:pt x="6661" y="8502"/>
                  <a:pt x="6893" y="9268"/>
                </a:cubicBezTo>
                <a:cubicBezTo>
                  <a:pt x="7234" y="10349"/>
                  <a:pt x="7519" y="11467"/>
                  <a:pt x="7822" y="12567"/>
                </a:cubicBezTo>
                <a:lnTo>
                  <a:pt x="8789" y="16036"/>
                </a:lnTo>
                <a:cubicBezTo>
                  <a:pt x="8940" y="16604"/>
                  <a:pt x="9111" y="17173"/>
                  <a:pt x="9263" y="17742"/>
                </a:cubicBezTo>
                <a:cubicBezTo>
                  <a:pt x="9376" y="18216"/>
                  <a:pt x="9509" y="18652"/>
                  <a:pt x="9699" y="19107"/>
                </a:cubicBezTo>
                <a:cubicBezTo>
                  <a:pt x="9966" y="19713"/>
                  <a:pt x="10452" y="20404"/>
                  <a:pt x="11172" y="20404"/>
                </a:cubicBezTo>
                <a:cubicBezTo>
                  <a:pt x="11217" y="20404"/>
                  <a:pt x="11263" y="20401"/>
                  <a:pt x="11310" y="20396"/>
                </a:cubicBezTo>
                <a:cubicBezTo>
                  <a:pt x="11708" y="20339"/>
                  <a:pt x="12068" y="20092"/>
                  <a:pt x="12258" y="19732"/>
                </a:cubicBezTo>
                <a:cubicBezTo>
                  <a:pt x="12485" y="19334"/>
                  <a:pt x="12580" y="18860"/>
                  <a:pt x="12504" y="18405"/>
                </a:cubicBezTo>
                <a:cubicBezTo>
                  <a:pt x="12390" y="17855"/>
                  <a:pt x="12239" y="17306"/>
                  <a:pt x="12030" y="16794"/>
                </a:cubicBezTo>
                <a:cubicBezTo>
                  <a:pt x="11841" y="16263"/>
                  <a:pt x="11651" y="15713"/>
                  <a:pt x="11462" y="15183"/>
                </a:cubicBezTo>
                <a:cubicBezTo>
                  <a:pt x="11101" y="14083"/>
                  <a:pt x="10779" y="12965"/>
                  <a:pt x="10457" y="11865"/>
                </a:cubicBezTo>
                <a:cubicBezTo>
                  <a:pt x="10154" y="10766"/>
                  <a:pt x="9869" y="9628"/>
                  <a:pt x="9623" y="8491"/>
                </a:cubicBezTo>
                <a:cubicBezTo>
                  <a:pt x="9414" y="7486"/>
                  <a:pt x="9168" y="6424"/>
                  <a:pt x="9414" y="5420"/>
                </a:cubicBezTo>
                <a:cubicBezTo>
                  <a:pt x="9462" y="5197"/>
                  <a:pt x="9536" y="5002"/>
                  <a:pt x="9626" y="4810"/>
                </a:cubicBezTo>
                <a:lnTo>
                  <a:pt x="9626" y="4810"/>
                </a:lnTo>
                <a:cubicBezTo>
                  <a:pt x="11118" y="5773"/>
                  <a:pt x="11814" y="7472"/>
                  <a:pt x="12239" y="9135"/>
                </a:cubicBezTo>
                <a:cubicBezTo>
                  <a:pt x="12485" y="10026"/>
                  <a:pt x="12637" y="10936"/>
                  <a:pt x="12807" y="11846"/>
                </a:cubicBezTo>
                <a:cubicBezTo>
                  <a:pt x="13035" y="13040"/>
                  <a:pt x="13300" y="14216"/>
                  <a:pt x="13623" y="15391"/>
                </a:cubicBezTo>
                <a:cubicBezTo>
                  <a:pt x="13945" y="16547"/>
                  <a:pt x="14324" y="17723"/>
                  <a:pt x="14741" y="18879"/>
                </a:cubicBezTo>
                <a:cubicBezTo>
                  <a:pt x="14912" y="19315"/>
                  <a:pt x="15063" y="19827"/>
                  <a:pt x="15480" y="20092"/>
                </a:cubicBezTo>
                <a:cubicBezTo>
                  <a:pt x="15595" y="20165"/>
                  <a:pt x="15723" y="20199"/>
                  <a:pt x="15849" y="20199"/>
                </a:cubicBezTo>
                <a:cubicBezTo>
                  <a:pt x="16119" y="20199"/>
                  <a:pt x="16382" y="20042"/>
                  <a:pt x="16485" y="19770"/>
                </a:cubicBezTo>
                <a:cubicBezTo>
                  <a:pt x="16694" y="19334"/>
                  <a:pt x="16675" y="18765"/>
                  <a:pt x="16656" y="18292"/>
                </a:cubicBezTo>
                <a:cubicBezTo>
                  <a:pt x="16637" y="17723"/>
                  <a:pt x="16542" y="17154"/>
                  <a:pt x="16428" y="16585"/>
                </a:cubicBezTo>
                <a:cubicBezTo>
                  <a:pt x="16125" y="15467"/>
                  <a:pt x="15746" y="14348"/>
                  <a:pt x="15291" y="13268"/>
                </a:cubicBezTo>
                <a:cubicBezTo>
                  <a:pt x="14419" y="10993"/>
                  <a:pt x="13793" y="8623"/>
                  <a:pt x="13433" y="6216"/>
                </a:cubicBezTo>
                <a:cubicBezTo>
                  <a:pt x="13360" y="5689"/>
                  <a:pt x="13392" y="4465"/>
                  <a:pt x="14163" y="4465"/>
                </a:cubicBezTo>
                <a:cubicBezTo>
                  <a:pt x="14197" y="4465"/>
                  <a:pt x="14231" y="4467"/>
                  <a:pt x="14267" y="4472"/>
                </a:cubicBezTo>
                <a:cubicBezTo>
                  <a:pt x="14741" y="4548"/>
                  <a:pt x="15025" y="5060"/>
                  <a:pt x="15234" y="5439"/>
                </a:cubicBezTo>
                <a:cubicBezTo>
                  <a:pt x="15499" y="5913"/>
                  <a:pt x="15727" y="6406"/>
                  <a:pt x="15935" y="6898"/>
                </a:cubicBezTo>
                <a:cubicBezTo>
                  <a:pt x="16732" y="8946"/>
                  <a:pt x="17111" y="11107"/>
                  <a:pt x="17452" y="13268"/>
                </a:cubicBezTo>
                <a:cubicBezTo>
                  <a:pt x="17623" y="14348"/>
                  <a:pt x="17793" y="15429"/>
                  <a:pt x="18002" y="16510"/>
                </a:cubicBezTo>
                <a:cubicBezTo>
                  <a:pt x="18096" y="17040"/>
                  <a:pt x="18229" y="17590"/>
                  <a:pt x="18362" y="18121"/>
                </a:cubicBezTo>
                <a:cubicBezTo>
                  <a:pt x="18476" y="18557"/>
                  <a:pt x="18627" y="19031"/>
                  <a:pt x="18968" y="19334"/>
                </a:cubicBezTo>
                <a:cubicBezTo>
                  <a:pt x="19197" y="19533"/>
                  <a:pt x="19456" y="19618"/>
                  <a:pt x="19715" y="19618"/>
                </a:cubicBezTo>
                <a:cubicBezTo>
                  <a:pt x="20273" y="19618"/>
                  <a:pt x="20833" y="19220"/>
                  <a:pt x="21092" y="18690"/>
                </a:cubicBezTo>
                <a:cubicBezTo>
                  <a:pt x="21300" y="18178"/>
                  <a:pt x="21338" y="17628"/>
                  <a:pt x="21205" y="17078"/>
                </a:cubicBezTo>
                <a:cubicBezTo>
                  <a:pt x="21111" y="16472"/>
                  <a:pt x="20902" y="15884"/>
                  <a:pt x="20731" y="15277"/>
                </a:cubicBezTo>
                <a:lnTo>
                  <a:pt x="18684" y="7903"/>
                </a:lnTo>
                <a:cubicBezTo>
                  <a:pt x="18514" y="7315"/>
                  <a:pt x="18362" y="6728"/>
                  <a:pt x="18191" y="6102"/>
                </a:cubicBezTo>
                <a:cubicBezTo>
                  <a:pt x="18162" y="6043"/>
                  <a:pt x="18106" y="6015"/>
                  <a:pt x="18051" y="6015"/>
                </a:cubicBezTo>
                <a:cubicBezTo>
                  <a:pt x="17966" y="6015"/>
                  <a:pt x="17884" y="6082"/>
                  <a:pt x="17907" y="6197"/>
                </a:cubicBezTo>
                <a:cubicBezTo>
                  <a:pt x="18589" y="8623"/>
                  <a:pt x="19253" y="11050"/>
                  <a:pt x="19935" y="13476"/>
                </a:cubicBezTo>
                <a:lnTo>
                  <a:pt x="20428" y="15315"/>
                </a:lnTo>
                <a:cubicBezTo>
                  <a:pt x="20599" y="15903"/>
                  <a:pt x="20788" y="16491"/>
                  <a:pt x="20902" y="17078"/>
                </a:cubicBezTo>
                <a:cubicBezTo>
                  <a:pt x="21016" y="17609"/>
                  <a:pt x="21035" y="18216"/>
                  <a:pt x="20750" y="18690"/>
                </a:cubicBezTo>
                <a:cubicBezTo>
                  <a:pt x="20542" y="19050"/>
                  <a:pt x="20144" y="19296"/>
                  <a:pt x="19727" y="19334"/>
                </a:cubicBezTo>
                <a:cubicBezTo>
                  <a:pt x="19253" y="19334"/>
                  <a:pt x="18950" y="18917"/>
                  <a:pt x="18798" y="18519"/>
                </a:cubicBezTo>
                <a:cubicBezTo>
                  <a:pt x="18627" y="18026"/>
                  <a:pt x="18495" y="17533"/>
                  <a:pt x="18400" y="17040"/>
                </a:cubicBezTo>
                <a:cubicBezTo>
                  <a:pt x="18172" y="15979"/>
                  <a:pt x="17983" y="14898"/>
                  <a:pt x="17812" y="13837"/>
                </a:cubicBezTo>
                <a:cubicBezTo>
                  <a:pt x="17452" y="11713"/>
                  <a:pt x="17130" y="9571"/>
                  <a:pt x="16428" y="7524"/>
                </a:cubicBezTo>
                <a:cubicBezTo>
                  <a:pt x="16239" y="7031"/>
                  <a:pt x="16049" y="6538"/>
                  <a:pt x="15822" y="6064"/>
                </a:cubicBezTo>
                <a:cubicBezTo>
                  <a:pt x="15632" y="5590"/>
                  <a:pt x="15386" y="5154"/>
                  <a:pt x="15082" y="4756"/>
                </a:cubicBezTo>
                <a:cubicBezTo>
                  <a:pt x="14841" y="4446"/>
                  <a:pt x="14506" y="4199"/>
                  <a:pt x="14120" y="4199"/>
                </a:cubicBezTo>
                <a:cubicBezTo>
                  <a:pt x="14081" y="4199"/>
                  <a:pt x="14042" y="4201"/>
                  <a:pt x="14002" y="4207"/>
                </a:cubicBezTo>
                <a:cubicBezTo>
                  <a:pt x="13661" y="4282"/>
                  <a:pt x="13395" y="4529"/>
                  <a:pt x="13281" y="4851"/>
                </a:cubicBezTo>
                <a:cubicBezTo>
                  <a:pt x="13149" y="5230"/>
                  <a:pt x="13092" y="5609"/>
                  <a:pt x="13130" y="6007"/>
                </a:cubicBezTo>
                <a:cubicBezTo>
                  <a:pt x="13187" y="6538"/>
                  <a:pt x="13281" y="7088"/>
                  <a:pt x="13395" y="7619"/>
                </a:cubicBezTo>
                <a:cubicBezTo>
                  <a:pt x="13623" y="8794"/>
                  <a:pt x="13907" y="9969"/>
                  <a:pt x="14267" y="11126"/>
                </a:cubicBezTo>
                <a:cubicBezTo>
                  <a:pt x="14608" y="12244"/>
                  <a:pt x="15044" y="13344"/>
                  <a:pt x="15442" y="14443"/>
                </a:cubicBezTo>
                <a:cubicBezTo>
                  <a:pt x="15879" y="15524"/>
                  <a:pt x="16182" y="16642"/>
                  <a:pt x="16333" y="17799"/>
                </a:cubicBezTo>
                <a:cubicBezTo>
                  <a:pt x="16409" y="18329"/>
                  <a:pt x="16390" y="18879"/>
                  <a:pt x="16296" y="19410"/>
                </a:cubicBezTo>
                <a:cubicBezTo>
                  <a:pt x="16277" y="19618"/>
                  <a:pt x="16144" y="19789"/>
                  <a:pt x="15973" y="19884"/>
                </a:cubicBezTo>
                <a:cubicBezTo>
                  <a:pt x="15943" y="19889"/>
                  <a:pt x="15912" y="19892"/>
                  <a:pt x="15882" y="19892"/>
                </a:cubicBezTo>
                <a:cubicBezTo>
                  <a:pt x="15710" y="19892"/>
                  <a:pt x="15558" y="19802"/>
                  <a:pt x="15461" y="19656"/>
                </a:cubicBezTo>
                <a:cubicBezTo>
                  <a:pt x="15329" y="19467"/>
                  <a:pt x="15215" y="19258"/>
                  <a:pt x="15139" y="19031"/>
                </a:cubicBezTo>
                <a:cubicBezTo>
                  <a:pt x="15025" y="18746"/>
                  <a:pt x="14912" y="18481"/>
                  <a:pt x="14817" y="18197"/>
                </a:cubicBezTo>
                <a:cubicBezTo>
                  <a:pt x="14608" y="17628"/>
                  <a:pt x="14419" y="17059"/>
                  <a:pt x="14248" y="16491"/>
                </a:cubicBezTo>
                <a:cubicBezTo>
                  <a:pt x="13888" y="15353"/>
                  <a:pt x="13566" y="14178"/>
                  <a:pt x="13300" y="13003"/>
                </a:cubicBezTo>
                <a:cubicBezTo>
                  <a:pt x="13073" y="12017"/>
                  <a:pt x="12921" y="11031"/>
                  <a:pt x="12694" y="10045"/>
                </a:cubicBezTo>
                <a:cubicBezTo>
                  <a:pt x="12334" y="8377"/>
                  <a:pt x="11822" y="6576"/>
                  <a:pt x="10590" y="5306"/>
                </a:cubicBezTo>
                <a:cubicBezTo>
                  <a:pt x="10305" y="5022"/>
                  <a:pt x="9983" y="4756"/>
                  <a:pt x="9623" y="4548"/>
                </a:cubicBezTo>
                <a:cubicBezTo>
                  <a:pt x="9603" y="4534"/>
                  <a:pt x="9580" y="4528"/>
                  <a:pt x="9558" y="4528"/>
                </a:cubicBezTo>
                <a:cubicBezTo>
                  <a:pt x="9517" y="4528"/>
                  <a:pt x="9477" y="4549"/>
                  <a:pt x="9452" y="4586"/>
                </a:cubicBezTo>
                <a:cubicBezTo>
                  <a:pt x="8978" y="5458"/>
                  <a:pt x="9016" y="6481"/>
                  <a:pt x="9168" y="7448"/>
                </a:cubicBezTo>
                <a:cubicBezTo>
                  <a:pt x="9338" y="8510"/>
                  <a:pt x="9604" y="9571"/>
                  <a:pt x="9869" y="10633"/>
                </a:cubicBezTo>
                <a:cubicBezTo>
                  <a:pt x="10438" y="12832"/>
                  <a:pt x="11101" y="14993"/>
                  <a:pt x="11879" y="17135"/>
                </a:cubicBezTo>
                <a:cubicBezTo>
                  <a:pt x="12182" y="18007"/>
                  <a:pt x="12618" y="19182"/>
                  <a:pt x="11784" y="19922"/>
                </a:cubicBezTo>
                <a:cubicBezTo>
                  <a:pt x="11612" y="20082"/>
                  <a:pt x="11386" y="20166"/>
                  <a:pt x="11158" y="20166"/>
                </a:cubicBezTo>
                <a:cubicBezTo>
                  <a:pt x="11008" y="20166"/>
                  <a:pt x="10858" y="20130"/>
                  <a:pt x="10722" y="20055"/>
                </a:cubicBezTo>
                <a:cubicBezTo>
                  <a:pt x="10400" y="19827"/>
                  <a:pt x="10172" y="19524"/>
                  <a:pt x="10021" y="19182"/>
                </a:cubicBezTo>
                <a:cubicBezTo>
                  <a:pt x="9831" y="18784"/>
                  <a:pt x="9699" y="18367"/>
                  <a:pt x="9585" y="17950"/>
                </a:cubicBezTo>
                <a:lnTo>
                  <a:pt x="9111" y="16244"/>
                </a:lnTo>
                <a:lnTo>
                  <a:pt x="8125" y="12832"/>
                </a:lnTo>
                <a:cubicBezTo>
                  <a:pt x="7822" y="11732"/>
                  <a:pt x="7519" y="10614"/>
                  <a:pt x="7177" y="9514"/>
                </a:cubicBezTo>
                <a:cubicBezTo>
                  <a:pt x="6950" y="8737"/>
                  <a:pt x="6665" y="7903"/>
                  <a:pt x="6059" y="7353"/>
                </a:cubicBezTo>
                <a:cubicBezTo>
                  <a:pt x="5907" y="7221"/>
                  <a:pt x="5737" y="7107"/>
                  <a:pt x="5547" y="7012"/>
                </a:cubicBezTo>
                <a:cubicBezTo>
                  <a:pt x="5534" y="7008"/>
                  <a:pt x="5519" y="7005"/>
                  <a:pt x="5505" y="7005"/>
                </a:cubicBezTo>
                <a:cubicBezTo>
                  <a:pt x="5457" y="7005"/>
                  <a:pt x="5410" y="7030"/>
                  <a:pt x="5395" y="7088"/>
                </a:cubicBezTo>
                <a:cubicBezTo>
                  <a:pt x="5054" y="9041"/>
                  <a:pt x="5661" y="10936"/>
                  <a:pt x="6305" y="12775"/>
                </a:cubicBezTo>
                <a:cubicBezTo>
                  <a:pt x="6628" y="13723"/>
                  <a:pt x="6988" y="14671"/>
                  <a:pt x="7253" y="15638"/>
                </a:cubicBezTo>
                <a:cubicBezTo>
                  <a:pt x="7386" y="16093"/>
                  <a:pt x="7481" y="16566"/>
                  <a:pt x="7537" y="17059"/>
                </a:cubicBezTo>
                <a:cubicBezTo>
                  <a:pt x="7556" y="17457"/>
                  <a:pt x="7481" y="17969"/>
                  <a:pt x="7064" y="18121"/>
                </a:cubicBezTo>
                <a:cubicBezTo>
                  <a:pt x="6994" y="18147"/>
                  <a:pt x="6924" y="18158"/>
                  <a:pt x="6855" y="18158"/>
                </a:cubicBezTo>
                <a:cubicBezTo>
                  <a:pt x="6568" y="18158"/>
                  <a:pt x="6295" y="17959"/>
                  <a:pt x="6097" y="17761"/>
                </a:cubicBezTo>
                <a:cubicBezTo>
                  <a:pt x="5774" y="17438"/>
                  <a:pt x="5547" y="17059"/>
                  <a:pt x="5376" y="16642"/>
                </a:cubicBezTo>
                <a:cubicBezTo>
                  <a:pt x="4959" y="15619"/>
                  <a:pt x="4561" y="14595"/>
                  <a:pt x="4182" y="13571"/>
                </a:cubicBezTo>
                <a:cubicBezTo>
                  <a:pt x="3405" y="11505"/>
                  <a:pt x="2703" y="9401"/>
                  <a:pt x="2059" y="7278"/>
                </a:cubicBezTo>
                <a:cubicBezTo>
                  <a:pt x="1414" y="5154"/>
                  <a:pt x="846" y="3012"/>
                  <a:pt x="334" y="851"/>
                </a:cubicBezTo>
                <a:cubicBezTo>
                  <a:pt x="277" y="586"/>
                  <a:pt x="220" y="320"/>
                  <a:pt x="163" y="55"/>
                </a:cubicBezTo>
                <a:cubicBezTo>
                  <a:pt x="156" y="17"/>
                  <a:pt x="126" y="0"/>
                  <a:pt x="95"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97" name="Shape 297"/>
        <p:cNvGrpSpPr/>
        <p:nvPr/>
      </p:nvGrpSpPr>
      <p:grpSpPr>
        <a:xfrm>
          <a:off x="0" y="0"/>
          <a:ext cx="0" cy="0"/>
          <a:chOff x="0" y="0"/>
          <a:chExt cx="0" cy="0"/>
        </a:xfrm>
      </p:grpSpPr>
      <p:pic>
        <p:nvPicPr>
          <p:cNvPr id="298" name="Google Shape;298;p6"/>
          <p:cNvPicPr preferRelativeResize="0"/>
          <p:nvPr/>
        </p:nvPicPr>
        <p:blipFill>
          <a:blip r:embed="rId2">
            <a:alphaModFix amt="66000"/>
          </a:blip>
          <a:stretch>
            <a:fillRect/>
          </a:stretch>
        </p:blipFill>
        <p:spPr>
          <a:xfrm flipH="1" rot="1326164">
            <a:off x="2960862" y="1361553"/>
            <a:ext cx="3222304" cy="2224797"/>
          </a:xfrm>
          <a:prstGeom prst="rect">
            <a:avLst/>
          </a:prstGeom>
          <a:noFill/>
          <a:ln>
            <a:noFill/>
          </a:ln>
        </p:spPr>
      </p:pic>
      <p:pic>
        <p:nvPicPr>
          <p:cNvPr id="299" name="Google Shape;299;p6"/>
          <p:cNvPicPr preferRelativeResize="0"/>
          <p:nvPr/>
        </p:nvPicPr>
        <p:blipFill>
          <a:blip r:embed="rId3">
            <a:alphaModFix amt="47000"/>
          </a:blip>
          <a:stretch>
            <a:fillRect/>
          </a:stretch>
        </p:blipFill>
        <p:spPr>
          <a:xfrm rot="1331770">
            <a:off x="-1977764" y="3821949"/>
            <a:ext cx="2989902" cy="2468226"/>
          </a:xfrm>
          <a:prstGeom prst="rect">
            <a:avLst/>
          </a:prstGeom>
          <a:noFill/>
          <a:ln>
            <a:noFill/>
          </a:ln>
        </p:spPr>
      </p:pic>
      <p:grpSp>
        <p:nvGrpSpPr>
          <p:cNvPr id="300" name="Google Shape;300;p6"/>
          <p:cNvGrpSpPr/>
          <p:nvPr/>
        </p:nvGrpSpPr>
        <p:grpSpPr>
          <a:xfrm rot="-987768">
            <a:off x="-733895" y="3875634"/>
            <a:ext cx="1344359" cy="1995308"/>
            <a:chOff x="272875" y="1527563"/>
            <a:chExt cx="255950" cy="455000"/>
          </a:xfrm>
        </p:grpSpPr>
        <p:sp>
          <p:nvSpPr>
            <p:cNvPr id="301" name="Google Shape;301;p6"/>
            <p:cNvSpPr/>
            <p:nvPr/>
          </p:nvSpPr>
          <p:spPr>
            <a:xfrm>
              <a:off x="471925" y="1963988"/>
              <a:ext cx="26575" cy="18575"/>
            </a:xfrm>
            <a:custGeom>
              <a:rect b="b" l="l" r="r" t="t"/>
              <a:pathLst>
                <a:path extrusionOk="0" h="743" w="1063">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p6"/>
            <p:cNvSpPr/>
            <p:nvPr/>
          </p:nvSpPr>
          <p:spPr>
            <a:xfrm>
              <a:off x="366725" y="1787738"/>
              <a:ext cx="29875" cy="22300"/>
            </a:xfrm>
            <a:custGeom>
              <a:rect b="b" l="l" r="r" t="t"/>
              <a:pathLst>
                <a:path extrusionOk="0" h="892" w="1195">
                  <a:moveTo>
                    <a:pt x="607" y="1"/>
                  </a:moveTo>
                  <a:cubicBezTo>
                    <a:pt x="0" y="1"/>
                    <a:pt x="0" y="892"/>
                    <a:pt x="607" y="892"/>
                  </a:cubicBezTo>
                  <a:cubicBezTo>
                    <a:pt x="1194" y="892"/>
                    <a:pt x="1194" y="1"/>
                    <a:pt x="607"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p6"/>
            <p:cNvSpPr/>
            <p:nvPr/>
          </p:nvSpPr>
          <p:spPr>
            <a:xfrm>
              <a:off x="380450" y="1835613"/>
              <a:ext cx="9975" cy="8550"/>
            </a:xfrm>
            <a:custGeom>
              <a:rect b="b" l="l" r="r" t="t"/>
              <a:pathLst>
                <a:path extrusionOk="0" h="342" w="399">
                  <a:moveTo>
                    <a:pt x="209" y="1"/>
                  </a:moveTo>
                  <a:cubicBezTo>
                    <a:pt x="1" y="38"/>
                    <a:pt x="1" y="323"/>
                    <a:pt x="209" y="342"/>
                  </a:cubicBezTo>
                  <a:cubicBezTo>
                    <a:pt x="399" y="323"/>
                    <a:pt x="399" y="38"/>
                    <a:pt x="209"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p6"/>
            <p:cNvSpPr/>
            <p:nvPr/>
          </p:nvSpPr>
          <p:spPr>
            <a:xfrm>
              <a:off x="416475" y="1837513"/>
              <a:ext cx="5700" cy="4750"/>
            </a:xfrm>
            <a:custGeom>
              <a:rect b="b" l="l" r="r" t="t"/>
              <a:pathLst>
                <a:path extrusionOk="0" h="190" w="228">
                  <a:moveTo>
                    <a:pt x="114" y="0"/>
                  </a:moveTo>
                  <a:cubicBezTo>
                    <a:pt x="0" y="19"/>
                    <a:pt x="0" y="171"/>
                    <a:pt x="114" y="190"/>
                  </a:cubicBezTo>
                  <a:cubicBezTo>
                    <a:pt x="228" y="171"/>
                    <a:pt x="228" y="19"/>
                    <a:pt x="11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p6"/>
            <p:cNvSpPr/>
            <p:nvPr/>
          </p:nvSpPr>
          <p:spPr>
            <a:xfrm>
              <a:off x="415525" y="1877788"/>
              <a:ext cx="7600" cy="10675"/>
            </a:xfrm>
            <a:custGeom>
              <a:rect b="b" l="l" r="r" t="t"/>
              <a:pathLst>
                <a:path extrusionOk="0" h="427" w="304">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6"/>
            <p:cNvSpPr/>
            <p:nvPr/>
          </p:nvSpPr>
          <p:spPr>
            <a:xfrm>
              <a:off x="432600" y="1937038"/>
              <a:ext cx="10450" cy="8075"/>
            </a:xfrm>
            <a:custGeom>
              <a:rect b="b" l="l" r="r" t="t"/>
              <a:pathLst>
                <a:path extrusionOk="0" h="323" w="418">
                  <a:moveTo>
                    <a:pt x="209" y="0"/>
                  </a:moveTo>
                  <a:cubicBezTo>
                    <a:pt x="0" y="0"/>
                    <a:pt x="0" y="323"/>
                    <a:pt x="209" y="323"/>
                  </a:cubicBezTo>
                  <a:cubicBezTo>
                    <a:pt x="417" y="323"/>
                    <a:pt x="417" y="0"/>
                    <a:pt x="209"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p6"/>
            <p:cNvSpPr/>
            <p:nvPr/>
          </p:nvSpPr>
          <p:spPr>
            <a:xfrm>
              <a:off x="452025" y="1974938"/>
              <a:ext cx="9500" cy="7150"/>
            </a:xfrm>
            <a:custGeom>
              <a:rect b="b" l="l" r="r" t="t"/>
              <a:pathLst>
                <a:path extrusionOk="0" h="286" w="380">
                  <a:moveTo>
                    <a:pt x="190" y="1"/>
                  </a:moveTo>
                  <a:cubicBezTo>
                    <a:pt x="0" y="1"/>
                    <a:pt x="0" y="285"/>
                    <a:pt x="190" y="285"/>
                  </a:cubicBezTo>
                  <a:cubicBezTo>
                    <a:pt x="379" y="285"/>
                    <a:pt x="379" y="1"/>
                    <a:pt x="190"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p6"/>
            <p:cNvSpPr/>
            <p:nvPr/>
          </p:nvSpPr>
          <p:spPr>
            <a:xfrm>
              <a:off x="472875" y="1918538"/>
              <a:ext cx="19925" cy="15200"/>
            </a:xfrm>
            <a:custGeom>
              <a:rect b="b" l="l" r="r" t="t"/>
              <a:pathLst>
                <a:path extrusionOk="0" h="608" w="797">
                  <a:moveTo>
                    <a:pt x="398" y="1"/>
                  </a:moveTo>
                  <a:cubicBezTo>
                    <a:pt x="0" y="1"/>
                    <a:pt x="0" y="608"/>
                    <a:pt x="398" y="608"/>
                  </a:cubicBezTo>
                  <a:cubicBezTo>
                    <a:pt x="797" y="608"/>
                    <a:pt x="797" y="1"/>
                    <a:pt x="398"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p6"/>
            <p:cNvSpPr/>
            <p:nvPr/>
          </p:nvSpPr>
          <p:spPr>
            <a:xfrm>
              <a:off x="444900" y="1890113"/>
              <a:ext cx="16150" cy="11875"/>
            </a:xfrm>
            <a:custGeom>
              <a:rect b="b" l="l" r="r" t="t"/>
              <a:pathLst>
                <a:path extrusionOk="0" h="475" w="646">
                  <a:moveTo>
                    <a:pt x="323" y="1"/>
                  </a:moveTo>
                  <a:cubicBezTo>
                    <a:pt x="1" y="1"/>
                    <a:pt x="1" y="475"/>
                    <a:pt x="323" y="475"/>
                  </a:cubicBezTo>
                  <a:cubicBezTo>
                    <a:pt x="645" y="475"/>
                    <a:pt x="645" y="1"/>
                    <a:pt x="32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6"/>
            <p:cNvSpPr/>
            <p:nvPr/>
          </p:nvSpPr>
          <p:spPr>
            <a:xfrm>
              <a:off x="398475" y="1905288"/>
              <a:ext cx="11875" cy="11400"/>
            </a:xfrm>
            <a:custGeom>
              <a:rect b="b" l="l" r="r" t="t"/>
              <a:pathLst>
                <a:path extrusionOk="0" h="456" w="475">
                  <a:moveTo>
                    <a:pt x="228" y="0"/>
                  </a:moveTo>
                  <a:cubicBezTo>
                    <a:pt x="0" y="57"/>
                    <a:pt x="0" y="398"/>
                    <a:pt x="228" y="455"/>
                  </a:cubicBezTo>
                  <a:cubicBezTo>
                    <a:pt x="474" y="398"/>
                    <a:pt x="474" y="57"/>
                    <a:pt x="228"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6"/>
            <p:cNvSpPr/>
            <p:nvPr/>
          </p:nvSpPr>
          <p:spPr>
            <a:xfrm>
              <a:off x="454400" y="1849363"/>
              <a:ext cx="11850" cy="11400"/>
            </a:xfrm>
            <a:custGeom>
              <a:rect b="b" l="l" r="r" t="t"/>
              <a:pathLst>
                <a:path extrusionOk="0" h="456" w="474">
                  <a:moveTo>
                    <a:pt x="246" y="0"/>
                  </a:moveTo>
                  <a:cubicBezTo>
                    <a:pt x="0" y="57"/>
                    <a:pt x="0" y="398"/>
                    <a:pt x="246" y="455"/>
                  </a:cubicBezTo>
                  <a:cubicBezTo>
                    <a:pt x="474" y="398"/>
                    <a:pt x="474" y="57"/>
                    <a:pt x="24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6"/>
            <p:cNvSpPr/>
            <p:nvPr/>
          </p:nvSpPr>
          <p:spPr>
            <a:xfrm>
              <a:off x="428800" y="1830863"/>
              <a:ext cx="14725" cy="11400"/>
            </a:xfrm>
            <a:custGeom>
              <a:rect b="b" l="l" r="r" t="t"/>
              <a:pathLst>
                <a:path extrusionOk="0" h="456" w="589">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6"/>
            <p:cNvSpPr/>
            <p:nvPr/>
          </p:nvSpPr>
          <p:spPr>
            <a:xfrm>
              <a:off x="440175" y="1765463"/>
              <a:ext cx="18025" cy="14725"/>
            </a:xfrm>
            <a:custGeom>
              <a:rect b="b" l="l" r="r" t="t"/>
              <a:pathLst>
                <a:path extrusionOk="0" h="589" w="721">
                  <a:moveTo>
                    <a:pt x="361" y="1"/>
                  </a:moveTo>
                  <a:cubicBezTo>
                    <a:pt x="0" y="20"/>
                    <a:pt x="0" y="551"/>
                    <a:pt x="361" y="589"/>
                  </a:cubicBezTo>
                  <a:cubicBezTo>
                    <a:pt x="721" y="551"/>
                    <a:pt x="721" y="20"/>
                    <a:pt x="36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p6"/>
            <p:cNvSpPr/>
            <p:nvPr/>
          </p:nvSpPr>
          <p:spPr>
            <a:xfrm>
              <a:off x="385200" y="1777313"/>
              <a:ext cx="15650" cy="13300"/>
            </a:xfrm>
            <a:custGeom>
              <a:rect b="b" l="l" r="r" t="t"/>
              <a:pathLst>
                <a:path extrusionOk="0" h="532" w="626">
                  <a:moveTo>
                    <a:pt x="323" y="1"/>
                  </a:moveTo>
                  <a:cubicBezTo>
                    <a:pt x="0" y="39"/>
                    <a:pt x="0" y="494"/>
                    <a:pt x="323" y="532"/>
                  </a:cubicBezTo>
                  <a:cubicBezTo>
                    <a:pt x="626" y="494"/>
                    <a:pt x="626" y="39"/>
                    <a:pt x="32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6"/>
            <p:cNvSpPr/>
            <p:nvPr/>
          </p:nvSpPr>
          <p:spPr>
            <a:xfrm>
              <a:off x="399875" y="1703388"/>
              <a:ext cx="16150" cy="11875"/>
            </a:xfrm>
            <a:custGeom>
              <a:rect b="b" l="l" r="r" t="t"/>
              <a:pathLst>
                <a:path extrusionOk="0" h="475" w="646">
                  <a:moveTo>
                    <a:pt x="323" y="1"/>
                  </a:moveTo>
                  <a:cubicBezTo>
                    <a:pt x="1" y="1"/>
                    <a:pt x="1" y="474"/>
                    <a:pt x="323" y="474"/>
                  </a:cubicBezTo>
                  <a:cubicBezTo>
                    <a:pt x="646" y="474"/>
                    <a:pt x="646" y="1"/>
                    <a:pt x="32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p6"/>
            <p:cNvSpPr/>
            <p:nvPr/>
          </p:nvSpPr>
          <p:spPr>
            <a:xfrm>
              <a:off x="354400" y="1709538"/>
              <a:ext cx="17550" cy="14250"/>
            </a:xfrm>
            <a:custGeom>
              <a:rect b="b" l="l" r="r" t="t"/>
              <a:pathLst>
                <a:path extrusionOk="0" h="570" w="702">
                  <a:moveTo>
                    <a:pt x="341" y="1"/>
                  </a:moveTo>
                  <a:cubicBezTo>
                    <a:pt x="0" y="20"/>
                    <a:pt x="0" y="532"/>
                    <a:pt x="341" y="570"/>
                  </a:cubicBezTo>
                  <a:cubicBezTo>
                    <a:pt x="702" y="532"/>
                    <a:pt x="702" y="20"/>
                    <a:pt x="34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p6"/>
            <p:cNvSpPr/>
            <p:nvPr/>
          </p:nvSpPr>
          <p:spPr>
            <a:xfrm>
              <a:off x="338275" y="1701963"/>
              <a:ext cx="19450" cy="14250"/>
            </a:xfrm>
            <a:custGeom>
              <a:rect b="b" l="l" r="r" t="t"/>
              <a:pathLst>
                <a:path extrusionOk="0" h="570" w="778">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p6"/>
            <p:cNvSpPr/>
            <p:nvPr/>
          </p:nvSpPr>
          <p:spPr>
            <a:xfrm>
              <a:off x="388050" y="1631363"/>
              <a:ext cx="17550" cy="13750"/>
            </a:xfrm>
            <a:custGeom>
              <a:rect b="b" l="l" r="r" t="t"/>
              <a:pathLst>
                <a:path extrusionOk="0" h="550" w="702">
                  <a:moveTo>
                    <a:pt x="360" y="0"/>
                  </a:moveTo>
                  <a:cubicBezTo>
                    <a:pt x="0" y="0"/>
                    <a:pt x="0" y="550"/>
                    <a:pt x="360" y="550"/>
                  </a:cubicBezTo>
                  <a:cubicBezTo>
                    <a:pt x="701" y="550"/>
                    <a:pt x="701" y="0"/>
                    <a:pt x="360"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p6"/>
            <p:cNvSpPr/>
            <p:nvPr/>
          </p:nvSpPr>
          <p:spPr>
            <a:xfrm>
              <a:off x="297525" y="1637988"/>
              <a:ext cx="18975" cy="14725"/>
            </a:xfrm>
            <a:custGeom>
              <a:rect b="b" l="l" r="r" t="t"/>
              <a:pathLst>
                <a:path extrusionOk="0" h="589" w="759">
                  <a:moveTo>
                    <a:pt x="379" y="0"/>
                  </a:moveTo>
                  <a:cubicBezTo>
                    <a:pt x="0" y="0"/>
                    <a:pt x="0" y="588"/>
                    <a:pt x="379" y="588"/>
                  </a:cubicBezTo>
                  <a:cubicBezTo>
                    <a:pt x="759" y="588"/>
                    <a:pt x="759" y="0"/>
                    <a:pt x="379"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p6"/>
            <p:cNvSpPr/>
            <p:nvPr/>
          </p:nvSpPr>
          <p:spPr>
            <a:xfrm>
              <a:off x="356275" y="1585363"/>
              <a:ext cx="20875" cy="15675"/>
            </a:xfrm>
            <a:custGeom>
              <a:rect b="b" l="l" r="r" t="t"/>
              <a:pathLst>
                <a:path extrusionOk="0" h="627" w="835">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p6"/>
            <p:cNvSpPr/>
            <p:nvPr/>
          </p:nvSpPr>
          <p:spPr>
            <a:xfrm>
              <a:off x="311750" y="1588238"/>
              <a:ext cx="12800" cy="9500"/>
            </a:xfrm>
            <a:custGeom>
              <a:rect b="b" l="l" r="r" t="t"/>
              <a:pathLst>
                <a:path extrusionOk="0" h="380" w="512">
                  <a:moveTo>
                    <a:pt x="265" y="0"/>
                  </a:moveTo>
                  <a:cubicBezTo>
                    <a:pt x="0" y="0"/>
                    <a:pt x="0" y="379"/>
                    <a:pt x="265" y="379"/>
                  </a:cubicBezTo>
                  <a:cubicBezTo>
                    <a:pt x="512" y="379"/>
                    <a:pt x="512" y="0"/>
                    <a:pt x="265"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6"/>
            <p:cNvSpPr/>
            <p:nvPr/>
          </p:nvSpPr>
          <p:spPr>
            <a:xfrm>
              <a:off x="285675" y="1574488"/>
              <a:ext cx="20400" cy="15175"/>
            </a:xfrm>
            <a:custGeom>
              <a:rect b="b" l="l" r="r" t="t"/>
              <a:pathLst>
                <a:path extrusionOk="0" h="607" w="816">
                  <a:moveTo>
                    <a:pt x="398" y="0"/>
                  </a:moveTo>
                  <a:cubicBezTo>
                    <a:pt x="0" y="0"/>
                    <a:pt x="0" y="607"/>
                    <a:pt x="398" y="607"/>
                  </a:cubicBezTo>
                  <a:cubicBezTo>
                    <a:pt x="816" y="607"/>
                    <a:pt x="816" y="0"/>
                    <a:pt x="398"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p6"/>
            <p:cNvSpPr/>
            <p:nvPr/>
          </p:nvSpPr>
          <p:spPr>
            <a:xfrm>
              <a:off x="354400" y="1551263"/>
              <a:ext cx="9975" cy="8550"/>
            </a:xfrm>
            <a:custGeom>
              <a:rect b="b" l="l" r="r" t="t"/>
              <a:pathLst>
                <a:path extrusionOk="0" h="342" w="399">
                  <a:moveTo>
                    <a:pt x="209" y="0"/>
                  </a:moveTo>
                  <a:cubicBezTo>
                    <a:pt x="0" y="38"/>
                    <a:pt x="0" y="323"/>
                    <a:pt x="209" y="342"/>
                  </a:cubicBezTo>
                  <a:cubicBezTo>
                    <a:pt x="398" y="323"/>
                    <a:pt x="398" y="38"/>
                    <a:pt x="209"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6"/>
            <p:cNvSpPr/>
            <p:nvPr/>
          </p:nvSpPr>
          <p:spPr>
            <a:xfrm>
              <a:off x="337800" y="1527563"/>
              <a:ext cx="13300" cy="11400"/>
            </a:xfrm>
            <a:custGeom>
              <a:rect b="b" l="l" r="r" t="t"/>
              <a:pathLst>
                <a:path extrusionOk="0" h="456" w="532">
                  <a:moveTo>
                    <a:pt x="266" y="1"/>
                  </a:moveTo>
                  <a:cubicBezTo>
                    <a:pt x="1" y="38"/>
                    <a:pt x="1" y="418"/>
                    <a:pt x="266" y="455"/>
                  </a:cubicBezTo>
                  <a:cubicBezTo>
                    <a:pt x="531" y="418"/>
                    <a:pt x="531" y="38"/>
                    <a:pt x="266"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6"/>
            <p:cNvSpPr/>
            <p:nvPr/>
          </p:nvSpPr>
          <p:spPr>
            <a:xfrm>
              <a:off x="272875" y="1700063"/>
              <a:ext cx="23250" cy="18050"/>
            </a:xfrm>
            <a:custGeom>
              <a:rect b="b" l="l" r="r" t="t"/>
              <a:pathLst>
                <a:path extrusionOk="0" h="722" w="930">
                  <a:moveTo>
                    <a:pt x="474" y="1"/>
                  </a:moveTo>
                  <a:cubicBezTo>
                    <a:pt x="0" y="1"/>
                    <a:pt x="0" y="721"/>
                    <a:pt x="474" y="721"/>
                  </a:cubicBezTo>
                  <a:cubicBezTo>
                    <a:pt x="929" y="721"/>
                    <a:pt x="929" y="1"/>
                    <a:pt x="474"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p6"/>
            <p:cNvSpPr/>
            <p:nvPr/>
          </p:nvSpPr>
          <p:spPr>
            <a:xfrm>
              <a:off x="507000" y="1726138"/>
              <a:ext cx="3800" cy="3350"/>
            </a:xfrm>
            <a:custGeom>
              <a:rect b="b" l="l" r="r" t="t"/>
              <a:pathLst>
                <a:path extrusionOk="0" h="134" w="152">
                  <a:moveTo>
                    <a:pt x="76" y="0"/>
                  </a:moveTo>
                  <a:cubicBezTo>
                    <a:pt x="0" y="0"/>
                    <a:pt x="0" y="114"/>
                    <a:pt x="76" y="133"/>
                  </a:cubicBezTo>
                  <a:cubicBezTo>
                    <a:pt x="152" y="114"/>
                    <a:pt x="152" y="0"/>
                    <a:pt x="7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p6"/>
            <p:cNvSpPr/>
            <p:nvPr/>
          </p:nvSpPr>
          <p:spPr>
            <a:xfrm>
              <a:off x="485200" y="1780638"/>
              <a:ext cx="18025" cy="13775"/>
            </a:xfrm>
            <a:custGeom>
              <a:rect b="b" l="l" r="r" t="t"/>
              <a:pathLst>
                <a:path extrusionOk="0" h="551" w="721">
                  <a:moveTo>
                    <a:pt x="360" y="1"/>
                  </a:moveTo>
                  <a:cubicBezTo>
                    <a:pt x="0" y="1"/>
                    <a:pt x="0" y="550"/>
                    <a:pt x="360" y="550"/>
                  </a:cubicBezTo>
                  <a:cubicBezTo>
                    <a:pt x="721" y="550"/>
                    <a:pt x="721" y="1"/>
                    <a:pt x="360"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p6"/>
            <p:cNvSpPr/>
            <p:nvPr/>
          </p:nvSpPr>
          <p:spPr>
            <a:xfrm>
              <a:off x="502250" y="1829463"/>
              <a:ext cx="9500" cy="6175"/>
            </a:xfrm>
            <a:custGeom>
              <a:rect b="b" l="l" r="r" t="t"/>
              <a:pathLst>
                <a:path extrusionOk="0" h="247" w="38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p6"/>
            <p:cNvSpPr/>
            <p:nvPr/>
          </p:nvSpPr>
          <p:spPr>
            <a:xfrm>
              <a:off x="504150" y="1867838"/>
              <a:ext cx="24675" cy="18975"/>
            </a:xfrm>
            <a:custGeom>
              <a:rect b="b" l="l" r="r" t="t"/>
              <a:pathLst>
                <a:path extrusionOk="0" h="759" w="987">
                  <a:moveTo>
                    <a:pt x="493" y="1"/>
                  </a:moveTo>
                  <a:cubicBezTo>
                    <a:pt x="1" y="1"/>
                    <a:pt x="1" y="759"/>
                    <a:pt x="493" y="759"/>
                  </a:cubicBezTo>
                  <a:cubicBezTo>
                    <a:pt x="986" y="759"/>
                    <a:pt x="986" y="1"/>
                    <a:pt x="49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p6"/>
            <p:cNvSpPr/>
            <p:nvPr/>
          </p:nvSpPr>
          <p:spPr>
            <a:xfrm>
              <a:off x="360075" y="1880163"/>
              <a:ext cx="20875" cy="17075"/>
            </a:xfrm>
            <a:custGeom>
              <a:rect b="b" l="l" r="r" t="t"/>
              <a:pathLst>
                <a:path extrusionOk="0" h="683" w="835">
                  <a:moveTo>
                    <a:pt x="418" y="0"/>
                  </a:moveTo>
                  <a:cubicBezTo>
                    <a:pt x="1" y="38"/>
                    <a:pt x="1" y="645"/>
                    <a:pt x="418" y="683"/>
                  </a:cubicBezTo>
                  <a:cubicBezTo>
                    <a:pt x="835" y="645"/>
                    <a:pt x="835" y="38"/>
                    <a:pt x="418"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p6"/>
            <p:cNvSpPr/>
            <p:nvPr/>
          </p:nvSpPr>
          <p:spPr>
            <a:xfrm>
              <a:off x="319325" y="1860263"/>
              <a:ext cx="16125" cy="12350"/>
            </a:xfrm>
            <a:custGeom>
              <a:rect b="b" l="l" r="r" t="t"/>
              <a:pathLst>
                <a:path extrusionOk="0" h="494" w="645">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p6"/>
            <p:cNvSpPr/>
            <p:nvPr/>
          </p:nvSpPr>
          <p:spPr>
            <a:xfrm>
              <a:off x="325475" y="1808138"/>
              <a:ext cx="15675" cy="11850"/>
            </a:xfrm>
            <a:custGeom>
              <a:rect b="b" l="l" r="r" t="t"/>
              <a:pathLst>
                <a:path extrusionOk="0" h="474" w="627">
                  <a:moveTo>
                    <a:pt x="304" y="0"/>
                  </a:moveTo>
                  <a:cubicBezTo>
                    <a:pt x="1" y="0"/>
                    <a:pt x="1" y="474"/>
                    <a:pt x="304" y="474"/>
                  </a:cubicBezTo>
                  <a:cubicBezTo>
                    <a:pt x="626" y="474"/>
                    <a:pt x="626" y="0"/>
                    <a:pt x="30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p6"/>
            <p:cNvSpPr/>
            <p:nvPr/>
          </p:nvSpPr>
          <p:spPr>
            <a:xfrm>
              <a:off x="298950" y="1787738"/>
              <a:ext cx="8550" cy="7150"/>
            </a:xfrm>
            <a:custGeom>
              <a:rect b="b" l="l" r="r" t="t"/>
              <a:pathLst>
                <a:path extrusionOk="0" h="286" w="342">
                  <a:moveTo>
                    <a:pt x="171" y="1"/>
                  </a:moveTo>
                  <a:cubicBezTo>
                    <a:pt x="0" y="20"/>
                    <a:pt x="0" y="266"/>
                    <a:pt x="171" y="285"/>
                  </a:cubicBezTo>
                  <a:cubicBezTo>
                    <a:pt x="341" y="266"/>
                    <a:pt x="341" y="20"/>
                    <a:pt x="17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p6"/>
            <p:cNvSpPr/>
            <p:nvPr/>
          </p:nvSpPr>
          <p:spPr>
            <a:xfrm>
              <a:off x="445850" y="1622338"/>
              <a:ext cx="21825" cy="16625"/>
            </a:xfrm>
            <a:custGeom>
              <a:rect b="b" l="l" r="r" t="t"/>
              <a:pathLst>
                <a:path extrusionOk="0" h="665" w="873">
                  <a:moveTo>
                    <a:pt x="437" y="1"/>
                  </a:moveTo>
                  <a:cubicBezTo>
                    <a:pt x="1" y="1"/>
                    <a:pt x="1" y="664"/>
                    <a:pt x="437" y="664"/>
                  </a:cubicBezTo>
                  <a:cubicBezTo>
                    <a:pt x="873" y="664"/>
                    <a:pt x="873" y="1"/>
                    <a:pt x="437"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p6"/>
            <p:cNvSpPr/>
            <p:nvPr/>
          </p:nvSpPr>
          <p:spPr>
            <a:xfrm>
              <a:off x="418850" y="1542263"/>
              <a:ext cx="23250" cy="18975"/>
            </a:xfrm>
            <a:custGeom>
              <a:rect b="b" l="l" r="r" t="t"/>
              <a:pathLst>
                <a:path extrusionOk="0" h="759" w="930">
                  <a:moveTo>
                    <a:pt x="474" y="0"/>
                  </a:moveTo>
                  <a:cubicBezTo>
                    <a:pt x="0" y="38"/>
                    <a:pt x="0" y="721"/>
                    <a:pt x="474" y="758"/>
                  </a:cubicBezTo>
                  <a:cubicBezTo>
                    <a:pt x="929" y="721"/>
                    <a:pt x="929" y="38"/>
                    <a:pt x="47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336" name="Google Shape;336;p6"/>
          <p:cNvPicPr preferRelativeResize="0"/>
          <p:nvPr/>
        </p:nvPicPr>
        <p:blipFill>
          <a:blip r:embed="rId4">
            <a:alphaModFix amt="74000"/>
          </a:blip>
          <a:stretch>
            <a:fillRect/>
          </a:stretch>
        </p:blipFill>
        <p:spPr>
          <a:xfrm flipH="1">
            <a:off x="7809444" y="4139664"/>
            <a:ext cx="2894870" cy="2593321"/>
          </a:xfrm>
          <a:prstGeom prst="rect">
            <a:avLst/>
          </a:prstGeom>
          <a:noFill/>
          <a:ln>
            <a:noFill/>
          </a:ln>
        </p:spPr>
      </p:pic>
      <p:pic>
        <p:nvPicPr>
          <p:cNvPr id="337" name="Google Shape;337;p6"/>
          <p:cNvPicPr preferRelativeResize="0"/>
          <p:nvPr/>
        </p:nvPicPr>
        <p:blipFill>
          <a:blip r:embed="rId5">
            <a:alphaModFix amt="62000"/>
          </a:blip>
          <a:stretch>
            <a:fillRect/>
          </a:stretch>
        </p:blipFill>
        <p:spPr>
          <a:xfrm flipH="1" rot="9368145">
            <a:off x="-1509155" y="-1246007"/>
            <a:ext cx="2894870" cy="2593321"/>
          </a:xfrm>
          <a:prstGeom prst="rect">
            <a:avLst/>
          </a:prstGeom>
          <a:noFill/>
          <a:ln>
            <a:noFill/>
          </a:ln>
        </p:spPr>
      </p:pic>
      <p:grpSp>
        <p:nvGrpSpPr>
          <p:cNvPr id="338" name="Google Shape;338;p6"/>
          <p:cNvGrpSpPr/>
          <p:nvPr/>
        </p:nvGrpSpPr>
        <p:grpSpPr>
          <a:xfrm rot="5400065">
            <a:off x="8667137" y="-1129839"/>
            <a:ext cx="1344377" cy="1995312"/>
            <a:chOff x="272875" y="1527563"/>
            <a:chExt cx="255950" cy="455000"/>
          </a:xfrm>
        </p:grpSpPr>
        <p:sp>
          <p:nvSpPr>
            <p:cNvPr id="339" name="Google Shape;339;p6"/>
            <p:cNvSpPr/>
            <p:nvPr/>
          </p:nvSpPr>
          <p:spPr>
            <a:xfrm>
              <a:off x="471925" y="1963988"/>
              <a:ext cx="26575" cy="18575"/>
            </a:xfrm>
            <a:custGeom>
              <a:rect b="b" l="l" r="r" t="t"/>
              <a:pathLst>
                <a:path extrusionOk="0" h="743" w="1063">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p6"/>
            <p:cNvSpPr/>
            <p:nvPr/>
          </p:nvSpPr>
          <p:spPr>
            <a:xfrm>
              <a:off x="366725" y="1787738"/>
              <a:ext cx="29875" cy="22300"/>
            </a:xfrm>
            <a:custGeom>
              <a:rect b="b" l="l" r="r" t="t"/>
              <a:pathLst>
                <a:path extrusionOk="0" h="892" w="1195">
                  <a:moveTo>
                    <a:pt x="607" y="1"/>
                  </a:moveTo>
                  <a:cubicBezTo>
                    <a:pt x="0" y="1"/>
                    <a:pt x="0" y="892"/>
                    <a:pt x="607" y="892"/>
                  </a:cubicBezTo>
                  <a:cubicBezTo>
                    <a:pt x="1194" y="892"/>
                    <a:pt x="1194" y="1"/>
                    <a:pt x="607"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p6"/>
            <p:cNvSpPr/>
            <p:nvPr/>
          </p:nvSpPr>
          <p:spPr>
            <a:xfrm>
              <a:off x="380450" y="1835613"/>
              <a:ext cx="9975" cy="8550"/>
            </a:xfrm>
            <a:custGeom>
              <a:rect b="b" l="l" r="r" t="t"/>
              <a:pathLst>
                <a:path extrusionOk="0" h="342" w="399">
                  <a:moveTo>
                    <a:pt x="209" y="1"/>
                  </a:moveTo>
                  <a:cubicBezTo>
                    <a:pt x="1" y="38"/>
                    <a:pt x="1" y="323"/>
                    <a:pt x="209" y="342"/>
                  </a:cubicBezTo>
                  <a:cubicBezTo>
                    <a:pt x="399" y="323"/>
                    <a:pt x="399" y="38"/>
                    <a:pt x="209"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p6"/>
            <p:cNvSpPr/>
            <p:nvPr/>
          </p:nvSpPr>
          <p:spPr>
            <a:xfrm>
              <a:off x="416475" y="1837513"/>
              <a:ext cx="5700" cy="4750"/>
            </a:xfrm>
            <a:custGeom>
              <a:rect b="b" l="l" r="r" t="t"/>
              <a:pathLst>
                <a:path extrusionOk="0" h="190" w="228">
                  <a:moveTo>
                    <a:pt x="114" y="0"/>
                  </a:moveTo>
                  <a:cubicBezTo>
                    <a:pt x="0" y="19"/>
                    <a:pt x="0" y="171"/>
                    <a:pt x="114" y="190"/>
                  </a:cubicBezTo>
                  <a:cubicBezTo>
                    <a:pt x="228" y="171"/>
                    <a:pt x="228" y="19"/>
                    <a:pt x="11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p6"/>
            <p:cNvSpPr/>
            <p:nvPr/>
          </p:nvSpPr>
          <p:spPr>
            <a:xfrm>
              <a:off x="415525" y="1877788"/>
              <a:ext cx="7600" cy="10675"/>
            </a:xfrm>
            <a:custGeom>
              <a:rect b="b" l="l" r="r" t="t"/>
              <a:pathLst>
                <a:path extrusionOk="0" h="427" w="304">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 name="Google Shape;344;p6"/>
            <p:cNvSpPr/>
            <p:nvPr/>
          </p:nvSpPr>
          <p:spPr>
            <a:xfrm>
              <a:off x="432600" y="1937038"/>
              <a:ext cx="10450" cy="8075"/>
            </a:xfrm>
            <a:custGeom>
              <a:rect b="b" l="l" r="r" t="t"/>
              <a:pathLst>
                <a:path extrusionOk="0" h="323" w="418">
                  <a:moveTo>
                    <a:pt x="209" y="0"/>
                  </a:moveTo>
                  <a:cubicBezTo>
                    <a:pt x="0" y="0"/>
                    <a:pt x="0" y="323"/>
                    <a:pt x="209" y="323"/>
                  </a:cubicBezTo>
                  <a:cubicBezTo>
                    <a:pt x="417" y="323"/>
                    <a:pt x="417" y="0"/>
                    <a:pt x="209"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 name="Google Shape;345;p6"/>
            <p:cNvSpPr/>
            <p:nvPr/>
          </p:nvSpPr>
          <p:spPr>
            <a:xfrm>
              <a:off x="452025" y="1974938"/>
              <a:ext cx="9500" cy="7150"/>
            </a:xfrm>
            <a:custGeom>
              <a:rect b="b" l="l" r="r" t="t"/>
              <a:pathLst>
                <a:path extrusionOk="0" h="286" w="380">
                  <a:moveTo>
                    <a:pt x="190" y="1"/>
                  </a:moveTo>
                  <a:cubicBezTo>
                    <a:pt x="0" y="1"/>
                    <a:pt x="0" y="285"/>
                    <a:pt x="190" y="285"/>
                  </a:cubicBezTo>
                  <a:cubicBezTo>
                    <a:pt x="379" y="285"/>
                    <a:pt x="379" y="1"/>
                    <a:pt x="190"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 name="Google Shape;346;p6"/>
            <p:cNvSpPr/>
            <p:nvPr/>
          </p:nvSpPr>
          <p:spPr>
            <a:xfrm>
              <a:off x="472875" y="1918538"/>
              <a:ext cx="19925" cy="15200"/>
            </a:xfrm>
            <a:custGeom>
              <a:rect b="b" l="l" r="r" t="t"/>
              <a:pathLst>
                <a:path extrusionOk="0" h="608" w="797">
                  <a:moveTo>
                    <a:pt x="398" y="1"/>
                  </a:moveTo>
                  <a:cubicBezTo>
                    <a:pt x="0" y="1"/>
                    <a:pt x="0" y="608"/>
                    <a:pt x="398" y="608"/>
                  </a:cubicBezTo>
                  <a:cubicBezTo>
                    <a:pt x="797" y="608"/>
                    <a:pt x="797" y="1"/>
                    <a:pt x="398"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 name="Google Shape;347;p6"/>
            <p:cNvSpPr/>
            <p:nvPr/>
          </p:nvSpPr>
          <p:spPr>
            <a:xfrm>
              <a:off x="444900" y="1890113"/>
              <a:ext cx="16150" cy="11875"/>
            </a:xfrm>
            <a:custGeom>
              <a:rect b="b" l="l" r="r" t="t"/>
              <a:pathLst>
                <a:path extrusionOk="0" h="475" w="646">
                  <a:moveTo>
                    <a:pt x="323" y="1"/>
                  </a:moveTo>
                  <a:cubicBezTo>
                    <a:pt x="1" y="1"/>
                    <a:pt x="1" y="475"/>
                    <a:pt x="323" y="475"/>
                  </a:cubicBezTo>
                  <a:cubicBezTo>
                    <a:pt x="645" y="475"/>
                    <a:pt x="645" y="1"/>
                    <a:pt x="32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 name="Google Shape;348;p6"/>
            <p:cNvSpPr/>
            <p:nvPr/>
          </p:nvSpPr>
          <p:spPr>
            <a:xfrm>
              <a:off x="398475" y="1905288"/>
              <a:ext cx="11875" cy="11400"/>
            </a:xfrm>
            <a:custGeom>
              <a:rect b="b" l="l" r="r" t="t"/>
              <a:pathLst>
                <a:path extrusionOk="0" h="456" w="475">
                  <a:moveTo>
                    <a:pt x="228" y="0"/>
                  </a:moveTo>
                  <a:cubicBezTo>
                    <a:pt x="0" y="57"/>
                    <a:pt x="0" y="398"/>
                    <a:pt x="228" y="455"/>
                  </a:cubicBezTo>
                  <a:cubicBezTo>
                    <a:pt x="474" y="398"/>
                    <a:pt x="474" y="57"/>
                    <a:pt x="228"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 name="Google Shape;349;p6"/>
            <p:cNvSpPr/>
            <p:nvPr/>
          </p:nvSpPr>
          <p:spPr>
            <a:xfrm>
              <a:off x="454400" y="1849363"/>
              <a:ext cx="11850" cy="11400"/>
            </a:xfrm>
            <a:custGeom>
              <a:rect b="b" l="l" r="r" t="t"/>
              <a:pathLst>
                <a:path extrusionOk="0" h="456" w="474">
                  <a:moveTo>
                    <a:pt x="246" y="0"/>
                  </a:moveTo>
                  <a:cubicBezTo>
                    <a:pt x="0" y="57"/>
                    <a:pt x="0" y="398"/>
                    <a:pt x="246" y="455"/>
                  </a:cubicBezTo>
                  <a:cubicBezTo>
                    <a:pt x="474" y="398"/>
                    <a:pt x="474" y="57"/>
                    <a:pt x="24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p6"/>
            <p:cNvSpPr/>
            <p:nvPr/>
          </p:nvSpPr>
          <p:spPr>
            <a:xfrm>
              <a:off x="428800" y="1830863"/>
              <a:ext cx="14725" cy="11400"/>
            </a:xfrm>
            <a:custGeom>
              <a:rect b="b" l="l" r="r" t="t"/>
              <a:pathLst>
                <a:path extrusionOk="0" h="456" w="589">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 name="Google Shape;351;p6"/>
            <p:cNvSpPr/>
            <p:nvPr/>
          </p:nvSpPr>
          <p:spPr>
            <a:xfrm>
              <a:off x="440175" y="1765463"/>
              <a:ext cx="18025" cy="14725"/>
            </a:xfrm>
            <a:custGeom>
              <a:rect b="b" l="l" r="r" t="t"/>
              <a:pathLst>
                <a:path extrusionOk="0" h="589" w="721">
                  <a:moveTo>
                    <a:pt x="361" y="1"/>
                  </a:moveTo>
                  <a:cubicBezTo>
                    <a:pt x="0" y="20"/>
                    <a:pt x="0" y="551"/>
                    <a:pt x="361" y="589"/>
                  </a:cubicBezTo>
                  <a:cubicBezTo>
                    <a:pt x="721" y="551"/>
                    <a:pt x="721" y="20"/>
                    <a:pt x="36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p6"/>
            <p:cNvSpPr/>
            <p:nvPr/>
          </p:nvSpPr>
          <p:spPr>
            <a:xfrm>
              <a:off x="385200" y="1777313"/>
              <a:ext cx="15650" cy="13300"/>
            </a:xfrm>
            <a:custGeom>
              <a:rect b="b" l="l" r="r" t="t"/>
              <a:pathLst>
                <a:path extrusionOk="0" h="532" w="626">
                  <a:moveTo>
                    <a:pt x="323" y="1"/>
                  </a:moveTo>
                  <a:cubicBezTo>
                    <a:pt x="0" y="39"/>
                    <a:pt x="0" y="494"/>
                    <a:pt x="323" y="532"/>
                  </a:cubicBezTo>
                  <a:cubicBezTo>
                    <a:pt x="626" y="494"/>
                    <a:pt x="626" y="39"/>
                    <a:pt x="32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p6"/>
            <p:cNvSpPr/>
            <p:nvPr/>
          </p:nvSpPr>
          <p:spPr>
            <a:xfrm>
              <a:off x="399875" y="1703388"/>
              <a:ext cx="16150" cy="11875"/>
            </a:xfrm>
            <a:custGeom>
              <a:rect b="b" l="l" r="r" t="t"/>
              <a:pathLst>
                <a:path extrusionOk="0" h="475" w="646">
                  <a:moveTo>
                    <a:pt x="323" y="1"/>
                  </a:moveTo>
                  <a:cubicBezTo>
                    <a:pt x="1" y="1"/>
                    <a:pt x="1" y="474"/>
                    <a:pt x="323" y="474"/>
                  </a:cubicBezTo>
                  <a:cubicBezTo>
                    <a:pt x="646" y="474"/>
                    <a:pt x="646" y="1"/>
                    <a:pt x="32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p6"/>
            <p:cNvSpPr/>
            <p:nvPr/>
          </p:nvSpPr>
          <p:spPr>
            <a:xfrm>
              <a:off x="354400" y="1709538"/>
              <a:ext cx="17550" cy="14250"/>
            </a:xfrm>
            <a:custGeom>
              <a:rect b="b" l="l" r="r" t="t"/>
              <a:pathLst>
                <a:path extrusionOk="0" h="570" w="702">
                  <a:moveTo>
                    <a:pt x="341" y="1"/>
                  </a:moveTo>
                  <a:cubicBezTo>
                    <a:pt x="0" y="20"/>
                    <a:pt x="0" y="532"/>
                    <a:pt x="341" y="570"/>
                  </a:cubicBezTo>
                  <a:cubicBezTo>
                    <a:pt x="702" y="532"/>
                    <a:pt x="702" y="20"/>
                    <a:pt x="34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 name="Google Shape;355;p6"/>
            <p:cNvSpPr/>
            <p:nvPr/>
          </p:nvSpPr>
          <p:spPr>
            <a:xfrm>
              <a:off x="338275" y="1701963"/>
              <a:ext cx="19450" cy="14250"/>
            </a:xfrm>
            <a:custGeom>
              <a:rect b="b" l="l" r="r" t="t"/>
              <a:pathLst>
                <a:path extrusionOk="0" h="570" w="778">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 name="Google Shape;356;p6"/>
            <p:cNvSpPr/>
            <p:nvPr/>
          </p:nvSpPr>
          <p:spPr>
            <a:xfrm>
              <a:off x="388050" y="1631363"/>
              <a:ext cx="17550" cy="13750"/>
            </a:xfrm>
            <a:custGeom>
              <a:rect b="b" l="l" r="r" t="t"/>
              <a:pathLst>
                <a:path extrusionOk="0" h="550" w="702">
                  <a:moveTo>
                    <a:pt x="360" y="0"/>
                  </a:moveTo>
                  <a:cubicBezTo>
                    <a:pt x="0" y="0"/>
                    <a:pt x="0" y="550"/>
                    <a:pt x="360" y="550"/>
                  </a:cubicBezTo>
                  <a:cubicBezTo>
                    <a:pt x="701" y="550"/>
                    <a:pt x="701" y="0"/>
                    <a:pt x="360"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 name="Google Shape;357;p6"/>
            <p:cNvSpPr/>
            <p:nvPr/>
          </p:nvSpPr>
          <p:spPr>
            <a:xfrm>
              <a:off x="297525" y="1637988"/>
              <a:ext cx="18975" cy="14725"/>
            </a:xfrm>
            <a:custGeom>
              <a:rect b="b" l="l" r="r" t="t"/>
              <a:pathLst>
                <a:path extrusionOk="0" h="589" w="759">
                  <a:moveTo>
                    <a:pt x="379" y="0"/>
                  </a:moveTo>
                  <a:cubicBezTo>
                    <a:pt x="0" y="0"/>
                    <a:pt x="0" y="588"/>
                    <a:pt x="379" y="588"/>
                  </a:cubicBezTo>
                  <a:cubicBezTo>
                    <a:pt x="759" y="588"/>
                    <a:pt x="759" y="0"/>
                    <a:pt x="379"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 name="Google Shape;358;p6"/>
            <p:cNvSpPr/>
            <p:nvPr/>
          </p:nvSpPr>
          <p:spPr>
            <a:xfrm>
              <a:off x="356275" y="1585363"/>
              <a:ext cx="20875" cy="15675"/>
            </a:xfrm>
            <a:custGeom>
              <a:rect b="b" l="l" r="r" t="t"/>
              <a:pathLst>
                <a:path extrusionOk="0" h="627" w="835">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 name="Google Shape;359;p6"/>
            <p:cNvSpPr/>
            <p:nvPr/>
          </p:nvSpPr>
          <p:spPr>
            <a:xfrm>
              <a:off x="311750" y="1588238"/>
              <a:ext cx="12800" cy="9500"/>
            </a:xfrm>
            <a:custGeom>
              <a:rect b="b" l="l" r="r" t="t"/>
              <a:pathLst>
                <a:path extrusionOk="0" h="380" w="512">
                  <a:moveTo>
                    <a:pt x="265" y="0"/>
                  </a:moveTo>
                  <a:cubicBezTo>
                    <a:pt x="0" y="0"/>
                    <a:pt x="0" y="379"/>
                    <a:pt x="265" y="379"/>
                  </a:cubicBezTo>
                  <a:cubicBezTo>
                    <a:pt x="512" y="379"/>
                    <a:pt x="512" y="0"/>
                    <a:pt x="265"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 name="Google Shape;360;p6"/>
            <p:cNvSpPr/>
            <p:nvPr/>
          </p:nvSpPr>
          <p:spPr>
            <a:xfrm>
              <a:off x="285675" y="1574488"/>
              <a:ext cx="20400" cy="15175"/>
            </a:xfrm>
            <a:custGeom>
              <a:rect b="b" l="l" r="r" t="t"/>
              <a:pathLst>
                <a:path extrusionOk="0" h="607" w="816">
                  <a:moveTo>
                    <a:pt x="398" y="0"/>
                  </a:moveTo>
                  <a:cubicBezTo>
                    <a:pt x="0" y="0"/>
                    <a:pt x="0" y="607"/>
                    <a:pt x="398" y="607"/>
                  </a:cubicBezTo>
                  <a:cubicBezTo>
                    <a:pt x="816" y="607"/>
                    <a:pt x="816" y="0"/>
                    <a:pt x="398"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p6"/>
            <p:cNvSpPr/>
            <p:nvPr/>
          </p:nvSpPr>
          <p:spPr>
            <a:xfrm>
              <a:off x="354400" y="1551263"/>
              <a:ext cx="9975" cy="8550"/>
            </a:xfrm>
            <a:custGeom>
              <a:rect b="b" l="l" r="r" t="t"/>
              <a:pathLst>
                <a:path extrusionOk="0" h="342" w="399">
                  <a:moveTo>
                    <a:pt x="209" y="0"/>
                  </a:moveTo>
                  <a:cubicBezTo>
                    <a:pt x="0" y="38"/>
                    <a:pt x="0" y="323"/>
                    <a:pt x="209" y="342"/>
                  </a:cubicBezTo>
                  <a:cubicBezTo>
                    <a:pt x="398" y="323"/>
                    <a:pt x="398" y="38"/>
                    <a:pt x="209"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 name="Google Shape;362;p6"/>
            <p:cNvSpPr/>
            <p:nvPr/>
          </p:nvSpPr>
          <p:spPr>
            <a:xfrm>
              <a:off x="337800" y="1527563"/>
              <a:ext cx="13300" cy="11400"/>
            </a:xfrm>
            <a:custGeom>
              <a:rect b="b" l="l" r="r" t="t"/>
              <a:pathLst>
                <a:path extrusionOk="0" h="456" w="532">
                  <a:moveTo>
                    <a:pt x="266" y="1"/>
                  </a:moveTo>
                  <a:cubicBezTo>
                    <a:pt x="1" y="38"/>
                    <a:pt x="1" y="418"/>
                    <a:pt x="266" y="455"/>
                  </a:cubicBezTo>
                  <a:cubicBezTo>
                    <a:pt x="531" y="418"/>
                    <a:pt x="531" y="38"/>
                    <a:pt x="266"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 name="Google Shape;363;p6"/>
            <p:cNvSpPr/>
            <p:nvPr/>
          </p:nvSpPr>
          <p:spPr>
            <a:xfrm>
              <a:off x="272875" y="1700063"/>
              <a:ext cx="23250" cy="18050"/>
            </a:xfrm>
            <a:custGeom>
              <a:rect b="b" l="l" r="r" t="t"/>
              <a:pathLst>
                <a:path extrusionOk="0" h="722" w="930">
                  <a:moveTo>
                    <a:pt x="474" y="1"/>
                  </a:moveTo>
                  <a:cubicBezTo>
                    <a:pt x="0" y="1"/>
                    <a:pt x="0" y="721"/>
                    <a:pt x="474" y="721"/>
                  </a:cubicBezTo>
                  <a:cubicBezTo>
                    <a:pt x="929" y="721"/>
                    <a:pt x="929" y="1"/>
                    <a:pt x="474"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p6"/>
            <p:cNvSpPr/>
            <p:nvPr/>
          </p:nvSpPr>
          <p:spPr>
            <a:xfrm>
              <a:off x="507000" y="1726138"/>
              <a:ext cx="3800" cy="3350"/>
            </a:xfrm>
            <a:custGeom>
              <a:rect b="b" l="l" r="r" t="t"/>
              <a:pathLst>
                <a:path extrusionOk="0" h="134" w="152">
                  <a:moveTo>
                    <a:pt x="76" y="0"/>
                  </a:moveTo>
                  <a:cubicBezTo>
                    <a:pt x="0" y="0"/>
                    <a:pt x="0" y="114"/>
                    <a:pt x="76" y="133"/>
                  </a:cubicBezTo>
                  <a:cubicBezTo>
                    <a:pt x="152" y="114"/>
                    <a:pt x="152" y="0"/>
                    <a:pt x="7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 name="Google Shape;365;p6"/>
            <p:cNvSpPr/>
            <p:nvPr/>
          </p:nvSpPr>
          <p:spPr>
            <a:xfrm>
              <a:off x="485200" y="1780638"/>
              <a:ext cx="18025" cy="13775"/>
            </a:xfrm>
            <a:custGeom>
              <a:rect b="b" l="l" r="r" t="t"/>
              <a:pathLst>
                <a:path extrusionOk="0" h="551" w="721">
                  <a:moveTo>
                    <a:pt x="360" y="1"/>
                  </a:moveTo>
                  <a:cubicBezTo>
                    <a:pt x="0" y="1"/>
                    <a:pt x="0" y="550"/>
                    <a:pt x="360" y="550"/>
                  </a:cubicBezTo>
                  <a:cubicBezTo>
                    <a:pt x="721" y="550"/>
                    <a:pt x="721" y="1"/>
                    <a:pt x="360"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 name="Google Shape;366;p6"/>
            <p:cNvSpPr/>
            <p:nvPr/>
          </p:nvSpPr>
          <p:spPr>
            <a:xfrm>
              <a:off x="502250" y="1829463"/>
              <a:ext cx="9500" cy="6175"/>
            </a:xfrm>
            <a:custGeom>
              <a:rect b="b" l="l" r="r" t="t"/>
              <a:pathLst>
                <a:path extrusionOk="0" h="247" w="38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 name="Google Shape;367;p6"/>
            <p:cNvSpPr/>
            <p:nvPr/>
          </p:nvSpPr>
          <p:spPr>
            <a:xfrm>
              <a:off x="504150" y="1867838"/>
              <a:ext cx="24675" cy="18975"/>
            </a:xfrm>
            <a:custGeom>
              <a:rect b="b" l="l" r="r" t="t"/>
              <a:pathLst>
                <a:path extrusionOk="0" h="759" w="987">
                  <a:moveTo>
                    <a:pt x="493" y="1"/>
                  </a:moveTo>
                  <a:cubicBezTo>
                    <a:pt x="1" y="1"/>
                    <a:pt x="1" y="759"/>
                    <a:pt x="493" y="759"/>
                  </a:cubicBezTo>
                  <a:cubicBezTo>
                    <a:pt x="986" y="759"/>
                    <a:pt x="986" y="1"/>
                    <a:pt x="49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 name="Google Shape;368;p6"/>
            <p:cNvSpPr/>
            <p:nvPr/>
          </p:nvSpPr>
          <p:spPr>
            <a:xfrm>
              <a:off x="360075" y="1880163"/>
              <a:ext cx="20875" cy="17075"/>
            </a:xfrm>
            <a:custGeom>
              <a:rect b="b" l="l" r="r" t="t"/>
              <a:pathLst>
                <a:path extrusionOk="0" h="683" w="835">
                  <a:moveTo>
                    <a:pt x="418" y="0"/>
                  </a:moveTo>
                  <a:cubicBezTo>
                    <a:pt x="1" y="38"/>
                    <a:pt x="1" y="645"/>
                    <a:pt x="418" y="683"/>
                  </a:cubicBezTo>
                  <a:cubicBezTo>
                    <a:pt x="835" y="645"/>
                    <a:pt x="835" y="38"/>
                    <a:pt x="418"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p6"/>
            <p:cNvSpPr/>
            <p:nvPr/>
          </p:nvSpPr>
          <p:spPr>
            <a:xfrm>
              <a:off x="319325" y="1860263"/>
              <a:ext cx="16125" cy="12350"/>
            </a:xfrm>
            <a:custGeom>
              <a:rect b="b" l="l" r="r" t="t"/>
              <a:pathLst>
                <a:path extrusionOk="0" h="494" w="645">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p6"/>
            <p:cNvSpPr/>
            <p:nvPr/>
          </p:nvSpPr>
          <p:spPr>
            <a:xfrm>
              <a:off x="325475" y="1808138"/>
              <a:ext cx="15675" cy="11850"/>
            </a:xfrm>
            <a:custGeom>
              <a:rect b="b" l="l" r="r" t="t"/>
              <a:pathLst>
                <a:path extrusionOk="0" h="474" w="627">
                  <a:moveTo>
                    <a:pt x="304" y="0"/>
                  </a:moveTo>
                  <a:cubicBezTo>
                    <a:pt x="1" y="0"/>
                    <a:pt x="1" y="474"/>
                    <a:pt x="304" y="474"/>
                  </a:cubicBezTo>
                  <a:cubicBezTo>
                    <a:pt x="626" y="474"/>
                    <a:pt x="626" y="0"/>
                    <a:pt x="30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 name="Google Shape;371;p6"/>
            <p:cNvSpPr/>
            <p:nvPr/>
          </p:nvSpPr>
          <p:spPr>
            <a:xfrm>
              <a:off x="298950" y="1787738"/>
              <a:ext cx="8550" cy="7150"/>
            </a:xfrm>
            <a:custGeom>
              <a:rect b="b" l="l" r="r" t="t"/>
              <a:pathLst>
                <a:path extrusionOk="0" h="286" w="342">
                  <a:moveTo>
                    <a:pt x="171" y="1"/>
                  </a:moveTo>
                  <a:cubicBezTo>
                    <a:pt x="0" y="20"/>
                    <a:pt x="0" y="266"/>
                    <a:pt x="171" y="285"/>
                  </a:cubicBezTo>
                  <a:cubicBezTo>
                    <a:pt x="341" y="266"/>
                    <a:pt x="341" y="20"/>
                    <a:pt x="17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 name="Google Shape;372;p6"/>
            <p:cNvSpPr/>
            <p:nvPr/>
          </p:nvSpPr>
          <p:spPr>
            <a:xfrm>
              <a:off x="445850" y="1622338"/>
              <a:ext cx="21825" cy="16625"/>
            </a:xfrm>
            <a:custGeom>
              <a:rect b="b" l="l" r="r" t="t"/>
              <a:pathLst>
                <a:path extrusionOk="0" h="665" w="873">
                  <a:moveTo>
                    <a:pt x="437" y="1"/>
                  </a:moveTo>
                  <a:cubicBezTo>
                    <a:pt x="1" y="1"/>
                    <a:pt x="1" y="664"/>
                    <a:pt x="437" y="664"/>
                  </a:cubicBezTo>
                  <a:cubicBezTo>
                    <a:pt x="873" y="664"/>
                    <a:pt x="873" y="1"/>
                    <a:pt x="437"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 name="Google Shape;373;p6"/>
            <p:cNvSpPr/>
            <p:nvPr/>
          </p:nvSpPr>
          <p:spPr>
            <a:xfrm>
              <a:off x="418850" y="1542263"/>
              <a:ext cx="23250" cy="18975"/>
            </a:xfrm>
            <a:custGeom>
              <a:rect b="b" l="l" r="r" t="t"/>
              <a:pathLst>
                <a:path extrusionOk="0" h="759" w="930">
                  <a:moveTo>
                    <a:pt x="474" y="0"/>
                  </a:moveTo>
                  <a:cubicBezTo>
                    <a:pt x="0" y="38"/>
                    <a:pt x="0" y="721"/>
                    <a:pt x="474" y="758"/>
                  </a:cubicBezTo>
                  <a:cubicBezTo>
                    <a:pt x="929" y="721"/>
                    <a:pt x="929" y="38"/>
                    <a:pt x="47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74" name="Google Shape;374;p6"/>
          <p:cNvSpPr txBox="1"/>
          <p:nvPr>
            <p:ph type="title"/>
          </p:nvPr>
        </p:nvSpPr>
        <p:spPr>
          <a:xfrm>
            <a:off x="3566522" y="1727900"/>
            <a:ext cx="2028900" cy="1714500"/>
          </a:xfrm>
          <a:prstGeom prst="rect">
            <a:avLst/>
          </a:prstGeom>
        </p:spPr>
        <p:txBody>
          <a:bodyPr anchorCtr="0" anchor="ctr" bIns="91425" lIns="91425" spcFirstLastPara="1" rIns="91425" wrap="square" tIns="91425">
            <a:noAutofit/>
          </a:bodyPr>
          <a:lstStyle>
            <a:lvl1pPr lvl="0" rtl="0" algn="ctr">
              <a:lnSpc>
                <a:spcPct val="115000"/>
              </a:lnSpc>
              <a:spcBef>
                <a:spcPts val="0"/>
              </a:spcBef>
              <a:spcAft>
                <a:spcPts val="0"/>
              </a:spcAft>
              <a:buSzPts val="3000"/>
              <a:buNone/>
              <a:defRPr sz="25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pic>
        <p:nvPicPr>
          <p:cNvPr id="375" name="Google Shape;375;p6"/>
          <p:cNvPicPr preferRelativeResize="0"/>
          <p:nvPr/>
        </p:nvPicPr>
        <p:blipFill>
          <a:blip r:embed="rId3">
            <a:alphaModFix amt="47000"/>
          </a:blip>
          <a:stretch>
            <a:fillRect/>
          </a:stretch>
        </p:blipFill>
        <p:spPr>
          <a:xfrm rot="-10643014">
            <a:off x="7943421" y="-1509312"/>
            <a:ext cx="2989903" cy="2468227"/>
          </a:xfrm>
          <a:prstGeom prst="rect">
            <a:avLst/>
          </a:prstGeom>
          <a:noFill/>
          <a:ln>
            <a:noFill/>
          </a:ln>
        </p:spPr>
      </p:pic>
      <p:sp>
        <p:nvSpPr>
          <p:cNvPr id="376" name="Google Shape;376;p6"/>
          <p:cNvSpPr/>
          <p:nvPr/>
        </p:nvSpPr>
        <p:spPr>
          <a:xfrm rot="-7373435">
            <a:off x="3439495" y="5025020"/>
            <a:ext cx="2265005" cy="2165760"/>
          </a:xfrm>
          <a:custGeom>
            <a:rect b="b" l="l" r="r" t="t"/>
            <a:pathLst>
              <a:path extrusionOk="0" h="20404" w="21339">
                <a:moveTo>
                  <a:pt x="95" y="0"/>
                </a:moveTo>
                <a:cubicBezTo>
                  <a:pt x="50" y="0"/>
                  <a:pt x="0" y="36"/>
                  <a:pt x="12" y="93"/>
                </a:cubicBezTo>
                <a:cubicBezTo>
                  <a:pt x="485" y="2330"/>
                  <a:pt x="1054" y="4567"/>
                  <a:pt x="1680" y="6766"/>
                </a:cubicBezTo>
                <a:cubicBezTo>
                  <a:pt x="2324" y="8965"/>
                  <a:pt x="3045" y="11126"/>
                  <a:pt x="3822" y="13249"/>
                </a:cubicBezTo>
                <a:cubicBezTo>
                  <a:pt x="4220" y="14330"/>
                  <a:pt x="4618" y="15391"/>
                  <a:pt x="5054" y="16453"/>
                </a:cubicBezTo>
                <a:cubicBezTo>
                  <a:pt x="5225" y="16889"/>
                  <a:pt x="5433" y="17287"/>
                  <a:pt x="5699" y="17666"/>
                </a:cubicBezTo>
                <a:cubicBezTo>
                  <a:pt x="5926" y="17988"/>
                  <a:pt x="6267" y="18216"/>
                  <a:pt x="6646" y="18348"/>
                </a:cubicBezTo>
                <a:cubicBezTo>
                  <a:pt x="6705" y="18361"/>
                  <a:pt x="6764" y="18368"/>
                  <a:pt x="6823" y="18368"/>
                </a:cubicBezTo>
                <a:cubicBezTo>
                  <a:pt x="7107" y="18368"/>
                  <a:pt x="7384" y="18221"/>
                  <a:pt x="7556" y="17969"/>
                </a:cubicBezTo>
                <a:cubicBezTo>
                  <a:pt x="7746" y="17609"/>
                  <a:pt x="7784" y="17173"/>
                  <a:pt x="7708" y="16775"/>
                </a:cubicBezTo>
                <a:cubicBezTo>
                  <a:pt x="7519" y="15770"/>
                  <a:pt x="7253" y="14784"/>
                  <a:pt x="6893" y="13837"/>
                </a:cubicBezTo>
                <a:cubicBezTo>
                  <a:pt x="6248" y="11941"/>
                  <a:pt x="5414" y="9969"/>
                  <a:pt x="5528" y="7922"/>
                </a:cubicBezTo>
                <a:cubicBezTo>
                  <a:pt x="5543" y="7707"/>
                  <a:pt x="5559" y="7504"/>
                  <a:pt x="5594" y="7294"/>
                </a:cubicBezTo>
                <a:lnTo>
                  <a:pt x="5594" y="7294"/>
                </a:lnTo>
                <a:cubicBezTo>
                  <a:pt x="6312" y="7702"/>
                  <a:pt x="6661" y="8502"/>
                  <a:pt x="6893" y="9268"/>
                </a:cubicBezTo>
                <a:cubicBezTo>
                  <a:pt x="7234" y="10349"/>
                  <a:pt x="7519" y="11467"/>
                  <a:pt x="7822" y="12567"/>
                </a:cubicBezTo>
                <a:lnTo>
                  <a:pt x="8789" y="16036"/>
                </a:lnTo>
                <a:cubicBezTo>
                  <a:pt x="8940" y="16604"/>
                  <a:pt x="9111" y="17173"/>
                  <a:pt x="9263" y="17742"/>
                </a:cubicBezTo>
                <a:cubicBezTo>
                  <a:pt x="9376" y="18216"/>
                  <a:pt x="9509" y="18652"/>
                  <a:pt x="9699" y="19107"/>
                </a:cubicBezTo>
                <a:cubicBezTo>
                  <a:pt x="9966" y="19713"/>
                  <a:pt x="10452" y="20404"/>
                  <a:pt x="11172" y="20404"/>
                </a:cubicBezTo>
                <a:cubicBezTo>
                  <a:pt x="11217" y="20404"/>
                  <a:pt x="11263" y="20401"/>
                  <a:pt x="11310" y="20396"/>
                </a:cubicBezTo>
                <a:cubicBezTo>
                  <a:pt x="11708" y="20339"/>
                  <a:pt x="12068" y="20092"/>
                  <a:pt x="12258" y="19732"/>
                </a:cubicBezTo>
                <a:cubicBezTo>
                  <a:pt x="12485" y="19334"/>
                  <a:pt x="12580" y="18860"/>
                  <a:pt x="12504" y="18405"/>
                </a:cubicBezTo>
                <a:cubicBezTo>
                  <a:pt x="12390" y="17855"/>
                  <a:pt x="12239" y="17306"/>
                  <a:pt x="12030" y="16794"/>
                </a:cubicBezTo>
                <a:cubicBezTo>
                  <a:pt x="11841" y="16263"/>
                  <a:pt x="11651" y="15713"/>
                  <a:pt x="11462" y="15183"/>
                </a:cubicBezTo>
                <a:cubicBezTo>
                  <a:pt x="11101" y="14083"/>
                  <a:pt x="10779" y="12965"/>
                  <a:pt x="10457" y="11865"/>
                </a:cubicBezTo>
                <a:cubicBezTo>
                  <a:pt x="10154" y="10766"/>
                  <a:pt x="9869" y="9628"/>
                  <a:pt x="9623" y="8491"/>
                </a:cubicBezTo>
                <a:cubicBezTo>
                  <a:pt x="9414" y="7486"/>
                  <a:pt x="9168" y="6424"/>
                  <a:pt x="9414" y="5420"/>
                </a:cubicBezTo>
                <a:cubicBezTo>
                  <a:pt x="9462" y="5197"/>
                  <a:pt x="9536" y="5002"/>
                  <a:pt x="9626" y="4810"/>
                </a:cubicBezTo>
                <a:lnTo>
                  <a:pt x="9626" y="4810"/>
                </a:lnTo>
                <a:cubicBezTo>
                  <a:pt x="11118" y="5773"/>
                  <a:pt x="11814" y="7472"/>
                  <a:pt x="12239" y="9135"/>
                </a:cubicBezTo>
                <a:cubicBezTo>
                  <a:pt x="12485" y="10026"/>
                  <a:pt x="12637" y="10936"/>
                  <a:pt x="12807" y="11846"/>
                </a:cubicBezTo>
                <a:cubicBezTo>
                  <a:pt x="13035" y="13040"/>
                  <a:pt x="13300" y="14216"/>
                  <a:pt x="13623" y="15391"/>
                </a:cubicBezTo>
                <a:cubicBezTo>
                  <a:pt x="13945" y="16547"/>
                  <a:pt x="14324" y="17723"/>
                  <a:pt x="14741" y="18879"/>
                </a:cubicBezTo>
                <a:cubicBezTo>
                  <a:pt x="14912" y="19315"/>
                  <a:pt x="15063" y="19827"/>
                  <a:pt x="15480" y="20092"/>
                </a:cubicBezTo>
                <a:cubicBezTo>
                  <a:pt x="15595" y="20165"/>
                  <a:pt x="15723" y="20199"/>
                  <a:pt x="15849" y="20199"/>
                </a:cubicBezTo>
                <a:cubicBezTo>
                  <a:pt x="16119" y="20199"/>
                  <a:pt x="16382" y="20042"/>
                  <a:pt x="16485" y="19770"/>
                </a:cubicBezTo>
                <a:cubicBezTo>
                  <a:pt x="16694" y="19334"/>
                  <a:pt x="16675" y="18765"/>
                  <a:pt x="16656" y="18292"/>
                </a:cubicBezTo>
                <a:cubicBezTo>
                  <a:pt x="16637" y="17723"/>
                  <a:pt x="16542" y="17154"/>
                  <a:pt x="16428" y="16585"/>
                </a:cubicBezTo>
                <a:cubicBezTo>
                  <a:pt x="16125" y="15467"/>
                  <a:pt x="15746" y="14348"/>
                  <a:pt x="15291" y="13268"/>
                </a:cubicBezTo>
                <a:cubicBezTo>
                  <a:pt x="14419" y="10993"/>
                  <a:pt x="13793" y="8623"/>
                  <a:pt x="13433" y="6216"/>
                </a:cubicBezTo>
                <a:cubicBezTo>
                  <a:pt x="13360" y="5689"/>
                  <a:pt x="13392" y="4465"/>
                  <a:pt x="14163" y="4465"/>
                </a:cubicBezTo>
                <a:cubicBezTo>
                  <a:pt x="14197" y="4465"/>
                  <a:pt x="14231" y="4467"/>
                  <a:pt x="14267" y="4472"/>
                </a:cubicBezTo>
                <a:cubicBezTo>
                  <a:pt x="14741" y="4548"/>
                  <a:pt x="15025" y="5060"/>
                  <a:pt x="15234" y="5439"/>
                </a:cubicBezTo>
                <a:cubicBezTo>
                  <a:pt x="15499" y="5913"/>
                  <a:pt x="15727" y="6406"/>
                  <a:pt x="15935" y="6898"/>
                </a:cubicBezTo>
                <a:cubicBezTo>
                  <a:pt x="16732" y="8946"/>
                  <a:pt x="17111" y="11107"/>
                  <a:pt x="17452" y="13268"/>
                </a:cubicBezTo>
                <a:cubicBezTo>
                  <a:pt x="17623" y="14348"/>
                  <a:pt x="17793" y="15429"/>
                  <a:pt x="18002" y="16510"/>
                </a:cubicBezTo>
                <a:cubicBezTo>
                  <a:pt x="18096" y="17040"/>
                  <a:pt x="18229" y="17590"/>
                  <a:pt x="18362" y="18121"/>
                </a:cubicBezTo>
                <a:cubicBezTo>
                  <a:pt x="18476" y="18557"/>
                  <a:pt x="18627" y="19031"/>
                  <a:pt x="18968" y="19334"/>
                </a:cubicBezTo>
                <a:cubicBezTo>
                  <a:pt x="19197" y="19533"/>
                  <a:pt x="19456" y="19618"/>
                  <a:pt x="19715" y="19618"/>
                </a:cubicBezTo>
                <a:cubicBezTo>
                  <a:pt x="20273" y="19618"/>
                  <a:pt x="20833" y="19220"/>
                  <a:pt x="21092" y="18690"/>
                </a:cubicBezTo>
                <a:cubicBezTo>
                  <a:pt x="21300" y="18178"/>
                  <a:pt x="21338" y="17628"/>
                  <a:pt x="21205" y="17078"/>
                </a:cubicBezTo>
                <a:cubicBezTo>
                  <a:pt x="21111" y="16472"/>
                  <a:pt x="20902" y="15884"/>
                  <a:pt x="20731" y="15277"/>
                </a:cubicBezTo>
                <a:lnTo>
                  <a:pt x="18684" y="7903"/>
                </a:lnTo>
                <a:cubicBezTo>
                  <a:pt x="18514" y="7315"/>
                  <a:pt x="18362" y="6728"/>
                  <a:pt x="18191" y="6102"/>
                </a:cubicBezTo>
                <a:cubicBezTo>
                  <a:pt x="18162" y="6043"/>
                  <a:pt x="18106" y="6015"/>
                  <a:pt x="18051" y="6015"/>
                </a:cubicBezTo>
                <a:cubicBezTo>
                  <a:pt x="17966" y="6015"/>
                  <a:pt x="17884" y="6082"/>
                  <a:pt x="17907" y="6197"/>
                </a:cubicBezTo>
                <a:cubicBezTo>
                  <a:pt x="18589" y="8623"/>
                  <a:pt x="19253" y="11050"/>
                  <a:pt x="19935" y="13476"/>
                </a:cubicBezTo>
                <a:lnTo>
                  <a:pt x="20428" y="15315"/>
                </a:lnTo>
                <a:cubicBezTo>
                  <a:pt x="20599" y="15903"/>
                  <a:pt x="20788" y="16491"/>
                  <a:pt x="20902" y="17078"/>
                </a:cubicBezTo>
                <a:cubicBezTo>
                  <a:pt x="21016" y="17609"/>
                  <a:pt x="21035" y="18216"/>
                  <a:pt x="20750" y="18690"/>
                </a:cubicBezTo>
                <a:cubicBezTo>
                  <a:pt x="20542" y="19050"/>
                  <a:pt x="20144" y="19296"/>
                  <a:pt x="19727" y="19334"/>
                </a:cubicBezTo>
                <a:cubicBezTo>
                  <a:pt x="19253" y="19334"/>
                  <a:pt x="18950" y="18917"/>
                  <a:pt x="18798" y="18519"/>
                </a:cubicBezTo>
                <a:cubicBezTo>
                  <a:pt x="18627" y="18026"/>
                  <a:pt x="18495" y="17533"/>
                  <a:pt x="18400" y="17040"/>
                </a:cubicBezTo>
                <a:cubicBezTo>
                  <a:pt x="18172" y="15979"/>
                  <a:pt x="17983" y="14898"/>
                  <a:pt x="17812" y="13837"/>
                </a:cubicBezTo>
                <a:cubicBezTo>
                  <a:pt x="17452" y="11713"/>
                  <a:pt x="17130" y="9571"/>
                  <a:pt x="16428" y="7524"/>
                </a:cubicBezTo>
                <a:cubicBezTo>
                  <a:pt x="16239" y="7031"/>
                  <a:pt x="16049" y="6538"/>
                  <a:pt x="15822" y="6064"/>
                </a:cubicBezTo>
                <a:cubicBezTo>
                  <a:pt x="15632" y="5590"/>
                  <a:pt x="15386" y="5154"/>
                  <a:pt x="15082" y="4756"/>
                </a:cubicBezTo>
                <a:cubicBezTo>
                  <a:pt x="14841" y="4446"/>
                  <a:pt x="14506" y="4199"/>
                  <a:pt x="14120" y="4199"/>
                </a:cubicBezTo>
                <a:cubicBezTo>
                  <a:pt x="14081" y="4199"/>
                  <a:pt x="14042" y="4201"/>
                  <a:pt x="14002" y="4207"/>
                </a:cubicBezTo>
                <a:cubicBezTo>
                  <a:pt x="13661" y="4282"/>
                  <a:pt x="13395" y="4529"/>
                  <a:pt x="13281" y="4851"/>
                </a:cubicBezTo>
                <a:cubicBezTo>
                  <a:pt x="13149" y="5230"/>
                  <a:pt x="13092" y="5609"/>
                  <a:pt x="13130" y="6007"/>
                </a:cubicBezTo>
                <a:cubicBezTo>
                  <a:pt x="13187" y="6538"/>
                  <a:pt x="13281" y="7088"/>
                  <a:pt x="13395" y="7619"/>
                </a:cubicBezTo>
                <a:cubicBezTo>
                  <a:pt x="13623" y="8794"/>
                  <a:pt x="13907" y="9969"/>
                  <a:pt x="14267" y="11126"/>
                </a:cubicBezTo>
                <a:cubicBezTo>
                  <a:pt x="14608" y="12244"/>
                  <a:pt x="15044" y="13344"/>
                  <a:pt x="15442" y="14443"/>
                </a:cubicBezTo>
                <a:cubicBezTo>
                  <a:pt x="15879" y="15524"/>
                  <a:pt x="16182" y="16642"/>
                  <a:pt x="16333" y="17799"/>
                </a:cubicBezTo>
                <a:cubicBezTo>
                  <a:pt x="16409" y="18329"/>
                  <a:pt x="16390" y="18879"/>
                  <a:pt x="16296" y="19410"/>
                </a:cubicBezTo>
                <a:cubicBezTo>
                  <a:pt x="16277" y="19618"/>
                  <a:pt x="16144" y="19789"/>
                  <a:pt x="15973" y="19884"/>
                </a:cubicBezTo>
                <a:cubicBezTo>
                  <a:pt x="15943" y="19889"/>
                  <a:pt x="15912" y="19892"/>
                  <a:pt x="15882" y="19892"/>
                </a:cubicBezTo>
                <a:cubicBezTo>
                  <a:pt x="15710" y="19892"/>
                  <a:pt x="15558" y="19802"/>
                  <a:pt x="15461" y="19656"/>
                </a:cubicBezTo>
                <a:cubicBezTo>
                  <a:pt x="15329" y="19467"/>
                  <a:pt x="15215" y="19258"/>
                  <a:pt x="15139" y="19031"/>
                </a:cubicBezTo>
                <a:cubicBezTo>
                  <a:pt x="15025" y="18746"/>
                  <a:pt x="14912" y="18481"/>
                  <a:pt x="14817" y="18197"/>
                </a:cubicBezTo>
                <a:cubicBezTo>
                  <a:pt x="14608" y="17628"/>
                  <a:pt x="14419" y="17059"/>
                  <a:pt x="14248" y="16491"/>
                </a:cubicBezTo>
                <a:cubicBezTo>
                  <a:pt x="13888" y="15353"/>
                  <a:pt x="13566" y="14178"/>
                  <a:pt x="13300" y="13003"/>
                </a:cubicBezTo>
                <a:cubicBezTo>
                  <a:pt x="13073" y="12017"/>
                  <a:pt x="12921" y="11031"/>
                  <a:pt x="12694" y="10045"/>
                </a:cubicBezTo>
                <a:cubicBezTo>
                  <a:pt x="12334" y="8377"/>
                  <a:pt x="11822" y="6576"/>
                  <a:pt x="10590" y="5306"/>
                </a:cubicBezTo>
                <a:cubicBezTo>
                  <a:pt x="10305" y="5022"/>
                  <a:pt x="9983" y="4756"/>
                  <a:pt x="9623" y="4548"/>
                </a:cubicBezTo>
                <a:cubicBezTo>
                  <a:pt x="9603" y="4534"/>
                  <a:pt x="9580" y="4528"/>
                  <a:pt x="9558" y="4528"/>
                </a:cubicBezTo>
                <a:cubicBezTo>
                  <a:pt x="9517" y="4528"/>
                  <a:pt x="9477" y="4549"/>
                  <a:pt x="9452" y="4586"/>
                </a:cubicBezTo>
                <a:cubicBezTo>
                  <a:pt x="8978" y="5458"/>
                  <a:pt x="9016" y="6481"/>
                  <a:pt x="9168" y="7448"/>
                </a:cubicBezTo>
                <a:cubicBezTo>
                  <a:pt x="9338" y="8510"/>
                  <a:pt x="9604" y="9571"/>
                  <a:pt x="9869" y="10633"/>
                </a:cubicBezTo>
                <a:cubicBezTo>
                  <a:pt x="10438" y="12832"/>
                  <a:pt x="11101" y="14993"/>
                  <a:pt x="11879" y="17135"/>
                </a:cubicBezTo>
                <a:cubicBezTo>
                  <a:pt x="12182" y="18007"/>
                  <a:pt x="12618" y="19182"/>
                  <a:pt x="11784" y="19922"/>
                </a:cubicBezTo>
                <a:cubicBezTo>
                  <a:pt x="11612" y="20082"/>
                  <a:pt x="11386" y="20166"/>
                  <a:pt x="11158" y="20166"/>
                </a:cubicBezTo>
                <a:cubicBezTo>
                  <a:pt x="11008" y="20166"/>
                  <a:pt x="10858" y="20130"/>
                  <a:pt x="10722" y="20055"/>
                </a:cubicBezTo>
                <a:cubicBezTo>
                  <a:pt x="10400" y="19827"/>
                  <a:pt x="10172" y="19524"/>
                  <a:pt x="10021" y="19182"/>
                </a:cubicBezTo>
                <a:cubicBezTo>
                  <a:pt x="9831" y="18784"/>
                  <a:pt x="9699" y="18367"/>
                  <a:pt x="9585" y="17950"/>
                </a:cubicBezTo>
                <a:lnTo>
                  <a:pt x="9111" y="16244"/>
                </a:lnTo>
                <a:lnTo>
                  <a:pt x="8125" y="12832"/>
                </a:lnTo>
                <a:cubicBezTo>
                  <a:pt x="7822" y="11732"/>
                  <a:pt x="7519" y="10614"/>
                  <a:pt x="7177" y="9514"/>
                </a:cubicBezTo>
                <a:cubicBezTo>
                  <a:pt x="6950" y="8737"/>
                  <a:pt x="6665" y="7903"/>
                  <a:pt x="6059" y="7353"/>
                </a:cubicBezTo>
                <a:cubicBezTo>
                  <a:pt x="5907" y="7221"/>
                  <a:pt x="5737" y="7107"/>
                  <a:pt x="5547" y="7012"/>
                </a:cubicBezTo>
                <a:cubicBezTo>
                  <a:pt x="5534" y="7008"/>
                  <a:pt x="5519" y="7005"/>
                  <a:pt x="5505" y="7005"/>
                </a:cubicBezTo>
                <a:cubicBezTo>
                  <a:pt x="5457" y="7005"/>
                  <a:pt x="5410" y="7030"/>
                  <a:pt x="5395" y="7088"/>
                </a:cubicBezTo>
                <a:cubicBezTo>
                  <a:pt x="5054" y="9041"/>
                  <a:pt x="5661" y="10936"/>
                  <a:pt x="6305" y="12775"/>
                </a:cubicBezTo>
                <a:cubicBezTo>
                  <a:pt x="6628" y="13723"/>
                  <a:pt x="6988" y="14671"/>
                  <a:pt x="7253" y="15638"/>
                </a:cubicBezTo>
                <a:cubicBezTo>
                  <a:pt x="7386" y="16093"/>
                  <a:pt x="7481" y="16566"/>
                  <a:pt x="7537" y="17059"/>
                </a:cubicBezTo>
                <a:cubicBezTo>
                  <a:pt x="7556" y="17457"/>
                  <a:pt x="7481" y="17969"/>
                  <a:pt x="7064" y="18121"/>
                </a:cubicBezTo>
                <a:cubicBezTo>
                  <a:pt x="6994" y="18147"/>
                  <a:pt x="6924" y="18158"/>
                  <a:pt x="6855" y="18158"/>
                </a:cubicBezTo>
                <a:cubicBezTo>
                  <a:pt x="6568" y="18158"/>
                  <a:pt x="6295" y="17959"/>
                  <a:pt x="6097" y="17761"/>
                </a:cubicBezTo>
                <a:cubicBezTo>
                  <a:pt x="5774" y="17438"/>
                  <a:pt x="5547" y="17059"/>
                  <a:pt x="5376" y="16642"/>
                </a:cubicBezTo>
                <a:cubicBezTo>
                  <a:pt x="4959" y="15619"/>
                  <a:pt x="4561" y="14595"/>
                  <a:pt x="4182" y="13571"/>
                </a:cubicBezTo>
                <a:cubicBezTo>
                  <a:pt x="3405" y="11505"/>
                  <a:pt x="2703" y="9401"/>
                  <a:pt x="2059" y="7278"/>
                </a:cubicBezTo>
                <a:cubicBezTo>
                  <a:pt x="1414" y="5154"/>
                  <a:pt x="846" y="3012"/>
                  <a:pt x="334" y="851"/>
                </a:cubicBezTo>
                <a:cubicBezTo>
                  <a:pt x="277" y="586"/>
                  <a:pt x="220" y="320"/>
                  <a:pt x="163" y="55"/>
                </a:cubicBezTo>
                <a:cubicBezTo>
                  <a:pt x="156" y="17"/>
                  <a:pt x="126" y="0"/>
                  <a:pt x="95"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77" name="Shape 377"/>
        <p:cNvGrpSpPr/>
        <p:nvPr/>
      </p:nvGrpSpPr>
      <p:grpSpPr>
        <a:xfrm>
          <a:off x="0" y="0"/>
          <a:ext cx="0" cy="0"/>
          <a:chOff x="0" y="0"/>
          <a:chExt cx="0" cy="0"/>
        </a:xfrm>
      </p:grpSpPr>
      <p:sp>
        <p:nvSpPr>
          <p:cNvPr id="378" name="Google Shape;378;p7"/>
          <p:cNvSpPr txBox="1"/>
          <p:nvPr>
            <p:ph idx="1" type="subTitle"/>
          </p:nvPr>
        </p:nvSpPr>
        <p:spPr>
          <a:xfrm>
            <a:off x="720000" y="1475700"/>
            <a:ext cx="7704000" cy="26577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Char char="●"/>
              <a:defRPr/>
            </a:lvl1pPr>
            <a:lvl2pPr lvl="1" rtl="0" algn="ctr">
              <a:lnSpc>
                <a:spcPct val="100000"/>
              </a:lnSpc>
              <a:spcBef>
                <a:spcPts val="1000"/>
              </a:spcBef>
              <a:spcAft>
                <a:spcPts val="0"/>
              </a:spcAft>
              <a:buSzPts val="1400"/>
              <a:buChar char="○"/>
              <a:defRPr/>
            </a:lvl2pPr>
            <a:lvl3pPr lvl="2" rtl="0" algn="ctr">
              <a:lnSpc>
                <a:spcPct val="100000"/>
              </a:lnSpc>
              <a:spcBef>
                <a:spcPts val="1600"/>
              </a:spcBef>
              <a:spcAft>
                <a:spcPts val="0"/>
              </a:spcAft>
              <a:buSzPts val="1400"/>
              <a:buChar char="■"/>
              <a:defRPr/>
            </a:lvl3pPr>
            <a:lvl4pPr lvl="3" rtl="0" algn="ctr">
              <a:lnSpc>
                <a:spcPct val="100000"/>
              </a:lnSpc>
              <a:spcBef>
                <a:spcPts val="1600"/>
              </a:spcBef>
              <a:spcAft>
                <a:spcPts val="0"/>
              </a:spcAft>
              <a:buSzPts val="1400"/>
              <a:buChar char="●"/>
              <a:defRPr/>
            </a:lvl4pPr>
            <a:lvl5pPr lvl="4" rtl="0" algn="ctr">
              <a:lnSpc>
                <a:spcPct val="100000"/>
              </a:lnSpc>
              <a:spcBef>
                <a:spcPts val="1600"/>
              </a:spcBef>
              <a:spcAft>
                <a:spcPts val="0"/>
              </a:spcAft>
              <a:buSzPts val="1400"/>
              <a:buChar char="○"/>
              <a:defRPr/>
            </a:lvl5pPr>
            <a:lvl6pPr lvl="5" rtl="0" algn="ctr">
              <a:lnSpc>
                <a:spcPct val="100000"/>
              </a:lnSpc>
              <a:spcBef>
                <a:spcPts val="1600"/>
              </a:spcBef>
              <a:spcAft>
                <a:spcPts val="0"/>
              </a:spcAft>
              <a:buSzPts val="1400"/>
              <a:buChar char="■"/>
              <a:defRPr/>
            </a:lvl6pPr>
            <a:lvl7pPr lvl="6" rtl="0" algn="ctr">
              <a:lnSpc>
                <a:spcPct val="100000"/>
              </a:lnSpc>
              <a:spcBef>
                <a:spcPts val="1600"/>
              </a:spcBef>
              <a:spcAft>
                <a:spcPts val="0"/>
              </a:spcAft>
              <a:buSzPts val="1400"/>
              <a:buChar char="●"/>
              <a:defRPr/>
            </a:lvl7pPr>
            <a:lvl8pPr lvl="7" rtl="0" algn="ctr">
              <a:lnSpc>
                <a:spcPct val="100000"/>
              </a:lnSpc>
              <a:spcBef>
                <a:spcPts val="1600"/>
              </a:spcBef>
              <a:spcAft>
                <a:spcPts val="0"/>
              </a:spcAft>
              <a:buSzPts val="1400"/>
              <a:buChar char="○"/>
              <a:defRPr/>
            </a:lvl8pPr>
            <a:lvl9pPr lvl="8" rtl="0" algn="ctr">
              <a:lnSpc>
                <a:spcPct val="100000"/>
              </a:lnSpc>
              <a:spcBef>
                <a:spcPts val="1600"/>
              </a:spcBef>
              <a:spcAft>
                <a:spcPts val="1600"/>
              </a:spcAft>
              <a:buSzPts val="1400"/>
              <a:buChar char="■"/>
              <a:defRPr/>
            </a:lvl9pPr>
          </a:lstStyle>
          <a:p/>
        </p:txBody>
      </p:sp>
      <p:sp>
        <p:nvSpPr>
          <p:cNvPr id="379" name="Google Shape;379;p7"/>
          <p:cNvSpPr txBox="1"/>
          <p:nvPr>
            <p:ph type="ctrTitle"/>
          </p:nvPr>
        </p:nvSpPr>
        <p:spPr>
          <a:xfrm>
            <a:off x="736646" y="373025"/>
            <a:ext cx="7672500" cy="577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800"/>
              <a:buNone/>
              <a:defRPr/>
            </a:lvl1pPr>
            <a:lvl2pPr lvl="1" rtl="0" algn="ctr">
              <a:spcBef>
                <a:spcPts val="0"/>
              </a:spcBef>
              <a:spcAft>
                <a:spcPts val="0"/>
              </a:spcAft>
              <a:buSzPts val="800"/>
              <a:buNone/>
              <a:defRPr sz="800"/>
            </a:lvl2pPr>
            <a:lvl3pPr lvl="2" rtl="0" algn="ctr">
              <a:spcBef>
                <a:spcPts val="0"/>
              </a:spcBef>
              <a:spcAft>
                <a:spcPts val="0"/>
              </a:spcAft>
              <a:buSzPts val="800"/>
              <a:buNone/>
              <a:defRPr sz="800"/>
            </a:lvl3pPr>
            <a:lvl4pPr lvl="3" rtl="0" algn="ctr">
              <a:spcBef>
                <a:spcPts val="0"/>
              </a:spcBef>
              <a:spcAft>
                <a:spcPts val="0"/>
              </a:spcAft>
              <a:buSzPts val="800"/>
              <a:buNone/>
              <a:defRPr sz="800"/>
            </a:lvl4pPr>
            <a:lvl5pPr lvl="4" rtl="0" algn="ctr">
              <a:spcBef>
                <a:spcPts val="0"/>
              </a:spcBef>
              <a:spcAft>
                <a:spcPts val="0"/>
              </a:spcAft>
              <a:buSzPts val="800"/>
              <a:buNone/>
              <a:defRPr sz="800"/>
            </a:lvl5pPr>
            <a:lvl6pPr lvl="5" rtl="0" algn="ctr">
              <a:spcBef>
                <a:spcPts val="0"/>
              </a:spcBef>
              <a:spcAft>
                <a:spcPts val="0"/>
              </a:spcAft>
              <a:buSzPts val="800"/>
              <a:buNone/>
              <a:defRPr sz="800"/>
            </a:lvl6pPr>
            <a:lvl7pPr lvl="6" rtl="0" algn="ctr">
              <a:spcBef>
                <a:spcPts val="0"/>
              </a:spcBef>
              <a:spcAft>
                <a:spcPts val="0"/>
              </a:spcAft>
              <a:buSzPts val="800"/>
              <a:buNone/>
              <a:defRPr sz="800"/>
            </a:lvl7pPr>
            <a:lvl8pPr lvl="7" rtl="0" algn="ctr">
              <a:spcBef>
                <a:spcPts val="0"/>
              </a:spcBef>
              <a:spcAft>
                <a:spcPts val="0"/>
              </a:spcAft>
              <a:buSzPts val="800"/>
              <a:buNone/>
              <a:defRPr sz="800"/>
            </a:lvl8pPr>
            <a:lvl9pPr lvl="8" rtl="0" algn="ctr">
              <a:spcBef>
                <a:spcPts val="0"/>
              </a:spcBef>
              <a:spcAft>
                <a:spcPts val="0"/>
              </a:spcAft>
              <a:buSzPts val="800"/>
              <a:buNone/>
              <a:defRPr sz="800"/>
            </a:lvl9pPr>
          </a:lstStyle>
          <a:p/>
        </p:txBody>
      </p:sp>
      <p:pic>
        <p:nvPicPr>
          <p:cNvPr id="380" name="Google Shape;380;p7"/>
          <p:cNvPicPr preferRelativeResize="0"/>
          <p:nvPr/>
        </p:nvPicPr>
        <p:blipFill>
          <a:blip r:embed="rId2">
            <a:alphaModFix amt="47000"/>
          </a:blip>
          <a:stretch>
            <a:fillRect/>
          </a:stretch>
        </p:blipFill>
        <p:spPr>
          <a:xfrm rot="4139108">
            <a:off x="-1716814" y="3950736"/>
            <a:ext cx="2989903" cy="2468227"/>
          </a:xfrm>
          <a:prstGeom prst="rect">
            <a:avLst/>
          </a:prstGeom>
          <a:noFill/>
          <a:ln>
            <a:noFill/>
          </a:ln>
        </p:spPr>
      </p:pic>
      <p:grpSp>
        <p:nvGrpSpPr>
          <p:cNvPr id="381" name="Google Shape;381;p7"/>
          <p:cNvGrpSpPr/>
          <p:nvPr/>
        </p:nvGrpSpPr>
        <p:grpSpPr>
          <a:xfrm rot="-987768">
            <a:off x="-414533" y="3230134"/>
            <a:ext cx="1344359" cy="1995308"/>
            <a:chOff x="272875" y="1527563"/>
            <a:chExt cx="255950" cy="455000"/>
          </a:xfrm>
        </p:grpSpPr>
        <p:sp>
          <p:nvSpPr>
            <p:cNvPr id="382" name="Google Shape;382;p7"/>
            <p:cNvSpPr/>
            <p:nvPr/>
          </p:nvSpPr>
          <p:spPr>
            <a:xfrm>
              <a:off x="471925" y="1963988"/>
              <a:ext cx="26575" cy="18575"/>
            </a:xfrm>
            <a:custGeom>
              <a:rect b="b" l="l" r="r" t="t"/>
              <a:pathLst>
                <a:path extrusionOk="0" h="743" w="1063">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 name="Google Shape;383;p7"/>
            <p:cNvSpPr/>
            <p:nvPr/>
          </p:nvSpPr>
          <p:spPr>
            <a:xfrm>
              <a:off x="366725" y="1787738"/>
              <a:ext cx="29875" cy="22300"/>
            </a:xfrm>
            <a:custGeom>
              <a:rect b="b" l="l" r="r" t="t"/>
              <a:pathLst>
                <a:path extrusionOk="0" h="892" w="1195">
                  <a:moveTo>
                    <a:pt x="607" y="1"/>
                  </a:moveTo>
                  <a:cubicBezTo>
                    <a:pt x="0" y="1"/>
                    <a:pt x="0" y="892"/>
                    <a:pt x="607" y="892"/>
                  </a:cubicBezTo>
                  <a:cubicBezTo>
                    <a:pt x="1194" y="892"/>
                    <a:pt x="1194" y="1"/>
                    <a:pt x="607"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 name="Google Shape;384;p7"/>
            <p:cNvSpPr/>
            <p:nvPr/>
          </p:nvSpPr>
          <p:spPr>
            <a:xfrm>
              <a:off x="380450" y="1835613"/>
              <a:ext cx="9975" cy="8550"/>
            </a:xfrm>
            <a:custGeom>
              <a:rect b="b" l="l" r="r" t="t"/>
              <a:pathLst>
                <a:path extrusionOk="0" h="342" w="399">
                  <a:moveTo>
                    <a:pt x="209" y="1"/>
                  </a:moveTo>
                  <a:cubicBezTo>
                    <a:pt x="1" y="38"/>
                    <a:pt x="1" y="323"/>
                    <a:pt x="209" y="342"/>
                  </a:cubicBezTo>
                  <a:cubicBezTo>
                    <a:pt x="399" y="323"/>
                    <a:pt x="399" y="38"/>
                    <a:pt x="209"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 name="Google Shape;385;p7"/>
            <p:cNvSpPr/>
            <p:nvPr/>
          </p:nvSpPr>
          <p:spPr>
            <a:xfrm>
              <a:off x="416475" y="1837513"/>
              <a:ext cx="5700" cy="4750"/>
            </a:xfrm>
            <a:custGeom>
              <a:rect b="b" l="l" r="r" t="t"/>
              <a:pathLst>
                <a:path extrusionOk="0" h="190" w="228">
                  <a:moveTo>
                    <a:pt x="114" y="0"/>
                  </a:moveTo>
                  <a:cubicBezTo>
                    <a:pt x="0" y="19"/>
                    <a:pt x="0" y="171"/>
                    <a:pt x="114" y="190"/>
                  </a:cubicBezTo>
                  <a:cubicBezTo>
                    <a:pt x="228" y="171"/>
                    <a:pt x="228" y="19"/>
                    <a:pt x="11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 name="Google Shape;386;p7"/>
            <p:cNvSpPr/>
            <p:nvPr/>
          </p:nvSpPr>
          <p:spPr>
            <a:xfrm>
              <a:off x="415525" y="1877788"/>
              <a:ext cx="7600" cy="10675"/>
            </a:xfrm>
            <a:custGeom>
              <a:rect b="b" l="l" r="r" t="t"/>
              <a:pathLst>
                <a:path extrusionOk="0" h="427" w="304">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 name="Google Shape;387;p7"/>
            <p:cNvSpPr/>
            <p:nvPr/>
          </p:nvSpPr>
          <p:spPr>
            <a:xfrm>
              <a:off x="432600" y="1937038"/>
              <a:ext cx="10450" cy="8075"/>
            </a:xfrm>
            <a:custGeom>
              <a:rect b="b" l="l" r="r" t="t"/>
              <a:pathLst>
                <a:path extrusionOk="0" h="323" w="418">
                  <a:moveTo>
                    <a:pt x="209" y="0"/>
                  </a:moveTo>
                  <a:cubicBezTo>
                    <a:pt x="0" y="0"/>
                    <a:pt x="0" y="323"/>
                    <a:pt x="209" y="323"/>
                  </a:cubicBezTo>
                  <a:cubicBezTo>
                    <a:pt x="417" y="323"/>
                    <a:pt x="417" y="0"/>
                    <a:pt x="209"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 name="Google Shape;388;p7"/>
            <p:cNvSpPr/>
            <p:nvPr/>
          </p:nvSpPr>
          <p:spPr>
            <a:xfrm>
              <a:off x="452025" y="1974938"/>
              <a:ext cx="9500" cy="7150"/>
            </a:xfrm>
            <a:custGeom>
              <a:rect b="b" l="l" r="r" t="t"/>
              <a:pathLst>
                <a:path extrusionOk="0" h="286" w="380">
                  <a:moveTo>
                    <a:pt x="190" y="1"/>
                  </a:moveTo>
                  <a:cubicBezTo>
                    <a:pt x="0" y="1"/>
                    <a:pt x="0" y="285"/>
                    <a:pt x="190" y="285"/>
                  </a:cubicBezTo>
                  <a:cubicBezTo>
                    <a:pt x="379" y="285"/>
                    <a:pt x="379" y="1"/>
                    <a:pt x="190"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 name="Google Shape;389;p7"/>
            <p:cNvSpPr/>
            <p:nvPr/>
          </p:nvSpPr>
          <p:spPr>
            <a:xfrm>
              <a:off x="472875" y="1918538"/>
              <a:ext cx="19925" cy="15200"/>
            </a:xfrm>
            <a:custGeom>
              <a:rect b="b" l="l" r="r" t="t"/>
              <a:pathLst>
                <a:path extrusionOk="0" h="608" w="797">
                  <a:moveTo>
                    <a:pt x="398" y="1"/>
                  </a:moveTo>
                  <a:cubicBezTo>
                    <a:pt x="0" y="1"/>
                    <a:pt x="0" y="608"/>
                    <a:pt x="398" y="608"/>
                  </a:cubicBezTo>
                  <a:cubicBezTo>
                    <a:pt x="797" y="608"/>
                    <a:pt x="797" y="1"/>
                    <a:pt x="398"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 name="Google Shape;390;p7"/>
            <p:cNvSpPr/>
            <p:nvPr/>
          </p:nvSpPr>
          <p:spPr>
            <a:xfrm>
              <a:off x="444900" y="1890113"/>
              <a:ext cx="16150" cy="11875"/>
            </a:xfrm>
            <a:custGeom>
              <a:rect b="b" l="l" r="r" t="t"/>
              <a:pathLst>
                <a:path extrusionOk="0" h="475" w="646">
                  <a:moveTo>
                    <a:pt x="323" y="1"/>
                  </a:moveTo>
                  <a:cubicBezTo>
                    <a:pt x="1" y="1"/>
                    <a:pt x="1" y="475"/>
                    <a:pt x="323" y="475"/>
                  </a:cubicBezTo>
                  <a:cubicBezTo>
                    <a:pt x="645" y="475"/>
                    <a:pt x="645" y="1"/>
                    <a:pt x="32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 name="Google Shape;391;p7"/>
            <p:cNvSpPr/>
            <p:nvPr/>
          </p:nvSpPr>
          <p:spPr>
            <a:xfrm>
              <a:off x="398475" y="1905288"/>
              <a:ext cx="11875" cy="11400"/>
            </a:xfrm>
            <a:custGeom>
              <a:rect b="b" l="l" r="r" t="t"/>
              <a:pathLst>
                <a:path extrusionOk="0" h="456" w="475">
                  <a:moveTo>
                    <a:pt x="228" y="0"/>
                  </a:moveTo>
                  <a:cubicBezTo>
                    <a:pt x="0" y="57"/>
                    <a:pt x="0" y="398"/>
                    <a:pt x="228" y="455"/>
                  </a:cubicBezTo>
                  <a:cubicBezTo>
                    <a:pt x="474" y="398"/>
                    <a:pt x="474" y="57"/>
                    <a:pt x="228"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 name="Google Shape;392;p7"/>
            <p:cNvSpPr/>
            <p:nvPr/>
          </p:nvSpPr>
          <p:spPr>
            <a:xfrm>
              <a:off x="454400" y="1849363"/>
              <a:ext cx="11850" cy="11400"/>
            </a:xfrm>
            <a:custGeom>
              <a:rect b="b" l="l" r="r" t="t"/>
              <a:pathLst>
                <a:path extrusionOk="0" h="456" w="474">
                  <a:moveTo>
                    <a:pt x="246" y="0"/>
                  </a:moveTo>
                  <a:cubicBezTo>
                    <a:pt x="0" y="57"/>
                    <a:pt x="0" y="398"/>
                    <a:pt x="246" y="455"/>
                  </a:cubicBezTo>
                  <a:cubicBezTo>
                    <a:pt x="474" y="398"/>
                    <a:pt x="474" y="57"/>
                    <a:pt x="24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 name="Google Shape;393;p7"/>
            <p:cNvSpPr/>
            <p:nvPr/>
          </p:nvSpPr>
          <p:spPr>
            <a:xfrm>
              <a:off x="428800" y="1830863"/>
              <a:ext cx="14725" cy="11400"/>
            </a:xfrm>
            <a:custGeom>
              <a:rect b="b" l="l" r="r" t="t"/>
              <a:pathLst>
                <a:path extrusionOk="0" h="456" w="589">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 name="Google Shape;394;p7"/>
            <p:cNvSpPr/>
            <p:nvPr/>
          </p:nvSpPr>
          <p:spPr>
            <a:xfrm>
              <a:off x="440175" y="1765463"/>
              <a:ext cx="18025" cy="14725"/>
            </a:xfrm>
            <a:custGeom>
              <a:rect b="b" l="l" r="r" t="t"/>
              <a:pathLst>
                <a:path extrusionOk="0" h="589" w="721">
                  <a:moveTo>
                    <a:pt x="361" y="1"/>
                  </a:moveTo>
                  <a:cubicBezTo>
                    <a:pt x="0" y="20"/>
                    <a:pt x="0" y="551"/>
                    <a:pt x="361" y="589"/>
                  </a:cubicBezTo>
                  <a:cubicBezTo>
                    <a:pt x="721" y="551"/>
                    <a:pt x="721" y="20"/>
                    <a:pt x="36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 name="Google Shape;395;p7"/>
            <p:cNvSpPr/>
            <p:nvPr/>
          </p:nvSpPr>
          <p:spPr>
            <a:xfrm>
              <a:off x="385200" y="1777313"/>
              <a:ext cx="15650" cy="13300"/>
            </a:xfrm>
            <a:custGeom>
              <a:rect b="b" l="l" r="r" t="t"/>
              <a:pathLst>
                <a:path extrusionOk="0" h="532" w="626">
                  <a:moveTo>
                    <a:pt x="323" y="1"/>
                  </a:moveTo>
                  <a:cubicBezTo>
                    <a:pt x="0" y="39"/>
                    <a:pt x="0" y="494"/>
                    <a:pt x="323" y="532"/>
                  </a:cubicBezTo>
                  <a:cubicBezTo>
                    <a:pt x="626" y="494"/>
                    <a:pt x="626" y="39"/>
                    <a:pt x="32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 name="Google Shape;396;p7"/>
            <p:cNvSpPr/>
            <p:nvPr/>
          </p:nvSpPr>
          <p:spPr>
            <a:xfrm>
              <a:off x="399875" y="1703388"/>
              <a:ext cx="16150" cy="11875"/>
            </a:xfrm>
            <a:custGeom>
              <a:rect b="b" l="l" r="r" t="t"/>
              <a:pathLst>
                <a:path extrusionOk="0" h="475" w="646">
                  <a:moveTo>
                    <a:pt x="323" y="1"/>
                  </a:moveTo>
                  <a:cubicBezTo>
                    <a:pt x="1" y="1"/>
                    <a:pt x="1" y="474"/>
                    <a:pt x="323" y="474"/>
                  </a:cubicBezTo>
                  <a:cubicBezTo>
                    <a:pt x="646" y="474"/>
                    <a:pt x="646" y="1"/>
                    <a:pt x="32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 name="Google Shape;397;p7"/>
            <p:cNvSpPr/>
            <p:nvPr/>
          </p:nvSpPr>
          <p:spPr>
            <a:xfrm>
              <a:off x="354400" y="1709538"/>
              <a:ext cx="17550" cy="14250"/>
            </a:xfrm>
            <a:custGeom>
              <a:rect b="b" l="l" r="r" t="t"/>
              <a:pathLst>
                <a:path extrusionOk="0" h="570" w="702">
                  <a:moveTo>
                    <a:pt x="341" y="1"/>
                  </a:moveTo>
                  <a:cubicBezTo>
                    <a:pt x="0" y="20"/>
                    <a:pt x="0" y="532"/>
                    <a:pt x="341" y="570"/>
                  </a:cubicBezTo>
                  <a:cubicBezTo>
                    <a:pt x="702" y="532"/>
                    <a:pt x="702" y="20"/>
                    <a:pt x="34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 name="Google Shape;398;p7"/>
            <p:cNvSpPr/>
            <p:nvPr/>
          </p:nvSpPr>
          <p:spPr>
            <a:xfrm>
              <a:off x="338275" y="1701963"/>
              <a:ext cx="19450" cy="14250"/>
            </a:xfrm>
            <a:custGeom>
              <a:rect b="b" l="l" r="r" t="t"/>
              <a:pathLst>
                <a:path extrusionOk="0" h="570" w="778">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 name="Google Shape;399;p7"/>
            <p:cNvSpPr/>
            <p:nvPr/>
          </p:nvSpPr>
          <p:spPr>
            <a:xfrm>
              <a:off x="388050" y="1631363"/>
              <a:ext cx="17550" cy="13750"/>
            </a:xfrm>
            <a:custGeom>
              <a:rect b="b" l="l" r="r" t="t"/>
              <a:pathLst>
                <a:path extrusionOk="0" h="550" w="702">
                  <a:moveTo>
                    <a:pt x="360" y="0"/>
                  </a:moveTo>
                  <a:cubicBezTo>
                    <a:pt x="0" y="0"/>
                    <a:pt x="0" y="550"/>
                    <a:pt x="360" y="550"/>
                  </a:cubicBezTo>
                  <a:cubicBezTo>
                    <a:pt x="701" y="550"/>
                    <a:pt x="701" y="0"/>
                    <a:pt x="360"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 name="Google Shape;400;p7"/>
            <p:cNvSpPr/>
            <p:nvPr/>
          </p:nvSpPr>
          <p:spPr>
            <a:xfrm>
              <a:off x="297525" y="1637988"/>
              <a:ext cx="18975" cy="14725"/>
            </a:xfrm>
            <a:custGeom>
              <a:rect b="b" l="l" r="r" t="t"/>
              <a:pathLst>
                <a:path extrusionOk="0" h="589" w="759">
                  <a:moveTo>
                    <a:pt x="379" y="0"/>
                  </a:moveTo>
                  <a:cubicBezTo>
                    <a:pt x="0" y="0"/>
                    <a:pt x="0" y="588"/>
                    <a:pt x="379" y="588"/>
                  </a:cubicBezTo>
                  <a:cubicBezTo>
                    <a:pt x="759" y="588"/>
                    <a:pt x="759" y="0"/>
                    <a:pt x="379"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 name="Google Shape;401;p7"/>
            <p:cNvSpPr/>
            <p:nvPr/>
          </p:nvSpPr>
          <p:spPr>
            <a:xfrm>
              <a:off x="356275" y="1585363"/>
              <a:ext cx="20875" cy="15675"/>
            </a:xfrm>
            <a:custGeom>
              <a:rect b="b" l="l" r="r" t="t"/>
              <a:pathLst>
                <a:path extrusionOk="0" h="627" w="835">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 name="Google Shape;402;p7"/>
            <p:cNvSpPr/>
            <p:nvPr/>
          </p:nvSpPr>
          <p:spPr>
            <a:xfrm>
              <a:off x="311750" y="1588238"/>
              <a:ext cx="12800" cy="9500"/>
            </a:xfrm>
            <a:custGeom>
              <a:rect b="b" l="l" r="r" t="t"/>
              <a:pathLst>
                <a:path extrusionOk="0" h="380" w="512">
                  <a:moveTo>
                    <a:pt x="265" y="0"/>
                  </a:moveTo>
                  <a:cubicBezTo>
                    <a:pt x="0" y="0"/>
                    <a:pt x="0" y="379"/>
                    <a:pt x="265" y="379"/>
                  </a:cubicBezTo>
                  <a:cubicBezTo>
                    <a:pt x="512" y="379"/>
                    <a:pt x="512" y="0"/>
                    <a:pt x="265"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 name="Google Shape;403;p7"/>
            <p:cNvSpPr/>
            <p:nvPr/>
          </p:nvSpPr>
          <p:spPr>
            <a:xfrm>
              <a:off x="285675" y="1574488"/>
              <a:ext cx="20400" cy="15175"/>
            </a:xfrm>
            <a:custGeom>
              <a:rect b="b" l="l" r="r" t="t"/>
              <a:pathLst>
                <a:path extrusionOk="0" h="607" w="816">
                  <a:moveTo>
                    <a:pt x="398" y="0"/>
                  </a:moveTo>
                  <a:cubicBezTo>
                    <a:pt x="0" y="0"/>
                    <a:pt x="0" y="607"/>
                    <a:pt x="398" y="607"/>
                  </a:cubicBezTo>
                  <a:cubicBezTo>
                    <a:pt x="816" y="607"/>
                    <a:pt x="816" y="0"/>
                    <a:pt x="398"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 name="Google Shape;404;p7"/>
            <p:cNvSpPr/>
            <p:nvPr/>
          </p:nvSpPr>
          <p:spPr>
            <a:xfrm>
              <a:off x="354400" y="1551263"/>
              <a:ext cx="9975" cy="8550"/>
            </a:xfrm>
            <a:custGeom>
              <a:rect b="b" l="l" r="r" t="t"/>
              <a:pathLst>
                <a:path extrusionOk="0" h="342" w="399">
                  <a:moveTo>
                    <a:pt x="209" y="0"/>
                  </a:moveTo>
                  <a:cubicBezTo>
                    <a:pt x="0" y="38"/>
                    <a:pt x="0" y="323"/>
                    <a:pt x="209" y="342"/>
                  </a:cubicBezTo>
                  <a:cubicBezTo>
                    <a:pt x="398" y="323"/>
                    <a:pt x="398" y="38"/>
                    <a:pt x="209"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 name="Google Shape;405;p7"/>
            <p:cNvSpPr/>
            <p:nvPr/>
          </p:nvSpPr>
          <p:spPr>
            <a:xfrm>
              <a:off x="337800" y="1527563"/>
              <a:ext cx="13300" cy="11400"/>
            </a:xfrm>
            <a:custGeom>
              <a:rect b="b" l="l" r="r" t="t"/>
              <a:pathLst>
                <a:path extrusionOk="0" h="456" w="532">
                  <a:moveTo>
                    <a:pt x="266" y="1"/>
                  </a:moveTo>
                  <a:cubicBezTo>
                    <a:pt x="1" y="38"/>
                    <a:pt x="1" y="418"/>
                    <a:pt x="266" y="455"/>
                  </a:cubicBezTo>
                  <a:cubicBezTo>
                    <a:pt x="531" y="418"/>
                    <a:pt x="531" y="38"/>
                    <a:pt x="266"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 name="Google Shape;406;p7"/>
            <p:cNvSpPr/>
            <p:nvPr/>
          </p:nvSpPr>
          <p:spPr>
            <a:xfrm>
              <a:off x="272875" y="1700063"/>
              <a:ext cx="23250" cy="18050"/>
            </a:xfrm>
            <a:custGeom>
              <a:rect b="b" l="l" r="r" t="t"/>
              <a:pathLst>
                <a:path extrusionOk="0" h="722" w="930">
                  <a:moveTo>
                    <a:pt x="474" y="1"/>
                  </a:moveTo>
                  <a:cubicBezTo>
                    <a:pt x="0" y="1"/>
                    <a:pt x="0" y="721"/>
                    <a:pt x="474" y="721"/>
                  </a:cubicBezTo>
                  <a:cubicBezTo>
                    <a:pt x="929" y="721"/>
                    <a:pt x="929" y="1"/>
                    <a:pt x="474"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 name="Google Shape;407;p7"/>
            <p:cNvSpPr/>
            <p:nvPr/>
          </p:nvSpPr>
          <p:spPr>
            <a:xfrm>
              <a:off x="507000" y="1726138"/>
              <a:ext cx="3800" cy="3350"/>
            </a:xfrm>
            <a:custGeom>
              <a:rect b="b" l="l" r="r" t="t"/>
              <a:pathLst>
                <a:path extrusionOk="0" h="134" w="152">
                  <a:moveTo>
                    <a:pt x="76" y="0"/>
                  </a:moveTo>
                  <a:cubicBezTo>
                    <a:pt x="0" y="0"/>
                    <a:pt x="0" y="114"/>
                    <a:pt x="76" y="133"/>
                  </a:cubicBezTo>
                  <a:cubicBezTo>
                    <a:pt x="152" y="114"/>
                    <a:pt x="152" y="0"/>
                    <a:pt x="7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 name="Google Shape;408;p7"/>
            <p:cNvSpPr/>
            <p:nvPr/>
          </p:nvSpPr>
          <p:spPr>
            <a:xfrm>
              <a:off x="485200" y="1780638"/>
              <a:ext cx="18025" cy="13775"/>
            </a:xfrm>
            <a:custGeom>
              <a:rect b="b" l="l" r="r" t="t"/>
              <a:pathLst>
                <a:path extrusionOk="0" h="551" w="721">
                  <a:moveTo>
                    <a:pt x="360" y="1"/>
                  </a:moveTo>
                  <a:cubicBezTo>
                    <a:pt x="0" y="1"/>
                    <a:pt x="0" y="550"/>
                    <a:pt x="360" y="550"/>
                  </a:cubicBezTo>
                  <a:cubicBezTo>
                    <a:pt x="721" y="550"/>
                    <a:pt x="721" y="1"/>
                    <a:pt x="360"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 name="Google Shape;409;p7"/>
            <p:cNvSpPr/>
            <p:nvPr/>
          </p:nvSpPr>
          <p:spPr>
            <a:xfrm>
              <a:off x="502250" y="1829463"/>
              <a:ext cx="9500" cy="6175"/>
            </a:xfrm>
            <a:custGeom>
              <a:rect b="b" l="l" r="r" t="t"/>
              <a:pathLst>
                <a:path extrusionOk="0" h="247" w="38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 name="Google Shape;410;p7"/>
            <p:cNvSpPr/>
            <p:nvPr/>
          </p:nvSpPr>
          <p:spPr>
            <a:xfrm>
              <a:off x="504150" y="1867838"/>
              <a:ext cx="24675" cy="18975"/>
            </a:xfrm>
            <a:custGeom>
              <a:rect b="b" l="l" r="r" t="t"/>
              <a:pathLst>
                <a:path extrusionOk="0" h="759" w="987">
                  <a:moveTo>
                    <a:pt x="493" y="1"/>
                  </a:moveTo>
                  <a:cubicBezTo>
                    <a:pt x="1" y="1"/>
                    <a:pt x="1" y="759"/>
                    <a:pt x="493" y="759"/>
                  </a:cubicBezTo>
                  <a:cubicBezTo>
                    <a:pt x="986" y="759"/>
                    <a:pt x="986" y="1"/>
                    <a:pt x="49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 name="Google Shape;411;p7"/>
            <p:cNvSpPr/>
            <p:nvPr/>
          </p:nvSpPr>
          <p:spPr>
            <a:xfrm>
              <a:off x="360075" y="1880163"/>
              <a:ext cx="20875" cy="17075"/>
            </a:xfrm>
            <a:custGeom>
              <a:rect b="b" l="l" r="r" t="t"/>
              <a:pathLst>
                <a:path extrusionOk="0" h="683" w="835">
                  <a:moveTo>
                    <a:pt x="418" y="0"/>
                  </a:moveTo>
                  <a:cubicBezTo>
                    <a:pt x="1" y="38"/>
                    <a:pt x="1" y="645"/>
                    <a:pt x="418" y="683"/>
                  </a:cubicBezTo>
                  <a:cubicBezTo>
                    <a:pt x="835" y="645"/>
                    <a:pt x="835" y="38"/>
                    <a:pt x="418"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 name="Google Shape;412;p7"/>
            <p:cNvSpPr/>
            <p:nvPr/>
          </p:nvSpPr>
          <p:spPr>
            <a:xfrm>
              <a:off x="319325" y="1860263"/>
              <a:ext cx="16125" cy="12350"/>
            </a:xfrm>
            <a:custGeom>
              <a:rect b="b" l="l" r="r" t="t"/>
              <a:pathLst>
                <a:path extrusionOk="0" h="494" w="645">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 name="Google Shape;413;p7"/>
            <p:cNvSpPr/>
            <p:nvPr/>
          </p:nvSpPr>
          <p:spPr>
            <a:xfrm>
              <a:off x="325475" y="1808138"/>
              <a:ext cx="15675" cy="11850"/>
            </a:xfrm>
            <a:custGeom>
              <a:rect b="b" l="l" r="r" t="t"/>
              <a:pathLst>
                <a:path extrusionOk="0" h="474" w="627">
                  <a:moveTo>
                    <a:pt x="304" y="0"/>
                  </a:moveTo>
                  <a:cubicBezTo>
                    <a:pt x="1" y="0"/>
                    <a:pt x="1" y="474"/>
                    <a:pt x="304" y="474"/>
                  </a:cubicBezTo>
                  <a:cubicBezTo>
                    <a:pt x="626" y="474"/>
                    <a:pt x="626" y="0"/>
                    <a:pt x="30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 name="Google Shape;414;p7"/>
            <p:cNvSpPr/>
            <p:nvPr/>
          </p:nvSpPr>
          <p:spPr>
            <a:xfrm>
              <a:off x="298950" y="1787738"/>
              <a:ext cx="8550" cy="7150"/>
            </a:xfrm>
            <a:custGeom>
              <a:rect b="b" l="l" r="r" t="t"/>
              <a:pathLst>
                <a:path extrusionOk="0" h="286" w="342">
                  <a:moveTo>
                    <a:pt x="171" y="1"/>
                  </a:moveTo>
                  <a:cubicBezTo>
                    <a:pt x="0" y="20"/>
                    <a:pt x="0" y="266"/>
                    <a:pt x="171" y="285"/>
                  </a:cubicBezTo>
                  <a:cubicBezTo>
                    <a:pt x="341" y="266"/>
                    <a:pt x="341" y="20"/>
                    <a:pt x="17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 name="Google Shape;415;p7"/>
            <p:cNvSpPr/>
            <p:nvPr/>
          </p:nvSpPr>
          <p:spPr>
            <a:xfrm>
              <a:off x="445850" y="1622338"/>
              <a:ext cx="21825" cy="16625"/>
            </a:xfrm>
            <a:custGeom>
              <a:rect b="b" l="l" r="r" t="t"/>
              <a:pathLst>
                <a:path extrusionOk="0" h="665" w="873">
                  <a:moveTo>
                    <a:pt x="437" y="1"/>
                  </a:moveTo>
                  <a:cubicBezTo>
                    <a:pt x="1" y="1"/>
                    <a:pt x="1" y="664"/>
                    <a:pt x="437" y="664"/>
                  </a:cubicBezTo>
                  <a:cubicBezTo>
                    <a:pt x="873" y="664"/>
                    <a:pt x="873" y="1"/>
                    <a:pt x="437"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 name="Google Shape;416;p7"/>
            <p:cNvSpPr/>
            <p:nvPr/>
          </p:nvSpPr>
          <p:spPr>
            <a:xfrm>
              <a:off x="418850" y="1542263"/>
              <a:ext cx="23250" cy="18975"/>
            </a:xfrm>
            <a:custGeom>
              <a:rect b="b" l="l" r="r" t="t"/>
              <a:pathLst>
                <a:path extrusionOk="0" h="759" w="930">
                  <a:moveTo>
                    <a:pt x="474" y="0"/>
                  </a:moveTo>
                  <a:cubicBezTo>
                    <a:pt x="0" y="38"/>
                    <a:pt x="0" y="721"/>
                    <a:pt x="474" y="758"/>
                  </a:cubicBezTo>
                  <a:cubicBezTo>
                    <a:pt x="929" y="721"/>
                    <a:pt x="929" y="38"/>
                    <a:pt x="47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417" name="Google Shape;417;p7"/>
          <p:cNvPicPr preferRelativeResize="0"/>
          <p:nvPr/>
        </p:nvPicPr>
        <p:blipFill>
          <a:blip r:embed="rId3">
            <a:alphaModFix amt="74000"/>
          </a:blip>
          <a:stretch>
            <a:fillRect/>
          </a:stretch>
        </p:blipFill>
        <p:spPr>
          <a:xfrm flipH="1" rot="-1197527">
            <a:off x="8254668" y="3888189"/>
            <a:ext cx="2894871" cy="2593322"/>
          </a:xfrm>
          <a:prstGeom prst="rect">
            <a:avLst/>
          </a:prstGeom>
          <a:noFill/>
          <a:ln>
            <a:noFill/>
          </a:ln>
        </p:spPr>
      </p:pic>
      <p:pic>
        <p:nvPicPr>
          <p:cNvPr id="418" name="Google Shape;418;p7"/>
          <p:cNvPicPr preferRelativeResize="0"/>
          <p:nvPr/>
        </p:nvPicPr>
        <p:blipFill>
          <a:blip r:embed="rId4">
            <a:alphaModFix amt="58000"/>
          </a:blip>
          <a:stretch>
            <a:fillRect/>
          </a:stretch>
        </p:blipFill>
        <p:spPr>
          <a:xfrm rot="-9314708">
            <a:off x="-1515506" y="-1274402"/>
            <a:ext cx="1787180" cy="4287365"/>
          </a:xfrm>
          <a:prstGeom prst="rect">
            <a:avLst/>
          </a:prstGeom>
          <a:noFill/>
          <a:ln>
            <a:noFill/>
          </a:ln>
        </p:spPr>
      </p:pic>
      <p:pic>
        <p:nvPicPr>
          <p:cNvPr id="419" name="Google Shape;419;p7"/>
          <p:cNvPicPr preferRelativeResize="0"/>
          <p:nvPr/>
        </p:nvPicPr>
        <p:blipFill>
          <a:blip r:embed="rId5">
            <a:alphaModFix amt="76000"/>
          </a:blip>
          <a:stretch>
            <a:fillRect/>
          </a:stretch>
        </p:blipFill>
        <p:spPr>
          <a:xfrm rot="394092">
            <a:off x="2157624" y="-1359156"/>
            <a:ext cx="5296602" cy="1972438"/>
          </a:xfrm>
          <a:prstGeom prst="rect">
            <a:avLst/>
          </a:prstGeom>
          <a:noFill/>
          <a:ln>
            <a:noFill/>
          </a:ln>
        </p:spPr>
      </p:pic>
      <p:pic>
        <p:nvPicPr>
          <p:cNvPr id="420" name="Google Shape;420;p7"/>
          <p:cNvPicPr preferRelativeResize="0"/>
          <p:nvPr/>
        </p:nvPicPr>
        <p:blipFill>
          <a:blip r:embed="rId6">
            <a:alphaModFix amt="62000"/>
          </a:blip>
          <a:stretch>
            <a:fillRect/>
          </a:stretch>
        </p:blipFill>
        <p:spPr>
          <a:xfrm flipH="1" rot="6551349">
            <a:off x="7493893" y="-756657"/>
            <a:ext cx="2894870" cy="2593321"/>
          </a:xfrm>
          <a:prstGeom prst="rect">
            <a:avLst/>
          </a:prstGeom>
          <a:noFill/>
          <a:ln>
            <a:noFill/>
          </a:ln>
        </p:spPr>
      </p:pic>
      <p:grpSp>
        <p:nvGrpSpPr>
          <p:cNvPr id="421" name="Google Shape;421;p7"/>
          <p:cNvGrpSpPr/>
          <p:nvPr/>
        </p:nvGrpSpPr>
        <p:grpSpPr>
          <a:xfrm rot="8100046">
            <a:off x="8172668" y="-457651"/>
            <a:ext cx="1344367" cy="1995327"/>
            <a:chOff x="272875" y="1527563"/>
            <a:chExt cx="255950" cy="455000"/>
          </a:xfrm>
        </p:grpSpPr>
        <p:sp>
          <p:nvSpPr>
            <p:cNvPr id="422" name="Google Shape;422;p7"/>
            <p:cNvSpPr/>
            <p:nvPr/>
          </p:nvSpPr>
          <p:spPr>
            <a:xfrm>
              <a:off x="471925" y="1963988"/>
              <a:ext cx="26575" cy="18575"/>
            </a:xfrm>
            <a:custGeom>
              <a:rect b="b" l="l" r="r" t="t"/>
              <a:pathLst>
                <a:path extrusionOk="0" h="743" w="1063">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 name="Google Shape;423;p7"/>
            <p:cNvSpPr/>
            <p:nvPr/>
          </p:nvSpPr>
          <p:spPr>
            <a:xfrm>
              <a:off x="366725" y="1787738"/>
              <a:ext cx="29875" cy="22300"/>
            </a:xfrm>
            <a:custGeom>
              <a:rect b="b" l="l" r="r" t="t"/>
              <a:pathLst>
                <a:path extrusionOk="0" h="892" w="1195">
                  <a:moveTo>
                    <a:pt x="607" y="1"/>
                  </a:moveTo>
                  <a:cubicBezTo>
                    <a:pt x="0" y="1"/>
                    <a:pt x="0" y="892"/>
                    <a:pt x="607" y="892"/>
                  </a:cubicBezTo>
                  <a:cubicBezTo>
                    <a:pt x="1194" y="892"/>
                    <a:pt x="1194" y="1"/>
                    <a:pt x="607"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 name="Google Shape;424;p7"/>
            <p:cNvSpPr/>
            <p:nvPr/>
          </p:nvSpPr>
          <p:spPr>
            <a:xfrm>
              <a:off x="380450" y="1835613"/>
              <a:ext cx="9975" cy="8550"/>
            </a:xfrm>
            <a:custGeom>
              <a:rect b="b" l="l" r="r" t="t"/>
              <a:pathLst>
                <a:path extrusionOk="0" h="342" w="399">
                  <a:moveTo>
                    <a:pt x="209" y="1"/>
                  </a:moveTo>
                  <a:cubicBezTo>
                    <a:pt x="1" y="38"/>
                    <a:pt x="1" y="323"/>
                    <a:pt x="209" y="342"/>
                  </a:cubicBezTo>
                  <a:cubicBezTo>
                    <a:pt x="399" y="323"/>
                    <a:pt x="399" y="38"/>
                    <a:pt x="209"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 name="Google Shape;425;p7"/>
            <p:cNvSpPr/>
            <p:nvPr/>
          </p:nvSpPr>
          <p:spPr>
            <a:xfrm>
              <a:off x="416475" y="1837513"/>
              <a:ext cx="5700" cy="4750"/>
            </a:xfrm>
            <a:custGeom>
              <a:rect b="b" l="l" r="r" t="t"/>
              <a:pathLst>
                <a:path extrusionOk="0" h="190" w="228">
                  <a:moveTo>
                    <a:pt x="114" y="0"/>
                  </a:moveTo>
                  <a:cubicBezTo>
                    <a:pt x="0" y="19"/>
                    <a:pt x="0" y="171"/>
                    <a:pt x="114" y="190"/>
                  </a:cubicBezTo>
                  <a:cubicBezTo>
                    <a:pt x="228" y="171"/>
                    <a:pt x="228" y="19"/>
                    <a:pt x="11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 name="Google Shape;426;p7"/>
            <p:cNvSpPr/>
            <p:nvPr/>
          </p:nvSpPr>
          <p:spPr>
            <a:xfrm>
              <a:off x="415525" y="1877788"/>
              <a:ext cx="7600" cy="10675"/>
            </a:xfrm>
            <a:custGeom>
              <a:rect b="b" l="l" r="r" t="t"/>
              <a:pathLst>
                <a:path extrusionOk="0" h="427" w="304">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 name="Google Shape;427;p7"/>
            <p:cNvSpPr/>
            <p:nvPr/>
          </p:nvSpPr>
          <p:spPr>
            <a:xfrm>
              <a:off x="432600" y="1937038"/>
              <a:ext cx="10450" cy="8075"/>
            </a:xfrm>
            <a:custGeom>
              <a:rect b="b" l="l" r="r" t="t"/>
              <a:pathLst>
                <a:path extrusionOk="0" h="323" w="418">
                  <a:moveTo>
                    <a:pt x="209" y="0"/>
                  </a:moveTo>
                  <a:cubicBezTo>
                    <a:pt x="0" y="0"/>
                    <a:pt x="0" y="323"/>
                    <a:pt x="209" y="323"/>
                  </a:cubicBezTo>
                  <a:cubicBezTo>
                    <a:pt x="417" y="323"/>
                    <a:pt x="417" y="0"/>
                    <a:pt x="209"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 name="Google Shape;428;p7"/>
            <p:cNvSpPr/>
            <p:nvPr/>
          </p:nvSpPr>
          <p:spPr>
            <a:xfrm>
              <a:off x="452025" y="1974938"/>
              <a:ext cx="9500" cy="7150"/>
            </a:xfrm>
            <a:custGeom>
              <a:rect b="b" l="l" r="r" t="t"/>
              <a:pathLst>
                <a:path extrusionOk="0" h="286" w="380">
                  <a:moveTo>
                    <a:pt x="190" y="1"/>
                  </a:moveTo>
                  <a:cubicBezTo>
                    <a:pt x="0" y="1"/>
                    <a:pt x="0" y="285"/>
                    <a:pt x="190" y="285"/>
                  </a:cubicBezTo>
                  <a:cubicBezTo>
                    <a:pt x="379" y="285"/>
                    <a:pt x="379" y="1"/>
                    <a:pt x="190"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 name="Google Shape;429;p7"/>
            <p:cNvSpPr/>
            <p:nvPr/>
          </p:nvSpPr>
          <p:spPr>
            <a:xfrm>
              <a:off x="472875" y="1918538"/>
              <a:ext cx="19925" cy="15200"/>
            </a:xfrm>
            <a:custGeom>
              <a:rect b="b" l="l" r="r" t="t"/>
              <a:pathLst>
                <a:path extrusionOk="0" h="608" w="797">
                  <a:moveTo>
                    <a:pt x="398" y="1"/>
                  </a:moveTo>
                  <a:cubicBezTo>
                    <a:pt x="0" y="1"/>
                    <a:pt x="0" y="608"/>
                    <a:pt x="398" y="608"/>
                  </a:cubicBezTo>
                  <a:cubicBezTo>
                    <a:pt x="797" y="608"/>
                    <a:pt x="797" y="1"/>
                    <a:pt x="398"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 name="Google Shape;430;p7"/>
            <p:cNvSpPr/>
            <p:nvPr/>
          </p:nvSpPr>
          <p:spPr>
            <a:xfrm>
              <a:off x="444900" y="1890113"/>
              <a:ext cx="16150" cy="11875"/>
            </a:xfrm>
            <a:custGeom>
              <a:rect b="b" l="l" r="r" t="t"/>
              <a:pathLst>
                <a:path extrusionOk="0" h="475" w="646">
                  <a:moveTo>
                    <a:pt x="323" y="1"/>
                  </a:moveTo>
                  <a:cubicBezTo>
                    <a:pt x="1" y="1"/>
                    <a:pt x="1" y="475"/>
                    <a:pt x="323" y="475"/>
                  </a:cubicBezTo>
                  <a:cubicBezTo>
                    <a:pt x="645" y="475"/>
                    <a:pt x="645" y="1"/>
                    <a:pt x="32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 name="Google Shape;431;p7"/>
            <p:cNvSpPr/>
            <p:nvPr/>
          </p:nvSpPr>
          <p:spPr>
            <a:xfrm>
              <a:off x="398475" y="1905288"/>
              <a:ext cx="11875" cy="11400"/>
            </a:xfrm>
            <a:custGeom>
              <a:rect b="b" l="l" r="r" t="t"/>
              <a:pathLst>
                <a:path extrusionOk="0" h="456" w="475">
                  <a:moveTo>
                    <a:pt x="228" y="0"/>
                  </a:moveTo>
                  <a:cubicBezTo>
                    <a:pt x="0" y="57"/>
                    <a:pt x="0" y="398"/>
                    <a:pt x="228" y="455"/>
                  </a:cubicBezTo>
                  <a:cubicBezTo>
                    <a:pt x="474" y="398"/>
                    <a:pt x="474" y="57"/>
                    <a:pt x="228"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 name="Google Shape;432;p7"/>
            <p:cNvSpPr/>
            <p:nvPr/>
          </p:nvSpPr>
          <p:spPr>
            <a:xfrm>
              <a:off x="454400" y="1849363"/>
              <a:ext cx="11850" cy="11400"/>
            </a:xfrm>
            <a:custGeom>
              <a:rect b="b" l="l" r="r" t="t"/>
              <a:pathLst>
                <a:path extrusionOk="0" h="456" w="474">
                  <a:moveTo>
                    <a:pt x="246" y="0"/>
                  </a:moveTo>
                  <a:cubicBezTo>
                    <a:pt x="0" y="57"/>
                    <a:pt x="0" y="398"/>
                    <a:pt x="246" y="455"/>
                  </a:cubicBezTo>
                  <a:cubicBezTo>
                    <a:pt x="474" y="398"/>
                    <a:pt x="474" y="57"/>
                    <a:pt x="24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 name="Google Shape;433;p7"/>
            <p:cNvSpPr/>
            <p:nvPr/>
          </p:nvSpPr>
          <p:spPr>
            <a:xfrm>
              <a:off x="428800" y="1830863"/>
              <a:ext cx="14725" cy="11400"/>
            </a:xfrm>
            <a:custGeom>
              <a:rect b="b" l="l" r="r" t="t"/>
              <a:pathLst>
                <a:path extrusionOk="0" h="456" w="589">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 name="Google Shape;434;p7"/>
            <p:cNvSpPr/>
            <p:nvPr/>
          </p:nvSpPr>
          <p:spPr>
            <a:xfrm>
              <a:off x="440175" y="1765463"/>
              <a:ext cx="18025" cy="14725"/>
            </a:xfrm>
            <a:custGeom>
              <a:rect b="b" l="l" r="r" t="t"/>
              <a:pathLst>
                <a:path extrusionOk="0" h="589" w="721">
                  <a:moveTo>
                    <a:pt x="361" y="1"/>
                  </a:moveTo>
                  <a:cubicBezTo>
                    <a:pt x="0" y="20"/>
                    <a:pt x="0" y="551"/>
                    <a:pt x="361" y="589"/>
                  </a:cubicBezTo>
                  <a:cubicBezTo>
                    <a:pt x="721" y="551"/>
                    <a:pt x="721" y="20"/>
                    <a:pt x="36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 name="Google Shape;435;p7"/>
            <p:cNvSpPr/>
            <p:nvPr/>
          </p:nvSpPr>
          <p:spPr>
            <a:xfrm>
              <a:off x="385200" y="1777313"/>
              <a:ext cx="15650" cy="13300"/>
            </a:xfrm>
            <a:custGeom>
              <a:rect b="b" l="l" r="r" t="t"/>
              <a:pathLst>
                <a:path extrusionOk="0" h="532" w="626">
                  <a:moveTo>
                    <a:pt x="323" y="1"/>
                  </a:moveTo>
                  <a:cubicBezTo>
                    <a:pt x="0" y="39"/>
                    <a:pt x="0" y="494"/>
                    <a:pt x="323" y="532"/>
                  </a:cubicBezTo>
                  <a:cubicBezTo>
                    <a:pt x="626" y="494"/>
                    <a:pt x="626" y="39"/>
                    <a:pt x="32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 name="Google Shape;436;p7"/>
            <p:cNvSpPr/>
            <p:nvPr/>
          </p:nvSpPr>
          <p:spPr>
            <a:xfrm>
              <a:off x="399875" y="1703388"/>
              <a:ext cx="16150" cy="11875"/>
            </a:xfrm>
            <a:custGeom>
              <a:rect b="b" l="l" r="r" t="t"/>
              <a:pathLst>
                <a:path extrusionOk="0" h="475" w="646">
                  <a:moveTo>
                    <a:pt x="323" y="1"/>
                  </a:moveTo>
                  <a:cubicBezTo>
                    <a:pt x="1" y="1"/>
                    <a:pt x="1" y="474"/>
                    <a:pt x="323" y="474"/>
                  </a:cubicBezTo>
                  <a:cubicBezTo>
                    <a:pt x="646" y="474"/>
                    <a:pt x="646" y="1"/>
                    <a:pt x="32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 name="Google Shape;437;p7"/>
            <p:cNvSpPr/>
            <p:nvPr/>
          </p:nvSpPr>
          <p:spPr>
            <a:xfrm>
              <a:off x="354400" y="1709538"/>
              <a:ext cx="17550" cy="14250"/>
            </a:xfrm>
            <a:custGeom>
              <a:rect b="b" l="l" r="r" t="t"/>
              <a:pathLst>
                <a:path extrusionOk="0" h="570" w="702">
                  <a:moveTo>
                    <a:pt x="341" y="1"/>
                  </a:moveTo>
                  <a:cubicBezTo>
                    <a:pt x="0" y="20"/>
                    <a:pt x="0" y="532"/>
                    <a:pt x="341" y="570"/>
                  </a:cubicBezTo>
                  <a:cubicBezTo>
                    <a:pt x="702" y="532"/>
                    <a:pt x="702" y="20"/>
                    <a:pt x="34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 name="Google Shape;438;p7"/>
            <p:cNvSpPr/>
            <p:nvPr/>
          </p:nvSpPr>
          <p:spPr>
            <a:xfrm>
              <a:off x="338275" y="1701963"/>
              <a:ext cx="19450" cy="14250"/>
            </a:xfrm>
            <a:custGeom>
              <a:rect b="b" l="l" r="r" t="t"/>
              <a:pathLst>
                <a:path extrusionOk="0" h="570" w="778">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 name="Google Shape;439;p7"/>
            <p:cNvSpPr/>
            <p:nvPr/>
          </p:nvSpPr>
          <p:spPr>
            <a:xfrm>
              <a:off x="388050" y="1631363"/>
              <a:ext cx="17550" cy="13750"/>
            </a:xfrm>
            <a:custGeom>
              <a:rect b="b" l="l" r="r" t="t"/>
              <a:pathLst>
                <a:path extrusionOk="0" h="550" w="702">
                  <a:moveTo>
                    <a:pt x="360" y="0"/>
                  </a:moveTo>
                  <a:cubicBezTo>
                    <a:pt x="0" y="0"/>
                    <a:pt x="0" y="550"/>
                    <a:pt x="360" y="550"/>
                  </a:cubicBezTo>
                  <a:cubicBezTo>
                    <a:pt x="701" y="550"/>
                    <a:pt x="701" y="0"/>
                    <a:pt x="360"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 name="Google Shape;440;p7"/>
            <p:cNvSpPr/>
            <p:nvPr/>
          </p:nvSpPr>
          <p:spPr>
            <a:xfrm>
              <a:off x="297525" y="1637988"/>
              <a:ext cx="18975" cy="14725"/>
            </a:xfrm>
            <a:custGeom>
              <a:rect b="b" l="l" r="r" t="t"/>
              <a:pathLst>
                <a:path extrusionOk="0" h="589" w="759">
                  <a:moveTo>
                    <a:pt x="379" y="0"/>
                  </a:moveTo>
                  <a:cubicBezTo>
                    <a:pt x="0" y="0"/>
                    <a:pt x="0" y="588"/>
                    <a:pt x="379" y="588"/>
                  </a:cubicBezTo>
                  <a:cubicBezTo>
                    <a:pt x="759" y="588"/>
                    <a:pt x="759" y="0"/>
                    <a:pt x="379"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 name="Google Shape;441;p7"/>
            <p:cNvSpPr/>
            <p:nvPr/>
          </p:nvSpPr>
          <p:spPr>
            <a:xfrm>
              <a:off x="356275" y="1585363"/>
              <a:ext cx="20875" cy="15675"/>
            </a:xfrm>
            <a:custGeom>
              <a:rect b="b" l="l" r="r" t="t"/>
              <a:pathLst>
                <a:path extrusionOk="0" h="627" w="835">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 name="Google Shape;442;p7"/>
            <p:cNvSpPr/>
            <p:nvPr/>
          </p:nvSpPr>
          <p:spPr>
            <a:xfrm>
              <a:off x="311750" y="1588238"/>
              <a:ext cx="12800" cy="9500"/>
            </a:xfrm>
            <a:custGeom>
              <a:rect b="b" l="l" r="r" t="t"/>
              <a:pathLst>
                <a:path extrusionOk="0" h="380" w="512">
                  <a:moveTo>
                    <a:pt x="265" y="0"/>
                  </a:moveTo>
                  <a:cubicBezTo>
                    <a:pt x="0" y="0"/>
                    <a:pt x="0" y="379"/>
                    <a:pt x="265" y="379"/>
                  </a:cubicBezTo>
                  <a:cubicBezTo>
                    <a:pt x="512" y="379"/>
                    <a:pt x="512" y="0"/>
                    <a:pt x="265"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 name="Google Shape;443;p7"/>
            <p:cNvSpPr/>
            <p:nvPr/>
          </p:nvSpPr>
          <p:spPr>
            <a:xfrm>
              <a:off x="285675" y="1574488"/>
              <a:ext cx="20400" cy="15175"/>
            </a:xfrm>
            <a:custGeom>
              <a:rect b="b" l="l" r="r" t="t"/>
              <a:pathLst>
                <a:path extrusionOk="0" h="607" w="816">
                  <a:moveTo>
                    <a:pt x="398" y="0"/>
                  </a:moveTo>
                  <a:cubicBezTo>
                    <a:pt x="0" y="0"/>
                    <a:pt x="0" y="607"/>
                    <a:pt x="398" y="607"/>
                  </a:cubicBezTo>
                  <a:cubicBezTo>
                    <a:pt x="816" y="607"/>
                    <a:pt x="816" y="0"/>
                    <a:pt x="398"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 name="Google Shape;444;p7"/>
            <p:cNvSpPr/>
            <p:nvPr/>
          </p:nvSpPr>
          <p:spPr>
            <a:xfrm>
              <a:off x="354400" y="1551263"/>
              <a:ext cx="9975" cy="8550"/>
            </a:xfrm>
            <a:custGeom>
              <a:rect b="b" l="l" r="r" t="t"/>
              <a:pathLst>
                <a:path extrusionOk="0" h="342" w="399">
                  <a:moveTo>
                    <a:pt x="209" y="0"/>
                  </a:moveTo>
                  <a:cubicBezTo>
                    <a:pt x="0" y="38"/>
                    <a:pt x="0" y="323"/>
                    <a:pt x="209" y="342"/>
                  </a:cubicBezTo>
                  <a:cubicBezTo>
                    <a:pt x="398" y="323"/>
                    <a:pt x="398" y="38"/>
                    <a:pt x="209"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 name="Google Shape;445;p7"/>
            <p:cNvSpPr/>
            <p:nvPr/>
          </p:nvSpPr>
          <p:spPr>
            <a:xfrm>
              <a:off x="337800" y="1527563"/>
              <a:ext cx="13300" cy="11400"/>
            </a:xfrm>
            <a:custGeom>
              <a:rect b="b" l="l" r="r" t="t"/>
              <a:pathLst>
                <a:path extrusionOk="0" h="456" w="532">
                  <a:moveTo>
                    <a:pt x="266" y="1"/>
                  </a:moveTo>
                  <a:cubicBezTo>
                    <a:pt x="1" y="38"/>
                    <a:pt x="1" y="418"/>
                    <a:pt x="266" y="455"/>
                  </a:cubicBezTo>
                  <a:cubicBezTo>
                    <a:pt x="531" y="418"/>
                    <a:pt x="531" y="38"/>
                    <a:pt x="266"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 name="Google Shape;446;p7"/>
            <p:cNvSpPr/>
            <p:nvPr/>
          </p:nvSpPr>
          <p:spPr>
            <a:xfrm>
              <a:off x="272875" y="1700063"/>
              <a:ext cx="23250" cy="18050"/>
            </a:xfrm>
            <a:custGeom>
              <a:rect b="b" l="l" r="r" t="t"/>
              <a:pathLst>
                <a:path extrusionOk="0" h="722" w="930">
                  <a:moveTo>
                    <a:pt x="474" y="1"/>
                  </a:moveTo>
                  <a:cubicBezTo>
                    <a:pt x="0" y="1"/>
                    <a:pt x="0" y="721"/>
                    <a:pt x="474" y="721"/>
                  </a:cubicBezTo>
                  <a:cubicBezTo>
                    <a:pt x="929" y="721"/>
                    <a:pt x="929" y="1"/>
                    <a:pt x="474"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 name="Google Shape;447;p7"/>
            <p:cNvSpPr/>
            <p:nvPr/>
          </p:nvSpPr>
          <p:spPr>
            <a:xfrm>
              <a:off x="507000" y="1726138"/>
              <a:ext cx="3800" cy="3350"/>
            </a:xfrm>
            <a:custGeom>
              <a:rect b="b" l="l" r="r" t="t"/>
              <a:pathLst>
                <a:path extrusionOk="0" h="134" w="152">
                  <a:moveTo>
                    <a:pt x="76" y="0"/>
                  </a:moveTo>
                  <a:cubicBezTo>
                    <a:pt x="0" y="0"/>
                    <a:pt x="0" y="114"/>
                    <a:pt x="76" y="133"/>
                  </a:cubicBezTo>
                  <a:cubicBezTo>
                    <a:pt x="152" y="114"/>
                    <a:pt x="152" y="0"/>
                    <a:pt x="7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 name="Google Shape;448;p7"/>
            <p:cNvSpPr/>
            <p:nvPr/>
          </p:nvSpPr>
          <p:spPr>
            <a:xfrm>
              <a:off x="485200" y="1780638"/>
              <a:ext cx="18025" cy="13775"/>
            </a:xfrm>
            <a:custGeom>
              <a:rect b="b" l="l" r="r" t="t"/>
              <a:pathLst>
                <a:path extrusionOk="0" h="551" w="721">
                  <a:moveTo>
                    <a:pt x="360" y="1"/>
                  </a:moveTo>
                  <a:cubicBezTo>
                    <a:pt x="0" y="1"/>
                    <a:pt x="0" y="550"/>
                    <a:pt x="360" y="550"/>
                  </a:cubicBezTo>
                  <a:cubicBezTo>
                    <a:pt x="721" y="550"/>
                    <a:pt x="721" y="1"/>
                    <a:pt x="360"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 name="Google Shape;449;p7"/>
            <p:cNvSpPr/>
            <p:nvPr/>
          </p:nvSpPr>
          <p:spPr>
            <a:xfrm>
              <a:off x="502250" y="1829463"/>
              <a:ext cx="9500" cy="6175"/>
            </a:xfrm>
            <a:custGeom>
              <a:rect b="b" l="l" r="r" t="t"/>
              <a:pathLst>
                <a:path extrusionOk="0" h="247" w="38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 name="Google Shape;450;p7"/>
            <p:cNvSpPr/>
            <p:nvPr/>
          </p:nvSpPr>
          <p:spPr>
            <a:xfrm>
              <a:off x="504150" y="1867838"/>
              <a:ext cx="24675" cy="18975"/>
            </a:xfrm>
            <a:custGeom>
              <a:rect b="b" l="l" r="r" t="t"/>
              <a:pathLst>
                <a:path extrusionOk="0" h="759" w="987">
                  <a:moveTo>
                    <a:pt x="493" y="1"/>
                  </a:moveTo>
                  <a:cubicBezTo>
                    <a:pt x="1" y="1"/>
                    <a:pt x="1" y="759"/>
                    <a:pt x="493" y="759"/>
                  </a:cubicBezTo>
                  <a:cubicBezTo>
                    <a:pt x="986" y="759"/>
                    <a:pt x="986" y="1"/>
                    <a:pt x="49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 name="Google Shape;451;p7"/>
            <p:cNvSpPr/>
            <p:nvPr/>
          </p:nvSpPr>
          <p:spPr>
            <a:xfrm>
              <a:off x="360075" y="1880163"/>
              <a:ext cx="20875" cy="17075"/>
            </a:xfrm>
            <a:custGeom>
              <a:rect b="b" l="l" r="r" t="t"/>
              <a:pathLst>
                <a:path extrusionOk="0" h="683" w="835">
                  <a:moveTo>
                    <a:pt x="418" y="0"/>
                  </a:moveTo>
                  <a:cubicBezTo>
                    <a:pt x="1" y="38"/>
                    <a:pt x="1" y="645"/>
                    <a:pt x="418" y="683"/>
                  </a:cubicBezTo>
                  <a:cubicBezTo>
                    <a:pt x="835" y="645"/>
                    <a:pt x="835" y="38"/>
                    <a:pt x="418"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 name="Google Shape;452;p7"/>
            <p:cNvSpPr/>
            <p:nvPr/>
          </p:nvSpPr>
          <p:spPr>
            <a:xfrm>
              <a:off x="319325" y="1860263"/>
              <a:ext cx="16125" cy="12350"/>
            </a:xfrm>
            <a:custGeom>
              <a:rect b="b" l="l" r="r" t="t"/>
              <a:pathLst>
                <a:path extrusionOk="0" h="494" w="645">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 name="Google Shape;453;p7"/>
            <p:cNvSpPr/>
            <p:nvPr/>
          </p:nvSpPr>
          <p:spPr>
            <a:xfrm>
              <a:off x="325475" y="1808138"/>
              <a:ext cx="15675" cy="11850"/>
            </a:xfrm>
            <a:custGeom>
              <a:rect b="b" l="l" r="r" t="t"/>
              <a:pathLst>
                <a:path extrusionOk="0" h="474" w="627">
                  <a:moveTo>
                    <a:pt x="304" y="0"/>
                  </a:moveTo>
                  <a:cubicBezTo>
                    <a:pt x="1" y="0"/>
                    <a:pt x="1" y="474"/>
                    <a:pt x="304" y="474"/>
                  </a:cubicBezTo>
                  <a:cubicBezTo>
                    <a:pt x="626" y="474"/>
                    <a:pt x="626" y="0"/>
                    <a:pt x="30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 name="Google Shape;454;p7"/>
            <p:cNvSpPr/>
            <p:nvPr/>
          </p:nvSpPr>
          <p:spPr>
            <a:xfrm>
              <a:off x="298950" y="1787738"/>
              <a:ext cx="8550" cy="7150"/>
            </a:xfrm>
            <a:custGeom>
              <a:rect b="b" l="l" r="r" t="t"/>
              <a:pathLst>
                <a:path extrusionOk="0" h="286" w="342">
                  <a:moveTo>
                    <a:pt x="171" y="1"/>
                  </a:moveTo>
                  <a:cubicBezTo>
                    <a:pt x="0" y="20"/>
                    <a:pt x="0" y="266"/>
                    <a:pt x="171" y="285"/>
                  </a:cubicBezTo>
                  <a:cubicBezTo>
                    <a:pt x="341" y="266"/>
                    <a:pt x="341" y="20"/>
                    <a:pt x="17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 name="Google Shape;455;p7"/>
            <p:cNvSpPr/>
            <p:nvPr/>
          </p:nvSpPr>
          <p:spPr>
            <a:xfrm>
              <a:off x="445850" y="1622338"/>
              <a:ext cx="21825" cy="16625"/>
            </a:xfrm>
            <a:custGeom>
              <a:rect b="b" l="l" r="r" t="t"/>
              <a:pathLst>
                <a:path extrusionOk="0" h="665" w="873">
                  <a:moveTo>
                    <a:pt x="437" y="1"/>
                  </a:moveTo>
                  <a:cubicBezTo>
                    <a:pt x="1" y="1"/>
                    <a:pt x="1" y="664"/>
                    <a:pt x="437" y="664"/>
                  </a:cubicBezTo>
                  <a:cubicBezTo>
                    <a:pt x="873" y="664"/>
                    <a:pt x="873" y="1"/>
                    <a:pt x="437"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 name="Google Shape;456;p7"/>
            <p:cNvSpPr/>
            <p:nvPr/>
          </p:nvSpPr>
          <p:spPr>
            <a:xfrm>
              <a:off x="418850" y="1542263"/>
              <a:ext cx="23250" cy="18975"/>
            </a:xfrm>
            <a:custGeom>
              <a:rect b="b" l="l" r="r" t="t"/>
              <a:pathLst>
                <a:path extrusionOk="0" h="759" w="930">
                  <a:moveTo>
                    <a:pt x="474" y="0"/>
                  </a:moveTo>
                  <a:cubicBezTo>
                    <a:pt x="0" y="38"/>
                    <a:pt x="0" y="721"/>
                    <a:pt x="474" y="758"/>
                  </a:cubicBezTo>
                  <a:cubicBezTo>
                    <a:pt x="929" y="721"/>
                    <a:pt x="929" y="38"/>
                    <a:pt x="47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57" name="Google Shape;457;p7"/>
          <p:cNvSpPr/>
          <p:nvPr/>
        </p:nvSpPr>
        <p:spPr>
          <a:xfrm flipH="1" rot="-6477098">
            <a:off x="-3963735" y="-3524095"/>
            <a:ext cx="4623929" cy="7256942"/>
          </a:xfrm>
          <a:custGeom>
            <a:rect b="b" l="l" r="r" t="t"/>
            <a:pathLst>
              <a:path extrusionOk="0" h="94461" w="55812">
                <a:moveTo>
                  <a:pt x="36054" y="83719"/>
                </a:moveTo>
                <a:cubicBezTo>
                  <a:pt x="36059" y="85810"/>
                  <a:pt x="36230" y="87883"/>
                  <a:pt x="36585" y="89937"/>
                </a:cubicBezTo>
                <a:cubicBezTo>
                  <a:pt x="36680" y="90449"/>
                  <a:pt x="36775" y="90942"/>
                  <a:pt x="36888" y="91454"/>
                </a:cubicBezTo>
                <a:cubicBezTo>
                  <a:pt x="36926" y="91719"/>
                  <a:pt x="37002" y="91984"/>
                  <a:pt x="37059" y="92250"/>
                </a:cubicBezTo>
                <a:cubicBezTo>
                  <a:pt x="37097" y="92439"/>
                  <a:pt x="37305" y="92856"/>
                  <a:pt x="37211" y="93046"/>
                </a:cubicBezTo>
                <a:cubicBezTo>
                  <a:pt x="37154" y="93160"/>
                  <a:pt x="36831" y="93255"/>
                  <a:pt x="36718" y="93311"/>
                </a:cubicBezTo>
                <a:cubicBezTo>
                  <a:pt x="36509" y="93425"/>
                  <a:pt x="36282" y="93539"/>
                  <a:pt x="36035" y="93634"/>
                </a:cubicBezTo>
                <a:cubicBezTo>
                  <a:pt x="35599" y="93804"/>
                  <a:pt x="35144" y="93937"/>
                  <a:pt x="34689" y="93994"/>
                </a:cubicBezTo>
                <a:cubicBezTo>
                  <a:pt x="34597" y="94004"/>
                  <a:pt x="34505" y="94009"/>
                  <a:pt x="34414" y="94009"/>
                </a:cubicBezTo>
                <a:cubicBezTo>
                  <a:pt x="33623" y="94009"/>
                  <a:pt x="32889" y="93638"/>
                  <a:pt x="32566" y="92856"/>
                </a:cubicBezTo>
                <a:cubicBezTo>
                  <a:pt x="32244" y="92041"/>
                  <a:pt x="32471" y="91093"/>
                  <a:pt x="32756" y="90297"/>
                </a:cubicBezTo>
                <a:cubicBezTo>
                  <a:pt x="33362" y="88572"/>
                  <a:pt x="34234" y="86923"/>
                  <a:pt x="35125" y="85331"/>
                </a:cubicBezTo>
                <a:cubicBezTo>
                  <a:pt x="35426" y="84788"/>
                  <a:pt x="35736" y="84251"/>
                  <a:pt x="36054" y="83719"/>
                </a:cubicBezTo>
                <a:close/>
                <a:moveTo>
                  <a:pt x="43850" y="72899"/>
                </a:moveTo>
                <a:cubicBezTo>
                  <a:pt x="43926" y="74041"/>
                  <a:pt x="43988" y="75183"/>
                  <a:pt x="44035" y="76326"/>
                </a:cubicBezTo>
                <a:cubicBezTo>
                  <a:pt x="44111" y="78487"/>
                  <a:pt x="44149" y="80629"/>
                  <a:pt x="44130" y="82790"/>
                </a:cubicBezTo>
                <a:cubicBezTo>
                  <a:pt x="44111" y="83871"/>
                  <a:pt x="44092" y="84970"/>
                  <a:pt x="44054" y="86051"/>
                </a:cubicBezTo>
                <a:cubicBezTo>
                  <a:pt x="44016" y="87037"/>
                  <a:pt x="44092" y="88117"/>
                  <a:pt x="43864" y="89065"/>
                </a:cubicBezTo>
                <a:cubicBezTo>
                  <a:pt x="43789" y="89463"/>
                  <a:pt x="43599" y="89823"/>
                  <a:pt x="43334" y="90127"/>
                </a:cubicBezTo>
                <a:cubicBezTo>
                  <a:pt x="43194" y="90249"/>
                  <a:pt x="43052" y="90301"/>
                  <a:pt x="42914" y="90301"/>
                </a:cubicBezTo>
                <a:cubicBezTo>
                  <a:pt x="42585" y="90301"/>
                  <a:pt x="42287" y="90001"/>
                  <a:pt x="42139" y="89653"/>
                </a:cubicBezTo>
                <a:cubicBezTo>
                  <a:pt x="41874" y="88970"/>
                  <a:pt x="41760" y="88193"/>
                  <a:pt x="41609" y="87473"/>
                </a:cubicBezTo>
                <a:cubicBezTo>
                  <a:pt x="41324" y="86165"/>
                  <a:pt x="41021" y="84724"/>
                  <a:pt x="40149" y="83643"/>
                </a:cubicBezTo>
                <a:cubicBezTo>
                  <a:pt x="39770" y="83169"/>
                  <a:pt x="39277" y="82809"/>
                  <a:pt x="38708" y="82582"/>
                </a:cubicBezTo>
                <a:cubicBezTo>
                  <a:pt x="38695" y="82577"/>
                  <a:pt x="38683" y="82574"/>
                  <a:pt x="38671" y="82574"/>
                </a:cubicBezTo>
                <a:cubicBezTo>
                  <a:pt x="38594" y="82574"/>
                  <a:pt x="38540" y="82668"/>
                  <a:pt x="38557" y="82733"/>
                </a:cubicBezTo>
                <a:cubicBezTo>
                  <a:pt x="38917" y="84667"/>
                  <a:pt x="39277" y="86601"/>
                  <a:pt x="39618" y="88534"/>
                </a:cubicBezTo>
                <a:lnTo>
                  <a:pt x="40149" y="91397"/>
                </a:lnTo>
                <a:cubicBezTo>
                  <a:pt x="40263" y="92136"/>
                  <a:pt x="40452" y="92875"/>
                  <a:pt x="40187" y="93596"/>
                </a:cubicBezTo>
                <a:cubicBezTo>
                  <a:pt x="40092" y="93861"/>
                  <a:pt x="39921" y="94183"/>
                  <a:pt x="39618" y="94240"/>
                </a:cubicBezTo>
                <a:cubicBezTo>
                  <a:pt x="39604" y="94243"/>
                  <a:pt x="39590" y="94244"/>
                  <a:pt x="39576" y="94244"/>
                </a:cubicBezTo>
                <a:cubicBezTo>
                  <a:pt x="39294" y="94244"/>
                  <a:pt x="39081" y="93717"/>
                  <a:pt x="38955" y="93482"/>
                </a:cubicBezTo>
                <a:cubicBezTo>
                  <a:pt x="38670" y="92856"/>
                  <a:pt x="38462" y="92193"/>
                  <a:pt x="38348" y="91511"/>
                </a:cubicBezTo>
                <a:cubicBezTo>
                  <a:pt x="38083" y="90146"/>
                  <a:pt x="38045" y="88762"/>
                  <a:pt x="37855" y="87397"/>
                </a:cubicBezTo>
                <a:cubicBezTo>
                  <a:pt x="37647" y="85994"/>
                  <a:pt x="37230" y="84610"/>
                  <a:pt x="36244" y="83549"/>
                </a:cubicBezTo>
                <a:cubicBezTo>
                  <a:pt x="36227" y="83526"/>
                  <a:pt x="36203" y="83515"/>
                  <a:pt x="36178" y="83514"/>
                </a:cubicBezTo>
                <a:lnTo>
                  <a:pt x="36178" y="83514"/>
                </a:lnTo>
                <a:cubicBezTo>
                  <a:pt x="38436" y="79777"/>
                  <a:pt x="41102" y="76305"/>
                  <a:pt x="43850" y="72899"/>
                </a:cubicBezTo>
                <a:close/>
                <a:moveTo>
                  <a:pt x="124" y="0"/>
                </a:moveTo>
                <a:cubicBezTo>
                  <a:pt x="60" y="0"/>
                  <a:pt x="1" y="49"/>
                  <a:pt x="36" y="119"/>
                </a:cubicBezTo>
                <a:lnTo>
                  <a:pt x="17" y="119"/>
                </a:lnTo>
                <a:cubicBezTo>
                  <a:pt x="2955" y="8498"/>
                  <a:pt x="5989" y="16839"/>
                  <a:pt x="9135" y="25123"/>
                </a:cubicBezTo>
                <a:cubicBezTo>
                  <a:pt x="9894" y="27152"/>
                  <a:pt x="10671" y="29180"/>
                  <a:pt x="11467" y="31208"/>
                </a:cubicBezTo>
                <a:cubicBezTo>
                  <a:pt x="12168" y="33028"/>
                  <a:pt x="12794" y="34905"/>
                  <a:pt x="13647" y="36649"/>
                </a:cubicBezTo>
                <a:cubicBezTo>
                  <a:pt x="14292" y="37976"/>
                  <a:pt x="15221" y="39246"/>
                  <a:pt x="16623" y="39796"/>
                </a:cubicBezTo>
                <a:cubicBezTo>
                  <a:pt x="17283" y="40054"/>
                  <a:pt x="17979" y="40142"/>
                  <a:pt x="18690" y="40142"/>
                </a:cubicBezTo>
                <a:cubicBezTo>
                  <a:pt x="19959" y="40142"/>
                  <a:pt x="21272" y="39862"/>
                  <a:pt x="22500" y="39777"/>
                </a:cubicBezTo>
                <a:cubicBezTo>
                  <a:pt x="23246" y="39726"/>
                  <a:pt x="23995" y="39701"/>
                  <a:pt x="24747" y="39701"/>
                </a:cubicBezTo>
                <a:cubicBezTo>
                  <a:pt x="26249" y="39701"/>
                  <a:pt x="27757" y="39802"/>
                  <a:pt x="29249" y="40004"/>
                </a:cubicBezTo>
                <a:cubicBezTo>
                  <a:pt x="31106" y="40270"/>
                  <a:pt x="33021" y="40668"/>
                  <a:pt x="34727" y="41502"/>
                </a:cubicBezTo>
                <a:cubicBezTo>
                  <a:pt x="36433" y="42317"/>
                  <a:pt x="37836" y="43682"/>
                  <a:pt x="38708" y="45350"/>
                </a:cubicBezTo>
                <a:cubicBezTo>
                  <a:pt x="39580" y="46981"/>
                  <a:pt x="40054" y="48782"/>
                  <a:pt x="40471" y="50545"/>
                </a:cubicBezTo>
                <a:cubicBezTo>
                  <a:pt x="42179" y="57664"/>
                  <a:pt x="43282" y="64918"/>
                  <a:pt x="43803" y="72216"/>
                </a:cubicBezTo>
                <a:lnTo>
                  <a:pt x="43803" y="72216"/>
                </a:lnTo>
                <a:cubicBezTo>
                  <a:pt x="43494" y="72599"/>
                  <a:pt x="43186" y="72983"/>
                  <a:pt x="42879" y="73369"/>
                </a:cubicBezTo>
                <a:cubicBezTo>
                  <a:pt x="40831" y="75966"/>
                  <a:pt x="38822" y="78601"/>
                  <a:pt x="37021" y="81387"/>
                </a:cubicBezTo>
                <a:cubicBezTo>
                  <a:pt x="35277" y="84098"/>
                  <a:pt x="33571" y="87018"/>
                  <a:pt x="32471" y="90070"/>
                </a:cubicBezTo>
                <a:cubicBezTo>
                  <a:pt x="31997" y="91359"/>
                  <a:pt x="31770" y="93198"/>
                  <a:pt x="33154" y="94013"/>
                </a:cubicBezTo>
                <a:cubicBezTo>
                  <a:pt x="33534" y="94235"/>
                  <a:pt x="33946" y="94326"/>
                  <a:pt x="34367" y="94326"/>
                </a:cubicBezTo>
                <a:cubicBezTo>
                  <a:pt x="35456" y="94326"/>
                  <a:pt x="36609" y="93717"/>
                  <a:pt x="37457" y="93198"/>
                </a:cubicBezTo>
                <a:cubicBezTo>
                  <a:pt x="37514" y="93160"/>
                  <a:pt x="37533" y="93103"/>
                  <a:pt x="37514" y="93046"/>
                </a:cubicBezTo>
                <a:cubicBezTo>
                  <a:pt x="36725" y="90076"/>
                  <a:pt x="36309" y="87016"/>
                  <a:pt x="36300" y="83937"/>
                </a:cubicBezTo>
                <a:lnTo>
                  <a:pt x="36300" y="83937"/>
                </a:lnTo>
                <a:cubicBezTo>
                  <a:pt x="38208" y="86250"/>
                  <a:pt x="37579" y="89653"/>
                  <a:pt x="38348" y="92383"/>
                </a:cubicBezTo>
                <a:cubicBezTo>
                  <a:pt x="38500" y="93065"/>
                  <a:pt x="38803" y="93710"/>
                  <a:pt x="39201" y="94297"/>
                </a:cubicBezTo>
                <a:cubicBezTo>
                  <a:pt x="39289" y="94413"/>
                  <a:pt x="39407" y="94460"/>
                  <a:pt x="39532" y="94460"/>
                </a:cubicBezTo>
                <a:cubicBezTo>
                  <a:pt x="39756" y="94460"/>
                  <a:pt x="40003" y="94309"/>
                  <a:pt x="40149" y="94127"/>
                </a:cubicBezTo>
                <a:cubicBezTo>
                  <a:pt x="40490" y="93728"/>
                  <a:pt x="40566" y="93103"/>
                  <a:pt x="40547" y="92591"/>
                </a:cubicBezTo>
                <a:cubicBezTo>
                  <a:pt x="40509" y="91681"/>
                  <a:pt x="40244" y="90752"/>
                  <a:pt x="40092" y="89861"/>
                </a:cubicBezTo>
                <a:cubicBezTo>
                  <a:pt x="39670" y="87551"/>
                  <a:pt x="39266" y="85241"/>
                  <a:pt x="38846" y="82914"/>
                </a:cubicBezTo>
                <a:lnTo>
                  <a:pt x="38846" y="82914"/>
                </a:lnTo>
                <a:cubicBezTo>
                  <a:pt x="40217" y="83575"/>
                  <a:pt x="40753" y="85091"/>
                  <a:pt x="41116" y="86487"/>
                </a:cubicBezTo>
                <a:cubicBezTo>
                  <a:pt x="41305" y="87245"/>
                  <a:pt x="41438" y="88022"/>
                  <a:pt x="41628" y="88781"/>
                </a:cubicBezTo>
                <a:cubicBezTo>
                  <a:pt x="41760" y="89349"/>
                  <a:pt x="41874" y="90146"/>
                  <a:pt x="42443" y="90468"/>
                </a:cubicBezTo>
                <a:cubicBezTo>
                  <a:pt x="42589" y="90550"/>
                  <a:pt x="42735" y="90587"/>
                  <a:pt x="42876" y="90587"/>
                </a:cubicBezTo>
                <a:cubicBezTo>
                  <a:pt x="43193" y="90587"/>
                  <a:pt x="43484" y="90402"/>
                  <a:pt x="43694" y="90127"/>
                </a:cubicBezTo>
                <a:cubicBezTo>
                  <a:pt x="44168" y="89539"/>
                  <a:pt x="44225" y="88781"/>
                  <a:pt x="44263" y="88060"/>
                </a:cubicBezTo>
                <a:cubicBezTo>
                  <a:pt x="44376" y="85842"/>
                  <a:pt x="44433" y="83624"/>
                  <a:pt x="44433" y="81425"/>
                </a:cubicBezTo>
                <a:cubicBezTo>
                  <a:pt x="44433" y="78462"/>
                  <a:pt x="44333" y="75502"/>
                  <a:pt x="44134" y="72549"/>
                </a:cubicBezTo>
                <a:lnTo>
                  <a:pt x="44134" y="72549"/>
                </a:lnTo>
                <a:cubicBezTo>
                  <a:pt x="45525" y="70831"/>
                  <a:pt x="46934" y="69129"/>
                  <a:pt x="48319" y="67416"/>
                </a:cubicBezTo>
                <a:cubicBezTo>
                  <a:pt x="50916" y="64213"/>
                  <a:pt x="53457" y="60952"/>
                  <a:pt x="55694" y="57464"/>
                </a:cubicBezTo>
                <a:cubicBezTo>
                  <a:pt x="55812" y="57293"/>
                  <a:pt x="55657" y="57122"/>
                  <a:pt x="55493" y="57122"/>
                </a:cubicBezTo>
                <a:cubicBezTo>
                  <a:pt x="55421" y="57122"/>
                  <a:pt x="55348" y="57155"/>
                  <a:pt x="55295" y="57236"/>
                </a:cubicBezTo>
                <a:cubicBezTo>
                  <a:pt x="51966" y="62402"/>
                  <a:pt x="47953" y="67087"/>
                  <a:pt x="44086" y="71866"/>
                </a:cubicBezTo>
                <a:lnTo>
                  <a:pt x="44086" y="71866"/>
                </a:lnTo>
                <a:cubicBezTo>
                  <a:pt x="43682" y="66321"/>
                  <a:pt x="42926" y="60806"/>
                  <a:pt x="41817" y="55360"/>
                </a:cubicBezTo>
                <a:cubicBezTo>
                  <a:pt x="41400" y="53255"/>
                  <a:pt x="40945" y="51132"/>
                  <a:pt x="40376" y="49066"/>
                </a:cubicBezTo>
                <a:cubicBezTo>
                  <a:pt x="39921" y="47379"/>
                  <a:pt x="39315" y="45673"/>
                  <a:pt x="38310" y="44213"/>
                </a:cubicBezTo>
                <a:cubicBezTo>
                  <a:pt x="36130" y="41104"/>
                  <a:pt x="32301" y="40175"/>
                  <a:pt x="28737" y="39739"/>
                </a:cubicBezTo>
                <a:cubicBezTo>
                  <a:pt x="27406" y="39567"/>
                  <a:pt x="26076" y="39485"/>
                  <a:pt x="24745" y="39485"/>
                </a:cubicBezTo>
                <a:cubicBezTo>
                  <a:pt x="23877" y="39485"/>
                  <a:pt x="23008" y="39520"/>
                  <a:pt x="22140" y="39587"/>
                </a:cubicBezTo>
                <a:cubicBezTo>
                  <a:pt x="21041" y="39680"/>
                  <a:pt x="19854" y="39911"/>
                  <a:pt x="18707" y="39911"/>
                </a:cubicBezTo>
                <a:cubicBezTo>
                  <a:pt x="17736" y="39911"/>
                  <a:pt x="16794" y="39745"/>
                  <a:pt x="15960" y="39189"/>
                </a:cubicBezTo>
                <a:cubicBezTo>
                  <a:pt x="14519" y="38204"/>
                  <a:pt x="13780" y="36479"/>
                  <a:pt x="13173" y="34924"/>
                </a:cubicBezTo>
                <a:cubicBezTo>
                  <a:pt x="12339" y="32820"/>
                  <a:pt x="11543" y="30735"/>
                  <a:pt x="10728" y="28630"/>
                </a:cubicBezTo>
                <a:cubicBezTo>
                  <a:pt x="7505" y="20194"/>
                  <a:pt x="4377" y="11721"/>
                  <a:pt x="1344" y="3228"/>
                </a:cubicBezTo>
                <a:cubicBezTo>
                  <a:pt x="965" y="2166"/>
                  <a:pt x="586" y="1124"/>
                  <a:pt x="226" y="62"/>
                </a:cubicBezTo>
                <a:cubicBezTo>
                  <a:pt x="204" y="19"/>
                  <a:pt x="163" y="0"/>
                  <a:pt x="124" y="0"/>
                </a:cubicBezTo>
                <a:close/>
              </a:path>
            </a:pathLst>
          </a:custGeom>
          <a:solidFill>
            <a:srgbClr val="1C5F6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 name="Google Shape;458;p7"/>
          <p:cNvSpPr/>
          <p:nvPr/>
        </p:nvSpPr>
        <p:spPr>
          <a:xfrm rot="-7689947">
            <a:off x="8072325" y="4598041"/>
            <a:ext cx="2264989" cy="2165745"/>
          </a:xfrm>
          <a:custGeom>
            <a:rect b="b" l="l" r="r" t="t"/>
            <a:pathLst>
              <a:path extrusionOk="0" h="20404" w="21339">
                <a:moveTo>
                  <a:pt x="95" y="0"/>
                </a:moveTo>
                <a:cubicBezTo>
                  <a:pt x="50" y="0"/>
                  <a:pt x="0" y="36"/>
                  <a:pt x="12" y="93"/>
                </a:cubicBezTo>
                <a:cubicBezTo>
                  <a:pt x="485" y="2330"/>
                  <a:pt x="1054" y="4567"/>
                  <a:pt x="1680" y="6766"/>
                </a:cubicBezTo>
                <a:cubicBezTo>
                  <a:pt x="2324" y="8965"/>
                  <a:pt x="3045" y="11126"/>
                  <a:pt x="3822" y="13249"/>
                </a:cubicBezTo>
                <a:cubicBezTo>
                  <a:pt x="4220" y="14330"/>
                  <a:pt x="4618" y="15391"/>
                  <a:pt x="5054" y="16453"/>
                </a:cubicBezTo>
                <a:cubicBezTo>
                  <a:pt x="5225" y="16889"/>
                  <a:pt x="5433" y="17287"/>
                  <a:pt x="5699" y="17666"/>
                </a:cubicBezTo>
                <a:cubicBezTo>
                  <a:pt x="5926" y="17988"/>
                  <a:pt x="6267" y="18216"/>
                  <a:pt x="6646" y="18348"/>
                </a:cubicBezTo>
                <a:cubicBezTo>
                  <a:pt x="6705" y="18361"/>
                  <a:pt x="6764" y="18368"/>
                  <a:pt x="6823" y="18368"/>
                </a:cubicBezTo>
                <a:cubicBezTo>
                  <a:pt x="7107" y="18368"/>
                  <a:pt x="7384" y="18221"/>
                  <a:pt x="7556" y="17969"/>
                </a:cubicBezTo>
                <a:cubicBezTo>
                  <a:pt x="7746" y="17609"/>
                  <a:pt x="7784" y="17173"/>
                  <a:pt x="7708" y="16775"/>
                </a:cubicBezTo>
                <a:cubicBezTo>
                  <a:pt x="7519" y="15770"/>
                  <a:pt x="7253" y="14784"/>
                  <a:pt x="6893" y="13837"/>
                </a:cubicBezTo>
                <a:cubicBezTo>
                  <a:pt x="6248" y="11941"/>
                  <a:pt x="5414" y="9969"/>
                  <a:pt x="5528" y="7922"/>
                </a:cubicBezTo>
                <a:cubicBezTo>
                  <a:pt x="5543" y="7707"/>
                  <a:pt x="5559" y="7504"/>
                  <a:pt x="5594" y="7294"/>
                </a:cubicBezTo>
                <a:lnTo>
                  <a:pt x="5594" y="7294"/>
                </a:lnTo>
                <a:cubicBezTo>
                  <a:pt x="6312" y="7702"/>
                  <a:pt x="6661" y="8502"/>
                  <a:pt x="6893" y="9268"/>
                </a:cubicBezTo>
                <a:cubicBezTo>
                  <a:pt x="7234" y="10349"/>
                  <a:pt x="7519" y="11467"/>
                  <a:pt x="7822" y="12567"/>
                </a:cubicBezTo>
                <a:lnTo>
                  <a:pt x="8789" y="16036"/>
                </a:lnTo>
                <a:cubicBezTo>
                  <a:pt x="8940" y="16604"/>
                  <a:pt x="9111" y="17173"/>
                  <a:pt x="9263" y="17742"/>
                </a:cubicBezTo>
                <a:cubicBezTo>
                  <a:pt x="9376" y="18216"/>
                  <a:pt x="9509" y="18652"/>
                  <a:pt x="9699" y="19107"/>
                </a:cubicBezTo>
                <a:cubicBezTo>
                  <a:pt x="9966" y="19713"/>
                  <a:pt x="10452" y="20404"/>
                  <a:pt x="11172" y="20404"/>
                </a:cubicBezTo>
                <a:cubicBezTo>
                  <a:pt x="11217" y="20404"/>
                  <a:pt x="11263" y="20401"/>
                  <a:pt x="11310" y="20396"/>
                </a:cubicBezTo>
                <a:cubicBezTo>
                  <a:pt x="11708" y="20339"/>
                  <a:pt x="12068" y="20092"/>
                  <a:pt x="12258" y="19732"/>
                </a:cubicBezTo>
                <a:cubicBezTo>
                  <a:pt x="12485" y="19334"/>
                  <a:pt x="12580" y="18860"/>
                  <a:pt x="12504" y="18405"/>
                </a:cubicBezTo>
                <a:cubicBezTo>
                  <a:pt x="12390" y="17855"/>
                  <a:pt x="12239" y="17306"/>
                  <a:pt x="12030" y="16794"/>
                </a:cubicBezTo>
                <a:cubicBezTo>
                  <a:pt x="11841" y="16263"/>
                  <a:pt x="11651" y="15713"/>
                  <a:pt x="11462" y="15183"/>
                </a:cubicBezTo>
                <a:cubicBezTo>
                  <a:pt x="11101" y="14083"/>
                  <a:pt x="10779" y="12965"/>
                  <a:pt x="10457" y="11865"/>
                </a:cubicBezTo>
                <a:cubicBezTo>
                  <a:pt x="10154" y="10766"/>
                  <a:pt x="9869" y="9628"/>
                  <a:pt x="9623" y="8491"/>
                </a:cubicBezTo>
                <a:cubicBezTo>
                  <a:pt x="9414" y="7486"/>
                  <a:pt x="9168" y="6424"/>
                  <a:pt x="9414" y="5420"/>
                </a:cubicBezTo>
                <a:cubicBezTo>
                  <a:pt x="9462" y="5197"/>
                  <a:pt x="9536" y="5002"/>
                  <a:pt x="9626" y="4810"/>
                </a:cubicBezTo>
                <a:lnTo>
                  <a:pt x="9626" y="4810"/>
                </a:lnTo>
                <a:cubicBezTo>
                  <a:pt x="11118" y="5773"/>
                  <a:pt x="11814" y="7472"/>
                  <a:pt x="12239" y="9135"/>
                </a:cubicBezTo>
                <a:cubicBezTo>
                  <a:pt x="12485" y="10026"/>
                  <a:pt x="12637" y="10936"/>
                  <a:pt x="12807" y="11846"/>
                </a:cubicBezTo>
                <a:cubicBezTo>
                  <a:pt x="13035" y="13040"/>
                  <a:pt x="13300" y="14216"/>
                  <a:pt x="13623" y="15391"/>
                </a:cubicBezTo>
                <a:cubicBezTo>
                  <a:pt x="13945" y="16547"/>
                  <a:pt x="14324" y="17723"/>
                  <a:pt x="14741" y="18879"/>
                </a:cubicBezTo>
                <a:cubicBezTo>
                  <a:pt x="14912" y="19315"/>
                  <a:pt x="15063" y="19827"/>
                  <a:pt x="15480" y="20092"/>
                </a:cubicBezTo>
                <a:cubicBezTo>
                  <a:pt x="15595" y="20165"/>
                  <a:pt x="15723" y="20199"/>
                  <a:pt x="15849" y="20199"/>
                </a:cubicBezTo>
                <a:cubicBezTo>
                  <a:pt x="16119" y="20199"/>
                  <a:pt x="16382" y="20042"/>
                  <a:pt x="16485" y="19770"/>
                </a:cubicBezTo>
                <a:cubicBezTo>
                  <a:pt x="16694" y="19334"/>
                  <a:pt x="16675" y="18765"/>
                  <a:pt x="16656" y="18292"/>
                </a:cubicBezTo>
                <a:cubicBezTo>
                  <a:pt x="16637" y="17723"/>
                  <a:pt x="16542" y="17154"/>
                  <a:pt x="16428" y="16585"/>
                </a:cubicBezTo>
                <a:cubicBezTo>
                  <a:pt x="16125" y="15467"/>
                  <a:pt x="15746" y="14348"/>
                  <a:pt x="15291" y="13268"/>
                </a:cubicBezTo>
                <a:cubicBezTo>
                  <a:pt x="14419" y="10993"/>
                  <a:pt x="13793" y="8623"/>
                  <a:pt x="13433" y="6216"/>
                </a:cubicBezTo>
                <a:cubicBezTo>
                  <a:pt x="13360" y="5689"/>
                  <a:pt x="13392" y="4465"/>
                  <a:pt x="14163" y="4465"/>
                </a:cubicBezTo>
                <a:cubicBezTo>
                  <a:pt x="14197" y="4465"/>
                  <a:pt x="14231" y="4467"/>
                  <a:pt x="14267" y="4472"/>
                </a:cubicBezTo>
                <a:cubicBezTo>
                  <a:pt x="14741" y="4548"/>
                  <a:pt x="15025" y="5060"/>
                  <a:pt x="15234" y="5439"/>
                </a:cubicBezTo>
                <a:cubicBezTo>
                  <a:pt x="15499" y="5913"/>
                  <a:pt x="15727" y="6406"/>
                  <a:pt x="15935" y="6898"/>
                </a:cubicBezTo>
                <a:cubicBezTo>
                  <a:pt x="16732" y="8946"/>
                  <a:pt x="17111" y="11107"/>
                  <a:pt x="17452" y="13268"/>
                </a:cubicBezTo>
                <a:cubicBezTo>
                  <a:pt x="17623" y="14348"/>
                  <a:pt x="17793" y="15429"/>
                  <a:pt x="18002" y="16510"/>
                </a:cubicBezTo>
                <a:cubicBezTo>
                  <a:pt x="18096" y="17040"/>
                  <a:pt x="18229" y="17590"/>
                  <a:pt x="18362" y="18121"/>
                </a:cubicBezTo>
                <a:cubicBezTo>
                  <a:pt x="18476" y="18557"/>
                  <a:pt x="18627" y="19031"/>
                  <a:pt x="18968" y="19334"/>
                </a:cubicBezTo>
                <a:cubicBezTo>
                  <a:pt x="19197" y="19533"/>
                  <a:pt x="19456" y="19618"/>
                  <a:pt x="19715" y="19618"/>
                </a:cubicBezTo>
                <a:cubicBezTo>
                  <a:pt x="20273" y="19618"/>
                  <a:pt x="20833" y="19220"/>
                  <a:pt x="21092" y="18690"/>
                </a:cubicBezTo>
                <a:cubicBezTo>
                  <a:pt x="21300" y="18178"/>
                  <a:pt x="21338" y="17628"/>
                  <a:pt x="21205" y="17078"/>
                </a:cubicBezTo>
                <a:cubicBezTo>
                  <a:pt x="21111" y="16472"/>
                  <a:pt x="20902" y="15884"/>
                  <a:pt x="20731" y="15277"/>
                </a:cubicBezTo>
                <a:lnTo>
                  <a:pt x="18684" y="7903"/>
                </a:lnTo>
                <a:cubicBezTo>
                  <a:pt x="18514" y="7315"/>
                  <a:pt x="18362" y="6728"/>
                  <a:pt x="18191" y="6102"/>
                </a:cubicBezTo>
                <a:cubicBezTo>
                  <a:pt x="18162" y="6043"/>
                  <a:pt x="18106" y="6015"/>
                  <a:pt x="18051" y="6015"/>
                </a:cubicBezTo>
                <a:cubicBezTo>
                  <a:pt x="17966" y="6015"/>
                  <a:pt x="17884" y="6082"/>
                  <a:pt x="17907" y="6197"/>
                </a:cubicBezTo>
                <a:cubicBezTo>
                  <a:pt x="18589" y="8623"/>
                  <a:pt x="19253" y="11050"/>
                  <a:pt x="19935" y="13476"/>
                </a:cubicBezTo>
                <a:lnTo>
                  <a:pt x="20428" y="15315"/>
                </a:lnTo>
                <a:cubicBezTo>
                  <a:pt x="20599" y="15903"/>
                  <a:pt x="20788" y="16491"/>
                  <a:pt x="20902" y="17078"/>
                </a:cubicBezTo>
                <a:cubicBezTo>
                  <a:pt x="21016" y="17609"/>
                  <a:pt x="21035" y="18216"/>
                  <a:pt x="20750" y="18690"/>
                </a:cubicBezTo>
                <a:cubicBezTo>
                  <a:pt x="20542" y="19050"/>
                  <a:pt x="20144" y="19296"/>
                  <a:pt x="19727" y="19334"/>
                </a:cubicBezTo>
                <a:cubicBezTo>
                  <a:pt x="19253" y="19334"/>
                  <a:pt x="18950" y="18917"/>
                  <a:pt x="18798" y="18519"/>
                </a:cubicBezTo>
                <a:cubicBezTo>
                  <a:pt x="18627" y="18026"/>
                  <a:pt x="18495" y="17533"/>
                  <a:pt x="18400" y="17040"/>
                </a:cubicBezTo>
                <a:cubicBezTo>
                  <a:pt x="18172" y="15979"/>
                  <a:pt x="17983" y="14898"/>
                  <a:pt x="17812" y="13837"/>
                </a:cubicBezTo>
                <a:cubicBezTo>
                  <a:pt x="17452" y="11713"/>
                  <a:pt x="17130" y="9571"/>
                  <a:pt x="16428" y="7524"/>
                </a:cubicBezTo>
                <a:cubicBezTo>
                  <a:pt x="16239" y="7031"/>
                  <a:pt x="16049" y="6538"/>
                  <a:pt x="15822" y="6064"/>
                </a:cubicBezTo>
                <a:cubicBezTo>
                  <a:pt x="15632" y="5590"/>
                  <a:pt x="15386" y="5154"/>
                  <a:pt x="15082" y="4756"/>
                </a:cubicBezTo>
                <a:cubicBezTo>
                  <a:pt x="14841" y="4446"/>
                  <a:pt x="14506" y="4199"/>
                  <a:pt x="14120" y="4199"/>
                </a:cubicBezTo>
                <a:cubicBezTo>
                  <a:pt x="14081" y="4199"/>
                  <a:pt x="14042" y="4201"/>
                  <a:pt x="14002" y="4207"/>
                </a:cubicBezTo>
                <a:cubicBezTo>
                  <a:pt x="13661" y="4282"/>
                  <a:pt x="13395" y="4529"/>
                  <a:pt x="13281" y="4851"/>
                </a:cubicBezTo>
                <a:cubicBezTo>
                  <a:pt x="13149" y="5230"/>
                  <a:pt x="13092" y="5609"/>
                  <a:pt x="13130" y="6007"/>
                </a:cubicBezTo>
                <a:cubicBezTo>
                  <a:pt x="13187" y="6538"/>
                  <a:pt x="13281" y="7088"/>
                  <a:pt x="13395" y="7619"/>
                </a:cubicBezTo>
                <a:cubicBezTo>
                  <a:pt x="13623" y="8794"/>
                  <a:pt x="13907" y="9969"/>
                  <a:pt x="14267" y="11126"/>
                </a:cubicBezTo>
                <a:cubicBezTo>
                  <a:pt x="14608" y="12244"/>
                  <a:pt x="15044" y="13344"/>
                  <a:pt x="15442" y="14443"/>
                </a:cubicBezTo>
                <a:cubicBezTo>
                  <a:pt x="15879" y="15524"/>
                  <a:pt x="16182" y="16642"/>
                  <a:pt x="16333" y="17799"/>
                </a:cubicBezTo>
                <a:cubicBezTo>
                  <a:pt x="16409" y="18329"/>
                  <a:pt x="16390" y="18879"/>
                  <a:pt x="16296" y="19410"/>
                </a:cubicBezTo>
                <a:cubicBezTo>
                  <a:pt x="16277" y="19618"/>
                  <a:pt x="16144" y="19789"/>
                  <a:pt x="15973" y="19884"/>
                </a:cubicBezTo>
                <a:cubicBezTo>
                  <a:pt x="15943" y="19889"/>
                  <a:pt x="15912" y="19892"/>
                  <a:pt x="15882" y="19892"/>
                </a:cubicBezTo>
                <a:cubicBezTo>
                  <a:pt x="15710" y="19892"/>
                  <a:pt x="15558" y="19802"/>
                  <a:pt x="15461" y="19656"/>
                </a:cubicBezTo>
                <a:cubicBezTo>
                  <a:pt x="15329" y="19467"/>
                  <a:pt x="15215" y="19258"/>
                  <a:pt x="15139" y="19031"/>
                </a:cubicBezTo>
                <a:cubicBezTo>
                  <a:pt x="15025" y="18746"/>
                  <a:pt x="14912" y="18481"/>
                  <a:pt x="14817" y="18197"/>
                </a:cubicBezTo>
                <a:cubicBezTo>
                  <a:pt x="14608" y="17628"/>
                  <a:pt x="14419" y="17059"/>
                  <a:pt x="14248" y="16491"/>
                </a:cubicBezTo>
                <a:cubicBezTo>
                  <a:pt x="13888" y="15353"/>
                  <a:pt x="13566" y="14178"/>
                  <a:pt x="13300" y="13003"/>
                </a:cubicBezTo>
                <a:cubicBezTo>
                  <a:pt x="13073" y="12017"/>
                  <a:pt x="12921" y="11031"/>
                  <a:pt x="12694" y="10045"/>
                </a:cubicBezTo>
                <a:cubicBezTo>
                  <a:pt x="12334" y="8377"/>
                  <a:pt x="11822" y="6576"/>
                  <a:pt x="10590" y="5306"/>
                </a:cubicBezTo>
                <a:cubicBezTo>
                  <a:pt x="10305" y="5022"/>
                  <a:pt x="9983" y="4756"/>
                  <a:pt x="9623" y="4548"/>
                </a:cubicBezTo>
                <a:cubicBezTo>
                  <a:pt x="9603" y="4534"/>
                  <a:pt x="9580" y="4528"/>
                  <a:pt x="9558" y="4528"/>
                </a:cubicBezTo>
                <a:cubicBezTo>
                  <a:pt x="9517" y="4528"/>
                  <a:pt x="9477" y="4549"/>
                  <a:pt x="9452" y="4586"/>
                </a:cubicBezTo>
                <a:cubicBezTo>
                  <a:pt x="8978" y="5458"/>
                  <a:pt x="9016" y="6481"/>
                  <a:pt x="9168" y="7448"/>
                </a:cubicBezTo>
                <a:cubicBezTo>
                  <a:pt x="9338" y="8510"/>
                  <a:pt x="9604" y="9571"/>
                  <a:pt x="9869" y="10633"/>
                </a:cubicBezTo>
                <a:cubicBezTo>
                  <a:pt x="10438" y="12832"/>
                  <a:pt x="11101" y="14993"/>
                  <a:pt x="11879" y="17135"/>
                </a:cubicBezTo>
                <a:cubicBezTo>
                  <a:pt x="12182" y="18007"/>
                  <a:pt x="12618" y="19182"/>
                  <a:pt x="11784" y="19922"/>
                </a:cubicBezTo>
                <a:cubicBezTo>
                  <a:pt x="11612" y="20082"/>
                  <a:pt x="11386" y="20166"/>
                  <a:pt x="11158" y="20166"/>
                </a:cubicBezTo>
                <a:cubicBezTo>
                  <a:pt x="11008" y="20166"/>
                  <a:pt x="10858" y="20130"/>
                  <a:pt x="10722" y="20055"/>
                </a:cubicBezTo>
                <a:cubicBezTo>
                  <a:pt x="10400" y="19827"/>
                  <a:pt x="10172" y="19524"/>
                  <a:pt x="10021" y="19182"/>
                </a:cubicBezTo>
                <a:cubicBezTo>
                  <a:pt x="9831" y="18784"/>
                  <a:pt x="9699" y="18367"/>
                  <a:pt x="9585" y="17950"/>
                </a:cubicBezTo>
                <a:lnTo>
                  <a:pt x="9111" y="16244"/>
                </a:lnTo>
                <a:lnTo>
                  <a:pt x="8125" y="12832"/>
                </a:lnTo>
                <a:cubicBezTo>
                  <a:pt x="7822" y="11732"/>
                  <a:pt x="7519" y="10614"/>
                  <a:pt x="7177" y="9514"/>
                </a:cubicBezTo>
                <a:cubicBezTo>
                  <a:pt x="6950" y="8737"/>
                  <a:pt x="6665" y="7903"/>
                  <a:pt x="6059" y="7353"/>
                </a:cubicBezTo>
                <a:cubicBezTo>
                  <a:pt x="5907" y="7221"/>
                  <a:pt x="5737" y="7107"/>
                  <a:pt x="5547" y="7012"/>
                </a:cubicBezTo>
                <a:cubicBezTo>
                  <a:pt x="5534" y="7008"/>
                  <a:pt x="5519" y="7005"/>
                  <a:pt x="5505" y="7005"/>
                </a:cubicBezTo>
                <a:cubicBezTo>
                  <a:pt x="5457" y="7005"/>
                  <a:pt x="5410" y="7030"/>
                  <a:pt x="5395" y="7088"/>
                </a:cubicBezTo>
                <a:cubicBezTo>
                  <a:pt x="5054" y="9041"/>
                  <a:pt x="5661" y="10936"/>
                  <a:pt x="6305" y="12775"/>
                </a:cubicBezTo>
                <a:cubicBezTo>
                  <a:pt x="6628" y="13723"/>
                  <a:pt x="6988" y="14671"/>
                  <a:pt x="7253" y="15638"/>
                </a:cubicBezTo>
                <a:cubicBezTo>
                  <a:pt x="7386" y="16093"/>
                  <a:pt x="7481" y="16566"/>
                  <a:pt x="7537" y="17059"/>
                </a:cubicBezTo>
                <a:cubicBezTo>
                  <a:pt x="7556" y="17457"/>
                  <a:pt x="7481" y="17969"/>
                  <a:pt x="7064" y="18121"/>
                </a:cubicBezTo>
                <a:cubicBezTo>
                  <a:pt x="6994" y="18147"/>
                  <a:pt x="6924" y="18158"/>
                  <a:pt x="6855" y="18158"/>
                </a:cubicBezTo>
                <a:cubicBezTo>
                  <a:pt x="6568" y="18158"/>
                  <a:pt x="6295" y="17959"/>
                  <a:pt x="6097" y="17761"/>
                </a:cubicBezTo>
                <a:cubicBezTo>
                  <a:pt x="5774" y="17438"/>
                  <a:pt x="5547" y="17059"/>
                  <a:pt x="5376" y="16642"/>
                </a:cubicBezTo>
                <a:cubicBezTo>
                  <a:pt x="4959" y="15619"/>
                  <a:pt x="4561" y="14595"/>
                  <a:pt x="4182" y="13571"/>
                </a:cubicBezTo>
                <a:cubicBezTo>
                  <a:pt x="3405" y="11505"/>
                  <a:pt x="2703" y="9401"/>
                  <a:pt x="2059" y="7278"/>
                </a:cubicBezTo>
                <a:cubicBezTo>
                  <a:pt x="1414" y="5154"/>
                  <a:pt x="846" y="3012"/>
                  <a:pt x="334" y="851"/>
                </a:cubicBezTo>
                <a:cubicBezTo>
                  <a:pt x="277" y="586"/>
                  <a:pt x="220" y="320"/>
                  <a:pt x="163" y="55"/>
                </a:cubicBezTo>
                <a:cubicBezTo>
                  <a:pt x="156" y="17"/>
                  <a:pt x="126" y="0"/>
                  <a:pt x="95"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459" name="Shape 459"/>
        <p:cNvGrpSpPr/>
        <p:nvPr/>
      </p:nvGrpSpPr>
      <p:grpSpPr>
        <a:xfrm>
          <a:off x="0" y="0"/>
          <a:ext cx="0" cy="0"/>
          <a:chOff x="0" y="0"/>
          <a:chExt cx="0" cy="0"/>
        </a:xfrm>
      </p:grpSpPr>
      <p:pic>
        <p:nvPicPr>
          <p:cNvPr id="460" name="Google Shape;460;p8"/>
          <p:cNvPicPr preferRelativeResize="0"/>
          <p:nvPr/>
        </p:nvPicPr>
        <p:blipFill>
          <a:blip r:embed="rId2">
            <a:alphaModFix amt="74000"/>
          </a:blip>
          <a:stretch>
            <a:fillRect/>
          </a:stretch>
        </p:blipFill>
        <p:spPr>
          <a:xfrm flipH="1" rot="-10162003">
            <a:off x="301118" y="56641"/>
            <a:ext cx="2894871" cy="2593322"/>
          </a:xfrm>
          <a:prstGeom prst="rect">
            <a:avLst/>
          </a:prstGeom>
          <a:noFill/>
          <a:ln>
            <a:noFill/>
          </a:ln>
        </p:spPr>
      </p:pic>
      <p:pic>
        <p:nvPicPr>
          <p:cNvPr id="461" name="Google Shape;461;p8"/>
          <p:cNvPicPr preferRelativeResize="0"/>
          <p:nvPr/>
        </p:nvPicPr>
        <p:blipFill>
          <a:blip r:embed="rId3">
            <a:alphaModFix amt="33000"/>
          </a:blip>
          <a:stretch>
            <a:fillRect/>
          </a:stretch>
        </p:blipFill>
        <p:spPr>
          <a:xfrm flipH="1" rot="10800000">
            <a:off x="2309117" y="4"/>
            <a:ext cx="6114874" cy="5143500"/>
          </a:xfrm>
          <a:prstGeom prst="rect">
            <a:avLst/>
          </a:prstGeom>
          <a:noFill/>
          <a:ln>
            <a:noFill/>
          </a:ln>
        </p:spPr>
      </p:pic>
      <p:pic>
        <p:nvPicPr>
          <p:cNvPr id="462" name="Google Shape;462;p8"/>
          <p:cNvPicPr preferRelativeResize="0"/>
          <p:nvPr/>
        </p:nvPicPr>
        <p:blipFill>
          <a:blip r:embed="rId4">
            <a:alphaModFix amt="58000"/>
          </a:blip>
          <a:stretch>
            <a:fillRect/>
          </a:stretch>
        </p:blipFill>
        <p:spPr>
          <a:xfrm rot="-8962532">
            <a:off x="7553885" y="2352524"/>
            <a:ext cx="1462806" cy="3509154"/>
          </a:xfrm>
          <a:prstGeom prst="rect">
            <a:avLst/>
          </a:prstGeom>
          <a:noFill/>
          <a:ln>
            <a:noFill/>
          </a:ln>
        </p:spPr>
      </p:pic>
      <p:pic>
        <p:nvPicPr>
          <p:cNvPr id="463" name="Google Shape;463;p8"/>
          <p:cNvPicPr preferRelativeResize="0"/>
          <p:nvPr/>
        </p:nvPicPr>
        <p:blipFill>
          <a:blip r:embed="rId5">
            <a:alphaModFix amt="62000"/>
          </a:blip>
          <a:stretch>
            <a:fillRect/>
          </a:stretch>
        </p:blipFill>
        <p:spPr>
          <a:xfrm flipH="1" rot="-10162003">
            <a:off x="-1091107" y="-1133759"/>
            <a:ext cx="2894871" cy="2593322"/>
          </a:xfrm>
          <a:prstGeom prst="rect">
            <a:avLst/>
          </a:prstGeom>
          <a:noFill/>
          <a:ln>
            <a:noFill/>
          </a:ln>
        </p:spPr>
      </p:pic>
      <p:sp>
        <p:nvSpPr>
          <p:cNvPr id="464" name="Google Shape;464;p8"/>
          <p:cNvSpPr/>
          <p:nvPr/>
        </p:nvSpPr>
        <p:spPr>
          <a:xfrm rot="-6681487">
            <a:off x="8044372" y="2590906"/>
            <a:ext cx="2265023" cy="2165778"/>
          </a:xfrm>
          <a:custGeom>
            <a:rect b="b" l="l" r="r" t="t"/>
            <a:pathLst>
              <a:path extrusionOk="0" h="20404" w="21339">
                <a:moveTo>
                  <a:pt x="95" y="0"/>
                </a:moveTo>
                <a:cubicBezTo>
                  <a:pt x="50" y="0"/>
                  <a:pt x="0" y="36"/>
                  <a:pt x="12" y="93"/>
                </a:cubicBezTo>
                <a:cubicBezTo>
                  <a:pt x="485" y="2330"/>
                  <a:pt x="1054" y="4567"/>
                  <a:pt x="1680" y="6766"/>
                </a:cubicBezTo>
                <a:cubicBezTo>
                  <a:pt x="2324" y="8965"/>
                  <a:pt x="3045" y="11126"/>
                  <a:pt x="3822" y="13249"/>
                </a:cubicBezTo>
                <a:cubicBezTo>
                  <a:pt x="4220" y="14330"/>
                  <a:pt x="4618" y="15391"/>
                  <a:pt x="5054" y="16453"/>
                </a:cubicBezTo>
                <a:cubicBezTo>
                  <a:pt x="5225" y="16889"/>
                  <a:pt x="5433" y="17287"/>
                  <a:pt x="5699" y="17666"/>
                </a:cubicBezTo>
                <a:cubicBezTo>
                  <a:pt x="5926" y="17988"/>
                  <a:pt x="6267" y="18216"/>
                  <a:pt x="6646" y="18348"/>
                </a:cubicBezTo>
                <a:cubicBezTo>
                  <a:pt x="6705" y="18361"/>
                  <a:pt x="6764" y="18368"/>
                  <a:pt x="6823" y="18368"/>
                </a:cubicBezTo>
                <a:cubicBezTo>
                  <a:pt x="7107" y="18368"/>
                  <a:pt x="7384" y="18221"/>
                  <a:pt x="7556" y="17969"/>
                </a:cubicBezTo>
                <a:cubicBezTo>
                  <a:pt x="7746" y="17609"/>
                  <a:pt x="7784" y="17173"/>
                  <a:pt x="7708" y="16775"/>
                </a:cubicBezTo>
                <a:cubicBezTo>
                  <a:pt x="7519" y="15770"/>
                  <a:pt x="7253" y="14784"/>
                  <a:pt x="6893" y="13837"/>
                </a:cubicBezTo>
                <a:cubicBezTo>
                  <a:pt x="6248" y="11941"/>
                  <a:pt x="5414" y="9969"/>
                  <a:pt x="5528" y="7922"/>
                </a:cubicBezTo>
                <a:cubicBezTo>
                  <a:pt x="5543" y="7707"/>
                  <a:pt x="5559" y="7504"/>
                  <a:pt x="5594" y="7294"/>
                </a:cubicBezTo>
                <a:lnTo>
                  <a:pt x="5594" y="7294"/>
                </a:lnTo>
                <a:cubicBezTo>
                  <a:pt x="6312" y="7702"/>
                  <a:pt x="6661" y="8502"/>
                  <a:pt x="6893" y="9268"/>
                </a:cubicBezTo>
                <a:cubicBezTo>
                  <a:pt x="7234" y="10349"/>
                  <a:pt x="7519" y="11467"/>
                  <a:pt x="7822" y="12567"/>
                </a:cubicBezTo>
                <a:lnTo>
                  <a:pt x="8789" y="16036"/>
                </a:lnTo>
                <a:cubicBezTo>
                  <a:pt x="8940" y="16604"/>
                  <a:pt x="9111" y="17173"/>
                  <a:pt x="9263" y="17742"/>
                </a:cubicBezTo>
                <a:cubicBezTo>
                  <a:pt x="9376" y="18216"/>
                  <a:pt x="9509" y="18652"/>
                  <a:pt x="9699" y="19107"/>
                </a:cubicBezTo>
                <a:cubicBezTo>
                  <a:pt x="9966" y="19713"/>
                  <a:pt x="10452" y="20404"/>
                  <a:pt x="11172" y="20404"/>
                </a:cubicBezTo>
                <a:cubicBezTo>
                  <a:pt x="11217" y="20404"/>
                  <a:pt x="11263" y="20401"/>
                  <a:pt x="11310" y="20396"/>
                </a:cubicBezTo>
                <a:cubicBezTo>
                  <a:pt x="11708" y="20339"/>
                  <a:pt x="12068" y="20092"/>
                  <a:pt x="12258" y="19732"/>
                </a:cubicBezTo>
                <a:cubicBezTo>
                  <a:pt x="12485" y="19334"/>
                  <a:pt x="12580" y="18860"/>
                  <a:pt x="12504" y="18405"/>
                </a:cubicBezTo>
                <a:cubicBezTo>
                  <a:pt x="12390" y="17855"/>
                  <a:pt x="12239" y="17306"/>
                  <a:pt x="12030" y="16794"/>
                </a:cubicBezTo>
                <a:cubicBezTo>
                  <a:pt x="11841" y="16263"/>
                  <a:pt x="11651" y="15713"/>
                  <a:pt x="11462" y="15183"/>
                </a:cubicBezTo>
                <a:cubicBezTo>
                  <a:pt x="11101" y="14083"/>
                  <a:pt x="10779" y="12965"/>
                  <a:pt x="10457" y="11865"/>
                </a:cubicBezTo>
                <a:cubicBezTo>
                  <a:pt x="10154" y="10766"/>
                  <a:pt x="9869" y="9628"/>
                  <a:pt x="9623" y="8491"/>
                </a:cubicBezTo>
                <a:cubicBezTo>
                  <a:pt x="9414" y="7486"/>
                  <a:pt x="9168" y="6424"/>
                  <a:pt x="9414" y="5420"/>
                </a:cubicBezTo>
                <a:cubicBezTo>
                  <a:pt x="9462" y="5197"/>
                  <a:pt x="9536" y="5002"/>
                  <a:pt x="9626" y="4810"/>
                </a:cubicBezTo>
                <a:lnTo>
                  <a:pt x="9626" y="4810"/>
                </a:lnTo>
                <a:cubicBezTo>
                  <a:pt x="11118" y="5773"/>
                  <a:pt x="11814" y="7472"/>
                  <a:pt x="12239" y="9135"/>
                </a:cubicBezTo>
                <a:cubicBezTo>
                  <a:pt x="12485" y="10026"/>
                  <a:pt x="12637" y="10936"/>
                  <a:pt x="12807" y="11846"/>
                </a:cubicBezTo>
                <a:cubicBezTo>
                  <a:pt x="13035" y="13040"/>
                  <a:pt x="13300" y="14216"/>
                  <a:pt x="13623" y="15391"/>
                </a:cubicBezTo>
                <a:cubicBezTo>
                  <a:pt x="13945" y="16547"/>
                  <a:pt x="14324" y="17723"/>
                  <a:pt x="14741" y="18879"/>
                </a:cubicBezTo>
                <a:cubicBezTo>
                  <a:pt x="14912" y="19315"/>
                  <a:pt x="15063" y="19827"/>
                  <a:pt x="15480" y="20092"/>
                </a:cubicBezTo>
                <a:cubicBezTo>
                  <a:pt x="15595" y="20165"/>
                  <a:pt x="15723" y="20199"/>
                  <a:pt x="15849" y="20199"/>
                </a:cubicBezTo>
                <a:cubicBezTo>
                  <a:pt x="16119" y="20199"/>
                  <a:pt x="16382" y="20042"/>
                  <a:pt x="16485" y="19770"/>
                </a:cubicBezTo>
                <a:cubicBezTo>
                  <a:pt x="16694" y="19334"/>
                  <a:pt x="16675" y="18765"/>
                  <a:pt x="16656" y="18292"/>
                </a:cubicBezTo>
                <a:cubicBezTo>
                  <a:pt x="16637" y="17723"/>
                  <a:pt x="16542" y="17154"/>
                  <a:pt x="16428" y="16585"/>
                </a:cubicBezTo>
                <a:cubicBezTo>
                  <a:pt x="16125" y="15467"/>
                  <a:pt x="15746" y="14348"/>
                  <a:pt x="15291" y="13268"/>
                </a:cubicBezTo>
                <a:cubicBezTo>
                  <a:pt x="14419" y="10993"/>
                  <a:pt x="13793" y="8623"/>
                  <a:pt x="13433" y="6216"/>
                </a:cubicBezTo>
                <a:cubicBezTo>
                  <a:pt x="13360" y="5689"/>
                  <a:pt x="13392" y="4465"/>
                  <a:pt x="14163" y="4465"/>
                </a:cubicBezTo>
                <a:cubicBezTo>
                  <a:pt x="14197" y="4465"/>
                  <a:pt x="14231" y="4467"/>
                  <a:pt x="14267" y="4472"/>
                </a:cubicBezTo>
                <a:cubicBezTo>
                  <a:pt x="14741" y="4548"/>
                  <a:pt x="15025" y="5060"/>
                  <a:pt x="15234" y="5439"/>
                </a:cubicBezTo>
                <a:cubicBezTo>
                  <a:pt x="15499" y="5913"/>
                  <a:pt x="15727" y="6406"/>
                  <a:pt x="15935" y="6898"/>
                </a:cubicBezTo>
                <a:cubicBezTo>
                  <a:pt x="16732" y="8946"/>
                  <a:pt x="17111" y="11107"/>
                  <a:pt x="17452" y="13268"/>
                </a:cubicBezTo>
                <a:cubicBezTo>
                  <a:pt x="17623" y="14348"/>
                  <a:pt x="17793" y="15429"/>
                  <a:pt x="18002" y="16510"/>
                </a:cubicBezTo>
                <a:cubicBezTo>
                  <a:pt x="18096" y="17040"/>
                  <a:pt x="18229" y="17590"/>
                  <a:pt x="18362" y="18121"/>
                </a:cubicBezTo>
                <a:cubicBezTo>
                  <a:pt x="18476" y="18557"/>
                  <a:pt x="18627" y="19031"/>
                  <a:pt x="18968" y="19334"/>
                </a:cubicBezTo>
                <a:cubicBezTo>
                  <a:pt x="19197" y="19533"/>
                  <a:pt x="19456" y="19618"/>
                  <a:pt x="19715" y="19618"/>
                </a:cubicBezTo>
                <a:cubicBezTo>
                  <a:pt x="20273" y="19618"/>
                  <a:pt x="20833" y="19220"/>
                  <a:pt x="21092" y="18690"/>
                </a:cubicBezTo>
                <a:cubicBezTo>
                  <a:pt x="21300" y="18178"/>
                  <a:pt x="21338" y="17628"/>
                  <a:pt x="21205" y="17078"/>
                </a:cubicBezTo>
                <a:cubicBezTo>
                  <a:pt x="21111" y="16472"/>
                  <a:pt x="20902" y="15884"/>
                  <a:pt x="20731" y="15277"/>
                </a:cubicBezTo>
                <a:lnTo>
                  <a:pt x="18684" y="7903"/>
                </a:lnTo>
                <a:cubicBezTo>
                  <a:pt x="18514" y="7315"/>
                  <a:pt x="18362" y="6728"/>
                  <a:pt x="18191" y="6102"/>
                </a:cubicBezTo>
                <a:cubicBezTo>
                  <a:pt x="18162" y="6043"/>
                  <a:pt x="18106" y="6015"/>
                  <a:pt x="18051" y="6015"/>
                </a:cubicBezTo>
                <a:cubicBezTo>
                  <a:pt x="17966" y="6015"/>
                  <a:pt x="17884" y="6082"/>
                  <a:pt x="17907" y="6197"/>
                </a:cubicBezTo>
                <a:cubicBezTo>
                  <a:pt x="18589" y="8623"/>
                  <a:pt x="19253" y="11050"/>
                  <a:pt x="19935" y="13476"/>
                </a:cubicBezTo>
                <a:lnTo>
                  <a:pt x="20428" y="15315"/>
                </a:lnTo>
                <a:cubicBezTo>
                  <a:pt x="20599" y="15903"/>
                  <a:pt x="20788" y="16491"/>
                  <a:pt x="20902" y="17078"/>
                </a:cubicBezTo>
                <a:cubicBezTo>
                  <a:pt x="21016" y="17609"/>
                  <a:pt x="21035" y="18216"/>
                  <a:pt x="20750" y="18690"/>
                </a:cubicBezTo>
                <a:cubicBezTo>
                  <a:pt x="20542" y="19050"/>
                  <a:pt x="20144" y="19296"/>
                  <a:pt x="19727" y="19334"/>
                </a:cubicBezTo>
                <a:cubicBezTo>
                  <a:pt x="19253" y="19334"/>
                  <a:pt x="18950" y="18917"/>
                  <a:pt x="18798" y="18519"/>
                </a:cubicBezTo>
                <a:cubicBezTo>
                  <a:pt x="18627" y="18026"/>
                  <a:pt x="18495" y="17533"/>
                  <a:pt x="18400" y="17040"/>
                </a:cubicBezTo>
                <a:cubicBezTo>
                  <a:pt x="18172" y="15979"/>
                  <a:pt x="17983" y="14898"/>
                  <a:pt x="17812" y="13837"/>
                </a:cubicBezTo>
                <a:cubicBezTo>
                  <a:pt x="17452" y="11713"/>
                  <a:pt x="17130" y="9571"/>
                  <a:pt x="16428" y="7524"/>
                </a:cubicBezTo>
                <a:cubicBezTo>
                  <a:pt x="16239" y="7031"/>
                  <a:pt x="16049" y="6538"/>
                  <a:pt x="15822" y="6064"/>
                </a:cubicBezTo>
                <a:cubicBezTo>
                  <a:pt x="15632" y="5590"/>
                  <a:pt x="15386" y="5154"/>
                  <a:pt x="15082" y="4756"/>
                </a:cubicBezTo>
                <a:cubicBezTo>
                  <a:pt x="14841" y="4446"/>
                  <a:pt x="14506" y="4199"/>
                  <a:pt x="14120" y="4199"/>
                </a:cubicBezTo>
                <a:cubicBezTo>
                  <a:pt x="14081" y="4199"/>
                  <a:pt x="14042" y="4201"/>
                  <a:pt x="14002" y="4207"/>
                </a:cubicBezTo>
                <a:cubicBezTo>
                  <a:pt x="13661" y="4282"/>
                  <a:pt x="13395" y="4529"/>
                  <a:pt x="13281" y="4851"/>
                </a:cubicBezTo>
                <a:cubicBezTo>
                  <a:pt x="13149" y="5230"/>
                  <a:pt x="13092" y="5609"/>
                  <a:pt x="13130" y="6007"/>
                </a:cubicBezTo>
                <a:cubicBezTo>
                  <a:pt x="13187" y="6538"/>
                  <a:pt x="13281" y="7088"/>
                  <a:pt x="13395" y="7619"/>
                </a:cubicBezTo>
                <a:cubicBezTo>
                  <a:pt x="13623" y="8794"/>
                  <a:pt x="13907" y="9969"/>
                  <a:pt x="14267" y="11126"/>
                </a:cubicBezTo>
                <a:cubicBezTo>
                  <a:pt x="14608" y="12244"/>
                  <a:pt x="15044" y="13344"/>
                  <a:pt x="15442" y="14443"/>
                </a:cubicBezTo>
                <a:cubicBezTo>
                  <a:pt x="15879" y="15524"/>
                  <a:pt x="16182" y="16642"/>
                  <a:pt x="16333" y="17799"/>
                </a:cubicBezTo>
                <a:cubicBezTo>
                  <a:pt x="16409" y="18329"/>
                  <a:pt x="16390" y="18879"/>
                  <a:pt x="16296" y="19410"/>
                </a:cubicBezTo>
                <a:cubicBezTo>
                  <a:pt x="16277" y="19618"/>
                  <a:pt x="16144" y="19789"/>
                  <a:pt x="15973" y="19884"/>
                </a:cubicBezTo>
                <a:cubicBezTo>
                  <a:pt x="15943" y="19889"/>
                  <a:pt x="15912" y="19892"/>
                  <a:pt x="15882" y="19892"/>
                </a:cubicBezTo>
                <a:cubicBezTo>
                  <a:pt x="15710" y="19892"/>
                  <a:pt x="15558" y="19802"/>
                  <a:pt x="15461" y="19656"/>
                </a:cubicBezTo>
                <a:cubicBezTo>
                  <a:pt x="15329" y="19467"/>
                  <a:pt x="15215" y="19258"/>
                  <a:pt x="15139" y="19031"/>
                </a:cubicBezTo>
                <a:cubicBezTo>
                  <a:pt x="15025" y="18746"/>
                  <a:pt x="14912" y="18481"/>
                  <a:pt x="14817" y="18197"/>
                </a:cubicBezTo>
                <a:cubicBezTo>
                  <a:pt x="14608" y="17628"/>
                  <a:pt x="14419" y="17059"/>
                  <a:pt x="14248" y="16491"/>
                </a:cubicBezTo>
                <a:cubicBezTo>
                  <a:pt x="13888" y="15353"/>
                  <a:pt x="13566" y="14178"/>
                  <a:pt x="13300" y="13003"/>
                </a:cubicBezTo>
                <a:cubicBezTo>
                  <a:pt x="13073" y="12017"/>
                  <a:pt x="12921" y="11031"/>
                  <a:pt x="12694" y="10045"/>
                </a:cubicBezTo>
                <a:cubicBezTo>
                  <a:pt x="12334" y="8377"/>
                  <a:pt x="11822" y="6576"/>
                  <a:pt x="10590" y="5306"/>
                </a:cubicBezTo>
                <a:cubicBezTo>
                  <a:pt x="10305" y="5022"/>
                  <a:pt x="9983" y="4756"/>
                  <a:pt x="9623" y="4548"/>
                </a:cubicBezTo>
                <a:cubicBezTo>
                  <a:pt x="9603" y="4534"/>
                  <a:pt x="9580" y="4528"/>
                  <a:pt x="9558" y="4528"/>
                </a:cubicBezTo>
                <a:cubicBezTo>
                  <a:pt x="9517" y="4528"/>
                  <a:pt x="9477" y="4549"/>
                  <a:pt x="9452" y="4586"/>
                </a:cubicBezTo>
                <a:cubicBezTo>
                  <a:pt x="8978" y="5458"/>
                  <a:pt x="9016" y="6481"/>
                  <a:pt x="9168" y="7448"/>
                </a:cubicBezTo>
                <a:cubicBezTo>
                  <a:pt x="9338" y="8510"/>
                  <a:pt x="9604" y="9571"/>
                  <a:pt x="9869" y="10633"/>
                </a:cubicBezTo>
                <a:cubicBezTo>
                  <a:pt x="10438" y="12832"/>
                  <a:pt x="11101" y="14993"/>
                  <a:pt x="11879" y="17135"/>
                </a:cubicBezTo>
                <a:cubicBezTo>
                  <a:pt x="12182" y="18007"/>
                  <a:pt x="12618" y="19182"/>
                  <a:pt x="11784" y="19922"/>
                </a:cubicBezTo>
                <a:cubicBezTo>
                  <a:pt x="11612" y="20082"/>
                  <a:pt x="11386" y="20166"/>
                  <a:pt x="11158" y="20166"/>
                </a:cubicBezTo>
                <a:cubicBezTo>
                  <a:pt x="11008" y="20166"/>
                  <a:pt x="10858" y="20130"/>
                  <a:pt x="10722" y="20055"/>
                </a:cubicBezTo>
                <a:cubicBezTo>
                  <a:pt x="10400" y="19827"/>
                  <a:pt x="10172" y="19524"/>
                  <a:pt x="10021" y="19182"/>
                </a:cubicBezTo>
                <a:cubicBezTo>
                  <a:pt x="9831" y="18784"/>
                  <a:pt x="9699" y="18367"/>
                  <a:pt x="9585" y="17950"/>
                </a:cubicBezTo>
                <a:lnTo>
                  <a:pt x="9111" y="16244"/>
                </a:lnTo>
                <a:lnTo>
                  <a:pt x="8125" y="12832"/>
                </a:lnTo>
                <a:cubicBezTo>
                  <a:pt x="7822" y="11732"/>
                  <a:pt x="7519" y="10614"/>
                  <a:pt x="7177" y="9514"/>
                </a:cubicBezTo>
                <a:cubicBezTo>
                  <a:pt x="6950" y="8737"/>
                  <a:pt x="6665" y="7903"/>
                  <a:pt x="6059" y="7353"/>
                </a:cubicBezTo>
                <a:cubicBezTo>
                  <a:pt x="5907" y="7221"/>
                  <a:pt x="5737" y="7107"/>
                  <a:pt x="5547" y="7012"/>
                </a:cubicBezTo>
                <a:cubicBezTo>
                  <a:pt x="5534" y="7008"/>
                  <a:pt x="5519" y="7005"/>
                  <a:pt x="5505" y="7005"/>
                </a:cubicBezTo>
                <a:cubicBezTo>
                  <a:pt x="5457" y="7005"/>
                  <a:pt x="5410" y="7030"/>
                  <a:pt x="5395" y="7088"/>
                </a:cubicBezTo>
                <a:cubicBezTo>
                  <a:pt x="5054" y="9041"/>
                  <a:pt x="5661" y="10936"/>
                  <a:pt x="6305" y="12775"/>
                </a:cubicBezTo>
                <a:cubicBezTo>
                  <a:pt x="6628" y="13723"/>
                  <a:pt x="6988" y="14671"/>
                  <a:pt x="7253" y="15638"/>
                </a:cubicBezTo>
                <a:cubicBezTo>
                  <a:pt x="7386" y="16093"/>
                  <a:pt x="7481" y="16566"/>
                  <a:pt x="7537" y="17059"/>
                </a:cubicBezTo>
                <a:cubicBezTo>
                  <a:pt x="7556" y="17457"/>
                  <a:pt x="7481" y="17969"/>
                  <a:pt x="7064" y="18121"/>
                </a:cubicBezTo>
                <a:cubicBezTo>
                  <a:pt x="6994" y="18147"/>
                  <a:pt x="6924" y="18158"/>
                  <a:pt x="6855" y="18158"/>
                </a:cubicBezTo>
                <a:cubicBezTo>
                  <a:pt x="6568" y="18158"/>
                  <a:pt x="6295" y="17959"/>
                  <a:pt x="6097" y="17761"/>
                </a:cubicBezTo>
                <a:cubicBezTo>
                  <a:pt x="5774" y="17438"/>
                  <a:pt x="5547" y="17059"/>
                  <a:pt x="5376" y="16642"/>
                </a:cubicBezTo>
                <a:cubicBezTo>
                  <a:pt x="4959" y="15619"/>
                  <a:pt x="4561" y="14595"/>
                  <a:pt x="4182" y="13571"/>
                </a:cubicBezTo>
                <a:cubicBezTo>
                  <a:pt x="3405" y="11505"/>
                  <a:pt x="2703" y="9401"/>
                  <a:pt x="2059" y="7278"/>
                </a:cubicBezTo>
                <a:cubicBezTo>
                  <a:pt x="1414" y="5154"/>
                  <a:pt x="846" y="3012"/>
                  <a:pt x="334" y="851"/>
                </a:cubicBezTo>
                <a:cubicBezTo>
                  <a:pt x="277" y="586"/>
                  <a:pt x="220" y="320"/>
                  <a:pt x="163" y="55"/>
                </a:cubicBezTo>
                <a:cubicBezTo>
                  <a:pt x="156" y="17"/>
                  <a:pt x="126" y="0"/>
                  <a:pt x="95"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65" name="Google Shape;465;p8"/>
          <p:cNvGrpSpPr/>
          <p:nvPr/>
        </p:nvGrpSpPr>
        <p:grpSpPr>
          <a:xfrm rot="8100046">
            <a:off x="-12030" y="3450661"/>
            <a:ext cx="1344367" cy="1995327"/>
            <a:chOff x="272875" y="1527563"/>
            <a:chExt cx="255950" cy="455000"/>
          </a:xfrm>
        </p:grpSpPr>
        <p:sp>
          <p:nvSpPr>
            <p:cNvPr id="466" name="Google Shape;466;p8"/>
            <p:cNvSpPr/>
            <p:nvPr/>
          </p:nvSpPr>
          <p:spPr>
            <a:xfrm>
              <a:off x="471925" y="1963988"/>
              <a:ext cx="26575" cy="18575"/>
            </a:xfrm>
            <a:custGeom>
              <a:rect b="b" l="l" r="r" t="t"/>
              <a:pathLst>
                <a:path extrusionOk="0" h="743" w="1063">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 name="Google Shape;467;p8"/>
            <p:cNvSpPr/>
            <p:nvPr/>
          </p:nvSpPr>
          <p:spPr>
            <a:xfrm>
              <a:off x="366725" y="1787738"/>
              <a:ext cx="29875" cy="22300"/>
            </a:xfrm>
            <a:custGeom>
              <a:rect b="b" l="l" r="r" t="t"/>
              <a:pathLst>
                <a:path extrusionOk="0" h="892" w="1195">
                  <a:moveTo>
                    <a:pt x="607" y="1"/>
                  </a:moveTo>
                  <a:cubicBezTo>
                    <a:pt x="0" y="1"/>
                    <a:pt x="0" y="892"/>
                    <a:pt x="607" y="892"/>
                  </a:cubicBezTo>
                  <a:cubicBezTo>
                    <a:pt x="1194" y="892"/>
                    <a:pt x="1194" y="1"/>
                    <a:pt x="607"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 name="Google Shape;468;p8"/>
            <p:cNvSpPr/>
            <p:nvPr/>
          </p:nvSpPr>
          <p:spPr>
            <a:xfrm>
              <a:off x="380450" y="1835613"/>
              <a:ext cx="9975" cy="8550"/>
            </a:xfrm>
            <a:custGeom>
              <a:rect b="b" l="l" r="r" t="t"/>
              <a:pathLst>
                <a:path extrusionOk="0" h="342" w="399">
                  <a:moveTo>
                    <a:pt x="209" y="1"/>
                  </a:moveTo>
                  <a:cubicBezTo>
                    <a:pt x="1" y="38"/>
                    <a:pt x="1" y="323"/>
                    <a:pt x="209" y="342"/>
                  </a:cubicBezTo>
                  <a:cubicBezTo>
                    <a:pt x="399" y="323"/>
                    <a:pt x="399" y="38"/>
                    <a:pt x="209"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 name="Google Shape;469;p8"/>
            <p:cNvSpPr/>
            <p:nvPr/>
          </p:nvSpPr>
          <p:spPr>
            <a:xfrm>
              <a:off x="416475" y="1837513"/>
              <a:ext cx="5700" cy="4750"/>
            </a:xfrm>
            <a:custGeom>
              <a:rect b="b" l="l" r="r" t="t"/>
              <a:pathLst>
                <a:path extrusionOk="0" h="190" w="228">
                  <a:moveTo>
                    <a:pt x="114" y="0"/>
                  </a:moveTo>
                  <a:cubicBezTo>
                    <a:pt x="0" y="19"/>
                    <a:pt x="0" y="171"/>
                    <a:pt x="114" y="190"/>
                  </a:cubicBezTo>
                  <a:cubicBezTo>
                    <a:pt x="228" y="171"/>
                    <a:pt x="228" y="19"/>
                    <a:pt x="11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 name="Google Shape;470;p8"/>
            <p:cNvSpPr/>
            <p:nvPr/>
          </p:nvSpPr>
          <p:spPr>
            <a:xfrm>
              <a:off x="415525" y="1877788"/>
              <a:ext cx="7600" cy="10675"/>
            </a:xfrm>
            <a:custGeom>
              <a:rect b="b" l="l" r="r" t="t"/>
              <a:pathLst>
                <a:path extrusionOk="0" h="427" w="304">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 name="Google Shape;471;p8"/>
            <p:cNvSpPr/>
            <p:nvPr/>
          </p:nvSpPr>
          <p:spPr>
            <a:xfrm>
              <a:off x="432600" y="1937038"/>
              <a:ext cx="10450" cy="8075"/>
            </a:xfrm>
            <a:custGeom>
              <a:rect b="b" l="l" r="r" t="t"/>
              <a:pathLst>
                <a:path extrusionOk="0" h="323" w="418">
                  <a:moveTo>
                    <a:pt x="209" y="0"/>
                  </a:moveTo>
                  <a:cubicBezTo>
                    <a:pt x="0" y="0"/>
                    <a:pt x="0" y="323"/>
                    <a:pt x="209" y="323"/>
                  </a:cubicBezTo>
                  <a:cubicBezTo>
                    <a:pt x="417" y="323"/>
                    <a:pt x="417" y="0"/>
                    <a:pt x="209"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 name="Google Shape;472;p8"/>
            <p:cNvSpPr/>
            <p:nvPr/>
          </p:nvSpPr>
          <p:spPr>
            <a:xfrm>
              <a:off x="452025" y="1974938"/>
              <a:ext cx="9500" cy="7150"/>
            </a:xfrm>
            <a:custGeom>
              <a:rect b="b" l="l" r="r" t="t"/>
              <a:pathLst>
                <a:path extrusionOk="0" h="286" w="380">
                  <a:moveTo>
                    <a:pt x="190" y="1"/>
                  </a:moveTo>
                  <a:cubicBezTo>
                    <a:pt x="0" y="1"/>
                    <a:pt x="0" y="285"/>
                    <a:pt x="190" y="285"/>
                  </a:cubicBezTo>
                  <a:cubicBezTo>
                    <a:pt x="379" y="285"/>
                    <a:pt x="379" y="1"/>
                    <a:pt x="190"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 name="Google Shape;473;p8"/>
            <p:cNvSpPr/>
            <p:nvPr/>
          </p:nvSpPr>
          <p:spPr>
            <a:xfrm>
              <a:off x="472875" y="1918538"/>
              <a:ext cx="19925" cy="15200"/>
            </a:xfrm>
            <a:custGeom>
              <a:rect b="b" l="l" r="r" t="t"/>
              <a:pathLst>
                <a:path extrusionOk="0" h="608" w="797">
                  <a:moveTo>
                    <a:pt x="398" y="1"/>
                  </a:moveTo>
                  <a:cubicBezTo>
                    <a:pt x="0" y="1"/>
                    <a:pt x="0" y="608"/>
                    <a:pt x="398" y="608"/>
                  </a:cubicBezTo>
                  <a:cubicBezTo>
                    <a:pt x="797" y="608"/>
                    <a:pt x="797" y="1"/>
                    <a:pt x="398"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 name="Google Shape;474;p8"/>
            <p:cNvSpPr/>
            <p:nvPr/>
          </p:nvSpPr>
          <p:spPr>
            <a:xfrm>
              <a:off x="444900" y="1890113"/>
              <a:ext cx="16150" cy="11875"/>
            </a:xfrm>
            <a:custGeom>
              <a:rect b="b" l="l" r="r" t="t"/>
              <a:pathLst>
                <a:path extrusionOk="0" h="475" w="646">
                  <a:moveTo>
                    <a:pt x="323" y="1"/>
                  </a:moveTo>
                  <a:cubicBezTo>
                    <a:pt x="1" y="1"/>
                    <a:pt x="1" y="475"/>
                    <a:pt x="323" y="475"/>
                  </a:cubicBezTo>
                  <a:cubicBezTo>
                    <a:pt x="645" y="475"/>
                    <a:pt x="645" y="1"/>
                    <a:pt x="32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 name="Google Shape;475;p8"/>
            <p:cNvSpPr/>
            <p:nvPr/>
          </p:nvSpPr>
          <p:spPr>
            <a:xfrm>
              <a:off x="398475" y="1905288"/>
              <a:ext cx="11875" cy="11400"/>
            </a:xfrm>
            <a:custGeom>
              <a:rect b="b" l="l" r="r" t="t"/>
              <a:pathLst>
                <a:path extrusionOk="0" h="456" w="475">
                  <a:moveTo>
                    <a:pt x="228" y="0"/>
                  </a:moveTo>
                  <a:cubicBezTo>
                    <a:pt x="0" y="57"/>
                    <a:pt x="0" y="398"/>
                    <a:pt x="228" y="455"/>
                  </a:cubicBezTo>
                  <a:cubicBezTo>
                    <a:pt x="474" y="398"/>
                    <a:pt x="474" y="57"/>
                    <a:pt x="228"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 name="Google Shape;476;p8"/>
            <p:cNvSpPr/>
            <p:nvPr/>
          </p:nvSpPr>
          <p:spPr>
            <a:xfrm>
              <a:off x="454400" y="1849363"/>
              <a:ext cx="11850" cy="11400"/>
            </a:xfrm>
            <a:custGeom>
              <a:rect b="b" l="l" r="r" t="t"/>
              <a:pathLst>
                <a:path extrusionOk="0" h="456" w="474">
                  <a:moveTo>
                    <a:pt x="246" y="0"/>
                  </a:moveTo>
                  <a:cubicBezTo>
                    <a:pt x="0" y="57"/>
                    <a:pt x="0" y="398"/>
                    <a:pt x="246" y="455"/>
                  </a:cubicBezTo>
                  <a:cubicBezTo>
                    <a:pt x="474" y="398"/>
                    <a:pt x="474" y="57"/>
                    <a:pt x="24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 name="Google Shape;477;p8"/>
            <p:cNvSpPr/>
            <p:nvPr/>
          </p:nvSpPr>
          <p:spPr>
            <a:xfrm>
              <a:off x="428800" y="1830863"/>
              <a:ext cx="14725" cy="11400"/>
            </a:xfrm>
            <a:custGeom>
              <a:rect b="b" l="l" r="r" t="t"/>
              <a:pathLst>
                <a:path extrusionOk="0" h="456" w="589">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 name="Google Shape;478;p8"/>
            <p:cNvSpPr/>
            <p:nvPr/>
          </p:nvSpPr>
          <p:spPr>
            <a:xfrm>
              <a:off x="440175" y="1765463"/>
              <a:ext cx="18025" cy="14725"/>
            </a:xfrm>
            <a:custGeom>
              <a:rect b="b" l="l" r="r" t="t"/>
              <a:pathLst>
                <a:path extrusionOk="0" h="589" w="721">
                  <a:moveTo>
                    <a:pt x="361" y="1"/>
                  </a:moveTo>
                  <a:cubicBezTo>
                    <a:pt x="0" y="20"/>
                    <a:pt x="0" y="551"/>
                    <a:pt x="361" y="589"/>
                  </a:cubicBezTo>
                  <a:cubicBezTo>
                    <a:pt x="721" y="551"/>
                    <a:pt x="721" y="20"/>
                    <a:pt x="36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 name="Google Shape;479;p8"/>
            <p:cNvSpPr/>
            <p:nvPr/>
          </p:nvSpPr>
          <p:spPr>
            <a:xfrm>
              <a:off x="385200" y="1777313"/>
              <a:ext cx="15650" cy="13300"/>
            </a:xfrm>
            <a:custGeom>
              <a:rect b="b" l="l" r="r" t="t"/>
              <a:pathLst>
                <a:path extrusionOk="0" h="532" w="626">
                  <a:moveTo>
                    <a:pt x="323" y="1"/>
                  </a:moveTo>
                  <a:cubicBezTo>
                    <a:pt x="0" y="39"/>
                    <a:pt x="0" y="494"/>
                    <a:pt x="323" y="532"/>
                  </a:cubicBezTo>
                  <a:cubicBezTo>
                    <a:pt x="626" y="494"/>
                    <a:pt x="626" y="39"/>
                    <a:pt x="32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 name="Google Shape;480;p8"/>
            <p:cNvSpPr/>
            <p:nvPr/>
          </p:nvSpPr>
          <p:spPr>
            <a:xfrm>
              <a:off x="399875" y="1703388"/>
              <a:ext cx="16150" cy="11875"/>
            </a:xfrm>
            <a:custGeom>
              <a:rect b="b" l="l" r="r" t="t"/>
              <a:pathLst>
                <a:path extrusionOk="0" h="475" w="646">
                  <a:moveTo>
                    <a:pt x="323" y="1"/>
                  </a:moveTo>
                  <a:cubicBezTo>
                    <a:pt x="1" y="1"/>
                    <a:pt x="1" y="474"/>
                    <a:pt x="323" y="474"/>
                  </a:cubicBezTo>
                  <a:cubicBezTo>
                    <a:pt x="646" y="474"/>
                    <a:pt x="646" y="1"/>
                    <a:pt x="32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 name="Google Shape;481;p8"/>
            <p:cNvSpPr/>
            <p:nvPr/>
          </p:nvSpPr>
          <p:spPr>
            <a:xfrm>
              <a:off x="354400" y="1709538"/>
              <a:ext cx="17550" cy="14250"/>
            </a:xfrm>
            <a:custGeom>
              <a:rect b="b" l="l" r="r" t="t"/>
              <a:pathLst>
                <a:path extrusionOk="0" h="570" w="702">
                  <a:moveTo>
                    <a:pt x="341" y="1"/>
                  </a:moveTo>
                  <a:cubicBezTo>
                    <a:pt x="0" y="20"/>
                    <a:pt x="0" y="532"/>
                    <a:pt x="341" y="570"/>
                  </a:cubicBezTo>
                  <a:cubicBezTo>
                    <a:pt x="702" y="532"/>
                    <a:pt x="702" y="20"/>
                    <a:pt x="34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 name="Google Shape;482;p8"/>
            <p:cNvSpPr/>
            <p:nvPr/>
          </p:nvSpPr>
          <p:spPr>
            <a:xfrm>
              <a:off x="338275" y="1701963"/>
              <a:ext cx="19450" cy="14250"/>
            </a:xfrm>
            <a:custGeom>
              <a:rect b="b" l="l" r="r" t="t"/>
              <a:pathLst>
                <a:path extrusionOk="0" h="570" w="778">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 name="Google Shape;483;p8"/>
            <p:cNvSpPr/>
            <p:nvPr/>
          </p:nvSpPr>
          <p:spPr>
            <a:xfrm>
              <a:off x="388050" y="1631363"/>
              <a:ext cx="17550" cy="13750"/>
            </a:xfrm>
            <a:custGeom>
              <a:rect b="b" l="l" r="r" t="t"/>
              <a:pathLst>
                <a:path extrusionOk="0" h="550" w="702">
                  <a:moveTo>
                    <a:pt x="360" y="0"/>
                  </a:moveTo>
                  <a:cubicBezTo>
                    <a:pt x="0" y="0"/>
                    <a:pt x="0" y="550"/>
                    <a:pt x="360" y="550"/>
                  </a:cubicBezTo>
                  <a:cubicBezTo>
                    <a:pt x="701" y="550"/>
                    <a:pt x="701" y="0"/>
                    <a:pt x="360"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 name="Google Shape;484;p8"/>
            <p:cNvSpPr/>
            <p:nvPr/>
          </p:nvSpPr>
          <p:spPr>
            <a:xfrm>
              <a:off x="297525" y="1637988"/>
              <a:ext cx="18975" cy="14725"/>
            </a:xfrm>
            <a:custGeom>
              <a:rect b="b" l="l" r="r" t="t"/>
              <a:pathLst>
                <a:path extrusionOk="0" h="589" w="759">
                  <a:moveTo>
                    <a:pt x="379" y="0"/>
                  </a:moveTo>
                  <a:cubicBezTo>
                    <a:pt x="0" y="0"/>
                    <a:pt x="0" y="588"/>
                    <a:pt x="379" y="588"/>
                  </a:cubicBezTo>
                  <a:cubicBezTo>
                    <a:pt x="759" y="588"/>
                    <a:pt x="759" y="0"/>
                    <a:pt x="379"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 name="Google Shape;485;p8"/>
            <p:cNvSpPr/>
            <p:nvPr/>
          </p:nvSpPr>
          <p:spPr>
            <a:xfrm>
              <a:off x="356275" y="1585363"/>
              <a:ext cx="20875" cy="15675"/>
            </a:xfrm>
            <a:custGeom>
              <a:rect b="b" l="l" r="r" t="t"/>
              <a:pathLst>
                <a:path extrusionOk="0" h="627" w="835">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 name="Google Shape;486;p8"/>
            <p:cNvSpPr/>
            <p:nvPr/>
          </p:nvSpPr>
          <p:spPr>
            <a:xfrm>
              <a:off x="311750" y="1588238"/>
              <a:ext cx="12800" cy="9500"/>
            </a:xfrm>
            <a:custGeom>
              <a:rect b="b" l="l" r="r" t="t"/>
              <a:pathLst>
                <a:path extrusionOk="0" h="380" w="512">
                  <a:moveTo>
                    <a:pt x="265" y="0"/>
                  </a:moveTo>
                  <a:cubicBezTo>
                    <a:pt x="0" y="0"/>
                    <a:pt x="0" y="379"/>
                    <a:pt x="265" y="379"/>
                  </a:cubicBezTo>
                  <a:cubicBezTo>
                    <a:pt x="512" y="379"/>
                    <a:pt x="512" y="0"/>
                    <a:pt x="265"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 name="Google Shape;487;p8"/>
            <p:cNvSpPr/>
            <p:nvPr/>
          </p:nvSpPr>
          <p:spPr>
            <a:xfrm>
              <a:off x="285675" y="1574488"/>
              <a:ext cx="20400" cy="15175"/>
            </a:xfrm>
            <a:custGeom>
              <a:rect b="b" l="l" r="r" t="t"/>
              <a:pathLst>
                <a:path extrusionOk="0" h="607" w="816">
                  <a:moveTo>
                    <a:pt x="398" y="0"/>
                  </a:moveTo>
                  <a:cubicBezTo>
                    <a:pt x="0" y="0"/>
                    <a:pt x="0" y="607"/>
                    <a:pt x="398" y="607"/>
                  </a:cubicBezTo>
                  <a:cubicBezTo>
                    <a:pt x="816" y="607"/>
                    <a:pt x="816" y="0"/>
                    <a:pt x="398"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 name="Google Shape;488;p8"/>
            <p:cNvSpPr/>
            <p:nvPr/>
          </p:nvSpPr>
          <p:spPr>
            <a:xfrm>
              <a:off x="354400" y="1551263"/>
              <a:ext cx="9975" cy="8550"/>
            </a:xfrm>
            <a:custGeom>
              <a:rect b="b" l="l" r="r" t="t"/>
              <a:pathLst>
                <a:path extrusionOk="0" h="342" w="399">
                  <a:moveTo>
                    <a:pt x="209" y="0"/>
                  </a:moveTo>
                  <a:cubicBezTo>
                    <a:pt x="0" y="38"/>
                    <a:pt x="0" y="323"/>
                    <a:pt x="209" y="342"/>
                  </a:cubicBezTo>
                  <a:cubicBezTo>
                    <a:pt x="398" y="323"/>
                    <a:pt x="398" y="38"/>
                    <a:pt x="209"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 name="Google Shape;489;p8"/>
            <p:cNvSpPr/>
            <p:nvPr/>
          </p:nvSpPr>
          <p:spPr>
            <a:xfrm>
              <a:off x="337800" y="1527563"/>
              <a:ext cx="13300" cy="11400"/>
            </a:xfrm>
            <a:custGeom>
              <a:rect b="b" l="l" r="r" t="t"/>
              <a:pathLst>
                <a:path extrusionOk="0" h="456" w="532">
                  <a:moveTo>
                    <a:pt x="266" y="1"/>
                  </a:moveTo>
                  <a:cubicBezTo>
                    <a:pt x="1" y="38"/>
                    <a:pt x="1" y="418"/>
                    <a:pt x="266" y="455"/>
                  </a:cubicBezTo>
                  <a:cubicBezTo>
                    <a:pt x="531" y="418"/>
                    <a:pt x="531" y="38"/>
                    <a:pt x="266"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 name="Google Shape;490;p8"/>
            <p:cNvSpPr/>
            <p:nvPr/>
          </p:nvSpPr>
          <p:spPr>
            <a:xfrm>
              <a:off x="272875" y="1700063"/>
              <a:ext cx="23250" cy="18050"/>
            </a:xfrm>
            <a:custGeom>
              <a:rect b="b" l="l" r="r" t="t"/>
              <a:pathLst>
                <a:path extrusionOk="0" h="722" w="930">
                  <a:moveTo>
                    <a:pt x="474" y="1"/>
                  </a:moveTo>
                  <a:cubicBezTo>
                    <a:pt x="0" y="1"/>
                    <a:pt x="0" y="721"/>
                    <a:pt x="474" y="721"/>
                  </a:cubicBezTo>
                  <a:cubicBezTo>
                    <a:pt x="929" y="721"/>
                    <a:pt x="929" y="1"/>
                    <a:pt x="474"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 name="Google Shape;491;p8"/>
            <p:cNvSpPr/>
            <p:nvPr/>
          </p:nvSpPr>
          <p:spPr>
            <a:xfrm>
              <a:off x="507000" y="1726138"/>
              <a:ext cx="3800" cy="3350"/>
            </a:xfrm>
            <a:custGeom>
              <a:rect b="b" l="l" r="r" t="t"/>
              <a:pathLst>
                <a:path extrusionOk="0" h="134" w="152">
                  <a:moveTo>
                    <a:pt x="76" y="0"/>
                  </a:moveTo>
                  <a:cubicBezTo>
                    <a:pt x="0" y="0"/>
                    <a:pt x="0" y="114"/>
                    <a:pt x="76" y="133"/>
                  </a:cubicBezTo>
                  <a:cubicBezTo>
                    <a:pt x="152" y="114"/>
                    <a:pt x="152" y="0"/>
                    <a:pt x="7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 name="Google Shape;492;p8"/>
            <p:cNvSpPr/>
            <p:nvPr/>
          </p:nvSpPr>
          <p:spPr>
            <a:xfrm>
              <a:off x="485200" y="1780638"/>
              <a:ext cx="18025" cy="13775"/>
            </a:xfrm>
            <a:custGeom>
              <a:rect b="b" l="l" r="r" t="t"/>
              <a:pathLst>
                <a:path extrusionOk="0" h="551" w="721">
                  <a:moveTo>
                    <a:pt x="360" y="1"/>
                  </a:moveTo>
                  <a:cubicBezTo>
                    <a:pt x="0" y="1"/>
                    <a:pt x="0" y="550"/>
                    <a:pt x="360" y="550"/>
                  </a:cubicBezTo>
                  <a:cubicBezTo>
                    <a:pt x="721" y="550"/>
                    <a:pt x="721" y="1"/>
                    <a:pt x="360"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 name="Google Shape;493;p8"/>
            <p:cNvSpPr/>
            <p:nvPr/>
          </p:nvSpPr>
          <p:spPr>
            <a:xfrm>
              <a:off x="502250" y="1829463"/>
              <a:ext cx="9500" cy="6175"/>
            </a:xfrm>
            <a:custGeom>
              <a:rect b="b" l="l" r="r" t="t"/>
              <a:pathLst>
                <a:path extrusionOk="0" h="247" w="38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 name="Google Shape;494;p8"/>
            <p:cNvSpPr/>
            <p:nvPr/>
          </p:nvSpPr>
          <p:spPr>
            <a:xfrm>
              <a:off x="504150" y="1867838"/>
              <a:ext cx="24675" cy="18975"/>
            </a:xfrm>
            <a:custGeom>
              <a:rect b="b" l="l" r="r" t="t"/>
              <a:pathLst>
                <a:path extrusionOk="0" h="759" w="987">
                  <a:moveTo>
                    <a:pt x="493" y="1"/>
                  </a:moveTo>
                  <a:cubicBezTo>
                    <a:pt x="1" y="1"/>
                    <a:pt x="1" y="759"/>
                    <a:pt x="493" y="759"/>
                  </a:cubicBezTo>
                  <a:cubicBezTo>
                    <a:pt x="986" y="759"/>
                    <a:pt x="986" y="1"/>
                    <a:pt x="49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 name="Google Shape;495;p8"/>
            <p:cNvSpPr/>
            <p:nvPr/>
          </p:nvSpPr>
          <p:spPr>
            <a:xfrm>
              <a:off x="360075" y="1880163"/>
              <a:ext cx="20875" cy="17075"/>
            </a:xfrm>
            <a:custGeom>
              <a:rect b="b" l="l" r="r" t="t"/>
              <a:pathLst>
                <a:path extrusionOk="0" h="683" w="835">
                  <a:moveTo>
                    <a:pt x="418" y="0"/>
                  </a:moveTo>
                  <a:cubicBezTo>
                    <a:pt x="1" y="38"/>
                    <a:pt x="1" y="645"/>
                    <a:pt x="418" y="683"/>
                  </a:cubicBezTo>
                  <a:cubicBezTo>
                    <a:pt x="835" y="645"/>
                    <a:pt x="835" y="38"/>
                    <a:pt x="418"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 name="Google Shape;496;p8"/>
            <p:cNvSpPr/>
            <p:nvPr/>
          </p:nvSpPr>
          <p:spPr>
            <a:xfrm>
              <a:off x="319325" y="1860263"/>
              <a:ext cx="16125" cy="12350"/>
            </a:xfrm>
            <a:custGeom>
              <a:rect b="b" l="l" r="r" t="t"/>
              <a:pathLst>
                <a:path extrusionOk="0" h="494" w="645">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 name="Google Shape;497;p8"/>
            <p:cNvSpPr/>
            <p:nvPr/>
          </p:nvSpPr>
          <p:spPr>
            <a:xfrm>
              <a:off x="325475" y="1808138"/>
              <a:ext cx="15675" cy="11850"/>
            </a:xfrm>
            <a:custGeom>
              <a:rect b="b" l="l" r="r" t="t"/>
              <a:pathLst>
                <a:path extrusionOk="0" h="474" w="627">
                  <a:moveTo>
                    <a:pt x="304" y="0"/>
                  </a:moveTo>
                  <a:cubicBezTo>
                    <a:pt x="1" y="0"/>
                    <a:pt x="1" y="474"/>
                    <a:pt x="304" y="474"/>
                  </a:cubicBezTo>
                  <a:cubicBezTo>
                    <a:pt x="626" y="474"/>
                    <a:pt x="626" y="0"/>
                    <a:pt x="30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 name="Google Shape;498;p8"/>
            <p:cNvSpPr/>
            <p:nvPr/>
          </p:nvSpPr>
          <p:spPr>
            <a:xfrm>
              <a:off x="298950" y="1787738"/>
              <a:ext cx="8550" cy="7150"/>
            </a:xfrm>
            <a:custGeom>
              <a:rect b="b" l="l" r="r" t="t"/>
              <a:pathLst>
                <a:path extrusionOk="0" h="286" w="342">
                  <a:moveTo>
                    <a:pt x="171" y="1"/>
                  </a:moveTo>
                  <a:cubicBezTo>
                    <a:pt x="0" y="20"/>
                    <a:pt x="0" y="266"/>
                    <a:pt x="171" y="285"/>
                  </a:cubicBezTo>
                  <a:cubicBezTo>
                    <a:pt x="341" y="266"/>
                    <a:pt x="341" y="20"/>
                    <a:pt x="17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 name="Google Shape;499;p8"/>
            <p:cNvSpPr/>
            <p:nvPr/>
          </p:nvSpPr>
          <p:spPr>
            <a:xfrm>
              <a:off x="445850" y="1622338"/>
              <a:ext cx="21825" cy="16625"/>
            </a:xfrm>
            <a:custGeom>
              <a:rect b="b" l="l" r="r" t="t"/>
              <a:pathLst>
                <a:path extrusionOk="0" h="665" w="873">
                  <a:moveTo>
                    <a:pt x="437" y="1"/>
                  </a:moveTo>
                  <a:cubicBezTo>
                    <a:pt x="1" y="1"/>
                    <a:pt x="1" y="664"/>
                    <a:pt x="437" y="664"/>
                  </a:cubicBezTo>
                  <a:cubicBezTo>
                    <a:pt x="873" y="664"/>
                    <a:pt x="873" y="1"/>
                    <a:pt x="437"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 name="Google Shape;500;p8"/>
            <p:cNvSpPr/>
            <p:nvPr/>
          </p:nvSpPr>
          <p:spPr>
            <a:xfrm>
              <a:off x="418850" y="1542263"/>
              <a:ext cx="23250" cy="18975"/>
            </a:xfrm>
            <a:custGeom>
              <a:rect b="b" l="l" r="r" t="t"/>
              <a:pathLst>
                <a:path extrusionOk="0" h="759" w="930">
                  <a:moveTo>
                    <a:pt x="474" y="0"/>
                  </a:moveTo>
                  <a:cubicBezTo>
                    <a:pt x="0" y="38"/>
                    <a:pt x="0" y="721"/>
                    <a:pt x="474" y="758"/>
                  </a:cubicBezTo>
                  <a:cubicBezTo>
                    <a:pt x="929" y="721"/>
                    <a:pt x="929" y="38"/>
                    <a:pt x="47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01" name="Google Shape;501;p8"/>
          <p:cNvGrpSpPr/>
          <p:nvPr/>
        </p:nvGrpSpPr>
        <p:grpSpPr>
          <a:xfrm rot="-987768">
            <a:off x="7751817" y="-266278"/>
            <a:ext cx="1344359" cy="1995308"/>
            <a:chOff x="272875" y="1527563"/>
            <a:chExt cx="255950" cy="455000"/>
          </a:xfrm>
        </p:grpSpPr>
        <p:sp>
          <p:nvSpPr>
            <p:cNvPr id="502" name="Google Shape;502;p8"/>
            <p:cNvSpPr/>
            <p:nvPr/>
          </p:nvSpPr>
          <p:spPr>
            <a:xfrm>
              <a:off x="471925" y="1963988"/>
              <a:ext cx="26575" cy="18575"/>
            </a:xfrm>
            <a:custGeom>
              <a:rect b="b" l="l" r="r" t="t"/>
              <a:pathLst>
                <a:path extrusionOk="0" h="743" w="1063">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 name="Google Shape;503;p8"/>
            <p:cNvSpPr/>
            <p:nvPr/>
          </p:nvSpPr>
          <p:spPr>
            <a:xfrm>
              <a:off x="366725" y="1787738"/>
              <a:ext cx="29875" cy="22300"/>
            </a:xfrm>
            <a:custGeom>
              <a:rect b="b" l="l" r="r" t="t"/>
              <a:pathLst>
                <a:path extrusionOk="0" h="892" w="1195">
                  <a:moveTo>
                    <a:pt x="607" y="1"/>
                  </a:moveTo>
                  <a:cubicBezTo>
                    <a:pt x="0" y="1"/>
                    <a:pt x="0" y="892"/>
                    <a:pt x="607" y="892"/>
                  </a:cubicBezTo>
                  <a:cubicBezTo>
                    <a:pt x="1194" y="892"/>
                    <a:pt x="1194" y="1"/>
                    <a:pt x="607"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 name="Google Shape;504;p8"/>
            <p:cNvSpPr/>
            <p:nvPr/>
          </p:nvSpPr>
          <p:spPr>
            <a:xfrm>
              <a:off x="380450" y="1835613"/>
              <a:ext cx="9975" cy="8550"/>
            </a:xfrm>
            <a:custGeom>
              <a:rect b="b" l="l" r="r" t="t"/>
              <a:pathLst>
                <a:path extrusionOk="0" h="342" w="399">
                  <a:moveTo>
                    <a:pt x="209" y="1"/>
                  </a:moveTo>
                  <a:cubicBezTo>
                    <a:pt x="1" y="38"/>
                    <a:pt x="1" y="323"/>
                    <a:pt x="209" y="342"/>
                  </a:cubicBezTo>
                  <a:cubicBezTo>
                    <a:pt x="399" y="323"/>
                    <a:pt x="399" y="38"/>
                    <a:pt x="209"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 name="Google Shape;505;p8"/>
            <p:cNvSpPr/>
            <p:nvPr/>
          </p:nvSpPr>
          <p:spPr>
            <a:xfrm>
              <a:off x="416475" y="1837513"/>
              <a:ext cx="5700" cy="4750"/>
            </a:xfrm>
            <a:custGeom>
              <a:rect b="b" l="l" r="r" t="t"/>
              <a:pathLst>
                <a:path extrusionOk="0" h="190" w="228">
                  <a:moveTo>
                    <a:pt x="114" y="0"/>
                  </a:moveTo>
                  <a:cubicBezTo>
                    <a:pt x="0" y="19"/>
                    <a:pt x="0" y="171"/>
                    <a:pt x="114" y="190"/>
                  </a:cubicBezTo>
                  <a:cubicBezTo>
                    <a:pt x="228" y="171"/>
                    <a:pt x="228" y="19"/>
                    <a:pt x="11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 name="Google Shape;506;p8"/>
            <p:cNvSpPr/>
            <p:nvPr/>
          </p:nvSpPr>
          <p:spPr>
            <a:xfrm>
              <a:off x="415525" y="1877788"/>
              <a:ext cx="7600" cy="10675"/>
            </a:xfrm>
            <a:custGeom>
              <a:rect b="b" l="l" r="r" t="t"/>
              <a:pathLst>
                <a:path extrusionOk="0" h="427" w="304">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 name="Google Shape;507;p8"/>
            <p:cNvSpPr/>
            <p:nvPr/>
          </p:nvSpPr>
          <p:spPr>
            <a:xfrm>
              <a:off x="432600" y="1937038"/>
              <a:ext cx="10450" cy="8075"/>
            </a:xfrm>
            <a:custGeom>
              <a:rect b="b" l="l" r="r" t="t"/>
              <a:pathLst>
                <a:path extrusionOk="0" h="323" w="418">
                  <a:moveTo>
                    <a:pt x="209" y="0"/>
                  </a:moveTo>
                  <a:cubicBezTo>
                    <a:pt x="0" y="0"/>
                    <a:pt x="0" y="323"/>
                    <a:pt x="209" y="323"/>
                  </a:cubicBezTo>
                  <a:cubicBezTo>
                    <a:pt x="417" y="323"/>
                    <a:pt x="417" y="0"/>
                    <a:pt x="209"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 name="Google Shape;508;p8"/>
            <p:cNvSpPr/>
            <p:nvPr/>
          </p:nvSpPr>
          <p:spPr>
            <a:xfrm>
              <a:off x="452025" y="1974938"/>
              <a:ext cx="9500" cy="7150"/>
            </a:xfrm>
            <a:custGeom>
              <a:rect b="b" l="l" r="r" t="t"/>
              <a:pathLst>
                <a:path extrusionOk="0" h="286" w="380">
                  <a:moveTo>
                    <a:pt x="190" y="1"/>
                  </a:moveTo>
                  <a:cubicBezTo>
                    <a:pt x="0" y="1"/>
                    <a:pt x="0" y="285"/>
                    <a:pt x="190" y="285"/>
                  </a:cubicBezTo>
                  <a:cubicBezTo>
                    <a:pt x="379" y="285"/>
                    <a:pt x="379" y="1"/>
                    <a:pt x="190"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 name="Google Shape;509;p8"/>
            <p:cNvSpPr/>
            <p:nvPr/>
          </p:nvSpPr>
          <p:spPr>
            <a:xfrm>
              <a:off x="472875" y="1918538"/>
              <a:ext cx="19925" cy="15200"/>
            </a:xfrm>
            <a:custGeom>
              <a:rect b="b" l="l" r="r" t="t"/>
              <a:pathLst>
                <a:path extrusionOk="0" h="608" w="797">
                  <a:moveTo>
                    <a:pt x="398" y="1"/>
                  </a:moveTo>
                  <a:cubicBezTo>
                    <a:pt x="0" y="1"/>
                    <a:pt x="0" y="608"/>
                    <a:pt x="398" y="608"/>
                  </a:cubicBezTo>
                  <a:cubicBezTo>
                    <a:pt x="797" y="608"/>
                    <a:pt x="797" y="1"/>
                    <a:pt x="398"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 name="Google Shape;510;p8"/>
            <p:cNvSpPr/>
            <p:nvPr/>
          </p:nvSpPr>
          <p:spPr>
            <a:xfrm>
              <a:off x="444900" y="1890113"/>
              <a:ext cx="16150" cy="11875"/>
            </a:xfrm>
            <a:custGeom>
              <a:rect b="b" l="l" r="r" t="t"/>
              <a:pathLst>
                <a:path extrusionOk="0" h="475" w="646">
                  <a:moveTo>
                    <a:pt x="323" y="1"/>
                  </a:moveTo>
                  <a:cubicBezTo>
                    <a:pt x="1" y="1"/>
                    <a:pt x="1" y="475"/>
                    <a:pt x="323" y="475"/>
                  </a:cubicBezTo>
                  <a:cubicBezTo>
                    <a:pt x="645" y="475"/>
                    <a:pt x="645" y="1"/>
                    <a:pt x="32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 name="Google Shape;511;p8"/>
            <p:cNvSpPr/>
            <p:nvPr/>
          </p:nvSpPr>
          <p:spPr>
            <a:xfrm>
              <a:off x="398475" y="1905288"/>
              <a:ext cx="11875" cy="11400"/>
            </a:xfrm>
            <a:custGeom>
              <a:rect b="b" l="l" r="r" t="t"/>
              <a:pathLst>
                <a:path extrusionOk="0" h="456" w="475">
                  <a:moveTo>
                    <a:pt x="228" y="0"/>
                  </a:moveTo>
                  <a:cubicBezTo>
                    <a:pt x="0" y="57"/>
                    <a:pt x="0" y="398"/>
                    <a:pt x="228" y="455"/>
                  </a:cubicBezTo>
                  <a:cubicBezTo>
                    <a:pt x="474" y="398"/>
                    <a:pt x="474" y="57"/>
                    <a:pt x="228"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 name="Google Shape;512;p8"/>
            <p:cNvSpPr/>
            <p:nvPr/>
          </p:nvSpPr>
          <p:spPr>
            <a:xfrm>
              <a:off x="454400" y="1849363"/>
              <a:ext cx="11850" cy="11400"/>
            </a:xfrm>
            <a:custGeom>
              <a:rect b="b" l="l" r="r" t="t"/>
              <a:pathLst>
                <a:path extrusionOk="0" h="456" w="474">
                  <a:moveTo>
                    <a:pt x="246" y="0"/>
                  </a:moveTo>
                  <a:cubicBezTo>
                    <a:pt x="0" y="57"/>
                    <a:pt x="0" y="398"/>
                    <a:pt x="246" y="455"/>
                  </a:cubicBezTo>
                  <a:cubicBezTo>
                    <a:pt x="474" y="398"/>
                    <a:pt x="474" y="57"/>
                    <a:pt x="24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 name="Google Shape;513;p8"/>
            <p:cNvSpPr/>
            <p:nvPr/>
          </p:nvSpPr>
          <p:spPr>
            <a:xfrm>
              <a:off x="428800" y="1830863"/>
              <a:ext cx="14725" cy="11400"/>
            </a:xfrm>
            <a:custGeom>
              <a:rect b="b" l="l" r="r" t="t"/>
              <a:pathLst>
                <a:path extrusionOk="0" h="456" w="589">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 name="Google Shape;514;p8"/>
            <p:cNvSpPr/>
            <p:nvPr/>
          </p:nvSpPr>
          <p:spPr>
            <a:xfrm>
              <a:off x="440175" y="1765463"/>
              <a:ext cx="18025" cy="14725"/>
            </a:xfrm>
            <a:custGeom>
              <a:rect b="b" l="l" r="r" t="t"/>
              <a:pathLst>
                <a:path extrusionOk="0" h="589" w="721">
                  <a:moveTo>
                    <a:pt x="361" y="1"/>
                  </a:moveTo>
                  <a:cubicBezTo>
                    <a:pt x="0" y="20"/>
                    <a:pt x="0" y="551"/>
                    <a:pt x="361" y="589"/>
                  </a:cubicBezTo>
                  <a:cubicBezTo>
                    <a:pt x="721" y="551"/>
                    <a:pt x="721" y="20"/>
                    <a:pt x="36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 name="Google Shape;515;p8"/>
            <p:cNvSpPr/>
            <p:nvPr/>
          </p:nvSpPr>
          <p:spPr>
            <a:xfrm>
              <a:off x="385200" y="1777313"/>
              <a:ext cx="15650" cy="13300"/>
            </a:xfrm>
            <a:custGeom>
              <a:rect b="b" l="l" r="r" t="t"/>
              <a:pathLst>
                <a:path extrusionOk="0" h="532" w="626">
                  <a:moveTo>
                    <a:pt x="323" y="1"/>
                  </a:moveTo>
                  <a:cubicBezTo>
                    <a:pt x="0" y="39"/>
                    <a:pt x="0" y="494"/>
                    <a:pt x="323" y="532"/>
                  </a:cubicBezTo>
                  <a:cubicBezTo>
                    <a:pt x="626" y="494"/>
                    <a:pt x="626" y="39"/>
                    <a:pt x="32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 name="Google Shape;516;p8"/>
            <p:cNvSpPr/>
            <p:nvPr/>
          </p:nvSpPr>
          <p:spPr>
            <a:xfrm>
              <a:off x="399875" y="1703388"/>
              <a:ext cx="16150" cy="11875"/>
            </a:xfrm>
            <a:custGeom>
              <a:rect b="b" l="l" r="r" t="t"/>
              <a:pathLst>
                <a:path extrusionOk="0" h="475" w="646">
                  <a:moveTo>
                    <a:pt x="323" y="1"/>
                  </a:moveTo>
                  <a:cubicBezTo>
                    <a:pt x="1" y="1"/>
                    <a:pt x="1" y="474"/>
                    <a:pt x="323" y="474"/>
                  </a:cubicBezTo>
                  <a:cubicBezTo>
                    <a:pt x="646" y="474"/>
                    <a:pt x="646" y="1"/>
                    <a:pt x="32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 name="Google Shape;517;p8"/>
            <p:cNvSpPr/>
            <p:nvPr/>
          </p:nvSpPr>
          <p:spPr>
            <a:xfrm>
              <a:off x="354400" y="1709538"/>
              <a:ext cx="17550" cy="14250"/>
            </a:xfrm>
            <a:custGeom>
              <a:rect b="b" l="l" r="r" t="t"/>
              <a:pathLst>
                <a:path extrusionOk="0" h="570" w="702">
                  <a:moveTo>
                    <a:pt x="341" y="1"/>
                  </a:moveTo>
                  <a:cubicBezTo>
                    <a:pt x="0" y="20"/>
                    <a:pt x="0" y="532"/>
                    <a:pt x="341" y="570"/>
                  </a:cubicBezTo>
                  <a:cubicBezTo>
                    <a:pt x="702" y="532"/>
                    <a:pt x="702" y="20"/>
                    <a:pt x="34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 name="Google Shape;518;p8"/>
            <p:cNvSpPr/>
            <p:nvPr/>
          </p:nvSpPr>
          <p:spPr>
            <a:xfrm>
              <a:off x="338275" y="1701963"/>
              <a:ext cx="19450" cy="14250"/>
            </a:xfrm>
            <a:custGeom>
              <a:rect b="b" l="l" r="r" t="t"/>
              <a:pathLst>
                <a:path extrusionOk="0" h="570" w="778">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 name="Google Shape;519;p8"/>
            <p:cNvSpPr/>
            <p:nvPr/>
          </p:nvSpPr>
          <p:spPr>
            <a:xfrm>
              <a:off x="388050" y="1631363"/>
              <a:ext cx="17550" cy="13750"/>
            </a:xfrm>
            <a:custGeom>
              <a:rect b="b" l="l" r="r" t="t"/>
              <a:pathLst>
                <a:path extrusionOk="0" h="550" w="702">
                  <a:moveTo>
                    <a:pt x="360" y="0"/>
                  </a:moveTo>
                  <a:cubicBezTo>
                    <a:pt x="0" y="0"/>
                    <a:pt x="0" y="550"/>
                    <a:pt x="360" y="550"/>
                  </a:cubicBezTo>
                  <a:cubicBezTo>
                    <a:pt x="701" y="550"/>
                    <a:pt x="701" y="0"/>
                    <a:pt x="360"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 name="Google Shape;520;p8"/>
            <p:cNvSpPr/>
            <p:nvPr/>
          </p:nvSpPr>
          <p:spPr>
            <a:xfrm>
              <a:off x="297525" y="1637988"/>
              <a:ext cx="18975" cy="14725"/>
            </a:xfrm>
            <a:custGeom>
              <a:rect b="b" l="l" r="r" t="t"/>
              <a:pathLst>
                <a:path extrusionOk="0" h="589" w="759">
                  <a:moveTo>
                    <a:pt x="379" y="0"/>
                  </a:moveTo>
                  <a:cubicBezTo>
                    <a:pt x="0" y="0"/>
                    <a:pt x="0" y="588"/>
                    <a:pt x="379" y="588"/>
                  </a:cubicBezTo>
                  <a:cubicBezTo>
                    <a:pt x="759" y="588"/>
                    <a:pt x="759" y="0"/>
                    <a:pt x="379"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 name="Google Shape;521;p8"/>
            <p:cNvSpPr/>
            <p:nvPr/>
          </p:nvSpPr>
          <p:spPr>
            <a:xfrm>
              <a:off x="356275" y="1585363"/>
              <a:ext cx="20875" cy="15675"/>
            </a:xfrm>
            <a:custGeom>
              <a:rect b="b" l="l" r="r" t="t"/>
              <a:pathLst>
                <a:path extrusionOk="0" h="627" w="835">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 name="Google Shape;522;p8"/>
            <p:cNvSpPr/>
            <p:nvPr/>
          </p:nvSpPr>
          <p:spPr>
            <a:xfrm>
              <a:off x="311750" y="1588238"/>
              <a:ext cx="12800" cy="9500"/>
            </a:xfrm>
            <a:custGeom>
              <a:rect b="b" l="l" r="r" t="t"/>
              <a:pathLst>
                <a:path extrusionOk="0" h="380" w="512">
                  <a:moveTo>
                    <a:pt x="265" y="0"/>
                  </a:moveTo>
                  <a:cubicBezTo>
                    <a:pt x="0" y="0"/>
                    <a:pt x="0" y="379"/>
                    <a:pt x="265" y="379"/>
                  </a:cubicBezTo>
                  <a:cubicBezTo>
                    <a:pt x="512" y="379"/>
                    <a:pt x="512" y="0"/>
                    <a:pt x="265"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 name="Google Shape;523;p8"/>
            <p:cNvSpPr/>
            <p:nvPr/>
          </p:nvSpPr>
          <p:spPr>
            <a:xfrm>
              <a:off x="285675" y="1574488"/>
              <a:ext cx="20400" cy="15175"/>
            </a:xfrm>
            <a:custGeom>
              <a:rect b="b" l="l" r="r" t="t"/>
              <a:pathLst>
                <a:path extrusionOk="0" h="607" w="816">
                  <a:moveTo>
                    <a:pt x="398" y="0"/>
                  </a:moveTo>
                  <a:cubicBezTo>
                    <a:pt x="0" y="0"/>
                    <a:pt x="0" y="607"/>
                    <a:pt x="398" y="607"/>
                  </a:cubicBezTo>
                  <a:cubicBezTo>
                    <a:pt x="816" y="607"/>
                    <a:pt x="816" y="0"/>
                    <a:pt x="398"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 name="Google Shape;524;p8"/>
            <p:cNvSpPr/>
            <p:nvPr/>
          </p:nvSpPr>
          <p:spPr>
            <a:xfrm>
              <a:off x="354400" y="1551263"/>
              <a:ext cx="9975" cy="8550"/>
            </a:xfrm>
            <a:custGeom>
              <a:rect b="b" l="l" r="r" t="t"/>
              <a:pathLst>
                <a:path extrusionOk="0" h="342" w="399">
                  <a:moveTo>
                    <a:pt x="209" y="0"/>
                  </a:moveTo>
                  <a:cubicBezTo>
                    <a:pt x="0" y="38"/>
                    <a:pt x="0" y="323"/>
                    <a:pt x="209" y="342"/>
                  </a:cubicBezTo>
                  <a:cubicBezTo>
                    <a:pt x="398" y="323"/>
                    <a:pt x="398" y="38"/>
                    <a:pt x="209"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 name="Google Shape;525;p8"/>
            <p:cNvSpPr/>
            <p:nvPr/>
          </p:nvSpPr>
          <p:spPr>
            <a:xfrm>
              <a:off x="337800" y="1527563"/>
              <a:ext cx="13300" cy="11400"/>
            </a:xfrm>
            <a:custGeom>
              <a:rect b="b" l="l" r="r" t="t"/>
              <a:pathLst>
                <a:path extrusionOk="0" h="456" w="532">
                  <a:moveTo>
                    <a:pt x="266" y="1"/>
                  </a:moveTo>
                  <a:cubicBezTo>
                    <a:pt x="1" y="38"/>
                    <a:pt x="1" y="418"/>
                    <a:pt x="266" y="455"/>
                  </a:cubicBezTo>
                  <a:cubicBezTo>
                    <a:pt x="531" y="418"/>
                    <a:pt x="531" y="38"/>
                    <a:pt x="266"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 name="Google Shape;526;p8"/>
            <p:cNvSpPr/>
            <p:nvPr/>
          </p:nvSpPr>
          <p:spPr>
            <a:xfrm>
              <a:off x="272875" y="1700063"/>
              <a:ext cx="23250" cy="18050"/>
            </a:xfrm>
            <a:custGeom>
              <a:rect b="b" l="l" r="r" t="t"/>
              <a:pathLst>
                <a:path extrusionOk="0" h="722" w="930">
                  <a:moveTo>
                    <a:pt x="474" y="1"/>
                  </a:moveTo>
                  <a:cubicBezTo>
                    <a:pt x="0" y="1"/>
                    <a:pt x="0" y="721"/>
                    <a:pt x="474" y="721"/>
                  </a:cubicBezTo>
                  <a:cubicBezTo>
                    <a:pt x="929" y="721"/>
                    <a:pt x="929" y="1"/>
                    <a:pt x="474"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 name="Google Shape;527;p8"/>
            <p:cNvSpPr/>
            <p:nvPr/>
          </p:nvSpPr>
          <p:spPr>
            <a:xfrm>
              <a:off x="507000" y="1726138"/>
              <a:ext cx="3800" cy="3350"/>
            </a:xfrm>
            <a:custGeom>
              <a:rect b="b" l="l" r="r" t="t"/>
              <a:pathLst>
                <a:path extrusionOk="0" h="134" w="152">
                  <a:moveTo>
                    <a:pt x="76" y="0"/>
                  </a:moveTo>
                  <a:cubicBezTo>
                    <a:pt x="0" y="0"/>
                    <a:pt x="0" y="114"/>
                    <a:pt x="76" y="133"/>
                  </a:cubicBezTo>
                  <a:cubicBezTo>
                    <a:pt x="152" y="114"/>
                    <a:pt x="152" y="0"/>
                    <a:pt x="7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 name="Google Shape;528;p8"/>
            <p:cNvSpPr/>
            <p:nvPr/>
          </p:nvSpPr>
          <p:spPr>
            <a:xfrm>
              <a:off x="485200" y="1780638"/>
              <a:ext cx="18025" cy="13775"/>
            </a:xfrm>
            <a:custGeom>
              <a:rect b="b" l="l" r="r" t="t"/>
              <a:pathLst>
                <a:path extrusionOk="0" h="551" w="721">
                  <a:moveTo>
                    <a:pt x="360" y="1"/>
                  </a:moveTo>
                  <a:cubicBezTo>
                    <a:pt x="0" y="1"/>
                    <a:pt x="0" y="550"/>
                    <a:pt x="360" y="550"/>
                  </a:cubicBezTo>
                  <a:cubicBezTo>
                    <a:pt x="721" y="550"/>
                    <a:pt x="721" y="1"/>
                    <a:pt x="360"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 name="Google Shape;529;p8"/>
            <p:cNvSpPr/>
            <p:nvPr/>
          </p:nvSpPr>
          <p:spPr>
            <a:xfrm>
              <a:off x="502250" y="1829463"/>
              <a:ext cx="9500" cy="6175"/>
            </a:xfrm>
            <a:custGeom>
              <a:rect b="b" l="l" r="r" t="t"/>
              <a:pathLst>
                <a:path extrusionOk="0" h="247" w="38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 name="Google Shape;530;p8"/>
            <p:cNvSpPr/>
            <p:nvPr/>
          </p:nvSpPr>
          <p:spPr>
            <a:xfrm>
              <a:off x="504150" y="1867838"/>
              <a:ext cx="24675" cy="18975"/>
            </a:xfrm>
            <a:custGeom>
              <a:rect b="b" l="l" r="r" t="t"/>
              <a:pathLst>
                <a:path extrusionOk="0" h="759" w="987">
                  <a:moveTo>
                    <a:pt x="493" y="1"/>
                  </a:moveTo>
                  <a:cubicBezTo>
                    <a:pt x="1" y="1"/>
                    <a:pt x="1" y="759"/>
                    <a:pt x="493" y="759"/>
                  </a:cubicBezTo>
                  <a:cubicBezTo>
                    <a:pt x="986" y="759"/>
                    <a:pt x="986" y="1"/>
                    <a:pt x="49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 name="Google Shape;531;p8"/>
            <p:cNvSpPr/>
            <p:nvPr/>
          </p:nvSpPr>
          <p:spPr>
            <a:xfrm>
              <a:off x="360075" y="1880163"/>
              <a:ext cx="20875" cy="17075"/>
            </a:xfrm>
            <a:custGeom>
              <a:rect b="b" l="l" r="r" t="t"/>
              <a:pathLst>
                <a:path extrusionOk="0" h="683" w="835">
                  <a:moveTo>
                    <a:pt x="418" y="0"/>
                  </a:moveTo>
                  <a:cubicBezTo>
                    <a:pt x="1" y="38"/>
                    <a:pt x="1" y="645"/>
                    <a:pt x="418" y="683"/>
                  </a:cubicBezTo>
                  <a:cubicBezTo>
                    <a:pt x="835" y="645"/>
                    <a:pt x="835" y="38"/>
                    <a:pt x="418"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 name="Google Shape;532;p8"/>
            <p:cNvSpPr/>
            <p:nvPr/>
          </p:nvSpPr>
          <p:spPr>
            <a:xfrm>
              <a:off x="319325" y="1860263"/>
              <a:ext cx="16125" cy="12350"/>
            </a:xfrm>
            <a:custGeom>
              <a:rect b="b" l="l" r="r" t="t"/>
              <a:pathLst>
                <a:path extrusionOk="0" h="494" w="645">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 name="Google Shape;533;p8"/>
            <p:cNvSpPr/>
            <p:nvPr/>
          </p:nvSpPr>
          <p:spPr>
            <a:xfrm>
              <a:off x="325475" y="1808138"/>
              <a:ext cx="15675" cy="11850"/>
            </a:xfrm>
            <a:custGeom>
              <a:rect b="b" l="l" r="r" t="t"/>
              <a:pathLst>
                <a:path extrusionOk="0" h="474" w="627">
                  <a:moveTo>
                    <a:pt x="304" y="0"/>
                  </a:moveTo>
                  <a:cubicBezTo>
                    <a:pt x="1" y="0"/>
                    <a:pt x="1" y="474"/>
                    <a:pt x="304" y="474"/>
                  </a:cubicBezTo>
                  <a:cubicBezTo>
                    <a:pt x="626" y="474"/>
                    <a:pt x="626" y="0"/>
                    <a:pt x="30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 name="Google Shape;534;p8"/>
            <p:cNvSpPr/>
            <p:nvPr/>
          </p:nvSpPr>
          <p:spPr>
            <a:xfrm>
              <a:off x="298950" y="1787738"/>
              <a:ext cx="8550" cy="7150"/>
            </a:xfrm>
            <a:custGeom>
              <a:rect b="b" l="l" r="r" t="t"/>
              <a:pathLst>
                <a:path extrusionOk="0" h="286" w="342">
                  <a:moveTo>
                    <a:pt x="171" y="1"/>
                  </a:moveTo>
                  <a:cubicBezTo>
                    <a:pt x="0" y="20"/>
                    <a:pt x="0" y="266"/>
                    <a:pt x="171" y="285"/>
                  </a:cubicBezTo>
                  <a:cubicBezTo>
                    <a:pt x="341" y="266"/>
                    <a:pt x="341" y="20"/>
                    <a:pt x="17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 name="Google Shape;535;p8"/>
            <p:cNvSpPr/>
            <p:nvPr/>
          </p:nvSpPr>
          <p:spPr>
            <a:xfrm>
              <a:off x="445850" y="1622338"/>
              <a:ext cx="21825" cy="16625"/>
            </a:xfrm>
            <a:custGeom>
              <a:rect b="b" l="l" r="r" t="t"/>
              <a:pathLst>
                <a:path extrusionOk="0" h="665" w="873">
                  <a:moveTo>
                    <a:pt x="437" y="1"/>
                  </a:moveTo>
                  <a:cubicBezTo>
                    <a:pt x="1" y="1"/>
                    <a:pt x="1" y="664"/>
                    <a:pt x="437" y="664"/>
                  </a:cubicBezTo>
                  <a:cubicBezTo>
                    <a:pt x="873" y="664"/>
                    <a:pt x="873" y="1"/>
                    <a:pt x="437"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 name="Google Shape;536;p8"/>
            <p:cNvSpPr/>
            <p:nvPr/>
          </p:nvSpPr>
          <p:spPr>
            <a:xfrm>
              <a:off x="418850" y="1542263"/>
              <a:ext cx="23250" cy="18975"/>
            </a:xfrm>
            <a:custGeom>
              <a:rect b="b" l="l" r="r" t="t"/>
              <a:pathLst>
                <a:path extrusionOk="0" h="759" w="930">
                  <a:moveTo>
                    <a:pt x="474" y="0"/>
                  </a:moveTo>
                  <a:cubicBezTo>
                    <a:pt x="0" y="38"/>
                    <a:pt x="0" y="721"/>
                    <a:pt x="474" y="758"/>
                  </a:cubicBezTo>
                  <a:cubicBezTo>
                    <a:pt x="929" y="721"/>
                    <a:pt x="929" y="38"/>
                    <a:pt x="47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537" name="Google Shape;537;p8"/>
          <p:cNvPicPr preferRelativeResize="0"/>
          <p:nvPr/>
        </p:nvPicPr>
        <p:blipFill>
          <a:blip r:embed="rId6">
            <a:alphaModFix amt="62000"/>
          </a:blip>
          <a:stretch>
            <a:fillRect/>
          </a:stretch>
        </p:blipFill>
        <p:spPr>
          <a:xfrm rot="5400000">
            <a:off x="1054424" y="-334421"/>
            <a:ext cx="4474637" cy="5143502"/>
          </a:xfrm>
          <a:prstGeom prst="rect">
            <a:avLst/>
          </a:prstGeom>
          <a:noFill/>
          <a:ln>
            <a:noFill/>
          </a:ln>
        </p:spPr>
      </p:pic>
      <p:sp>
        <p:nvSpPr>
          <p:cNvPr id="538" name="Google Shape;538;p8"/>
          <p:cNvSpPr txBox="1"/>
          <p:nvPr>
            <p:ph type="title"/>
          </p:nvPr>
        </p:nvSpPr>
        <p:spPr>
          <a:xfrm>
            <a:off x="1388100" y="1307100"/>
            <a:ext cx="6367800" cy="2529300"/>
          </a:xfrm>
          <a:prstGeom prst="rect">
            <a:avLst/>
          </a:prstGeom>
        </p:spPr>
        <p:txBody>
          <a:bodyPr anchorCtr="0" anchor="ctr" bIns="91425" lIns="91425" spcFirstLastPara="1" rIns="91425" wrap="square" tIns="91425">
            <a:noAutofit/>
          </a:bodyPr>
          <a:lstStyle>
            <a:lvl1pPr lvl="0" algn="ctr">
              <a:spcBef>
                <a:spcPts val="0"/>
              </a:spcBef>
              <a:spcAft>
                <a:spcPts val="0"/>
              </a:spcAft>
              <a:buSzPts val="4800"/>
              <a:buNone/>
              <a:defRPr sz="6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539" name="Google Shape;539;p8"/>
          <p:cNvSpPr/>
          <p:nvPr/>
        </p:nvSpPr>
        <p:spPr>
          <a:xfrm flipH="1" rot="231922">
            <a:off x="-1189243" y="-3465582"/>
            <a:ext cx="4623938" cy="7256951"/>
          </a:xfrm>
          <a:custGeom>
            <a:rect b="b" l="l" r="r" t="t"/>
            <a:pathLst>
              <a:path extrusionOk="0" h="94461" w="55812">
                <a:moveTo>
                  <a:pt x="36054" y="83719"/>
                </a:moveTo>
                <a:cubicBezTo>
                  <a:pt x="36059" y="85810"/>
                  <a:pt x="36230" y="87883"/>
                  <a:pt x="36585" y="89937"/>
                </a:cubicBezTo>
                <a:cubicBezTo>
                  <a:pt x="36680" y="90449"/>
                  <a:pt x="36775" y="90942"/>
                  <a:pt x="36888" y="91454"/>
                </a:cubicBezTo>
                <a:cubicBezTo>
                  <a:pt x="36926" y="91719"/>
                  <a:pt x="37002" y="91984"/>
                  <a:pt x="37059" y="92250"/>
                </a:cubicBezTo>
                <a:cubicBezTo>
                  <a:pt x="37097" y="92439"/>
                  <a:pt x="37305" y="92856"/>
                  <a:pt x="37211" y="93046"/>
                </a:cubicBezTo>
                <a:cubicBezTo>
                  <a:pt x="37154" y="93160"/>
                  <a:pt x="36831" y="93255"/>
                  <a:pt x="36718" y="93311"/>
                </a:cubicBezTo>
                <a:cubicBezTo>
                  <a:pt x="36509" y="93425"/>
                  <a:pt x="36282" y="93539"/>
                  <a:pt x="36035" y="93634"/>
                </a:cubicBezTo>
                <a:cubicBezTo>
                  <a:pt x="35599" y="93804"/>
                  <a:pt x="35144" y="93937"/>
                  <a:pt x="34689" y="93994"/>
                </a:cubicBezTo>
                <a:cubicBezTo>
                  <a:pt x="34597" y="94004"/>
                  <a:pt x="34505" y="94009"/>
                  <a:pt x="34414" y="94009"/>
                </a:cubicBezTo>
                <a:cubicBezTo>
                  <a:pt x="33623" y="94009"/>
                  <a:pt x="32889" y="93638"/>
                  <a:pt x="32566" y="92856"/>
                </a:cubicBezTo>
                <a:cubicBezTo>
                  <a:pt x="32244" y="92041"/>
                  <a:pt x="32471" y="91093"/>
                  <a:pt x="32756" y="90297"/>
                </a:cubicBezTo>
                <a:cubicBezTo>
                  <a:pt x="33362" y="88572"/>
                  <a:pt x="34234" y="86923"/>
                  <a:pt x="35125" y="85331"/>
                </a:cubicBezTo>
                <a:cubicBezTo>
                  <a:pt x="35426" y="84788"/>
                  <a:pt x="35736" y="84251"/>
                  <a:pt x="36054" y="83719"/>
                </a:cubicBezTo>
                <a:close/>
                <a:moveTo>
                  <a:pt x="43850" y="72899"/>
                </a:moveTo>
                <a:cubicBezTo>
                  <a:pt x="43926" y="74041"/>
                  <a:pt x="43988" y="75183"/>
                  <a:pt x="44035" y="76326"/>
                </a:cubicBezTo>
                <a:cubicBezTo>
                  <a:pt x="44111" y="78487"/>
                  <a:pt x="44149" y="80629"/>
                  <a:pt x="44130" y="82790"/>
                </a:cubicBezTo>
                <a:cubicBezTo>
                  <a:pt x="44111" y="83871"/>
                  <a:pt x="44092" y="84970"/>
                  <a:pt x="44054" y="86051"/>
                </a:cubicBezTo>
                <a:cubicBezTo>
                  <a:pt x="44016" y="87037"/>
                  <a:pt x="44092" y="88117"/>
                  <a:pt x="43864" y="89065"/>
                </a:cubicBezTo>
                <a:cubicBezTo>
                  <a:pt x="43789" y="89463"/>
                  <a:pt x="43599" y="89823"/>
                  <a:pt x="43334" y="90127"/>
                </a:cubicBezTo>
                <a:cubicBezTo>
                  <a:pt x="43194" y="90249"/>
                  <a:pt x="43052" y="90301"/>
                  <a:pt x="42914" y="90301"/>
                </a:cubicBezTo>
                <a:cubicBezTo>
                  <a:pt x="42585" y="90301"/>
                  <a:pt x="42287" y="90001"/>
                  <a:pt x="42139" y="89653"/>
                </a:cubicBezTo>
                <a:cubicBezTo>
                  <a:pt x="41874" y="88970"/>
                  <a:pt x="41760" y="88193"/>
                  <a:pt x="41609" y="87473"/>
                </a:cubicBezTo>
                <a:cubicBezTo>
                  <a:pt x="41324" y="86165"/>
                  <a:pt x="41021" y="84724"/>
                  <a:pt x="40149" y="83643"/>
                </a:cubicBezTo>
                <a:cubicBezTo>
                  <a:pt x="39770" y="83169"/>
                  <a:pt x="39277" y="82809"/>
                  <a:pt x="38708" y="82582"/>
                </a:cubicBezTo>
                <a:cubicBezTo>
                  <a:pt x="38695" y="82577"/>
                  <a:pt x="38683" y="82574"/>
                  <a:pt x="38671" y="82574"/>
                </a:cubicBezTo>
                <a:cubicBezTo>
                  <a:pt x="38594" y="82574"/>
                  <a:pt x="38540" y="82668"/>
                  <a:pt x="38557" y="82733"/>
                </a:cubicBezTo>
                <a:cubicBezTo>
                  <a:pt x="38917" y="84667"/>
                  <a:pt x="39277" y="86601"/>
                  <a:pt x="39618" y="88534"/>
                </a:cubicBezTo>
                <a:lnTo>
                  <a:pt x="40149" y="91397"/>
                </a:lnTo>
                <a:cubicBezTo>
                  <a:pt x="40263" y="92136"/>
                  <a:pt x="40452" y="92875"/>
                  <a:pt x="40187" y="93596"/>
                </a:cubicBezTo>
                <a:cubicBezTo>
                  <a:pt x="40092" y="93861"/>
                  <a:pt x="39921" y="94183"/>
                  <a:pt x="39618" y="94240"/>
                </a:cubicBezTo>
                <a:cubicBezTo>
                  <a:pt x="39604" y="94243"/>
                  <a:pt x="39590" y="94244"/>
                  <a:pt x="39576" y="94244"/>
                </a:cubicBezTo>
                <a:cubicBezTo>
                  <a:pt x="39294" y="94244"/>
                  <a:pt x="39081" y="93717"/>
                  <a:pt x="38955" y="93482"/>
                </a:cubicBezTo>
                <a:cubicBezTo>
                  <a:pt x="38670" y="92856"/>
                  <a:pt x="38462" y="92193"/>
                  <a:pt x="38348" y="91511"/>
                </a:cubicBezTo>
                <a:cubicBezTo>
                  <a:pt x="38083" y="90146"/>
                  <a:pt x="38045" y="88762"/>
                  <a:pt x="37855" y="87397"/>
                </a:cubicBezTo>
                <a:cubicBezTo>
                  <a:pt x="37647" y="85994"/>
                  <a:pt x="37230" y="84610"/>
                  <a:pt x="36244" y="83549"/>
                </a:cubicBezTo>
                <a:cubicBezTo>
                  <a:pt x="36227" y="83526"/>
                  <a:pt x="36203" y="83515"/>
                  <a:pt x="36178" y="83514"/>
                </a:cubicBezTo>
                <a:lnTo>
                  <a:pt x="36178" y="83514"/>
                </a:lnTo>
                <a:cubicBezTo>
                  <a:pt x="38436" y="79777"/>
                  <a:pt x="41102" y="76305"/>
                  <a:pt x="43850" y="72899"/>
                </a:cubicBezTo>
                <a:close/>
                <a:moveTo>
                  <a:pt x="124" y="0"/>
                </a:moveTo>
                <a:cubicBezTo>
                  <a:pt x="60" y="0"/>
                  <a:pt x="1" y="49"/>
                  <a:pt x="36" y="119"/>
                </a:cubicBezTo>
                <a:lnTo>
                  <a:pt x="17" y="119"/>
                </a:lnTo>
                <a:cubicBezTo>
                  <a:pt x="2955" y="8498"/>
                  <a:pt x="5989" y="16839"/>
                  <a:pt x="9135" y="25123"/>
                </a:cubicBezTo>
                <a:cubicBezTo>
                  <a:pt x="9894" y="27152"/>
                  <a:pt x="10671" y="29180"/>
                  <a:pt x="11467" y="31208"/>
                </a:cubicBezTo>
                <a:cubicBezTo>
                  <a:pt x="12168" y="33028"/>
                  <a:pt x="12794" y="34905"/>
                  <a:pt x="13647" y="36649"/>
                </a:cubicBezTo>
                <a:cubicBezTo>
                  <a:pt x="14292" y="37976"/>
                  <a:pt x="15221" y="39246"/>
                  <a:pt x="16623" y="39796"/>
                </a:cubicBezTo>
                <a:cubicBezTo>
                  <a:pt x="17283" y="40054"/>
                  <a:pt x="17979" y="40142"/>
                  <a:pt x="18690" y="40142"/>
                </a:cubicBezTo>
                <a:cubicBezTo>
                  <a:pt x="19959" y="40142"/>
                  <a:pt x="21272" y="39862"/>
                  <a:pt x="22500" y="39777"/>
                </a:cubicBezTo>
                <a:cubicBezTo>
                  <a:pt x="23246" y="39726"/>
                  <a:pt x="23995" y="39701"/>
                  <a:pt x="24747" y="39701"/>
                </a:cubicBezTo>
                <a:cubicBezTo>
                  <a:pt x="26249" y="39701"/>
                  <a:pt x="27757" y="39802"/>
                  <a:pt x="29249" y="40004"/>
                </a:cubicBezTo>
                <a:cubicBezTo>
                  <a:pt x="31106" y="40270"/>
                  <a:pt x="33021" y="40668"/>
                  <a:pt x="34727" y="41502"/>
                </a:cubicBezTo>
                <a:cubicBezTo>
                  <a:pt x="36433" y="42317"/>
                  <a:pt x="37836" y="43682"/>
                  <a:pt x="38708" y="45350"/>
                </a:cubicBezTo>
                <a:cubicBezTo>
                  <a:pt x="39580" y="46981"/>
                  <a:pt x="40054" y="48782"/>
                  <a:pt x="40471" y="50545"/>
                </a:cubicBezTo>
                <a:cubicBezTo>
                  <a:pt x="42179" y="57664"/>
                  <a:pt x="43282" y="64918"/>
                  <a:pt x="43803" y="72216"/>
                </a:cubicBezTo>
                <a:lnTo>
                  <a:pt x="43803" y="72216"/>
                </a:lnTo>
                <a:cubicBezTo>
                  <a:pt x="43494" y="72599"/>
                  <a:pt x="43186" y="72983"/>
                  <a:pt x="42879" y="73369"/>
                </a:cubicBezTo>
                <a:cubicBezTo>
                  <a:pt x="40831" y="75966"/>
                  <a:pt x="38822" y="78601"/>
                  <a:pt x="37021" y="81387"/>
                </a:cubicBezTo>
                <a:cubicBezTo>
                  <a:pt x="35277" y="84098"/>
                  <a:pt x="33571" y="87018"/>
                  <a:pt x="32471" y="90070"/>
                </a:cubicBezTo>
                <a:cubicBezTo>
                  <a:pt x="31997" y="91359"/>
                  <a:pt x="31770" y="93198"/>
                  <a:pt x="33154" y="94013"/>
                </a:cubicBezTo>
                <a:cubicBezTo>
                  <a:pt x="33534" y="94235"/>
                  <a:pt x="33946" y="94326"/>
                  <a:pt x="34367" y="94326"/>
                </a:cubicBezTo>
                <a:cubicBezTo>
                  <a:pt x="35456" y="94326"/>
                  <a:pt x="36609" y="93717"/>
                  <a:pt x="37457" y="93198"/>
                </a:cubicBezTo>
                <a:cubicBezTo>
                  <a:pt x="37514" y="93160"/>
                  <a:pt x="37533" y="93103"/>
                  <a:pt x="37514" y="93046"/>
                </a:cubicBezTo>
                <a:cubicBezTo>
                  <a:pt x="36725" y="90076"/>
                  <a:pt x="36309" y="87016"/>
                  <a:pt x="36300" y="83937"/>
                </a:cubicBezTo>
                <a:lnTo>
                  <a:pt x="36300" y="83937"/>
                </a:lnTo>
                <a:cubicBezTo>
                  <a:pt x="38208" y="86250"/>
                  <a:pt x="37579" y="89653"/>
                  <a:pt x="38348" y="92383"/>
                </a:cubicBezTo>
                <a:cubicBezTo>
                  <a:pt x="38500" y="93065"/>
                  <a:pt x="38803" y="93710"/>
                  <a:pt x="39201" y="94297"/>
                </a:cubicBezTo>
                <a:cubicBezTo>
                  <a:pt x="39289" y="94413"/>
                  <a:pt x="39407" y="94460"/>
                  <a:pt x="39532" y="94460"/>
                </a:cubicBezTo>
                <a:cubicBezTo>
                  <a:pt x="39756" y="94460"/>
                  <a:pt x="40003" y="94309"/>
                  <a:pt x="40149" y="94127"/>
                </a:cubicBezTo>
                <a:cubicBezTo>
                  <a:pt x="40490" y="93728"/>
                  <a:pt x="40566" y="93103"/>
                  <a:pt x="40547" y="92591"/>
                </a:cubicBezTo>
                <a:cubicBezTo>
                  <a:pt x="40509" y="91681"/>
                  <a:pt x="40244" y="90752"/>
                  <a:pt x="40092" y="89861"/>
                </a:cubicBezTo>
                <a:cubicBezTo>
                  <a:pt x="39670" y="87551"/>
                  <a:pt x="39266" y="85241"/>
                  <a:pt x="38846" y="82914"/>
                </a:cubicBezTo>
                <a:lnTo>
                  <a:pt x="38846" y="82914"/>
                </a:lnTo>
                <a:cubicBezTo>
                  <a:pt x="40217" y="83575"/>
                  <a:pt x="40753" y="85091"/>
                  <a:pt x="41116" y="86487"/>
                </a:cubicBezTo>
                <a:cubicBezTo>
                  <a:pt x="41305" y="87245"/>
                  <a:pt x="41438" y="88022"/>
                  <a:pt x="41628" y="88781"/>
                </a:cubicBezTo>
                <a:cubicBezTo>
                  <a:pt x="41760" y="89349"/>
                  <a:pt x="41874" y="90146"/>
                  <a:pt x="42443" y="90468"/>
                </a:cubicBezTo>
                <a:cubicBezTo>
                  <a:pt x="42589" y="90550"/>
                  <a:pt x="42735" y="90587"/>
                  <a:pt x="42876" y="90587"/>
                </a:cubicBezTo>
                <a:cubicBezTo>
                  <a:pt x="43193" y="90587"/>
                  <a:pt x="43484" y="90402"/>
                  <a:pt x="43694" y="90127"/>
                </a:cubicBezTo>
                <a:cubicBezTo>
                  <a:pt x="44168" y="89539"/>
                  <a:pt x="44225" y="88781"/>
                  <a:pt x="44263" y="88060"/>
                </a:cubicBezTo>
                <a:cubicBezTo>
                  <a:pt x="44376" y="85842"/>
                  <a:pt x="44433" y="83624"/>
                  <a:pt x="44433" y="81425"/>
                </a:cubicBezTo>
                <a:cubicBezTo>
                  <a:pt x="44433" y="78462"/>
                  <a:pt x="44333" y="75502"/>
                  <a:pt x="44134" y="72549"/>
                </a:cubicBezTo>
                <a:lnTo>
                  <a:pt x="44134" y="72549"/>
                </a:lnTo>
                <a:cubicBezTo>
                  <a:pt x="45525" y="70831"/>
                  <a:pt x="46934" y="69129"/>
                  <a:pt x="48319" y="67416"/>
                </a:cubicBezTo>
                <a:cubicBezTo>
                  <a:pt x="50916" y="64213"/>
                  <a:pt x="53457" y="60952"/>
                  <a:pt x="55694" y="57464"/>
                </a:cubicBezTo>
                <a:cubicBezTo>
                  <a:pt x="55812" y="57293"/>
                  <a:pt x="55657" y="57122"/>
                  <a:pt x="55493" y="57122"/>
                </a:cubicBezTo>
                <a:cubicBezTo>
                  <a:pt x="55421" y="57122"/>
                  <a:pt x="55348" y="57155"/>
                  <a:pt x="55295" y="57236"/>
                </a:cubicBezTo>
                <a:cubicBezTo>
                  <a:pt x="51966" y="62402"/>
                  <a:pt x="47953" y="67087"/>
                  <a:pt x="44086" y="71866"/>
                </a:cubicBezTo>
                <a:lnTo>
                  <a:pt x="44086" y="71866"/>
                </a:lnTo>
                <a:cubicBezTo>
                  <a:pt x="43682" y="66321"/>
                  <a:pt x="42926" y="60806"/>
                  <a:pt x="41817" y="55360"/>
                </a:cubicBezTo>
                <a:cubicBezTo>
                  <a:pt x="41400" y="53255"/>
                  <a:pt x="40945" y="51132"/>
                  <a:pt x="40376" y="49066"/>
                </a:cubicBezTo>
                <a:cubicBezTo>
                  <a:pt x="39921" y="47379"/>
                  <a:pt x="39315" y="45673"/>
                  <a:pt x="38310" y="44213"/>
                </a:cubicBezTo>
                <a:cubicBezTo>
                  <a:pt x="36130" y="41104"/>
                  <a:pt x="32301" y="40175"/>
                  <a:pt x="28737" y="39739"/>
                </a:cubicBezTo>
                <a:cubicBezTo>
                  <a:pt x="27406" y="39567"/>
                  <a:pt x="26076" y="39485"/>
                  <a:pt x="24745" y="39485"/>
                </a:cubicBezTo>
                <a:cubicBezTo>
                  <a:pt x="23877" y="39485"/>
                  <a:pt x="23008" y="39520"/>
                  <a:pt x="22140" y="39587"/>
                </a:cubicBezTo>
                <a:cubicBezTo>
                  <a:pt x="21041" y="39680"/>
                  <a:pt x="19854" y="39911"/>
                  <a:pt x="18707" y="39911"/>
                </a:cubicBezTo>
                <a:cubicBezTo>
                  <a:pt x="17736" y="39911"/>
                  <a:pt x="16794" y="39745"/>
                  <a:pt x="15960" y="39189"/>
                </a:cubicBezTo>
                <a:cubicBezTo>
                  <a:pt x="14519" y="38204"/>
                  <a:pt x="13780" y="36479"/>
                  <a:pt x="13173" y="34924"/>
                </a:cubicBezTo>
                <a:cubicBezTo>
                  <a:pt x="12339" y="32820"/>
                  <a:pt x="11543" y="30735"/>
                  <a:pt x="10728" y="28630"/>
                </a:cubicBezTo>
                <a:cubicBezTo>
                  <a:pt x="7505" y="20194"/>
                  <a:pt x="4377" y="11721"/>
                  <a:pt x="1344" y="3228"/>
                </a:cubicBezTo>
                <a:cubicBezTo>
                  <a:pt x="965" y="2166"/>
                  <a:pt x="586" y="1124"/>
                  <a:pt x="226" y="62"/>
                </a:cubicBezTo>
                <a:cubicBezTo>
                  <a:pt x="204" y="19"/>
                  <a:pt x="163" y="0"/>
                  <a:pt x="124" y="0"/>
                </a:cubicBezTo>
                <a:close/>
              </a:path>
            </a:pathLst>
          </a:custGeom>
          <a:solidFill>
            <a:srgbClr val="1C5F6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540" name="Shape 540"/>
        <p:cNvGrpSpPr/>
        <p:nvPr/>
      </p:nvGrpSpPr>
      <p:grpSpPr>
        <a:xfrm>
          <a:off x="0" y="0"/>
          <a:ext cx="0" cy="0"/>
          <a:chOff x="0" y="0"/>
          <a:chExt cx="0" cy="0"/>
        </a:xfrm>
      </p:grpSpPr>
      <p:sp>
        <p:nvSpPr>
          <p:cNvPr id="541" name="Google Shape;541;p9"/>
          <p:cNvSpPr txBox="1"/>
          <p:nvPr>
            <p:ph idx="1" type="subTitle"/>
          </p:nvPr>
        </p:nvSpPr>
        <p:spPr>
          <a:xfrm flipH="1">
            <a:off x="5047900" y="2607067"/>
            <a:ext cx="3367800" cy="1063200"/>
          </a:xfrm>
          <a:prstGeom prst="rect">
            <a:avLst/>
          </a:prstGeom>
        </p:spPr>
        <p:txBody>
          <a:bodyPr anchorCtr="0" anchor="ctr" bIns="91425" lIns="91425" spcFirstLastPara="1" rIns="91425" wrap="square" tIns="91425">
            <a:noAutofit/>
          </a:bodyPr>
          <a:lstStyle>
            <a:lvl1pPr lvl="0" rtl="0" algn="r">
              <a:lnSpc>
                <a:spcPct val="100000"/>
              </a:lnSpc>
              <a:spcBef>
                <a:spcPts val="0"/>
              </a:spcBef>
              <a:spcAft>
                <a:spcPts val="0"/>
              </a:spcAft>
              <a:buSzPts val="1400"/>
              <a:buNone/>
              <a:defRPr sz="1600"/>
            </a:lvl1pPr>
            <a:lvl2pPr lvl="1" rtl="0" algn="r">
              <a:lnSpc>
                <a:spcPct val="100000"/>
              </a:lnSpc>
              <a:spcBef>
                <a:spcPts val="0"/>
              </a:spcBef>
              <a:spcAft>
                <a:spcPts val="0"/>
              </a:spcAft>
              <a:buSzPts val="1400"/>
              <a:buNone/>
              <a:defRPr/>
            </a:lvl2pPr>
            <a:lvl3pPr lvl="2" rtl="0" algn="r">
              <a:lnSpc>
                <a:spcPct val="100000"/>
              </a:lnSpc>
              <a:spcBef>
                <a:spcPts val="0"/>
              </a:spcBef>
              <a:spcAft>
                <a:spcPts val="0"/>
              </a:spcAft>
              <a:buSzPts val="1400"/>
              <a:buNone/>
              <a:defRPr/>
            </a:lvl3pPr>
            <a:lvl4pPr lvl="3" rtl="0" algn="r">
              <a:lnSpc>
                <a:spcPct val="100000"/>
              </a:lnSpc>
              <a:spcBef>
                <a:spcPts val="0"/>
              </a:spcBef>
              <a:spcAft>
                <a:spcPts val="0"/>
              </a:spcAft>
              <a:buSzPts val="1400"/>
              <a:buNone/>
              <a:defRPr/>
            </a:lvl4pPr>
            <a:lvl5pPr lvl="4" rtl="0" algn="r">
              <a:lnSpc>
                <a:spcPct val="100000"/>
              </a:lnSpc>
              <a:spcBef>
                <a:spcPts val="0"/>
              </a:spcBef>
              <a:spcAft>
                <a:spcPts val="0"/>
              </a:spcAft>
              <a:buSzPts val="1400"/>
              <a:buNone/>
              <a:defRPr/>
            </a:lvl5pPr>
            <a:lvl6pPr lvl="5" rtl="0" algn="r">
              <a:lnSpc>
                <a:spcPct val="100000"/>
              </a:lnSpc>
              <a:spcBef>
                <a:spcPts val="0"/>
              </a:spcBef>
              <a:spcAft>
                <a:spcPts val="0"/>
              </a:spcAft>
              <a:buSzPts val="1400"/>
              <a:buNone/>
              <a:defRPr/>
            </a:lvl6pPr>
            <a:lvl7pPr lvl="6" rtl="0" algn="r">
              <a:lnSpc>
                <a:spcPct val="100000"/>
              </a:lnSpc>
              <a:spcBef>
                <a:spcPts val="0"/>
              </a:spcBef>
              <a:spcAft>
                <a:spcPts val="0"/>
              </a:spcAft>
              <a:buSzPts val="1400"/>
              <a:buNone/>
              <a:defRPr/>
            </a:lvl7pPr>
            <a:lvl8pPr lvl="7" rtl="0" algn="r">
              <a:lnSpc>
                <a:spcPct val="100000"/>
              </a:lnSpc>
              <a:spcBef>
                <a:spcPts val="0"/>
              </a:spcBef>
              <a:spcAft>
                <a:spcPts val="0"/>
              </a:spcAft>
              <a:buSzPts val="1400"/>
              <a:buNone/>
              <a:defRPr/>
            </a:lvl8pPr>
            <a:lvl9pPr lvl="8" rtl="0" algn="r">
              <a:lnSpc>
                <a:spcPct val="100000"/>
              </a:lnSpc>
              <a:spcBef>
                <a:spcPts val="0"/>
              </a:spcBef>
              <a:spcAft>
                <a:spcPts val="0"/>
              </a:spcAft>
              <a:buSzPts val="1400"/>
              <a:buNone/>
              <a:defRPr/>
            </a:lvl9pPr>
          </a:lstStyle>
          <a:p/>
        </p:txBody>
      </p:sp>
      <p:sp>
        <p:nvSpPr>
          <p:cNvPr id="542" name="Google Shape;542;p9"/>
          <p:cNvSpPr txBox="1"/>
          <p:nvPr>
            <p:ph type="ctrTitle"/>
          </p:nvPr>
        </p:nvSpPr>
        <p:spPr>
          <a:xfrm flipH="1">
            <a:off x="4571900" y="1697799"/>
            <a:ext cx="3860400" cy="934200"/>
          </a:xfrm>
          <a:prstGeom prst="rect">
            <a:avLst/>
          </a:prstGeom>
        </p:spPr>
        <p:txBody>
          <a:bodyPr anchorCtr="0" anchor="ctr" bIns="91425" lIns="91425" spcFirstLastPara="1" rIns="91425" wrap="square" tIns="91425">
            <a:noAutofit/>
          </a:bodyPr>
          <a:lstStyle>
            <a:lvl1pPr lvl="0" rtl="0" algn="r">
              <a:spcBef>
                <a:spcPts val="0"/>
              </a:spcBef>
              <a:spcAft>
                <a:spcPts val="0"/>
              </a:spcAft>
              <a:buSzPts val="3000"/>
              <a:buNone/>
              <a:defRPr/>
            </a:lvl1pPr>
            <a:lvl2pPr lvl="1" rtl="0">
              <a:spcBef>
                <a:spcPts val="0"/>
              </a:spcBef>
              <a:spcAft>
                <a:spcPts val="0"/>
              </a:spcAft>
              <a:buSzPts val="1600"/>
              <a:buNone/>
              <a:defRPr sz="1600"/>
            </a:lvl2pPr>
            <a:lvl3pPr lvl="2" rtl="0">
              <a:spcBef>
                <a:spcPts val="0"/>
              </a:spcBef>
              <a:spcAft>
                <a:spcPts val="0"/>
              </a:spcAft>
              <a:buSzPts val="1600"/>
              <a:buNone/>
              <a:defRPr sz="1600"/>
            </a:lvl3pPr>
            <a:lvl4pPr lvl="3" rtl="0">
              <a:spcBef>
                <a:spcPts val="0"/>
              </a:spcBef>
              <a:spcAft>
                <a:spcPts val="0"/>
              </a:spcAft>
              <a:buSzPts val="1600"/>
              <a:buNone/>
              <a:defRPr sz="1600"/>
            </a:lvl4pPr>
            <a:lvl5pPr lvl="4" rtl="0">
              <a:spcBef>
                <a:spcPts val="0"/>
              </a:spcBef>
              <a:spcAft>
                <a:spcPts val="0"/>
              </a:spcAft>
              <a:buSzPts val="1600"/>
              <a:buNone/>
              <a:defRPr sz="1600"/>
            </a:lvl5pPr>
            <a:lvl6pPr lvl="5" rtl="0">
              <a:spcBef>
                <a:spcPts val="0"/>
              </a:spcBef>
              <a:spcAft>
                <a:spcPts val="0"/>
              </a:spcAft>
              <a:buSzPts val="1600"/>
              <a:buNone/>
              <a:defRPr sz="1600"/>
            </a:lvl6pPr>
            <a:lvl7pPr lvl="6" rtl="0">
              <a:spcBef>
                <a:spcPts val="0"/>
              </a:spcBef>
              <a:spcAft>
                <a:spcPts val="0"/>
              </a:spcAft>
              <a:buSzPts val="1600"/>
              <a:buNone/>
              <a:defRPr sz="1600"/>
            </a:lvl7pPr>
            <a:lvl8pPr lvl="7" rtl="0">
              <a:spcBef>
                <a:spcPts val="0"/>
              </a:spcBef>
              <a:spcAft>
                <a:spcPts val="0"/>
              </a:spcAft>
              <a:buSzPts val="1600"/>
              <a:buNone/>
              <a:defRPr sz="1600"/>
            </a:lvl8pPr>
            <a:lvl9pPr lvl="8" rtl="0">
              <a:spcBef>
                <a:spcPts val="0"/>
              </a:spcBef>
              <a:spcAft>
                <a:spcPts val="0"/>
              </a:spcAft>
              <a:buSzPts val="1600"/>
              <a:buNone/>
              <a:defRPr sz="1600"/>
            </a:lvl9pPr>
          </a:lstStyle>
          <a:p/>
        </p:txBody>
      </p:sp>
      <p:pic>
        <p:nvPicPr>
          <p:cNvPr id="543" name="Google Shape;543;p9"/>
          <p:cNvPicPr preferRelativeResize="0"/>
          <p:nvPr/>
        </p:nvPicPr>
        <p:blipFill>
          <a:blip r:embed="rId2">
            <a:alphaModFix amt="82000"/>
          </a:blip>
          <a:stretch>
            <a:fillRect/>
          </a:stretch>
        </p:blipFill>
        <p:spPr>
          <a:xfrm>
            <a:off x="6498000" y="3581373"/>
            <a:ext cx="3440400" cy="2840126"/>
          </a:xfrm>
          <a:prstGeom prst="rect">
            <a:avLst/>
          </a:prstGeom>
          <a:noFill/>
          <a:ln>
            <a:noFill/>
          </a:ln>
        </p:spPr>
      </p:pic>
      <p:sp>
        <p:nvSpPr>
          <p:cNvPr id="544" name="Google Shape;544;p9"/>
          <p:cNvSpPr/>
          <p:nvPr/>
        </p:nvSpPr>
        <p:spPr>
          <a:xfrm rot="-2569776">
            <a:off x="7774946" y="-1017900"/>
            <a:ext cx="2265043" cy="2165797"/>
          </a:xfrm>
          <a:custGeom>
            <a:rect b="b" l="l" r="r" t="t"/>
            <a:pathLst>
              <a:path extrusionOk="0" h="20404" w="21339">
                <a:moveTo>
                  <a:pt x="95" y="0"/>
                </a:moveTo>
                <a:cubicBezTo>
                  <a:pt x="50" y="0"/>
                  <a:pt x="0" y="36"/>
                  <a:pt x="12" y="93"/>
                </a:cubicBezTo>
                <a:cubicBezTo>
                  <a:pt x="485" y="2330"/>
                  <a:pt x="1054" y="4567"/>
                  <a:pt x="1680" y="6766"/>
                </a:cubicBezTo>
                <a:cubicBezTo>
                  <a:pt x="2324" y="8965"/>
                  <a:pt x="3045" y="11126"/>
                  <a:pt x="3822" y="13249"/>
                </a:cubicBezTo>
                <a:cubicBezTo>
                  <a:pt x="4220" y="14330"/>
                  <a:pt x="4618" y="15391"/>
                  <a:pt x="5054" y="16453"/>
                </a:cubicBezTo>
                <a:cubicBezTo>
                  <a:pt x="5225" y="16889"/>
                  <a:pt x="5433" y="17287"/>
                  <a:pt x="5699" y="17666"/>
                </a:cubicBezTo>
                <a:cubicBezTo>
                  <a:pt x="5926" y="17988"/>
                  <a:pt x="6267" y="18216"/>
                  <a:pt x="6646" y="18348"/>
                </a:cubicBezTo>
                <a:cubicBezTo>
                  <a:pt x="6705" y="18361"/>
                  <a:pt x="6764" y="18368"/>
                  <a:pt x="6823" y="18368"/>
                </a:cubicBezTo>
                <a:cubicBezTo>
                  <a:pt x="7107" y="18368"/>
                  <a:pt x="7384" y="18221"/>
                  <a:pt x="7556" y="17969"/>
                </a:cubicBezTo>
                <a:cubicBezTo>
                  <a:pt x="7746" y="17609"/>
                  <a:pt x="7784" y="17173"/>
                  <a:pt x="7708" y="16775"/>
                </a:cubicBezTo>
                <a:cubicBezTo>
                  <a:pt x="7519" y="15770"/>
                  <a:pt x="7253" y="14784"/>
                  <a:pt x="6893" y="13837"/>
                </a:cubicBezTo>
                <a:cubicBezTo>
                  <a:pt x="6248" y="11941"/>
                  <a:pt x="5414" y="9969"/>
                  <a:pt x="5528" y="7922"/>
                </a:cubicBezTo>
                <a:cubicBezTo>
                  <a:pt x="5543" y="7707"/>
                  <a:pt x="5559" y="7504"/>
                  <a:pt x="5594" y="7294"/>
                </a:cubicBezTo>
                <a:lnTo>
                  <a:pt x="5594" y="7294"/>
                </a:lnTo>
                <a:cubicBezTo>
                  <a:pt x="6312" y="7702"/>
                  <a:pt x="6661" y="8502"/>
                  <a:pt x="6893" y="9268"/>
                </a:cubicBezTo>
                <a:cubicBezTo>
                  <a:pt x="7234" y="10349"/>
                  <a:pt x="7519" y="11467"/>
                  <a:pt x="7822" y="12567"/>
                </a:cubicBezTo>
                <a:lnTo>
                  <a:pt x="8789" y="16036"/>
                </a:lnTo>
                <a:cubicBezTo>
                  <a:pt x="8940" y="16604"/>
                  <a:pt x="9111" y="17173"/>
                  <a:pt x="9263" y="17742"/>
                </a:cubicBezTo>
                <a:cubicBezTo>
                  <a:pt x="9376" y="18216"/>
                  <a:pt x="9509" y="18652"/>
                  <a:pt x="9699" y="19107"/>
                </a:cubicBezTo>
                <a:cubicBezTo>
                  <a:pt x="9966" y="19713"/>
                  <a:pt x="10452" y="20404"/>
                  <a:pt x="11172" y="20404"/>
                </a:cubicBezTo>
                <a:cubicBezTo>
                  <a:pt x="11217" y="20404"/>
                  <a:pt x="11263" y="20401"/>
                  <a:pt x="11310" y="20396"/>
                </a:cubicBezTo>
                <a:cubicBezTo>
                  <a:pt x="11708" y="20339"/>
                  <a:pt x="12068" y="20092"/>
                  <a:pt x="12258" y="19732"/>
                </a:cubicBezTo>
                <a:cubicBezTo>
                  <a:pt x="12485" y="19334"/>
                  <a:pt x="12580" y="18860"/>
                  <a:pt x="12504" y="18405"/>
                </a:cubicBezTo>
                <a:cubicBezTo>
                  <a:pt x="12390" y="17855"/>
                  <a:pt x="12239" y="17306"/>
                  <a:pt x="12030" y="16794"/>
                </a:cubicBezTo>
                <a:cubicBezTo>
                  <a:pt x="11841" y="16263"/>
                  <a:pt x="11651" y="15713"/>
                  <a:pt x="11462" y="15183"/>
                </a:cubicBezTo>
                <a:cubicBezTo>
                  <a:pt x="11101" y="14083"/>
                  <a:pt x="10779" y="12965"/>
                  <a:pt x="10457" y="11865"/>
                </a:cubicBezTo>
                <a:cubicBezTo>
                  <a:pt x="10154" y="10766"/>
                  <a:pt x="9869" y="9628"/>
                  <a:pt x="9623" y="8491"/>
                </a:cubicBezTo>
                <a:cubicBezTo>
                  <a:pt x="9414" y="7486"/>
                  <a:pt x="9168" y="6424"/>
                  <a:pt x="9414" y="5420"/>
                </a:cubicBezTo>
                <a:cubicBezTo>
                  <a:pt x="9462" y="5197"/>
                  <a:pt x="9536" y="5002"/>
                  <a:pt x="9626" y="4810"/>
                </a:cubicBezTo>
                <a:lnTo>
                  <a:pt x="9626" y="4810"/>
                </a:lnTo>
                <a:cubicBezTo>
                  <a:pt x="11118" y="5773"/>
                  <a:pt x="11814" y="7472"/>
                  <a:pt x="12239" y="9135"/>
                </a:cubicBezTo>
                <a:cubicBezTo>
                  <a:pt x="12485" y="10026"/>
                  <a:pt x="12637" y="10936"/>
                  <a:pt x="12807" y="11846"/>
                </a:cubicBezTo>
                <a:cubicBezTo>
                  <a:pt x="13035" y="13040"/>
                  <a:pt x="13300" y="14216"/>
                  <a:pt x="13623" y="15391"/>
                </a:cubicBezTo>
                <a:cubicBezTo>
                  <a:pt x="13945" y="16547"/>
                  <a:pt x="14324" y="17723"/>
                  <a:pt x="14741" y="18879"/>
                </a:cubicBezTo>
                <a:cubicBezTo>
                  <a:pt x="14912" y="19315"/>
                  <a:pt x="15063" y="19827"/>
                  <a:pt x="15480" y="20092"/>
                </a:cubicBezTo>
                <a:cubicBezTo>
                  <a:pt x="15595" y="20165"/>
                  <a:pt x="15723" y="20199"/>
                  <a:pt x="15849" y="20199"/>
                </a:cubicBezTo>
                <a:cubicBezTo>
                  <a:pt x="16119" y="20199"/>
                  <a:pt x="16382" y="20042"/>
                  <a:pt x="16485" y="19770"/>
                </a:cubicBezTo>
                <a:cubicBezTo>
                  <a:pt x="16694" y="19334"/>
                  <a:pt x="16675" y="18765"/>
                  <a:pt x="16656" y="18292"/>
                </a:cubicBezTo>
                <a:cubicBezTo>
                  <a:pt x="16637" y="17723"/>
                  <a:pt x="16542" y="17154"/>
                  <a:pt x="16428" y="16585"/>
                </a:cubicBezTo>
                <a:cubicBezTo>
                  <a:pt x="16125" y="15467"/>
                  <a:pt x="15746" y="14348"/>
                  <a:pt x="15291" y="13268"/>
                </a:cubicBezTo>
                <a:cubicBezTo>
                  <a:pt x="14419" y="10993"/>
                  <a:pt x="13793" y="8623"/>
                  <a:pt x="13433" y="6216"/>
                </a:cubicBezTo>
                <a:cubicBezTo>
                  <a:pt x="13360" y="5689"/>
                  <a:pt x="13392" y="4465"/>
                  <a:pt x="14163" y="4465"/>
                </a:cubicBezTo>
                <a:cubicBezTo>
                  <a:pt x="14197" y="4465"/>
                  <a:pt x="14231" y="4467"/>
                  <a:pt x="14267" y="4472"/>
                </a:cubicBezTo>
                <a:cubicBezTo>
                  <a:pt x="14741" y="4548"/>
                  <a:pt x="15025" y="5060"/>
                  <a:pt x="15234" y="5439"/>
                </a:cubicBezTo>
                <a:cubicBezTo>
                  <a:pt x="15499" y="5913"/>
                  <a:pt x="15727" y="6406"/>
                  <a:pt x="15935" y="6898"/>
                </a:cubicBezTo>
                <a:cubicBezTo>
                  <a:pt x="16732" y="8946"/>
                  <a:pt x="17111" y="11107"/>
                  <a:pt x="17452" y="13268"/>
                </a:cubicBezTo>
                <a:cubicBezTo>
                  <a:pt x="17623" y="14348"/>
                  <a:pt x="17793" y="15429"/>
                  <a:pt x="18002" y="16510"/>
                </a:cubicBezTo>
                <a:cubicBezTo>
                  <a:pt x="18096" y="17040"/>
                  <a:pt x="18229" y="17590"/>
                  <a:pt x="18362" y="18121"/>
                </a:cubicBezTo>
                <a:cubicBezTo>
                  <a:pt x="18476" y="18557"/>
                  <a:pt x="18627" y="19031"/>
                  <a:pt x="18968" y="19334"/>
                </a:cubicBezTo>
                <a:cubicBezTo>
                  <a:pt x="19197" y="19533"/>
                  <a:pt x="19456" y="19618"/>
                  <a:pt x="19715" y="19618"/>
                </a:cubicBezTo>
                <a:cubicBezTo>
                  <a:pt x="20273" y="19618"/>
                  <a:pt x="20833" y="19220"/>
                  <a:pt x="21092" y="18690"/>
                </a:cubicBezTo>
                <a:cubicBezTo>
                  <a:pt x="21300" y="18178"/>
                  <a:pt x="21338" y="17628"/>
                  <a:pt x="21205" y="17078"/>
                </a:cubicBezTo>
                <a:cubicBezTo>
                  <a:pt x="21111" y="16472"/>
                  <a:pt x="20902" y="15884"/>
                  <a:pt x="20731" y="15277"/>
                </a:cubicBezTo>
                <a:lnTo>
                  <a:pt x="18684" y="7903"/>
                </a:lnTo>
                <a:cubicBezTo>
                  <a:pt x="18514" y="7315"/>
                  <a:pt x="18362" y="6728"/>
                  <a:pt x="18191" y="6102"/>
                </a:cubicBezTo>
                <a:cubicBezTo>
                  <a:pt x="18162" y="6043"/>
                  <a:pt x="18106" y="6015"/>
                  <a:pt x="18051" y="6015"/>
                </a:cubicBezTo>
                <a:cubicBezTo>
                  <a:pt x="17966" y="6015"/>
                  <a:pt x="17884" y="6082"/>
                  <a:pt x="17907" y="6197"/>
                </a:cubicBezTo>
                <a:cubicBezTo>
                  <a:pt x="18589" y="8623"/>
                  <a:pt x="19253" y="11050"/>
                  <a:pt x="19935" y="13476"/>
                </a:cubicBezTo>
                <a:lnTo>
                  <a:pt x="20428" y="15315"/>
                </a:lnTo>
                <a:cubicBezTo>
                  <a:pt x="20599" y="15903"/>
                  <a:pt x="20788" y="16491"/>
                  <a:pt x="20902" y="17078"/>
                </a:cubicBezTo>
                <a:cubicBezTo>
                  <a:pt x="21016" y="17609"/>
                  <a:pt x="21035" y="18216"/>
                  <a:pt x="20750" y="18690"/>
                </a:cubicBezTo>
                <a:cubicBezTo>
                  <a:pt x="20542" y="19050"/>
                  <a:pt x="20144" y="19296"/>
                  <a:pt x="19727" y="19334"/>
                </a:cubicBezTo>
                <a:cubicBezTo>
                  <a:pt x="19253" y="19334"/>
                  <a:pt x="18950" y="18917"/>
                  <a:pt x="18798" y="18519"/>
                </a:cubicBezTo>
                <a:cubicBezTo>
                  <a:pt x="18627" y="18026"/>
                  <a:pt x="18495" y="17533"/>
                  <a:pt x="18400" y="17040"/>
                </a:cubicBezTo>
                <a:cubicBezTo>
                  <a:pt x="18172" y="15979"/>
                  <a:pt x="17983" y="14898"/>
                  <a:pt x="17812" y="13837"/>
                </a:cubicBezTo>
                <a:cubicBezTo>
                  <a:pt x="17452" y="11713"/>
                  <a:pt x="17130" y="9571"/>
                  <a:pt x="16428" y="7524"/>
                </a:cubicBezTo>
                <a:cubicBezTo>
                  <a:pt x="16239" y="7031"/>
                  <a:pt x="16049" y="6538"/>
                  <a:pt x="15822" y="6064"/>
                </a:cubicBezTo>
                <a:cubicBezTo>
                  <a:pt x="15632" y="5590"/>
                  <a:pt x="15386" y="5154"/>
                  <a:pt x="15082" y="4756"/>
                </a:cubicBezTo>
                <a:cubicBezTo>
                  <a:pt x="14841" y="4446"/>
                  <a:pt x="14506" y="4199"/>
                  <a:pt x="14120" y="4199"/>
                </a:cubicBezTo>
                <a:cubicBezTo>
                  <a:pt x="14081" y="4199"/>
                  <a:pt x="14042" y="4201"/>
                  <a:pt x="14002" y="4207"/>
                </a:cubicBezTo>
                <a:cubicBezTo>
                  <a:pt x="13661" y="4282"/>
                  <a:pt x="13395" y="4529"/>
                  <a:pt x="13281" y="4851"/>
                </a:cubicBezTo>
                <a:cubicBezTo>
                  <a:pt x="13149" y="5230"/>
                  <a:pt x="13092" y="5609"/>
                  <a:pt x="13130" y="6007"/>
                </a:cubicBezTo>
                <a:cubicBezTo>
                  <a:pt x="13187" y="6538"/>
                  <a:pt x="13281" y="7088"/>
                  <a:pt x="13395" y="7619"/>
                </a:cubicBezTo>
                <a:cubicBezTo>
                  <a:pt x="13623" y="8794"/>
                  <a:pt x="13907" y="9969"/>
                  <a:pt x="14267" y="11126"/>
                </a:cubicBezTo>
                <a:cubicBezTo>
                  <a:pt x="14608" y="12244"/>
                  <a:pt x="15044" y="13344"/>
                  <a:pt x="15442" y="14443"/>
                </a:cubicBezTo>
                <a:cubicBezTo>
                  <a:pt x="15879" y="15524"/>
                  <a:pt x="16182" y="16642"/>
                  <a:pt x="16333" y="17799"/>
                </a:cubicBezTo>
                <a:cubicBezTo>
                  <a:pt x="16409" y="18329"/>
                  <a:pt x="16390" y="18879"/>
                  <a:pt x="16296" y="19410"/>
                </a:cubicBezTo>
                <a:cubicBezTo>
                  <a:pt x="16277" y="19618"/>
                  <a:pt x="16144" y="19789"/>
                  <a:pt x="15973" y="19884"/>
                </a:cubicBezTo>
                <a:cubicBezTo>
                  <a:pt x="15943" y="19889"/>
                  <a:pt x="15912" y="19892"/>
                  <a:pt x="15882" y="19892"/>
                </a:cubicBezTo>
                <a:cubicBezTo>
                  <a:pt x="15710" y="19892"/>
                  <a:pt x="15558" y="19802"/>
                  <a:pt x="15461" y="19656"/>
                </a:cubicBezTo>
                <a:cubicBezTo>
                  <a:pt x="15329" y="19467"/>
                  <a:pt x="15215" y="19258"/>
                  <a:pt x="15139" y="19031"/>
                </a:cubicBezTo>
                <a:cubicBezTo>
                  <a:pt x="15025" y="18746"/>
                  <a:pt x="14912" y="18481"/>
                  <a:pt x="14817" y="18197"/>
                </a:cubicBezTo>
                <a:cubicBezTo>
                  <a:pt x="14608" y="17628"/>
                  <a:pt x="14419" y="17059"/>
                  <a:pt x="14248" y="16491"/>
                </a:cubicBezTo>
                <a:cubicBezTo>
                  <a:pt x="13888" y="15353"/>
                  <a:pt x="13566" y="14178"/>
                  <a:pt x="13300" y="13003"/>
                </a:cubicBezTo>
                <a:cubicBezTo>
                  <a:pt x="13073" y="12017"/>
                  <a:pt x="12921" y="11031"/>
                  <a:pt x="12694" y="10045"/>
                </a:cubicBezTo>
                <a:cubicBezTo>
                  <a:pt x="12334" y="8377"/>
                  <a:pt x="11822" y="6576"/>
                  <a:pt x="10590" y="5306"/>
                </a:cubicBezTo>
                <a:cubicBezTo>
                  <a:pt x="10305" y="5022"/>
                  <a:pt x="9983" y="4756"/>
                  <a:pt x="9623" y="4548"/>
                </a:cubicBezTo>
                <a:cubicBezTo>
                  <a:pt x="9603" y="4534"/>
                  <a:pt x="9580" y="4528"/>
                  <a:pt x="9558" y="4528"/>
                </a:cubicBezTo>
                <a:cubicBezTo>
                  <a:pt x="9517" y="4528"/>
                  <a:pt x="9477" y="4549"/>
                  <a:pt x="9452" y="4586"/>
                </a:cubicBezTo>
                <a:cubicBezTo>
                  <a:pt x="8978" y="5458"/>
                  <a:pt x="9016" y="6481"/>
                  <a:pt x="9168" y="7448"/>
                </a:cubicBezTo>
                <a:cubicBezTo>
                  <a:pt x="9338" y="8510"/>
                  <a:pt x="9604" y="9571"/>
                  <a:pt x="9869" y="10633"/>
                </a:cubicBezTo>
                <a:cubicBezTo>
                  <a:pt x="10438" y="12832"/>
                  <a:pt x="11101" y="14993"/>
                  <a:pt x="11879" y="17135"/>
                </a:cubicBezTo>
                <a:cubicBezTo>
                  <a:pt x="12182" y="18007"/>
                  <a:pt x="12618" y="19182"/>
                  <a:pt x="11784" y="19922"/>
                </a:cubicBezTo>
                <a:cubicBezTo>
                  <a:pt x="11612" y="20082"/>
                  <a:pt x="11386" y="20166"/>
                  <a:pt x="11158" y="20166"/>
                </a:cubicBezTo>
                <a:cubicBezTo>
                  <a:pt x="11008" y="20166"/>
                  <a:pt x="10858" y="20130"/>
                  <a:pt x="10722" y="20055"/>
                </a:cubicBezTo>
                <a:cubicBezTo>
                  <a:pt x="10400" y="19827"/>
                  <a:pt x="10172" y="19524"/>
                  <a:pt x="10021" y="19182"/>
                </a:cubicBezTo>
                <a:cubicBezTo>
                  <a:pt x="9831" y="18784"/>
                  <a:pt x="9699" y="18367"/>
                  <a:pt x="9585" y="17950"/>
                </a:cubicBezTo>
                <a:lnTo>
                  <a:pt x="9111" y="16244"/>
                </a:lnTo>
                <a:lnTo>
                  <a:pt x="8125" y="12832"/>
                </a:lnTo>
                <a:cubicBezTo>
                  <a:pt x="7822" y="11732"/>
                  <a:pt x="7519" y="10614"/>
                  <a:pt x="7177" y="9514"/>
                </a:cubicBezTo>
                <a:cubicBezTo>
                  <a:pt x="6950" y="8737"/>
                  <a:pt x="6665" y="7903"/>
                  <a:pt x="6059" y="7353"/>
                </a:cubicBezTo>
                <a:cubicBezTo>
                  <a:pt x="5907" y="7221"/>
                  <a:pt x="5737" y="7107"/>
                  <a:pt x="5547" y="7012"/>
                </a:cubicBezTo>
                <a:cubicBezTo>
                  <a:pt x="5534" y="7008"/>
                  <a:pt x="5519" y="7005"/>
                  <a:pt x="5505" y="7005"/>
                </a:cubicBezTo>
                <a:cubicBezTo>
                  <a:pt x="5457" y="7005"/>
                  <a:pt x="5410" y="7030"/>
                  <a:pt x="5395" y="7088"/>
                </a:cubicBezTo>
                <a:cubicBezTo>
                  <a:pt x="5054" y="9041"/>
                  <a:pt x="5661" y="10936"/>
                  <a:pt x="6305" y="12775"/>
                </a:cubicBezTo>
                <a:cubicBezTo>
                  <a:pt x="6628" y="13723"/>
                  <a:pt x="6988" y="14671"/>
                  <a:pt x="7253" y="15638"/>
                </a:cubicBezTo>
                <a:cubicBezTo>
                  <a:pt x="7386" y="16093"/>
                  <a:pt x="7481" y="16566"/>
                  <a:pt x="7537" y="17059"/>
                </a:cubicBezTo>
                <a:cubicBezTo>
                  <a:pt x="7556" y="17457"/>
                  <a:pt x="7481" y="17969"/>
                  <a:pt x="7064" y="18121"/>
                </a:cubicBezTo>
                <a:cubicBezTo>
                  <a:pt x="6994" y="18147"/>
                  <a:pt x="6924" y="18158"/>
                  <a:pt x="6855" y="18158"/>
                </a:cubicBezTo>
                <a:cubicBezTo>
                  <a:pt x="6568" y="18158"/>
                  <a:pt x="6295" y="17959"/>
                  <a:pt x="6097" y="17761"/>
                </a:cubicBezTo>
                <a:cubicBezTo>
                  <a:pt x="5774" y="17438"/>
                  <a:pt x="5547" y="17059"/>
                  <a:pt x="5376" y="16642"/>
                </a:cubicBezTo>
                <a:cubicBezTo>
                  <a:pt x="4959" y="15619"/>
                  <a:pt x="4561" y="14595"/>
                  <a:pt x="4182" y="13571"/>
                </a:cubicBezTo>
                <a:cubicBezTo>
                  <a:pt x="3405" y="11505"/>
                  <a:pt x="2703" y="9401"/>
                  <a:pt x="2059" y="7278"/>
                </a:cubicBezTo>
                <a:cubicBezTo>
                  <a:pt x="1414" y="5154"/>
                  <a:pt x="846" y="3012"/>
                  <a:pt x="334" y="851"/>
                </a:cubicBezTo>
                <a:cubicBezTo>
                  <a:pt x="277" y="586"/>
                  <a:pt x="220" y="320"/>
                  <a:pt x="163" y="55"/>
                </a:cubicBezTo>
                <a:cubicBezTo>
                  <a:pt x="156" y="17"/>
                  <a:pt x="126" y="0"/>
                  <a:pt x="95" y="0"/>
                </a:cubicBezTo>
                <a:close/>
              </a:path>
            </a:pathLst>
          </a:custGeom>
          <a:solidFill>
            <a:srgbClr val="1C5F6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45" name="Google Shape;545;p9"/>
          <p:cNvGrpSpPr/>
          <p:nvPr/>
        </p:nvGrpSpPr>
        <p:grpSpPr>
          <a:xfrm rot="-6629356">
            <a:off x="7495291" y="3526103"/>
            <a:ext cx="1344346" cy="2469672"/>
            <a:chOff x="272875" y="1419395"/>
            <a:chExt cx="255950" cy="563168"/>
          </a:xfrm>
        </p:grpSpPr>
        <p:sp>
          <p:nvSpPr>
            <p:cNvPr id="546" name="Google Shape;546;p9"/>
            <p:cNvSpPr/>
            <p:nvPr/>
          </p:nvSpPr>
          <p:spPr>
            <a:xfrm>
              <a:off x="471925" y="1963988"/>
              <a:ext cx="26575" cy="18575"/>
            </a:xfrm>
            <a:custGeom>
              <a:rect b="b" l="l" r="r" t="t"/>
              <a:pathLst>
                <a:path extrusionOk="0" h="743" w="1063">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 name="Google Shape;547;p9"/>
            <p:cNvSpPr/>
            <p:nvPr/>
          </p:nvSpPr>
          <p:spPr>
            <a:xfrm>
              <a:off x="366725" y="1787738"/>
              <a:ext cx="29875" cy="22300"/>
            </a:xfrm>
            <a:custGeom>
              <a:rect b="b" l="l" r="r" t="t"/>
              <a:pathLst>
                <a:path extrusionOk="0" h="892" w="1195">
                  <a:moveTo>
                    <a:pt x="607" y="1"/>
                  </a:moveTo>
                  <a:cubicBezTo>
                    <a:pt x="0" y="1"/>
                    <a:pt x="0" y="892"/>
                    <a:pt x="607" y="892"/>
                  </a:cubicBezTo>
                  <a:cubicBezTo>
                    <a:pt x="1194" y="892"/>
                    <a:pt x="1194" y="1"/>
                    <a:pt x="607"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 name="Google Shape;548;p9"/>
            <p:cNvSpPr/>
            <p:nvPr/>
          </p:nvSpPr>
          <p:spPr>
            <a:xfrm>
              <a:off x="380450" y="1835613"/>
              <a:ext cx="9975" cy="8550"/>
            </a:xfrm>
            <a:custGeom>
              <a:rect b="b" l="l" r="r" t="t"/>
              <a:pathLst>
                <a:path extrusionOk="0" h="342" w="399">
                  <a:moveTo>
                    <a:pt x="209" y="1"/>
                  </a:moveTo>
                  <a:cubicBezTo>
                    <a:pt x="1" y="38"/>
                    <a:pt x="1" y="323"/>
                    <a:pt x="209" y="342"/>
                  </a:cubicBezTo>
                  <a:cubicBezTo>
                    <a:pt x="399" y="323"/>
                    <a:pt x="399" y="38"/>
                    <a:pt x="209"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 name="Google Shape;549;p9"/>
            <p:cNvSpPr/>
            <p:nvPr/>
          </p:nvSpPr>
          <p:spPr>
            <a:xfrm>
              <a:off x="416475" y="1837513"/>
              <a:ext cx="5700" cy="4750"/>
            </a:xfrm>
            <a:custGeom>
              <a:rect b="b" l="l" r="r" t="t"/>
              <a:pathLst>
                <a:path extrusionOk="0" h="190" w="228">
                  <a:moveTo>
                    <a:pt x="114" y="0"/>
                  </a:moveTo>
                  <a:cubicBezTo>
                    <a:pt x="0" y="19"/>
                    <a:pt x="0" y="171"/>
                    <a:pt x="114" y="190"/>
                  </a:cubicBezTo>
                  <a:cubicBezTo>
                    <a:pt x="228" y="171"/>
                    <a:pt x="228" y="19"/>
                    <a:pt x="11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 name="Google Shape;550;p9"/>
            <p:cNvSpPr/>
            <p:nvPr/>
          </p:nvSpPr>
          <p:spPr>
            <a:xfrm>
              <a:off x="415525" y="1877788"/>
              <a:ext cx="7600" cy="10675"/>
            </a:xfrm>
            <a:custGeom>
              <a:rect b="b" l="l" r="r" t="t"/>
              <a:pathLst>
                <a:path extrusionOk="0" h="427" w="304">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 name="Google Shape;551;p9"/>
            <p:cNvSpPr/>
            <p:nvPr/>
          </p:nvSpPr>
          <p:spPr>
            <a:xfrm>
              <a:off x="432600" y="1937038"/>
              <a:ext cx="10450" cy="8075"/>
            </a:xfrm>
            <a:custGeom>
              <a:rect b="b" l="l" r="r" t="t"/>
              <a:pathLst>
                <a:path extrusionOk="0" h="323" w="418">
                  <a:moveTo>
                    <a:pt x="209" y="0"/>
                  </a:moveTo>
                  <a:cubicBezTo>
                    <a:pt x="0" y="0"/>
                    <a:pt x="0" y="323"/>
                    <a:pt x="209" y="323"/>
                  </a:cubicBezTo>
                  <a:cubicBezTo>
                    <a:pt x="417" y="323"/>
                    <a:pt x="417" y="0"/>
                    <a:pt x="209"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 name="Google Shape;552;p9"/>
            <p:cNvSpPr/>
            <p:nvPr/>
          </p:nvSpPr>
          <p:spPr>
            <a:xfrm>
              <a:off x="452025" y="1974938"/>
              <a:ext cx="9500" cy="7150"/>
            </a:xfrm>
            <a:custGeom>
              <a:rect b="b" l="l" r="r" t="t"/>
              <a:pathLst>
                <a:path extrusionOk="0" h="286" w="380">
                  <a:moveTo>
                    <a:pt x="190" y="1"/>
                  </a:moveTo>
                  <a:cubicBezTo>
                    <a:pt x="0" y="1"/>
                    <a:pt x="0" y="285"/>
                    <a:pt x="190" y="285"/>
                  </a:cubicBezTo>
                  <a:cubicBezTo>
                    <a:pt x="379" y="285"/>
                    <a:pt x="379" y="1"/>
                    <a:pt x="190"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 name="Google Shape;553;p9"/>
            <p:cNvSpPr/>
            <p:nvPr/>
          </p:nvSpPr>
          <p:spPr>
            <a:xfrm>
              <a:off x="472875" y="1918538"/>
              <a:ext cx="19925" cy="15200"/>
            </a:xfrm>
            <a:custGeom>
              <a:rect b="b" l="l" r="r" t="t"/>
              <a:pathLst>
                <a:path extrusionOk="0" h="608" w="797">
                  <a:moveTo>
                    <a:pt x="398" y="1"/>
                  </a:moveTo>
                  <a:cubicBezTo>
                    <a:pt x="0" y="1"/>
                    <a:pt x="0" y="608"/>
                    <a:pt x="398" y="608"/>
                  </a:cubicBezTo>
                  <a:cubicBezTo>
                    <a:pt x="797" y="608"/>
                    <a:pt x="797" y="1"/>
                    <a:pt x="398"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 name="Google Shape;554;p9"/>
            <p:cNvSpPr/>
            <p:nvPr/>
          </p:nvSpPr>
          <p:spPr>
            <a:xfrm>
              <a:off x="444900" y="1890113"/>
              <a:ext cx="16150" cy="11875"/>
            </a:xfrm>
            <a:custGeom>
              <a:rect b="b" l="l" r="r" t="t"/>
              <a:pathLst>
                <a:path extrusionOk="0" h="475" w="646">
                  <a:moveTo>
                    <a:pt x="323" y="1"/>
                  </a:moveTo>
                  <a:cubicBezTo>
                    <a:pt x="1" y="1"/>
                    <a:pt x="1" y="475"/>
                    <a:pt x="323" y="475"/>
                  </a:cubicBezTo>
                  <a:cubicBezTo>
                    <a:pt x="645" y="475"/>
                    <a:pt x="645" y="1"/>
                    <a:pt x="32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 name="Google Shape;555;p9"/>
            <p:cNvSpPr/>
            <p:nvPr/>
          </p:nvSpPr>
          <p:spPr>
            <a:xfrm>
              <a:off x="398475" y="1905288"/>
              <a:ext cx="11875" cy="11400"/>
            </a:xfrm>
            <a:custGeom>
              <a:rect b="b" l="l" r="r" t="t"/>
              <a:pathLst>
                <a:path extrusionOk="0" h="456" w="475">
                  <a:moveTo>
                    <a:pt x="228" y="0"/>
                  </a:moveTo>
                  <a:cubicBezTo>
                    <a:pt x="0" y="57"/>
                    <a:pt x="0" y="398"/>
                    <a:pt x="228" y="455"/>
                  </a:cubicBezTo>
                  <a:cubicBezTo>
                    <a:pt x="474" y="398"/>
                    <a:pt x="474" y="57"/>
                    <a:pt x="228"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 name="Google Shape;556;p9"/>
            <p:cNvSpPr/>
            <p:nvPr/>
          </p:nvSpPr>
          <p:spPr>
            <a:xfrm>
              <a:off x="454400" y="1849363"/>
              <a:ext cx="11850" cy="11400"/>
            </a:xfrm>
            <a:custGeom>
              <a:rect b="b" l="l" r="r" t="t"/>
              <a:pathLst>
                <a:path extrusionOk="0" h="456" w="474">
                  <a:moveTo>
                    <a:pt x="246" y="0"/>
                  </a:moveTo>
                  <a:cubicBezTo>
                    <a:pt x="0" y="57"/>
                    <a:pt x="0" y="398"/>
                    <a:pt x="246" y="455"/>
                  </a:cubicBezTo>
                  <a:cubicBezTo>
                    <a:pt x="474" y="398"/>
                    <a:pt x="474" y="57"/>
                    <a:pt x="24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 name="Google Shape;557;p9"/>
            <p:cNvSpPr/>
            <p:nvPr/>
          </p:nvSpPr>
          <p:spPr>
            <a:xfrm>
              <a:off x="428800" y="1830863"/>
              <a:ext cx="14725" cy="11400"/>
            </a:xfrm>
            <a:custGeom>
              <a:rect b="b" l="l" r="r" t="t"/>
              <a:pathLst>
                <a:path extrusionOk="0" h="456" w="589">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 name="Google Shape;558;p9"/>
            <p:cNvSpPr/>
            <p:nvPr/>
          </p:nvSpPr>
          <p:spPr>
            <a:xfrm>
              <a:off x="440175" y="1765463"/>
              <a:ext cx="18025" cy="14725"/>
            </a:xfrm>
            <a:custGeom>
              <a:rect b="b" l="l" r="r" t="t"/>
              <a:pathLst>
                <a:path extrusionOk="0" h="589" w="721">
                  <a:moveTo>
                    <a:pt x="361" y="1"/>
                  </a:moveTo>
                  <a:cubicBezTo>
                    <a:pt x="0" y="20"/>
                    <a:pt x="0" y="551"/>
                    <a:pt x="361" y="589"/>
                  </a:cubicBezTo>
                  <a:cubicBezTo>
                    <a:pt x="721" y="551"/>
                    <a:pt x="721" y="20"/>
                    <a:pt x="36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 name="Google Shape;559;p9"/>
            <p:cNvSpPr/>
            <p:nvPr/>
          </p:nvSpPr>
          <p:spPr>
            <a:xfrm>
              <a:off x="385200" y="1777313"/>
              <a:ext cx="15650" cy="13300"/>
            </a:xfrm>
            <a:custGeom>
              <a:rect b="b" l="l" r="r" t="t"/>
              <a:pathLst>
                <a:path extrusionOk="0" h="532" w="626">
                  <a:moveTo>
                    <a:pt x="323" y="1"/>
                  </a:moveTo>
                  <a:cubicBezTo>
                    <a:pt x="0" y="39"/>
                    <a:pt x="0" y="494"/>
                    <a:pt x="323" y="532"/>
                  </a:cubicBezTo>
                  <a:cubicBezTo>
                    <a:pt x="626" y="494"/>
                    <a:pt x="626" y="39"/>
                    <a:pt x="32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 name="Google Shape;560;p9"/>
            <p:cNvSpPr/>
            <p:nvPr/>
          </p:nvSpPr>
          <p:spPr>
            <a:xfrm>
              <a:off x="399875" y="1703388"/>
              <a:ext cx="16150" cy="11875"/>
            </a:xfrm>
            <a:custGeom>
              <a:rect b="b" l="l" r="r" t="t"/>
              <a:pathLst>
                <a:path extrusionOk="0" h="475" w="646">
                  <a:moveTo>
                    <a:pt x="323" y="1"/>
                  </a:moveTo>
                  <a:cubicBezTo>
                    <a:pt x="1" y="1"/>
                    <a:pt x="1" y="474"/>
                    <a:pt x="323" y="474"/>
                  </a:cubicBezTo>
                  <a:cubicBezTo>
                    <a:pt x="646" y="474"/>
                    <a:pt x="646" y="1"/>
                    <a:pt x="32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 name="Google Shape;561;p9"/>
            <p:cNvSpPr/>
            <p:nvPr/>
          </p:nvSpPr>
          <p:spPr>
            <a:xfrm>
              <a:off x="354400" y="1709538"/>
              <a:ext cx="17550" cy="14250"/>
            </a:xfrm>
            <a:custGeom>
              <a:rect b="b" l="l" r="r" t="t"/>
              <a:pathLst>
                <a:path extrusionOk="0" h="570" w="702">
                  <a:moveTo>
                    <a:pt x="341" y="1"/>
                  </a:moveTo>
                  <a:cubicBezTo>
                    <a:pt x="0" y="20"/>
                    <a:pt x="0" y="532"/>
                    <a:pt x="341" y="570"/>
                  </a:cubicBezTo>
                  <a:cubicBezTo>
                    <a:pt x="702" y="532"/>
                    <a:pt x="702" y="20"/>
                    <a:pt x="34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 name="Google Shape;562;p9"/>
            <p:cNvSpPr/>
            <p:nvPr/>
          </p:nvSpPr>
          <p:spPr>
            <a:xfrm>
              <a:off x="369050" y="1615955"/>
              <a:ext cx="19450" cy="14250"/>
            </a:xfrm>
            <a:custGeom>
              <a:rect b="b" l="l" r="r" t="t"/>
              <a:pathLst>
                <a:path extrusionOk="0" h="570" w="778">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 name="Google Shape;563;p9"/>
            <p:cNvSpPr/>
            <p:nvPr/>
          </p:nvSpPr>
          <p:spPr>
            <a:xfrm>
              <a:off x="490635" y="1582215"/>
              <a:ext cx="17550" cy="13750"/>
            </a:xfrm>
            <a:custGeom>
              <a:rect b="b" l="l" r="r" t="t"/>
              <a:pathLst>
                <a:path extrusionOk="0" h="550" w="702">
                  <a:moveTo>
                    <a:pt x="360" y="0"/>
                  </a:moveTo>
                  <a:cubicBezTo>
                    <a:pt x="0" y="0"/>
                    <a:pt x="0" y="550"/>
                    <a:pt x="360" y="550"/>
                  </a:cubicBezTo>
                  <a:cubicBezTo>
                    <a:pt x="701" y="550"/>
                    <a:pt x="701" y="0"/>
                    <a:pt x="360"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 name="Google Shape;564;p9"/>
            <p:cNvSpPr/>
            <p:nvPr/>
          </p:nvSpPr>
          <p:spPr>
            <a:xfrm>
              <a:off x="297525" y="1637988"/>
              <a:ext cx="18975" cy="14725"/>
            </a:xfrm>
            <a:custGeom>
              <a:rect b="b" l="l" r="r" t="t"/>
              <a:pathLst>
                <a:path extrusionOk="0" h="589" w="759">
                  <a:moveTo>
                    <a:pt x="379" y="0"/>
                  </a:moveTo>
                  <a:cubicBezTo>
                    <a:pt x="0" y="0"/>
                    <a:pt x="0" y="588"/>
                    <a:pt x="379" y="588"/>
                  </a:cubicBezTo>
                  <a:cubicBezTo>
                    <a:pt x="759" y="588"/>
                    <a:pt x="759" y="0"/>
                    <a:pt x="379"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 name="Google Shape;565;p9"/>
            <p:cNvSpPr/>
            <p:nvPr/>
          </p:nvSpPr>
          <p:spPr>
            <a:xfrm>
              <a:off x="438343" y="1487068"/>
              <a:ext cx="20875" cy="15675"/>
            </a:xfrm>
            <a:custGeom>
              <a:rect b="b" l="l" r="r" t="t"/>
              <a:pathLst>
                <a:path extrusionOk="0" h="627" w="835">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 name="Google Shape;566;p9"/>
            <p:cNvSpPr/>
            <p:nvPr/>
          </p:nvSpPr>
          <p:spPr>
            <a:xfrm>
              <a:off x="311750" y="1588238"/>
              <a:ext cx="12800" cy="9500"/>
            </a:xfrm>
            <a:custGeom>
              <a:rect b="b" l="l" r="r" t="t"/>
              <a:pathLst>
                <a:path extrusionOk="0" h="380" w="512">
                  <a:moveTo>
                    <a:pt x="265" y="0"/>
                  </a:moveTo>
                  <a:cubicBezTo>
                    <a:pt x="0" y="0"/>
                    <a:pt x="0" y="379"/>
                    <a:pt x="265" y="379"/>
                  </a:cubicBezTo>
                  <a:cubicBezTo>
                    <a:pt x="512" y="379"/>
                    <a:pt x="512" y="0"/>
                    <a:pt x="265"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 name="Google Shape;567;p9"/>
            <p:cNvSpPr/>
            <p:nvPr/>
          </p:nvSpPr>
          <p:spPr>
            <a:xfrm>
              <a:off x="285675" y="1574488"/>
              <a:ext cx="20400" cy="15175"/>
            </a:xfrm>
            <a:custGeom>
              <a:rect b="b" l="l" r="r" t="t"/>
              <a:pathLst>
                <a:path extrusionOk="0" h="607" w="816">
                  <a:moveTo>
                    <a:pt x="398" y="0"/>
                  </a:moveTo>
                  <a:cubicBezTo>
                    <a:pt x="0" y="0"/>
                    <a:pt x="0" y="607"/>
                    <a:pt x="398" y="607"/>
                  </a:cubicBezTo>
                  <a:cubicBezTo>
                    <a:pt x="816" y="607"/>
                    <a:pt x="816" y="0"/>
                    <a:pt x="398"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 name="Google Shape;568;p9"/>
            <p:cNvSpPr/>
            <p:nvPr/>
          </p:nvSpPr>
          <p:spPr>
            <a:xfrm>
              <a:off x="354400" y="1551263"/>
              <a:ext cx="9975" cy="8550"/>
            </a:xfrm>
            <a:custGeom>
              <a:rect b="b" l="l" r="r" t="t"/>
              <a:pathLst>
                <a:path extrusionOk="0" h="342" w="399">
                  <a:moveTo>
                    <a:pt x="209" y="0"/>
                  </a:moveTo>
                  <a:cubicBezTo>
                    <a:pt x="0" y="38"/>
                    <a:pt x="0" y="323"/>
                    <a:pt x="209" y="342"/>
                  </a:cubicBezTo>
                  <a:cubicBezTo>
                    <a:pt x="398" y="323"/>
                    <a:pt x="398" y="38"/>
                    <a:pt x="209"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 name="Google Shape;569;p9"/>
            <p:cNvSpPr/>
            <p:nvPr/>
          </p:nvSpPr>
          <p:spPr>
            <a:xfrm>
              <a:off x="337800" y="1527563"/>
              <a:ext cx="13300" cy="11400"/>
            </a:xfrm>
            <a:custGeom>
              <a:rect b="b" l="l" r="r" t="t"/>
              <a:pathLst>
                <a:path extrusionOk="0" h="456" w="532">
                  <a:moveTo>
                    <a:pt x="266" y="1"/>
                  </a:moveTo>
                  <a:cubicBezTo>
                    <a:pt x="1" y="38"/>
                    <a:pt x="1" y="418"/>
                    <a:pt x="266" y="455"/>
                  </a:cubicBezTo>
                  <a:cubicBezTo>
                    <a:pt x="531" y="418"/>
                    <a:pt x="531" y="38"/>
                    <a:pt x="266"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 name="Google Shape;570;p9"/>
            <p:cNvSpPr/>
            <p:nvPr/>
          </p:nvSpPr>
          <p:spPr>
            <a:xfrm>
              <a:off x="272875" y="1700063"/>
              <a:ext cx="23250" cy="18050"/>
            </a:xfrm>
            <a:custGeom>
              <a:rect b="b" l="l" r="r" t="t"/>
              <a:pathLst>
                <a:path extrusionOk="0" h="722" w="930">
                  <a:moveTo>
                    <a:pt x="474" y="1"/>
                  </a:moveTo>
                  <a:cubicBezTo>
                    <a:pt x="0" y="1"/>
                    <a:pt x="0" y="721"/>
                    <a:pt x="474" y="721"/>
                  </a:cubicBezTo>
                  <a:cubicBezTo>
                    <a:pt x="929" y="721"/>
                    <a:pt x="929" y="1"/>
                    <a:pt x="474"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 name="Google Shape;571;p9"/>
            <p:cNvSpPr/>
            <p:nvPr/>
          </p:nvSpPr>
          <p:spPr>
            <a:xfrm>
              <a:off x="507000" y="1726138"/>
              <a:ext cx="3800" cy="3350"/>
            </a:xfrm>
            <a:custGeom>
              <a:rect b="b" l="l" r="r" t="t"/>
              <a:pathLst>
                <a:path extrusionOk="0" h="134" w="152">
                  <a:moveTo>
                    <a:pt x="76" y="0"/>
                  </a:moveTo>
                  <a:cubicBezTo>
                    <a:pt x="0" y="0"/>
                    <a:pt x="0" y="114"/>
                    <a:pt x="76" y="133"/>
                  </a:cubicBezTo>
                  <a:cubicBezTo>
                    <a:pt x="152" y="114"/>
                    <a:pt x="152" y="0"/>
                    <a:pt x="7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2" name="Google Shape;572;p9"/>
            <p:cNvSpPr/>
            <p:nvPr/>
          </p:nvSpPr>
          <p:spPr>
            <a:xfrm>
              <a:off x="485200" y="1780638"/>
              <a:ext cx="18025" cy="13775"/>
            </a:xfrm>
            <a:custGeom>
              <a:rect b="b" l="l" r="r" t="t"/>
              <a:pathLst>
                <a:path extrusionOk="0" h="551" w="721">
                  <a:moveTo>
                    <a:pt x="360" y="1"/>
                  </a:moveTo>
                  <a:cubicBezTo>
                    <a:pt x="0" y="1"/>
                    <a:pt x="0" y="550"/>
                    <a:pt x="360" y="550"/>
                  </a:cubicBezTo>
                  <a:cubicBezTo>
                    <a:pt x="721" y="550"/>
                    <a:pt x="721" y="1"/>
                    <a:pt x="360"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 name="Google Shape;573;p9"/>
            <p:cNvSpPr/>
            <p:nvPr/>
          </p:nvSpPr>
          <p:spPr>
            <a:xfrm>
              <a:off x="502250" y="1829463"/>
              <a:ext cx="9500" cy="6175"/>
            </a:xfrm>
            <a:custGeom>
              <a:rect b="b" l="l" r="r" t="t"/>
              <a:pathLst>
                <a:path extrusionOk="0" h="247" w="38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4" name="Google Shape;574;p9"/>
            <p:cNvSpPr/>
            <p:nvPr/>
          </p:nvSpPr>
          <p:spPr>
            <a:xfrm>
              <a:off x="504150" y="1867838"/>
              <a:ext cx="24675" cy="18975"/>
            </a:xfrm>
            <a:custGeom>
              <a:rect b="b" l="l" r="r" t="t"/>
              <a:pathLst>
                <a:path extrusionOk="0" h="759" w="987">
                  <a:moveTo>
                    <a:pt x="493" y="1"/>
                  </a:moveTo>
                  <a:cubicBezTo>
                    <a:pt x="1" y="1"/>
                    <a:pt x="1" y="759"/>
                    <a:pt x="493" y="759"/>
                  </a:cubicBezTo>
                  <a:cubicBezTo>
                    <a:pt x="986" y="759"/>
                    <a:pt x="986" y="1"/>
                    <a:pt x="493"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5" name="Google Shape;575;p9"/>
            <p:cNvSpPr/>
            <p:nvPr/>
          </p:nvSpPr>
          <p:spPr>
            <a:xfrm>
              <a:off x="360075" y="1953883"/>
              <a:ext cx="20875" cy="17075"/>
            </a:xfrm>
            <a:custGeom>
              <a:rect b="b" l="l" r="r" t="t"/>
              <a:pathLst>
                <a:path extrusionOk="0" h="683" w="835">
                  <a:moveTo>
                    <a:pt x="418" y="0"/>
                  </a:moveTo>
                  <a:cubicBezTo>
                    <a:pt x="1" y="38"/>
                    <a:pt x="1" y="645"/>
                    <a:pt x="418" y="683"/>
                  </a:cubicBezTo>
                  <a:cubicBezTo>
                    <a:pt x="835" y="645"/>
                    <a:pt x="835" y="38"/>
                    <a:pt x="418"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 name="Google Shape;576;p9"/>
            <p:cNvSpPr/>
            <p:nvPr/>
          </p:nvSpPr>
          <p:spPr>
            <a:xfrm>
              <a:off x="319325" y="1860263"/>
              <a:ext cx="16125" cy="12350"/>
            </a:xfrm>
            <a:custGeom>
              <a:rect b="b" l="l" r="r" t="t"/>
              <a:pathLst>
                <a:path extrusionOk="0" h="494" w="645">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 name="Google Shape;577;p9"/>
            <p:cNvSpPr/>
            <p:nvPr/>
          </p:nvSpPr>
          <p:spPr>
            <a:xfrm>
              <a:off x="325475" y="1808138"/>
              <a:ext cx="15675" cy="11850"/>
            </a:xfrm>
            <a:custGeom>
              <a:rect b="b" l="l" r="r" t="t"/>
              <a:pathLst>
                <a:path extrusionOk="0" h="474" w="627">
                  <a:moveTo>
                    <a:pt x="304" y="0"/>
                  </a:moveTo>
                  <a:cubicBezTo>
                    <a:pt x="1" y="0"/>
                    <a:pt x="1" y="474"/>
                    <a:pt x="304" y="474"/>
                  </a:cubicBezTo>
                  <a:cubicBezTo>
                    <a:pt x="626" y="474"/>
                    <a:pt x="626" y="0"/>
                    <a:pt x="30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8" name="Google Shape;578;p9"/>
            <p:cNvSpPr/>
            <p:nvPr/>
          </p:nvSpPr>
          <p:spPr>
            <a:xfrm>
              <a:off x="298950" y="1787738"/>
              <a:ext cx="8550" cy="7150"/>
            </a:xfrm>
            <a:custGeom>
              <a:rect b="b" l="l" r="r" t="t"/>
              <a:pathLst>
                <a:path extrusionOk="0" h="286" w="342">
                  <a:moveTo>
                    <a:pt x="171" y="1"/>
                  </a:moveTo>
                  <a:cubicBezTo>
                    <a:pt x="0" y="20"/>
                    <a:pt x="0" y="266"/>
                    <a:pt x="171" y="285"/>
                  </a:cubicBezTo>
                  <a:cubicBezTo>
                    <a:pt x="341" y="266"/>
                    <a:pt x="341" y="20"/>
                    <a:pt x="171"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9" name="Google Shape;579;p9"/>
            <p:cNvSpPr/>
            <p:nvPr/>
          </p:nvSpPr>
          <p:spPr>
            <a:xfrm>
              <a:off x="394558" y="1560904"/>
              <a:ext cx="21825" cy="16625"/>
            </a:xfrm>
            <a:custGeom>
              <a:rect b="b" l="l" r="r" t="t"/>
              <a:pathLst>
                <a:path extrusionOk="0" h="665" w="873">
                  <a:moveTo>
                    <a:pt x="437" y="1"/>
                  </a:moveTo>
                  <a:cubicBezTo>
                    <a:pt x="1" y="1"/>
                    <a:pt x="1" y="664"/>
                    <a:pt x="437" y="664"/>
                  </a:cubicBezTo>
                  <a:cubicBezTo>
                    <a:pt x="873" y="664"/>
                    <a:pt x="873" y="1"/>
                    <a:pt x="437" y="1"/>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0" name="Google Shape;580;p9"/>
            <p:cNvSpPr/>
            <p:nvPr/>
          </p:nvSpPr>
          <p:spPr>
            <a:xfrm>
              <a:off x="418850" y="1419395"/>
              <a:ext cx="23250" cy="18975"/>
            </a:xfrm>
            <a:custGeom>
              <a:rect b="b" l="l" r="r" t="t"/>
              <a:pathLst>
                <a:path extrusionOk="0" h="759" w="930">
                  <a:moveTo>
                    <a:pt x="474" y="0"/>
                  </a:moveTo>
                  <a:cubicBezTo>
                    <a:pt x="0" y="38"/>
                    <a:pt x="0" y="721"/>
                    <a:pt x="474" y="758"/>
                  </a:cubicBezTo>
                  <a:cubicBezTo>
                    <a:pt x="929" y="721"/>
                    <a:pt x="929" y="38"/>
                    <a:pt x="474" y="0"/>
                  </a:cubicBezTo>
                  <a:close/>
                </a:path>
              </a:pathLst>
            </a:custGeom>
            <a:solidFill>
              <a:srgbClr val="3C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581" name="Google Shape;581;p9"/>
          <p:cNvPicPr preferRelativeResize="0"/>
          <p:nvPr/>
        </p:nvPicPr>
        <p:blipFill>
          <a:blip r:embed="rId3">
            <a:alphaModFix amt="82000"/>
          </a:blip>
          <a:stretch>
            <a:fillRect/>
          </a:stretch>
        </p:blipFill>
        <p:spPr>
          <a:xfrm rot="-5400005">
            <a:off x="-1096437" y="-959501"/>
            <a:ext cx="3632875" cy="2999026"/>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82" name="Shape 582"/>
        <p:cNvGrpSpPr/>
        <p:nvPr/>
      </p:nvGrpSpPr>
      <p:grpSpPr>
        <a:xfrm>
          <a:off x="0" y="0"/>
          <a:ext cx="0" cy="0"/>
          <a:chOff x="0" y="0"/>
          <a:chExt cx="0" cy="0"/>
        </a:xfrm>
      </p:grpSpPr>
      <p:sp>
        <p:nvSpPr>
          <p:cNvPr id="583" name="Google Shape;583;p10"/>
          <p:cNvSpPr txBox="1"/>
          <p:nvPr>
            <p:ph type="title"/>
          </p:nvPr>
        </p:nvSpPr>
        <p:spPr>
          <a:xfrm>
            <a:off x="720000" y="3314050"/>
            <a:ext cx="7704000" cy="12549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000"/>
              <a:buNone/>
              <a:defRPr sz="33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19.xml"/><Relationship Id="rId22" Type="http://schemas.openxmlformats.org/officeDocument/2006/relationships/slideLayout" Target="../slideLayouts/slideLayout21.xml"/><Relationship Id="rId21" Type="http://schemas.openxmlformats.org/officeDocument/2006/relationships/slideLayout" Target="../slideLayouts/slideLayout20.xml"/><Relationship Id="rId24" Type="http://schemas.openxmlformats.org/officeDocument/2006/relationships/slideLayout" Target="../slideLayouts/slideLayout23.xml"/><Relationship Id="rId23" Type="http://schemas.openxmlformats.org/officeDocument/2006/relationships/slideLayout" Target="../slideLayouts/slideLayout22.xml"/><Relationship Id="rId1" Type="http://schemas.openxmlformats.org/officeDocument/2006/relationships/image" Target="../media/image1.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26" Type="http://schemas.openxmlformats.org/officeDocument/2006/relationships/slideLayout" Target="../slideLayouts/slideLayout25.xml"/><Relationship Id="rId25" Type="http://schemas.openxmlformats.org/officeDocument/2006/relationships/slideLayout" Target="../slideLayouts/slideLayout24.xml"/><Relationship Id="rId28" Type="http://schemas.openxmlformats.org/officeDocument/2006/relationships/slideLayout" Target="../slideLayouts/slideLayout27.xml"/><Relationship Id="rId27" Type="http://schemas.openxmlformats.org/officeDocument/2006/relationships/slideLayout" Target="../slideLayouts/slideLayout26.xml"/><Relationship Id="rId5" Type="http://schemas.openxmlformats.org/officeDocument/2006/relationships/slideLayout" Target="../slideLayouts/slideLayout4.xml"/><Relationship Id="rId6" Type="http://schemas.openxmlformats.org/officeDocument/2006/relationships/slideLayout" Target="../slideLayouts/slideLayout5.xml"/><Relationship Id="rId29" Type="http://schemas.openxmlformats.org/officeDocument/2006/relationships/slideLayout" Target="../slideLayouts/slideLayout28.xml"/><Relationship Id="rId7" Type="http://schemas.openxmlformats.org/officeDocument/2006/relationships/slideLayout" Target="../slideLayouts/slideLayout6.xml"/><Relationship Id="rId8" Type="http://schemas.openxmlformats.org/officeDocument/2006/relationships/slideLayout" Target="../slideLayouts/slideLayout7.xml"/><Relationship Id="rId31" Type="http://schemas.openxmlformats.org/officeDocument/2006/relationships/slideLayout" Target="../slideLayouts/slideLayout30.xml"/><Relationship Id="rId30" Type="http://schemas.openxmlformats.org/officeDocument/2006/relationships/slideLayout" Target="../slideLayouts/slideLayout29.xml"/><Relationship Id="rId11" Type="http://schemas.openxmlformats.org/officeDocument/2006/relationships/slideLayout" Target="../slideLayouts/slideLayout10.xml"/><Relationship Id="rId33" Type="http://schemas.openxmlformats.org/officeDocument/2006/relationships/slideLayout" Target="../slideLayouts/slideLayout32.xml"/><Relationship Id="rId10" Type="http://schemas.openxmlformats.org/officeDocument/2006/relationships/slideLayout" Target="../slideLayouts/slideLayout9.xml"/><Relationship Id="rId32" Type="http://schemas.openxmlformats.org/officeDocument/2006/relationships/slideLayout" Target="../slideLayouts/slideLayout31.xml"/><Relationship Id="rId13" Type="http://schemas.openxmlformats.org/officeDocument/2006/relationships/slideLayout" Target="../slideLayouts/slideLayout12.xml"/><Relationship Id="rId35" Type="http://schemas.openxmlformats.org/officeDocument/2006/relationships/slideLayout" Target="../slideLayouts/slideLayout34.xml"/><Relationship Id="rId12" Type="http://schemas.openxmlformats.org/officeDocument/2006/relationships/slideLayout" Target="../slideLayouts/slideLayout11.xml"/><Relationship Id="rId34" Type="http://schemas.openxmlformats.org/officeDocument/2006/relationships/slideLayout" Target="../slideLayouts/slideLayout33.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36" Type="http://schemas.openxmlformats.org/officeDocument/2006/relationships/theme" Target="../theme/theme2.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19" Type="http://schemas.openxmlformats.org/officeDocument/2006/relationships/slideLayout" Target="../slideLayouts/slideLayout18.xml"/><Relationship Id="rId18"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2"/>
              </a:buClr>
              <a:buSzPts val="3000"/>
              <a:buFont typeface="Overpass Black"/>
              <a:buNone/>
              <a:defRPr sz="3000">
                <a:solidFill>
                  <a:schemeClr val="dk2"/>
                </a:solidFill>
                <a:latin typeface="Overpass Black"/>
                <a:ea typeface="Overpass Black"/>
                <a:cs typeface="Overpass Black"/>
                <a:sym typeface="Overpass Black"/>
              </a:defRPr>
            </a:lvl1pPr>
            <a:lvl2pPr lvl="1" rtl="0">
              <a:spcBef>
                <a:spcPts val="0"/>
              </a:spcBef>
              <a:spcAft>
                <a:spcPts val="0"/>
              </a:spcAft>
              <a:buClr>
                <a:schemeClr val="dk2"/>
              </a:buClr>
              <a:buSzPts val="3000"/>
              <a:buFont typeface="Overpass Black"/>
              <a:buNone/>
              <a:defRPr sz="3000">
                <a:solidFill>
                  <a:schemeClr val="dk2"/>
                </a:solidFill>
                <a:latin typeface="Overpass Black"/>
                <a:ea typeface="Overpass Black"/>
                <a:cs typeface="Overpass Black"/>
                <a:sym typeface="Overpass Black"/>
              </a:defRPr>
            </a:lvl2pPr>
            <a:lvl3pPr lvl="2" rtl="0">
              <a:spcBef>
                <a:spcPts val="0"/>
              </a:spcBef>
              <a:spcAft>
                <a:spcPts val="0"/>
              </a:spcAft>
              <a:buClr>
                <a:schemeClr val="dk2"/>
              </a:buClr>
              <a:buSzPts val="3000"/>
              <a:buFont typeface="Overpass Black"/>
              <a:buNone/>
              <a:defRPr sz="3000">
                <a:solidFill>
                  <a:schemeClr val="dk2"/>
                </a:solidFill>
                <a:latin typeface="Overpass Black"/>
                <a:ea typeface="Overpass Black"/>
                <a:cs typeface="Overpass Black"/>
                <a:sym typeface="Overpass Black"/>
              </a:defRPr>
            </a:lvl3pPr>
            <a:lvl4pPr lvl="3" rtl="0">
              <a:spcBef>
                <a:spcPts val="0"/>
              </a:spcBef>
              <a:spcAft>
                <a:spcPts val="0"/>
              </a:spcAft>
              <a:buClr>
                <a:schemeClr val="dk2"/>
              </a:buClr>
              <a:buSzPts val="3000"/>
              <a:buFont typeface="Overpass Black"/>
              <a:buNone/>
              <a:defRPr sz="3000">
                <a:solidFill>
                  <a:schemeClr val="dk2"/>
                </a:solidFill>
                <a:latin typeface="Overpass Black"/>
                <a:ea typeface="Overpass Black"/>
                <a:cs typeface="Overpass Black"/>
                <a:sym typeface="Overpass Black"/>
              </a:defRPr>
            </a:lvl4pPr>
            <a:lvl5pPr lvl="4" rtl="0">
              <a:spcBef>
                <a:spcPts val="0"/>
              </a:spcBef>
              <a:spcAft>
                <a:spcPts val="0"/>
              </a:spcAft>
              <a:buClr>
                <a:schemeClr val="dk2"/>
              </a:buClr>
              <a:buSzPts val="3000"/>
              <a:buFont typeface="Overpass Black"/>
              <a:buNone/>
              <a:defRPr sz="3000">
                <a:solidFill>
                  <a:schemeClr val="dk2"/>
                </a:solidFill>
                <a:latin typeface="Overpass Black"/>
                <a:ea typeface="Overpass Black"/>
                <a:cs typeface="Overpass Black"/>
                <a:sym typeface="Overpass Black"/>
              </a:defRPr>
            </a:lvl5pPr>
            <a:lvl6pPr lvl="5" rtl="0">
              <a:spcBef>
                <a:spcPts val="0"/>
              </a:spcBef>
              <a:spcAft>
                <a:spcPts val="0"/>
              </a:spcAft>
              <a:buClr>
                <a:schemeClr val="dk2"/>
              </a:buClr>
              <a:buSzPts val="3000"/>
              <a:buFont typeface="Overpass Black"/>
              <a:buNone/>
              <a:defRPr sz="3000">
                <a:solidFill>
                  <a:schemeClr val="dk2"/>
                </a:solidFill>
                <a:latin typeface="Overpass Black"/>
                <a:ea typeface="Overpass Black"/>
                <a:cs typeface="Overpass Black"/>
                <a:sym typeface="Overpass Black"/>
              </a:defRPr>
            </a:lvl6pPr>
            <a:lvl7pPr lvl="6" rtl="0">
              <a:spcBef>
                <a:spcPts val="0"/>
              </a:spcBef>
              <a:spcAft>
                <a:spcPts val="0"/>
              </a:spcAft>
              <a:buClr>
                <a:schemeClr val="dk2"/>
              </a:buClr>
              <a:buSzPts val="3000"/>
              <a:buFont typeface="Overpass Black"/>
              <a:buNone/>
              <a:defRPr sz="3000">
                <a:solidFill>
                  <a:schemeClr val="dk2"/>
                </a:solidFill>
                <a:latin typeface="Overpass Black"/>
                <a:ea typeface="Overpass Black"/>
                <a:cs typeface="Overpass Black"/>
                <a:sym typeface="Overpass Black"/>
              </a:defRPr>
            </a:lvl7pPr>
            <a:lvl8pPr lvl="7" rtl="0">
              <a:spcBef>
                <a:spcPts val="0"/>
              </a:spcBef>
              <a:spcAft>
                <a:spcPts val="0"/>
              </a:spcAft>
              <a:buClr>
                <a:schemeClr val="dk2"/>
              </a:buClr>
              <a:buSzPts val="3000"/>
              <a:buFont typeface="Overpass Black"/>
              <a:buNone/>
              <a:defRPr sz="3000">
                <a:solidFill>
                  <a:schemeClr val="dk2"/>
                </a:solidFill>
                <a:latin typeface="Overpass Black"/>
                <a:ea typeface="Overpass Black"/>
                <a:cs typeface="Overpass Black"/>
                <a:sym typeface="Overpass Black"/>
              </a:defRPr>
            </a:lvl8pPr>
            <a:lvl9pPr lvl="8" rtl="0">
              <a:spcBef>
                <a:spcPts val="0"/>
              </a:spcBef>
              <a:spcAft>
                <a:spcPts val="0"/>
              </a:spcAft>
              <a:buClr>
                <a:schemeClr val="dk2"/>
              </a:buClr>
              <a:buSzPts val="3000"/>
              <a:buFont typeface="Overpass Black"/>
              <a:buNone/>
              <a:defRPr sz="3000">
                <a:solidFill>
                  <a:schemeClr val="dk2"/>
                </a:solidFill>
                <a:latin typeface="Overpass Black"/>
                <a:ea typeface="Overpass Black"/>
                <a:cs typeface="Overpass Black"/>
                <a:sym typeface="Overpass Black"/>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17500" lvl="0" marL="457200">
              <a:lnSpc>
                <a:spcPct val="100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1pPr>
            <a:lvl2pPr indent="-317500" lvl="1" marL="914400">
              <a:lnSpc>
                <a:spcPct val="100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2pPr>
            <a:lvl3pPr indent="-317500" lvl="2" marL="1371600">
              <a:lnSpc>
                <a:spcPct val="100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3pPr>
            <a:lvl4pPr indent="-317500" lvl="3" marL="1828800">
              <a:lnSpc>
                <a:spcPct val="100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indent="-317500" lvl="4" marL="2286000">
              <a:lnSpc>
                <a:spcPct val="100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indent="-317500" lvl="5" marL="2743200">
              <a:lnSpc>
                <a:spcPct val="100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indent="-317500" lvl="6" marL="3200400">
              <a:lnSpc>
                <a:spcPct val="100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indent="-317500" lvl="7" marL="3657600">
              <a:lnSpc>
                <a:spcPct val="100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indent="-317500" lvl="8" marL="4114800">
              <a:lnSpc>
                <a:spcPct val="100000"/>
              </a:lnSpc>
              <a:spcBef>
                <a:spcPts val="1600"/>
              </a:spcBef>
              <a:spcAft>
                <a:spcPts val="1600"/>
              </a:spcAft>
              <a:buClr>
                <a:schemeClr val="dk2"/>
              </a:buClr>
              <a:buSzPts val="1400"/>
              <a:buFont typeface="Open Sans"/>
              <a:buChar char="■"/>
              <a:defRPr>
                <a:solidFill>
                  <a:schemeClr val="dk2"/>
                </a:solidFill>
                <a:latin typeface="Open Sans"/>
                <a:ea typeface="Open Sans"/>
                <a:cs typeface="Open Sans"/>
                <a:sym typeface="Open Sans"/>
              </a:defRPr>
            </a:lvl9pPr>
          </a:lstStyle>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 id="2147483665" r:id="rId19"/>
    <p:sldLayoutId id="2147483666" r:id="rId20"/>
    <p:sldLayoutId id="2147483667" r:id="rId21"/>
    <p:sldLayoutId id="2147483668" r:id="rId22"/>
    <p:sldLayoutId id="2147483669" r:id="rId23"/>
    <p:sldLayoutId id="2147483670" r:id="rId24"/>
    <p:sldLayoutId id="2147483671" r:id="rId25"/>
    <p:sldLayoutId id="2147483672" r:id="rId26"/>
    <p:sldLayoutId id="2147483673" r:id="rId27"/>
    <p:sldLayoutId id="2147483674" r:id="rId28"/>
    <p:sldLayoutId id="2147483675" r:id="rId29"/>
    <p:sldLayoutId id="2147483676" r:id="rId30"/>
    <p:sldLayoutId id="2147483677" r:id="rId31"/>
    <p:sldLayoutId id="2147483678" r:id="rId32"/>
    <p:sldLayoutId id="2147483679" r:id="rId33"/>
    <p:sldLayoutId id="2147483680" r:id="rId34"/>
    <p:sldLayoutId id="2147483681" r:id="rId35"/>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1.png"/><Relationship Id="rId4" Type="http://schemas.openxmlformats.org/officeDocument/2006/relationships/image" Target="../media/image7.png"/><Relationship Id="rId5" Type="http://schemas.openxmlformats.org/officeDocument/2006/relationships/image" Target="../media/image3.png"/><Relationship Id="rId6" Type="http://schemas.openxmlformats.org/officeDocument/2006/relationships/image" Target="../media/image29.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1.xml"/><Relationship Id="rId3" Type="http://schemas.openxmlformats.org/officeDocument/2006/relationships/image" Target="../media/image2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2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6.xml"/><Relationship Id="rId3" Type="http://schemas.openxmlformats.org/officeDocument/2006/relationships/image" Target="../media/image3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7.xml"/><Relationship Id="rId3" Type="http://schemas.openxmlformats.org/officeDocument/2006/relationships/image" Target="../media/image3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xml"/><Relationship Id="rId3" Type="http://schemas.openxmlformats.org/officeDocument/2006/relationships/image" Target="../media/image33.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3.xml"/><Relationship Id="rId3" Type="http://schemas.openxmlformats.org/officeDocument/2006/relationships/hyperlink" Target="mailto:adozier@stcharles.k12.la.us" TargetMode="External"/><Relationship Id="rId4" Type="http://schemas.openxmlformats.org/officeDocument/2006/relationships/hyperlink" Target="mailto:lsullivan@stcharles.k12.la.us"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4.xml"/><Relationship Id="rId3" Type="http://schemas.openxmlformats.org/officeDocument/2006/relationships/image" Target="../media/image27.png"/><Relationship Id="rId4" Type="http://schemas.openxmlformats.org/officeDocument/2006/relationships/image" Target="../media/image2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5.xml"/><Relationship Id="rId3" Type="http://schemas.openxmlformats.org/officeDocument/2006/relationships/image" Target="../media/image2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6.xml"/><Relationship Id="rId3" Type="http://schemas.openxmlformats.org/officeDocument/2006/relationships/image" Target="../media/image2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7.xml"/><Relationship Id="rId3" Type="http://schemas.openxmlformats.org/officeDocument/2006/relationships/image" Target="../media/image28.png"/><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8.xml"/><Relationship Id="rId3" Type="http://schemas.openxmlformats.org/officeDocument/2006/relationships/image" Target="../media/image2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0" name="Shape 2120"/>
        <p:cNvGrpSpPr/>
        <p:nvPr/>
      </p:nvGrpSpPr>
      <p:grpSpPr>
        <a:xfrm>
          <a:off x="0" y="0"/>
          <a:ext cx="0" cy="0"/>
          <a:chOff x="0" y="0"/>
          <a:chExt cx="0" cy="0"/>
        </a:xfrm>
      </p:grpSpPr>
      <p:pic>
        <p:nvPicPr>
          <p:cNvPr id="2121" name="Google Shape;2121;p36"/>
          <p:cNvPicPr preferRelativeResize="0"/>
          <p:nvPr/>
        </p:nvPicPr>
        <p:blipFill>
          <a:blip r:embed="rId3">
            <a:alphaModFix amt="74000"/>
          </a:blip>
          <a:stretch>
            <a:fillRect/>
          </a:stretch>
        </p:blipFill>
        <p:spPr>
          <a:xfrm rot="9461196">
            <a:off x="1917996" y="2388117"/>
            <a:ext cx="2894873" cy="2593323"/>
          </a:xfrm>
          <a:prstGeom prst="rect">
            <a:avLst/>
          </a:prstGeom>
          <a:noFill/>
          <a:ln>
            <a:noFill/>
          </a:ln>
        </p:spPr>
      </p:pic>
      <p:pic>
        <p:nvPicPr>
          <p:cNvPr id="2122" name="Google Shape;2122;p36"/>
          <p:cNvPicPr preferRelativeResize="0"/>
          <p:nvPr/>
        </p:nvPicPr>
        <p:blipFill>
          <a:blip r:embed="rId4">
            <a:alphaModFix amt="74000"/>
          </a:blip>
          <a:stretch>
            <a:fillRect/>
          </a:stretch>
        </p:blipFill>
        <p:spPr>
          <a:xfrm rot="1377427">
            <a:off x="4764679" y="752254"/>
            <a:ext cx="2894876" cy="2593327"/>
          </a:xfrm>
          <a:prstGeom prst="rect">
            <a:avLst/>
          </a:prstGeom>
          <a:noFill/>
          <a:ln>
            <a:noFill/>
          </a:ln>
        </p:spPr>
      </p:pic>
      <p:pic>
        <p:nvPicPr>
          <p:cNvPr id="2123" name="Google Shape;2123;p36"/>
          <p:cNvPicPr preferRelativeResize="0"/>
          <p:nvPr/>
        </p:nvPicPr>
        <p:blipFill>
          <a:blip r:embed="rId5">
            <a:alphaModFix amt="47000"/>
          </a:blip>
          <a:stretch>
            <a:fillRect/>
          </a:stretch>
        </p:blipFill>
        <p:spPr>
          <a:xfrm>
            <a:off x="1808452" y="227299"/>
            <a:ext cx="5527099" cy="4562724"/>
          </a:xfrm>
          <a:prstGeom prst="rect">
            <a:avLst/>
          </a:prstGeom>
          <a:noFill/>
          <a:ln>
            <a:noFill/>
          </a:ln>
        </p:spPr>
      </p:pic>
      <p:sp>
        <p:nvSpPr>
          <p:cNvPr id="2124" name="Google Shape;2124;p36"/>
          <p:cNvSpPr txBox="1"/>
          <p:nvPr>
            <p:ph type="ctrTitle"/>
          </p:nvPr>
        </p:nvSpPr>
        <p:spPr>
          <a:xfrm>
            <a:off x="1309100" y="1658175"/>
            <a:ext cx="4476300" cy="973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b="1" lang="en" sz="5700">
                <a:solidFill>
                  <a:srgbClr val="0B5394"/>
                </a:solidFill>
                <a:latin typeface="Bebas Neue"/>
                <a:ea typeface="Bebas Neue"/>
                <a:cs typeface="Bebas Neue"/>
                <a:sym typeface="Bebas Neue"/>
              </a:rPr>
              <a:t>ACM Cheer &amp; Mascot Tryouts</a:t>
            </a:r>
            <a:endParaRPr b="1" sz="5700">
              <a:solidFill>
                <a:srgbClr val="0B5394"/>
              </a:solidFill>
              <a:latin typeface="Bebas Neue"/>
              <a:ea typeface="Bebas Neue"/>
              <a:cs typeface="Bebas Neue"/>
              <a:sym typeface="Bebas Neue"/>
            </a:endParaRPr>
          </a:p>
        </p:txBody>
      </p:sp>
      <p:sp>
        <p:nvSpPr>
          <p:cNvPr id="2125" name="Google Shape;2125;p36"/>
          <p:cNvSpPr txBox="1"/>
          <p:nvPr>
            <p:ph idx="1" type="subTitle"/>
          </p:nvPr>
        </p:nvSpPr>
        <p:spPr>
          <a:xfrm>
            <a:off x="772075" y="2537000"/>
            <a:ext cx="69912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600">
                <a:latin typeface="EB Garamond SemiBold"/>
                <a:ea typeface="EB Garamond SemiBold"/>
                <a:cs typeface="EB Garamond SemiBold"/>
                <a:sym typeface="EB Garamond SemiBold"/>
              </a:rPr>
              <a:t>Parent Informational Meeting</a:t>
            </a:r>
            <a:endParaRPr sz="2600">
              <a:latin typeface="EB Garamond SemiBold"/>
              <a:ea typeface="EB Garamond SemiBold"/>
              <a:cs typeface="EB Garamond SemiBold"/>
              <a:sym typeface="EB Garamond SemiBold"/>
            </a:endParaRPr>
          </a:p>
          <a:p>
            <a:pPr indent="0" lvl="0" marL="0" rtl="0" algn="ctr">
              <a:spcBef>
                <a:spcPts val="0"/>
              </a:spcBef>
              <a:spcAft>
                <a:spcPts val="0"/>
              </a:spcAft>
              <a:buNone/>
            </a:pPr>
            <a:r>
              <a:rPr lang="en" sz="1700">
                <a:latin typeface="EB Garamond SemiBold"/>
                <a:ea typeface="EB Garamond SemiBold"/>
                <a:cs typeface="EB Garamond SemiBold"/>
                <a:sym typeface="EB Garamond SemiBold"/>
              </a:rPr>
              <a:t>Monday, March 6, 2023 - 5:00 PM - ACM Cafe’</a:t>
            </a:r>
            <a:endParaRPr sz="1700">
              <a:latin typeface="EB Garamond SemiBold"/>
              <a:ea typeface="EB Garamond SemiBold"/>
              <a:cs typeface="EB Garamond SemiBold"/>
              <a:sym typeface="EB Garamond SemiBold"/>
            </a:endParaRPr>
          </a:p>
          <a:p>
            <a:pPr indent="0" lvl="0" marL="0" rtl="0" algn="ctr">
              <a:spcBef>
                <a:spcPts val="0"/>
              </a:spcBef>
              <a:spcAft>
                <a:spcPts val="0"/>
              </a:spcAft>
              <a:buNone/>
            </a:pPr>
            <a:r>
              <a:t/>
            </a:r>
            <a:endParaRPr>
              <a:latin typeface="EB Garamond SemiBold"/>
              <a:ea typeface="EB Garamond SemiBold"/>
              <a:cs typeface="EB Garamond SemiBold"/>
              <a:sym typeface="EB Garamond SemiBold"/>
            </a:endParaRPr>
          </a:p>
          <a:p>
            <a:pPr indent="0" lvl="0" marL="0" rtl="0" algn="ctr">
              <a:spcBef>
                <a:spcPts val="0"/>
              </a:spcBef>
              <a:spcAft>
                <a:spcPts val="0"/>
              </a:spcAft>
              <a:buNone/>
            </a:pPr>
            <a:r>
              <a:t/>
            </a:r>
            <a:endParaRPr>
              <a:latin typeface="EB Garamond SemiBold"/>
              <a:ea typeface="EB Garamond SemiBold"/>
              <a:cs typeface="EB Garamond SemiBold"/>
              <a:sym typeface="EB Garamond SemiBold"/>
            </a:endParaRPr>
          </a:p>
          <a:p>
            <a:pPr indent="0" lvl="0" marL="0" rtl="0" algn="r">
              <a:spcBef>
                <a:spcPts val="0"/>
              </a:spcBef>
              <a:spcAft>
                <a:spcPts val="0"/>
              </a:spcAft>
              <a:buNone/>
            </a:pPr>
            <a:r>
              <a:t/>
            </a:r>
            <a:endParaRPr sz="2500">
              <a:solidFill>
                <a:srgbClr val="38761D"/>
              </a:solidFill>
              <a:latin typeface="Bebas Neue"/>
              <a:ea typeface="Bebas Neue"/>
              <a:cs typeface="Bebas Neue"/>
              <a:sym typeface="Bebas Neue"/>
            </a:endParaRPr>
          </a:p>
        </p:txBody>
      </p:sp>
      <p:sp>
        <p:nvSpPr>
          <p:cNvPr id="2126" name="Google Shape;2126;p36"/>
          <p:cNvSpPr/>
          <p:nvPr/>
        </p:nvSpPr>
        <p:spPr>
          <a:xfrm>
            <a:off x="-3657600" y="7305175"/>
            <a:ext cx="792600" cy="792600"/>
          </a:xfrm>
          <a:prstGeom prst="ellips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127" name="Google Shape;2127;p36"/>
          <p:cNvPicPr preferRelativeResize="0"/>
          <p:nvPr/>
        </p:nvPicPr>
        <p:blipFill>
          <a:blip r:embed="rId6">
            <a:alphaModFix amt="29000"/>
          </a:blip>
          <a:stretch>
            <a:fillRect/>
          </a:stretch>
        </p:blipFill>
        <p:spPr>
          <a:xfrm>
            <a:off x="5616225" y="407575"/>
            <a:ext cx="1992775" cy="208550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7" name="Shape 2187"/>
        <p:cNvGrpSpPr/>
        <p:nvPr/>
      </p:nvGrpSpPr>
      <p:grpSpPr>
        <a:xfrm>
          <a:off x="0" y="0"/>
          <a:ext cx="0" cy="0"/>
          <a:chOff x="0" y="0"/>
          <a:chExt cx="0" cy="0"/>
        </a:xfrm>
      </p:grpSpPr>
      <p:sp>
        <p:nvSpPr>
          <p:cNvPr id="2188" name="Google Shape;2188;p45"/>
          <p:cNvSpPr txBox="1"/>
          <p:nvPr>
            <p:ph idx="9" type="ctrTitle"/>
          </p:nvPr>
        </p:nvSpPr>
        <p:spPr>
          <a:xfrm>
            <a:off x="736650" y="373025"/>
            <a:ext cx="7145400" cy="577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sz="4300">
                <a:latin typeface="Bebas Neue"/>
                <a:ea typeface="Bebas Neue"/>
                <a:cs typeface="Bebas Neue"/>
                <a:sym typeface="Bebas Neue"/>
              </a:rPr>
              <a:t>Clinic &amp; tryout dates</a:t>
            </a:r>
            <a:endParaRPr b="1" sz="4300">
              <a:latin typeface="Bebas Neue"/>
              <a:ea typeface="Bebas Neue"/>
              <a:cs typeface="Bebas Neue"/>
              <a:sym typeface="Bebas Neue"/>
            </a:endParaRPr>
          </a:p>
        </p:txBody>
      </p:sp>
      <p:sp>
        <p:nvSpPr>
          <p:cNvPr id="2189" name="Google Shape;2189;p45"/>
          <p:cNvSpPr txBox="1"/>
          <p:nvPr/>
        </p:nvSpPr>
        <p:spPr>
          <a:xfrm>
            <a:off x="803250" y="1137725"/>
            <a:ext cx="7934100" cy="4039800"/>
          </a:xfrm>
          <a:prstGeom prst="rect">
            <a:avLst/>
          </a:prstGeom>
          <a:noFill/>
          <a:ln>
            <a:noFill/>
          </a:ln>
        </p:spPr>
        <p:txBody>
          <a:bodyPr anchorCtr="0" anchor="t" bIns="91425" lIns="91425" spcFirstLastPara="1" rIns="91425" wrap="square" tIns="91425">
            <a:spAutoFit/>
          </a:bodyPr>
          <a:lstStyle/>
          <a:p>
            <a:pPr indent="0" lvl="0" marL="0" rtl="0" algn="l">
              <a:lnSpc>
                <a:spcPct val="80000"/>
              </a:lnSpc>
              <a:spcBef>
                <a:spcPts val="0"/>
              </a:spcBef>
              <a:spcAft>
                <a:spcPts val="0"/>
              </a:spcAft>
              <a:buNone/>
            </a:pPr>
            <a:r>
              <a:t/>
            </a:r>
            <a:endParaRPr b="1" sz="562"/>
          </a:p>
          <a:p>
            <a:pPr indent="0" lvl="0" marL="0" rtl="0" algn="l">
              <a:lnSpc>
                <a:spcPct val="80000"/>
              </a:lnSpc>
              <a:spcBef>
                <a:spcPts val="0"/>
              </a:spcBef>
              <a:spcAft>
                <a:spcPts val="0"/>
              </a:spcAft>
              <a:buNone/>
            </a:pPr>
            <a:r>
              <a:t/>
            </a:r>
            <a:endParaRPr b="1" sz="877">
              <a:solidFill>
                <a:srgbClr val="0E2A47"/>
              </a:solidFill>
              <a:latin typeface="Georgia"/>
              <a:ea typeface="Georgia"/>
              <a:cs typeface="Georgia"/>
              <a:sym typeface="Georgia"/>
            </a:endParaRPr>
          </a:p>
          <a:p>
            <a:pPr indent="0" lvl="0" marL="0" rtl="0" algn="l">
              <a:spcBef>
                <a:spcPts val="0"/>
              </a:spcBef>
              <a:spcAft>
                <a:spcPts val="0"/>
              </a:spcAft>
              <a:buNone/>
            </a:pPr>
            <a:r>
              <a:rPr b="1" lang="en">
                <a:solidFill>
                  <a:srgbClr val="0E2A47"/>
                </a:solidFill>
                <a:latin typeface="Georgia"/>
                <a:ea typeface="Georgia"/>
                <a:cs typeface="Georgia"/>
                <a:sym typeface="Georgia"/>
              </a:rPr>
              <a:t>Tryout clinic will be held March 20</a:t>
            </a:r>
            <a:r>
              <a:rPr b="1" baseline="30000" lang="en">
                <a:solidFill>
                  <a:srgbClr val="0E2A47"/>
                </a:solidFill>
                <a:latin typeface="Georgia"/>
                <a:ea typeface="Georgia"/>
                <a:cs typeface="Georgia"/>
                <a:sym typeface="Georgia"/>
              </a:rPr>
              <a:t>th</a:t>
            </a:r>
            <a:r>
              <a:rPr b="1" lang="en">
                <a:solidFill>
                  <a:srgbClr val="0E2A47"/>
                </a:solidFill>
                <a:latin typeface="Georgia"/>
                <a:ea typeface="Georgia"/>
                <a:cs typeface="Georgia"/>
                <a:sym typeface="Georgia"/>
              </a:rPr>
              <a:t>, 21</a:t>
            </a:r>
            <a:r>
              <a:rPr b="1" baseline="30000" lang="en">
                <a:solidFill>
                  <a:srgbClr val="0E2A47"/>
                </a:solidFill>
                <a:latin typeface="Georgia"/>
                <a:ea typeface="Georgia"/>
                <a:cs typeface="Georgia"/>
                <a:sym typeface="Georgia"/>
              </a:rPr>
              <a:t>st</a:t>
            </a:r>
            <a:r>
              <a:rPr b="1" lang="en">
                <a:solidFill>
                  <a:srgbClr val="0E2A47"/>
                </a:solidFill>
                <a:latin typeface="Georgia"/>
                <a:ea typeface="Georgia"/>
                <a:cs typeface="Georgia"/>
                <a:sym typeface="Georgia"/>
              </a:rPr>
              <a:t>, and 22</a:t>
            </a:r>
            <a:r>
              <a:rPr b="1" baseline="30000" lang="en">
                <a:solidFill>
                  <a:srgbClr val="0E2A47"/>
                </a:solidFill>
                <a:latin typeface="Georgia"/>
                <a:ea typeface="Georgia"/>
                <a:cs typeface="Georgia"/>
                <a:sym typeface="Georgia"/>
              </a:rPr>
              <a:t>nd</a:t>
            </a:r>
            <a:r>
              <a:rPr b="1" lang="en">
                <a:solidFill>
                  <a:srgbClr val="0E2A47"/>
                </a:solidFill>
                <a:latin typeface="Georgia"/>
                <a:ea typeface="Georgia"/>
                <a:cs typeface="Georgia"/>
                <a:sym typeface="Georgia"/>
              </a:rPr>
              <a:t> from SRE (3:35) &amp; ACM (3:00) dismissal times until the conclusion of after-school activities at 4:50.</a:t>
            </a:r>
            <a:endParaRPr b="1">
              <a:solidFill>
                <a:srgbClr val="0E2A47"/>
              </a:solidFill>
              <a:latin typeface="Georgia"/>
              <a:ea typeface="Georgia"/>
              <a:cs typeface="Georgia"/>
              <a:sym typeface="Georgia"/>
            </a:endParaRPr>
          </a:p>
          <a:p>
            <a:pPr indent="-317500" lvl="1" marL="1371600" rtl="0" algn="l">
              <a:spcBef>
                <a:spcPts val="0"/>
              </a:spcBef>
              <a:spcAft>
                <a:spcPts val="0"/>
              </a:spcAft>
              <a:buClr>
                <a:srgbClr val="0E2A47"/>
              </a:buClr>
              <a:buSzPts val="1400"/>
              <a:buFont typeface="Georgia"/>
              <a:buChar char="●"/>
            </a:pPr>
            <a:r>
              <a:rPr lang="en">
                <a:solidFill>
                  <a:srgbClr val="0E2A47"/>
                </a:solidFill>
                <a:latin typeface="Georgia"/>
                <a:ea typeface="Georgia"/>
                <a:cs typeface="Georgia"/>
                <a:sym typeface="Georgia"/>
              </a:rPr>
              <a:t>SRE candidates will be escorted to ACM by a cheer coach OR an SRE faculty/staff member. </a:t>
            </a:r>
            <a:endParaRPr>
              <a:solidFill>
                <a:srgbClr val="0E2A47"/>
              </a:solidFill>
              <a:latin typeface="Georgia"/>
              <a:ea typeface="Georgia"/>
              <a:cs typeface="Georgia"/>
              <a:sym typeface="Georgia"/>
            </a:endParaRPr>
          </a:p>
          <a:p>
            <a:pPr indent="-317500" lvl="1" marL="1371600" rtl="0" algn="l">
              <a:spcBef>
                <a:spcPts val="0"/>
              </a:spcBef>
              <a:spcAft>
                <a:spcPts val="0"/>
              </a:spcAft>
              <a:buClr>
                <a:srgbClr val="0E2A47"/>
              </a:buClr>
              <a:buSzPts val="1400"/>
              <a:buFont typeface="Georgia"/>
              <a:buChar char="●"/>
            </a:pPr>
            <a:r>
              <a:rPr lang="en">
                <a:solidFill>
                  <a:srgbClr val="0E2A47"/>
                </a:solidFill>
                <a:latin typeface="Georgia"/>
                <a:ea typeface="Georgia"/>
                <a:cs typeface="Georgia"/>
                <a:sym typeface="Georgia"/>
              </a:rPr>
              <a:t>All candidates will need to be picked up and signed out in the office by 4:50 PM each day, or they will ride the activity bus home. </a:t>
            </a:r>
            <a:endParaRPr>
              <a:solidFill>
                <a:srgbClr val="0E2A47"/>
              </a:solidFill>
              <a:latin typeface="Georgia"/>
              <a:ea typeface="Georgia"/>
              <a:cs typeface="Georgia"/>
              <a:sym typeface="Georgia"/>
            </a:endParaRPr>
          </a:p>
          <a:p>
            <a:pPr indent="-317500" lvl="1" marL="1371600" rtl="0" algn="l">
              <a:spcBef>
                <a:spcPts val="0"/>
              </a:spcBef>
              <a:spcAft>
                <a:spcPts val="0"/>
              </a:spcAft>
              <a:buClr>
                <a:srgbClr val="0E2A47"/>
              </a:buClr>
              <a:buSzPts val="1400"/>
              <a:buFont typeface="Georgia"/>
              <a:buChar char="●"/>
            </a:pPr>
            <a:r>
              <a:rPr lang="en">
                <a:solidFill>
                  <a:srgbClr val="0E2A47"/>
                </a:solidFill>
                <a:latin typeface="Georgia"/>
                <a:ea typeface="Georgia"/>
                <a:cs typeface="Georgia"/>
                <a:sym typeface="Georgia"/>
              </a:rPr>
              <a:t>Practice buses will be available to transport students home when practice is over on Monday-Wednesday. Please be advised that practice buses do not drop students off at individual addresses.</a:t>
            </a:r>
            <a:endParaRPr>
              <a:solidFill>
                <a:srgbClr val="0E2A47"/>
              </a:solidFill>
              <a:latin typeface="Georgia"/>
              <a:ea typeface="Georgia"/>
              <a:cs typeface="Georgia"/>
              <a:sym typeface="Georgia"/>
            </a:endParaRPr>
          </a:p>
          <a:p>
            <a:pPr indent="0" lvl="0" marL="914400" rtl="0" algn="l">
              <a:spcBef>
                <a:spcPts val="0"/>
              </a:spcBef>
              <a:spcAft>
                <a:spcPts val="0"/>
              </a:spcAft>
              <a:buNone/>
            </a:pPr>
            <a:r>
              <a:t/>
            </a:r>
            <a:endParaRPr>
              <a:solidFill>
                <a:srgbClr val="0E2A47"/>
              </a:solidFill>
              <a:latin typeface="Georgia"/>
              <a:ea typeface="Georgia"/>
              <a:cs typeface="Georgia"/>
              <a:sym typeface="Georgia"/>
            </a:endParaRPr>
          </a:p>
          <a:p>
            <a:pPr indent="0" lvl="0" marL="0" rtl="0" algn="l">
              <a:spcBef>
                <a:spcPts val="0"/>
              </a:spcBef>
              <a:spcAft>
                <a:spcPts val="0"/>
              </a:spcAft>
              <a:buNone/>
            </a:pPr>
            <a:r>
              <a:rPr b="1" lang="en">
                <a:solidFill>
                  <a:srgbClr val="0E2A47"/>
                </a:solidFill>
                <a:latin typeface="Georgia"/>
                <a:ea typeface="Georgia"/>
                <a:cs typeface="Georgia"/>
                <a:sym typeface="Georgia"/>
              </a:rPr>
              <a:t>Tryouts will be held from 3:05 PM - till on Thursday, March 23</a:t>
            </a:r>
            <a:r>
              <a:rPr b="1" baseline="30000" lang="en">
                <a:solidFill>
                  <a:srgbClr val="0E2A47"/>
                </a:solidFill>
                <a:latin typeface="Georgia"/>
                <a:ea typeface="Georgia"/>
                <a:cs typeface="Georgia"/>
                <a:sym typeface="Georgia"/>
              </a:rPr>
              <a:t>rd</a:t>
            </a:r>
            <a:r>
              <a:rPr b="1" lang="en">
                <a:solidFill>
                  <a:srgbClr val="0E2A47"/>
                </a:solidFill>
                <a:latin typeface="Georgia"/>
                <a:ea typeface="Georgia"/>
                <a:cs typeface="Georgia"/>
                <a:sym typeface="Georgia"/>
              </a:rPr>
              <a:t>.</a:t>
            </a:r>
            <a:endParaRPr b="1">
              <a:solidFill>
                <a:srgbClr val="0E2A47"/>
              </a:solidFill>
              <a:latin typeface="Georgia"/>
              <a:ea typeface="Georgia"/>
              <a:cs typeface="Georgia"/>
              <a:sym typeface="Georgia"/>
            </a:endParaRPr>
          </a:p>
          <a:p>
            <a:pPr indent="-317500" lvl="1" marL="1371600" rtl="0" algn="l">
              <a:spcBef>
                <a:spcPts val="0"/>
              </a:spcBef>
              <a:spcAft>
                <a:spcPts val="0"/>
              </a:spcAft>
              <a:buClr>
                <a:srgbClr val="0E2A47"/>
              </a:buClr>
              <a:buSzPts val="1400"/>
              <a:buFont typeface="Georgia"/>
              <a:buChar char="●"/>
            </a:pPr>
            <a:r>
              <a:rPr lang="en">
                <a:solidFill>
                  <a:srgbClr val="0E2A47"/>
                </a:solidFill>
                <a:latin typeface="Georgia"/>
                <a:ea typeface="Georgia"/>
                <a:cs typeface="Georgia"/>
                <a:sym typeface="Georgia"/>
              </a:rPr>
              <a:t>All candidates should report to the office and be picked up IMMEDIATELY after their tryout is over if they do not have another supervised after-school activity.</a:t>
            </a:r>
            <a:endParaRPr>
              <a:solidFill>
                <a:srgbClr val="0E2A47"/>
              </a:solidFill>
              <a:latin typeface="Georgia"/>
              <a:ea typeface="Georgia"/>
              <a:cs typeface="Georgia"/>
              <a:sym typeface="Georgia"/>
            </a:endParaRPr>
          </a:p>
          <a:p>
            <a:pPr indent="0" lvl="0" marL="914400" rtl="0" algn="l">
              <a:spcBef>
                <a:spcPts val="0"/>
              </a:spcBef>
              <a:spcAft>
                <a:spcPts val="0"/>
              </a:spcAft>
              <a:buNone/>
            </a:pPr>
            <a:r>
              <a:t/>
            </a:r>
            <a:endParaRPr>
              <a:solidFill>
                <a:srgbClr val="0E2A47"/>
              </a:solidFill>
              <a:latin typeface="Georgia"/>
              <a:ea typeface="Georgia"/>
              <a:cs typeface="Georgia"/>
              <a:sym typeface="Georgia"/>
            </a:endParaRPr>
          </a:p>
          <a:p>
            <a:pPr indent="0" lvl="0" marL="0" rtl="0" algn="l">
              <a:spcBef>
                <a:spcPts val="0"/>
              </a:spcBef>
              <a:spcAft>
                <a:spcPts val="0"/>
              </a:spcAft>
              <a:buNone/>
            </a:pPr>
            <a:r>
              <a:rPr b="1" lang="en">
                <a:solidFill>
                  <a:srgbClr val="0E2A47"/>
                </a:solidFill>
                <a:latin typeface="Georgia"/>
                <a:ea typeface="Georgia"/>
                <a:cs typeface="Georgia"/>
                <a:sym typeface="Georgia"/>
              </a:rPr>
              <a:t>Candidates must be present each day to be considered for the team. </a:t>
            </a:r>
            <a:endParaRPr b="1">
              <a:solidFill>
                <a:srgbClr val="0E2A47"/>
              </a:solidFill>
              <a:latin typeface="Georgia"/>
              <a:ea typeface="Georgia"/>
              <a:cs typeface="Georgia"/>
              <a:sym typeface="Georgia"/>
            </a:endParaRPr>
          </a:p>
          <a:p>
            <a:pPr indent="0" lvl="0" marL="0" rtl="0" algn="l">
              <a:lnSpc>
                <a:spcPct val="80000"/>
              </a:lnSpc>
              <a:spcBef>
                <a:spcPts val="0"/>
              </a:spcBef>
              <a:spcAft>
                <a:spcPts val="0"/>
              </a:spcAft>
              <a:buNone/>
            </a:pPr>
            <a:r>
              <a:t/>
            </a:r>
            <a:endParaRPr b="1" sz="1617" u="sng">
              <a:solidFill>
                <a:srgbClr val="40566D"/>
              </a:solidFill>
              <a:latin typeface="Georgia"/>
              <a:ea typeface="Georgia"/>
              <a:cs typeface="Georgia"/>
              <a:sym typeface="Georgia"/>
            </a:endParaRPr>
          </a:p>
          <a:p>
            <a:pPr indent="0" lvl="0" marL="0" marR="0" rtl="0" algn="l">
              <a:spcBef>
                <a:spcPts val="0"/>
              </a:spcBef>
              <a:spcAft>
                <a:spcPts val="0"/>
              </a:spcAft>
              <a:buNone/>
            </a:pPr>
            <a:r>
              <a:t/>
            </a:r>
            <a:endParaRPr b="1" sz="1600">
              <a:solidFill>
                <a:srgbClr val="40566D"/>
              </a:solidFill>
              <a:latin typeface="Georgia"/>
              <a:ea typeface="Georgia"/>
              <a:cs typeface="Georgia"/>
              <a:sym typeface="Georgia"/>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3" name="Shape 2193"/>
        <p:cNvGrpSpPr/>
        <p:nvPr/>
      </p:nvGrpSpPr>
      <p:grpSpPr>
        <a:xfrm>
          <a:off x="0" y="0"/>
          <a:ext cx="0" cy="0"/>
          <a:chOff x="0" y="0"/>
          <a:chExt cx="0" cy="0"/>
        </a:xfrm>
      </p:grpSpPr>
      <p:sp>
        <p:nvSpPr>
          <p:cNvPr id="2194" name="Google Shape;2194;p46"/>
          <p:cNvSpPr txBox="1"/>
          <p:nvPr>
            <p:ph idx="9" type="ctrTitle"/>
          </p:nvPr>
        </p:nvSpPr>
        <p:spPr>
          <a:xfrm>
            <a:off x="736650" y="373025"/>
            <a:ext cx="7145400" cy="577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sz="4300">
                <a:latin typeface="Bebas Neue"/>
                <a:ea typeface="Bebas Neue"/>
                <a:cs typeface="Bebas Neue"/>
                <a:sym typeface="Bebas Neue"/>
              </a:rPr>
              <a:t>Judging rubric</a:t>
            </a:r>
            <a:endParaRPr b="1" sz="4300">
              <a:latin typeface="Bebas Neue"/>
              <a:ea typeface="Bebas Neue"/>
              <a:cs typeface="Bebas Neue"/>
              <a:sym typeface="Bebas Neue"/>
            </a:endParaRPr>
          </a:p>
        </p:txBody>
      </p:sp>
      <p:sp>
        <p:nvSpPr>
          <p:cNvPr id="2195" name="Google Shape;2195;p46"/>
          <p:cNvSpPr txBox="1"/>
          <p:nvPr/>
        </p:nvSpPr>
        <p:spPr>
          <a:xfrm>
            <a:off x="690750" y="1137725"/>
            <a:ext cx="3987600" cy="34017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0"/>
              </a:spcBef>
              <a:spcAft>
                <a:spcPts val="0"/>
              </a:spcAft>
              <a:buNone/>
            </a:pPr>
            <a:r>
              <a:rPr lang="en" sz="2100">
                <a:solidFill>
                  <a:schemeClr val="accent1"/>
                </a:solidFill>
                <a:latin typeface="Bebas Neue"/>
                <a:ea typeface="Bebas Neue"/>
                <a:cs typeface="Bebas Neue"/>
                <a:sym typeface="Bebas Neue"/>
              </a:rPr>
              <a:t>This is the rubric that judges will use to score each individual CANDIDATE.</a:t>
            </a:r>
            <a:endParaRPr sz="2100">
              <a:solidFill>
                <a:schemeClr val="accent1"/>
              </a:solidFill>
              <a:latin typeface="Bebas Neue"/>
              <a:ea typeface="Bebas Neue"/>
              <a:cs typeface="Bebas Neue"/>
              <a:sym typeface="Bebas Neue"/>
            </a:endParaRPr>
          </a:p>
          <a:p>
            <a:pPr indent="0" lvl="0" marL="0" rtl="0" algn="l">
              <a:lnSpc>
                <a:spcPct val="100000"/>
              </a:lnSpc>
              <a:spcBef>
                <a:spcPts val="1200"/>
              </a:spcBef>
              <a:spcAft>
                <a:spcPts val="0"/>
              </a:spcAft>
              <a:buNone/>
            </a:pPr>
            <a:r>
              <a:rPr lang="en" sz="2100">
                <a:solidFill>
                  <a:schemeClr val="accent1"/>
                </a:solidFill>
                <a:latin typeface="Bebas Neue"/>
                <a:ea typeface="Bebas Neue"/>
                <a:cs typeface="Bebas Neue"/>
                <a:sym typeface="Bebas Neue"/>
              </a:rPr>
              <a:t>The team will be selected based upon the natural break in scores from the judges. </a:t>
            </a:r>
            <a:endParaRPr sz="2100">
              <a:solidFill>
                <a:schemeClr val="accent1"/>
              </a:solidFill>
              <a:latin typeface="Bebas Neue"/>
              <a:ea typeface="Bebas Neue"/>
              <a:cs typeface="Bebas Neue"/>
              <a:sym typeface="Bebas Neue"/>
            </a:endParaRPr>
          </a:p>
          <a:p>
            <a:pPr indent="0" lvl="0" marL="0" rtl="0" algn="l">
              <a:lnSpc>
                <a:spcPct val="100000"/>
              </a:lnSpc>
              <a:spcBef>
                <a:spcPts val="1200"/>
              </a:spcBef>
              <a:spcAft>
                <a:spcPts val="1200"/>
              </a:spcAft>
              <a:buNone/>
            </a:pPr>
            <a:r>
              <a:rPr lang="en" sz="2100">
                <a:solidFill>
                  <a:schemeClr val="accent1"/>
                </a:solidFill>
                <a:latin typeface="Bebas Neue"/>
                <a:ea typeface="Bebas Neue"/>
                <a:cs typeface="Bebas Neue"/>
                <a:sym typeface="Bebas Neue"/>
              </a:rPr>
              <a:t>The natural break is defined as a point at which scores differ significantly. </a:t>
            </a:r>
            <a:r>
              <a:rPr b="1" lang="en" sz="2100">
                <a:solidFill>
                  <a:schemeClr val="accent1"/>
                </a:solidFill>
                <a:latin typeface="Bebas Neue"/>
                <a:ea typeface="Bebas Neue"/>
                <a:cs typeface="Bebas Neue"/>
                <a:sym typeface="Bebas Neue"/>
              </a:rPr>
              <a:t>We have no way to know how many candidates will make the team until SCORES ARE CALCULATED.</a:t>
            </a:r>
            <a:endParaRPr b="1" sz="2100">
              <a:solidFill>
                <a:schemeClr val="accent1"/>
              </a:solidFill>
              <a:latin typeface="Bebas Neue"/>
              <a:ea typeface="Bebas Neue"/>
              <a:cs typeface="Bebas Neue"/>
              <a:sym typeface="Bebas Neue"/>
            </a:endParaRPr>
          </a:p>
        </p:txBody>
      </p:sp>
      <p:pic>
        <p:nvPicPr>
          <p:cNvPr id="2196" name="Google Shape;2196;p46"/>
          <p:cNvPicPr preferRelativeResize="0"/>
          <p:nvPr/>
        </p:nvPicPr>
        <p:blipFill>
          <a:blip r:embed="rId3">
            <a:alphaModFix/>
          </a:blip>
          <a:stretch>
            <a:fillRect/>
          </a:stretch>
        </p:blipFill>
        <p:spPr>
          <a:xfrm>
            <a:off x="4958375" y="83175"/>
            <a:ext cx="3303300" cy="49771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0" name="Shape 2200"/>
        <p:cNvGrpSpPr/>
        <p:nvPr/>
      </p:nvGrpSpPr>
      <p:grpSpPr>
        <a:xfrm>
          <a:off x="0" y="0"/>
          <a:ext cx="0" cy="0"/>
          <a:chOff x="0" y="0"/>
          <a:chExt cx="0" cy="0"/>
        </a:xfrm>
      </p:grpSpPr>
      <p:sp>
        <p:nvSpPr>
          <p:cNvPr id="2201" name="Google Shape;2201;p47"/>
          <p:cNvSpPr txBox="1"/>
          <p:nvPr>
            <p:ph idx="9" type="ctrTitle"/>
          </p:nvPr>
        </p:nvSpPr>
        <p:spPr>
          <a:xfrm>
            <a:off x="736650" y="373025"/>
            <a:ext cx="7145400" cy="577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sz="4300">
                <a:latin typeface="Bebas Neue"/>
                <a:ea typeface="Bebas Neue"/>
                <a:cs typeface="Bebas Neue"/>
                <a:sym typeface="Bebas Neue"/>
              </a:rPr>
              <a:t>Important and Mandatory Dates</a:t>
            </a:r>
            <a:endParaRPr b="1" sz="4300">
              <a:latin typeface="Bebas Neue"/>
              <a:ea typeface="Bebas Neue"/>
              <a:cs typeface="Bebas Neue"/>
              <a:sym typeface="Bebas Neue"/>
            </a:endParaRPr>
          </a:p>
        </p:txBody>
      </p:sp>
      <p:sp>
        <p:nvSpPr>
          <p:cNvPr id="2202" name="Google Shape;2202;p47"/>
          <p:cNvSpPr txBox="1"/>
          <p:nvPr/>
        </p:nvSpPr>
        <p:spPr>
          <a:xfrm>
            <a:off x="803250" y="1137725"/>
            <a:ext cx="7934100" cy="3991800"/>
          </a:xfrm>
          <a:prstGeom prst="rect">
            <a:avLst/>
          </a:prstGeom>
          <a:noFill/>
          <a:ln>
            <a:noFill/>
          </a:ln>
        </p:spPr>
        <p:txBody>
          <a:bodyPr anchorCtr="0" anchor="t" bIns="91425" lIns="91425" spcFirstLastPara="1" rIns="91425" wrap="square" tIns="91425">
            <a:spAutoFit/>
          </a:bodyPr>
          <a:lstStyle/>
          <a:p>
            <a:pPr indent="0" lvl="0" marL="0" rtl="0" algn="l">
              <a:lnSpc>
                <a:spcPct val="80000"/>
              </a:lnSpc>
              <a:spcBef>
                <a:spcPts val="0"/>
              </a:spcBef>
              <a:spcAft>
                <a:spcPts val="0"/>
              </a:spcAft>
              <a:buNone/>
            </a:pPr>
            <a:r>
              <a:t/>
            </a:r>
            <a:endParaRPr b="1" sz="877">
              <a:solidFill>
                <a:srgbClr val="0E2A47"/>
              </a:solidFill>
              <a:latin typeface="Georgia"/>
              <a:ea typeface="Georgia"/>
              <a:cs typeface="Georgia"/>
              <a:sym typeface="Georgia"/>
            </a:endParaRPr>
          </a:p>
          <a:p>
            <a:pPr indent="-323850" lvl="0" marL="457200" rtl="0" algn="l">
              <a:spcBef>
                <a:spcPts val="0"/>
              </a:spcBef>
              <a:spcAft>
                <a:spcPts val="0"/>
              </a:spcAft>
              <a:buClr>
                <a:srgbClr val="000000"/>
              </a:buClr>
              <a:buSzPts val="1500"/>
              <a:buFont typeface="Calibri"/>
              <a:buChar char="●"/>
            </a:pPr>
            <a:r>
              <a:rPr lang="en" sz="1500">
                <a:latin typeface="Georgia"/>
                <a:ea typeface="Georgia"/>
                <a:cs typeface="Georgia"/>
                <a:sym typeface="Georgia"/>
              </a:rPr>
              <a:t>UCA Cheer &amp; Mascot Overnight Camp on June 5-8 is </a:t>
            </a:r>
            <a:r>
              <a:rPr b="1" lang="en" sz="1500">
                <a:latin typeface="Georgia"/>
                <a:ea typeface="Georgia"/>
                <a:cs typeface="Georgia"/>
                <a:sym typeface="Georgia"/>
              </a:rPr>
              <a:t>MANDATORY. </a:t>
            </a:r>
            <a:endParaRPr b="1" sz="1500">
              <a:latin typeface="Georgia"/>
              <a:ea typeface="Georgia"/>
              <a:cs typeface="Georgia"/>
              <a:sym typeface="Georgia"/>
            </a:endParaRPr>
          </a:p>
          <a:p>
            <a:pPr indent="-323850" lvl="0" marL="457200" rtl="0" algn="l">
              <a:spcBef>
                <a:spcPts val="0"/>
              </a:spcBef>
              <a:spcAft>
                <a:spcPts val="0"/>
              </a:spcAft>
              <a:buClr>
                <a:srgbClr val="000000"/>
              </a:buClr>
              <a:buSzPts val="1500"/>
              <a:buFont typeface="Calibri"/>
              <a:buChar char="●"/>
            </a:pPr>
            <a:r>
              <a:rPr lang="en" sz="1500">
                <a:latin typeface="Georgia"/>
                <a:ea typeface="Georgia"/>
                <a:cs typeface="Georgia"/>
                <a:sym typeface="Georgia"/>
              </a:rPr>
              <a:t>Candidates should </a:t>
            </a:r>
            <a:r>
              <a:rPr b="1" lang="en" sz="1500" u="sng">
                <a:latin typeface="Georgia"/>
                <a:ea typeface="Georgia"/>
                <a:cs typeface="Georgia"/>
                <a:sym typeface="Georgia"/>
              </a:rPr>
              <a:t>NOT</a:t>
            </a:r>
            <a:r>
              <a:rPr lang="en" sz="1500">
                <a:latin typeface="Georgia"/>
                <a:ea typeface="Georgia"/>
                <a:cs typeface="Georgia"/>
                <a:sym typeface="Georgia"/>
              </a:rPr>
              <a:t> try out if they are unable to be present for camp </a:t>
            </a:r>
            <a:r>
              <a:rPr b="1" lang="en" sz="1500" u="sng">
                <a:latin typeface="Georgia"/>
                <a:ea typeface="Georgia"/>
                <a:cs typeface="Georgia"/>
                <a:sym typeface="Georgia"/>
              </a:rPr>
              <a:t>in its entirety</a:t>
            </a:r>
            <a:r>
              <a:rPr lang="en" sz="1500">
                <a:latin typeface="Georgia"/>
                <a:ea typeface="Georgia"/>
                <a:cs typeface="Georgia"/>
                <a:sym typeface="Georgia"/>
              </a:rPr>
              <a:t>.</a:t>
            </a:r>
            <a:endParaRPr sz="1500">
              <a:latin typeface="Georgia"/>
              <a:ea typeface="Georgia"/>
              <a:cs typeface="Georgia"/>
              <a:sym typeface="Georgia"/>
            </a:endParaRPr>
          </a:p>
          <a:p>
            <a:pPr indent="-323850" lvl="0" marL="457200" rtl="0" algn="l">
              <a:spcBef>
                <a:spcPts val="0"/>
              </a:spcBef>
              <a:spcAft>
                <a:spcPts val="0"/>
              </a:spcAft>
              <a:buClr>
                <a:srgbClr val="000000"/>
              </a:buClr>
              <a:buSzPts val="1500"/>
              <a:buFont typeface="Calibri"/>
              <a:buChar char="●"/>
            </a:pPr>
            <a:r>
              <a:rPr lang="en" sz="1500">
                <a:latin typeface="Georgia"/>
                <a:ea typeface="Georgia"/>
                <a:cs typeface="Georgia"/>
                <a:sym typeface="Georgia"/>
              </a:rPr>
              <a:t>If you are already committed to another activity that interferes with our football games,</a:t>
            </a:r>
            <a:r>
              <a:rPr b="1" lang="en" sz="1500">
                <a:latin typeface="Georgia"/>
                <a:ea typeface="Georgia"/>
                <a:cs typeface="Georgia"/>
                <a:sym typeface="Georgia"/>
              </a:rPr>
              <a:t> </a:t>
            </a:r>
            <a:r>
              <a:rPr b="1" lang="en" sz="1500" u="sng">
                <a:latin typeface="Georgia"/>
                <a:ea typeface="Georgia"/>
                <a:cs typeface="Georgia"/>
                <a:sym typeface="Georgia"/>
              </a:rPr>
              <a:t>you should not try out.</a:t>
            </a:r>
            <a:endParaRPr b="1" sz="1500" u="sng">
              <a:latin typeface="Georgia"/>
              <a:ea typeface="Georgia"/>
              <a:cs typeface="Georgia"/>
              <a:sym typeface="Georgia"/>
            </a:endParaRPr>
          </a:p>
          <a:p>
            <a:pPr indent="0" lvl="0" marL="0" rtl="0" algn="l">
              <a:spcBef>
                <a:spcPts val="30"/>
              </a:spcBef>
              <a:spcAft>
                <a:spcPts val="0"/>
              </a:spcAft>
              <a:buNone/>
            </a:pPr>
            <a:r>
              <a:t/>
            </a:r>
            <a:endParaRPr b="1" sz="1500">
              <a:latin typeface="Georgia"/>
              <a:ea typeface="Georgia"/>
              <a:cs typeface="Georgia"/>
              <a:sym typeface="Georgia"/>
            </a:endParaRPr>
          </a:p>
          <a:p>
            <a:pPr indent="0" lvl="0" marL="0" rtl="0" algn="l">
              <a:spcBef>
                <a:spcPts val="30"/>
              </a:spcBef>
              <a:spcAft>
                <a:spcPts val="0"/>
              </a:spcAft>
              <a:buNone/>
            </a:pPr>
            <a:r>
              <a:rPr b="1" lang="en" sz="1500">
                <a:latin typeface="Georgia"/>
                <a:ea typeface="Georgia"/>
                <a:cs typeface="Georgia"/>
                <a:sym typeface="Georgia"/>
              </a:rPr>
              <a:t>Please note the following:</a:t>
            </a:r>
            <a:endParaRPr b="1" sz="1500">
              <a:latin typeface="Georgia"/>
              <a:ea typeface="Georgia"/>
              <a:cs typeface="Georgia"/>
              <a:sym typeface="Georgia"/>
            </a:endParaRPr>
          </a:p>
          <a:p>
            <a:pPr indent="-323850" lvl="0" marL="457200" rtl="0" algn="l">
              <a:spcBef>
                <a:spcPts val="315"/>
              </a:spcBef>
              <a:spcAft>
                <a:spcPts val="0"/>
              </a:spcAft>
              <a:buClr>
                <a:srgbClr val="000000"/>
              </a:buClr>
              <a:buSzPts val="1500"/>
              <a:buFont typeface="Georgia"/>
              <a:buChar char="●"/>
            </a:pPr>
            <a:r>
              <a:rPr lang="en" sz="1500">
                <a:latin typeface="Georgia"/>
                <a:ea typeface="Georgia"/>
                <a:cs typeface="Georgia"/>
                <a:sym typeface="Georgia"/>
              </a:rPr>
              <a:t>For practices taking place in April and May, SRE 5th graders will be walked to ACM after their dismissal by a cheer coach or SRE faculty/staff member. </a:t>
            </a:r>
            <a:endParaRPr sz="1500">
              <a:latin typeface="Georgia"/>
              <a:ea typeface="Georgia"/>
              <a:cs typeface="Georgia"/>
              <a:sym typeface="Georgia"/>
            </a:endParaRPr>
          </a:p>
          <a:p>
            <a:pPr indent="-323850" lvl="0" marL="457200" rtl="0" algn="l">
              <a:spcBef>
                <a:spcPts val="0"/>
              </a:spcBef>
              <a:spcAft>
                <a:spcPts val="0"/>
              </a:spcAft>
              <a:buClr>
                <a:srgbClr val="000000"/>
              </a:buClr>
              <a:buSzPts val="1500"/>
              <a:buFont typeface="Calibri"/>
              <a:buChar char="●"/>
            </a:pPr>
            <a:r>
              <a:rPr lang="en" sz="1500">
                <a:latin typeface="Georgia"/>
                <a:ea typeface="Georgia"/>
                <a:cs typeface="Georgia"/>
                <a:sym typeface="Georgia"/>
              </a:rPr>
              <a:t>Additional practices</a:t>
            </a:r>
            <a:r>
              <a:rPr b="1" lang="en" sz="1500" u="sng">
                <a:latin typeface="Georgia"/>
                <a:ea typeface="Georgia"/>
                <a:cs typeface="Georgia"/>
                <a:sym typeface="Georgia"/>
              </a:rPr>
              <a:t> MAY BE ADDED OR CANCELED</a:t>
            </a:r>
            <a:r>
              <a:rPr lang="en" sz="1500">
                <a:latin typeface="Georgia"/>
                <a:ea typeface="Georgia"/>
                <a:cs typeface="Georgia"/>
                <a:sym typeface="Georgia"/>
              </a:rPr>
              <a:t> at any time. </a:t>
            </a:r>
            <a:endParaRPr sz="1500">
              <a:latin typeface="Georgia"/>
              <a:ea typeface="Georgia"/>
              <a:cs typeface="Georgia"/>
              <a:sym typeface="Georgia"/>
            </a:endParaRPr>
          </a:p>
          <a:p>
            <a:pPr indent="-323850" lvl="0" marL="457200" rtl="0" algn="l">
              <a:spcBef>
                <a:spcPts val="0"/>
              </a:spcBef>
              <a:spcAft>
                <a:spcPts val="0"/>
              </a:spcAft>
              <a:buClr>
                <a:srgbClr val="000000"/>
              </a:buClr>
              <a:buSzPts val="1500"/>
              <a:buFont typeface="Georgia"/>
              <a:buChar char="●"/>
            </a:pPr>
            <a:r>
              <a:rPr lang="en" sz="1500">
                <a:latin typeface="Georgia"/>
                <a:ea typeface="Georgia"/>
                <a:cs typeface="Georgia"/>
                <a:sym typeface="Georgia"/>
              </a:rPr>
              <a:t>Coaches will make every effort to communicate cancellations and/or additions in a timely manner via SchoolStatus and school announcements.  </a:t>
            </a:r>
            <a:endParaRPr sz="1500">
              <a:latin typeface="Georgia"/>
              <a:ea typeface="Georgia"/>
              <a:cs typeface="Georgia"/>
              <a:sym typeface="Georgia"/>
            </a:endParaRPr>
          </a:p>
          <a:p>
            <a:pPr indent="-323850" lvl="0" marL="457200" rtl="0" algn="l">
              <a:spcBef>
                <a:spcPts val="0"/>
              </a:spcBef>
              <a:spcAft>
                <a:spcPts val="0"/>
              </a:spcAft>
              <a:buClr>
                <a:srgbClr val="000000"/>
              </a:buClr>
              <a:buSzPts val="1500"/>
              <a:buFont typeface="Georgia"/>
              <a:buChar char="●"/>
            </a:pPr>
            <a:r>
              <a:rPr lang="en" sz="1500">
                <a:latin typeface="Georgia"/>
                <a:ea typeface="Georgia"/>
                <a:cs typeface="Georgia"/>
                <a:sym typeface="Georgia"/>
              </a:rPr>
              <a:t>It is very important that cheerleaders pay attention to the school announcements and check the Google Classroom daily. </a:t>
            </a:r>
            <a:endParaRPr b="1" sz="1500" u="sng">
              <a:latin typeface="Georgia"/>
              <a:ea typeface="Georgia"/>
              <a:cs typeface="Georgia"/>
              <a:sym typeface="Georgia"/>
            </a:endParaRPr>
          </a:p>
          <a:p>
            <a:pPr indent="0" lvl="0" marL="0" rtl="0" algn="l">
              <a:lnSpc>
                <a:spcPct val="80000"/>
              </a:lnSpc>
              <a:spcBef>
                <a:spcPts val="0"/>
              </a:spcBef>
              <a:spcAft>
                <a:spcPts val="0"/>
              </a:spcAft>
              <a:buNone/>
            </a:pPr>
            <a:r>
              <a:t/>
            </a:r>
            <a:endParaRPr b="1">
              <a:solidFill>
                <a:srgbClr val="0E2A47"/>
              </a:solidFill>
              <a:latin typeface="Georgia"/>
              <a:ea typeface="Georgia"/>
              <a:cs typeface="Georgia"/>
              <a:sym typeface="Georgia"/>
            </a:endParaRPr>
          </a:p>
          <a:p>
            <a:pPr indent="0" lvl="0" marL="0" marR="0" rtl="0" algn="l">
              <a:spcBef>
                <a:spcPts val="0"/>
              </a:spcBef>
              <a:spcAft>
                <a:spcPts val="0"/>
              </a:spcAft>
              <a:buNone/>
            </a:pPr>
            <a:r>
              <a:t/>
            </a:r>
            <a:endParaRPr b="1" sz="1600">
              <a:solidFill>
                <a:srgbClr val="40566D"/>
              </a:solidFill>
              <a:latin typeface="Georgia"/>
              <a:ea typeface="Georgia"/>
              <a:cs typeface="Georgia"/>
              <a:sym typeface="Georgia"/>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6" name="Shape 2206"/>
        <p:cNvGrpSpPr/>
        <p:nvPr/>
      </p:nvGrpSpPr>
      <p:grpSpPr>
        <a:xfrm>
          <a:off x="0" y="0"/>
          <a:ext cx="0" cy="0"/>
          <a:chOff x="0" y="0"/>
          <a:chExt cx="0" cy="0"/>
        </a:xfrm>
      </p:grpSpPr>
      <p:pic>
        <p:nvPicPr>
          <p:cNvPr id="2207" name="Google Shape;2207;p48"/>
          <p:cNvPicPr preferRelativeResize="0"/>
          <p:nvPr/>
        </p:nvPicPr>
        <p:blipFill rotWithShape="1">
          <a:blip r:embed="rId3">
            <a:alphaModFix/>
          </a:blip>
          <a:srcRect b="18801" l="30131" r="40667" t="32374"/>
          <a:stretch/>
        </p:blipFill>
        <p:spPr>
          <a:xfrm>
            <a:off x="1630450" y="202350"/>
            <a:ext cx="5038776" cy="47388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1" name="Shape 2211"/>
        <p:cNvGrpSpPr/>
        <p:nvPr/>
      </p:nvGrpSpPr>
      <p:grpSpPr>
        <a:xfrm>
          <a:off x="0" y="0"/>
          <a:ext cx="0" cy="0"/>
          <a:chOff x="0" y="0"/>
          <a:chExt cx="0" cy="0"/>
        </a:xfrm>
      </p:grpSpPr>
      <p:sp>
        <p:nvSpPr>
          <p:cNvPr id="2212" name="Google Shape;2212;p49"/>
          <p:cNvSpPr txBox="1"/>
          <p:nvPr>
            <p:ph idx="9" type="ctrTitle"/>
          </p:nvPr>
        </p:nvSpPr>
        <p:spPr>
          <a:xfrm>
            <a:off x="736650" y="373025"/>
            <a:ext cx="7145400" cy="577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sz="4300">
                <a:latin typeface="Bebas Neue"/>
                <a:ea typeface="Bebas Neue"/>
                <a:cs typeface="Bebas Neue"/>
                <a:sym typeface="Bebas Neue"/>
              </a:rPr>
              <a:t>fundraisers</a:t>
            </a:r>
            <a:endParaRPr b="1" sz="4300">
              <a:latin typeface="Bebas Neue"/>
              <a:ea typeface="Bebas Neue"/>
              <a:cs typeface="Bebas Neue"/>
              <a:sym typeface="Bebas Neue"/>
            </a:endParaRPr>
          </a:p>
        </p:txBody>
      </p:sp>
      <p:sp>
        <p:nvSpPr>
          <p:cNvPr id="2213" name="Google Shape;2213;p49"/>
          <p:cNvSpPr txBox="1"/>
          <p:nvPr/>
        </p:nvSpPr>
        <p:spPr>
          <a:xfrm>
            <a:off x="803250" y="1137725"/>
            <a:ext cx="7934100" cy="4238400"/>
          </a:xfrm>
          <a:prstGeom prst="rect">
            <a:avLst/>
          </a:prstGeom>
          <a:noFill/>
          <a:ln>
            <a:noFill/>
          </a:ln>
        </p:spPr>
        <p:txBody>
          <a:bodyPr anchorCtr="0" anchor="t" bIns="91425" lIns="91425" spcFirstLastPara="1" rIns="91425" wrap="square" tIns="91425">
            <a:spAutoFit/>
          </a:bodyPr>
          <a:lstStyle/>
          <a:p>
            <a:pPr indent="0" lvl="0" marL="0" rtl="0" algn="l">
              <a:lnSpc>
                <a:spcPct val="80000"/>
              </a:lnSpc>
              <a:spcBef>
                <a:spcPts val="0"/>
              </a:spcBef>
              <a:spcAft>
                <a:spcPts val="0"/>
              </a:spcAft>
              <a:buNone/>
            </a:pPr>
            <a:r>
              <a:t/>
            </a:r>
            <a:endParaRPr b="1" sz="562">
              <a:solidFill>
                <a:srgbClr val="3C8DA0"/>
              </a:solidFill>
            </a:endParaRPr>
          </a:p>
          <a:p>
            <a:pPr indent="0" lvl="0" marL="0" rtl="0" algn="l">
              <a:spcBef>
                <a:spcPts val="210"/>
              </a:spcBef>
              <a:spcAft>
                <a:spcPts val="0"/>
              </a:spcAft>
              <a:buNone/>
            </a:pPr>
            <a:r>
              <a:rPr lang="en" sz="2100">
                <a:solidFill>
                  <a:srgbClr val="3C8DA0"/>
                </a:solidFill>
                <a:latin typeface="Bebas Neue"/>
                <a:ea typeface="Bebas Neue"/>
                <a:cs typeface="Bebas Neue"/>
                <a:sym typeface="Bebas Neue"/>
              </a:rPr>
              <a:t>The ACM cheer team participates in a variety of fundraisers throughout the year to specifically help offset both individual and team costs and expenses. They are spaced out throughout the season, and </a:t>
            </a:r>
            <a:r>
              <a:rPr b="1" lang="en" sz="2100">
                <a:solidFill>
                  <a:srgbClr val="3C8DA0"/>
                </a:solidFill>
                <a:latin typeface="Bebas Neue"/>
                <a:ea typeface="Bebas Neue"/>
                <a:cs typeface="Bebas Neue"/>
                <a:sym typeface="Bebas Neue"/>
              </a:rPr>
              <a:t>participation is REQUIRED </a:t>
            </a:r>
            <a:r>
              <a:rPr lang="en" sz="2100">
                <a:solidFill>
                  <a:srgbClr val="3C8DA0"/>
                </a:solidFill>
                <a:latin typeface="Bebas Neue"/>
                <a:ea typeface="Bebas Neue"/>
                <a:cs typeface="Bebas Neue"/>
                <a:sym typeface="Bebas Neue"/>
              </a:rPr>
              <a:t>by all members of the team, as well as the coaches. </a:t>
            </a:r>
            <a:endParaRPr sz="2100">
              <a:solidFill>
                <a:srgbClr val="3C8DA0"/>
              </a:solidFill>
              <a:latin typeface="Bebas Neue"/>
              <a:ea typeface="Bebas Neue"/>
              <a:cs typeface="Bebas Neue"/>
              <a:sym typeface="Bebas Neue"/>
            </a:endParaRPr>
          </a:p>
          <a:p>
            <a:pPr indent="0" lvl="0" marL="0" rtl="0" algn="l">
              <a:spcBef>
                <a:spcPts val="210"/>
              </a:spcBef>
              <a:spcAft>
                <a:spcPts val="0"/>
              </a:spcAft>
              <a:buNone/>
            </a:pPr>
            <a:r>
              <a:t/>
            </a:r>
            <a:endParaRPr sz="2100">
              <a:solidFill>
                <a:srgbClr val="3C8DA0"/>
              </a:solidFill>
              <a:latin typeface="Bebas Neue"/>
              <a:ea typeface="Bebas Neue"/>
              <a:cs typeface="Bebas Neue"/>
              <a:sym typeface="Bebas Neue"/>
            </a:endParaRPr>
          </a:p>
          <a:p>
            <a:pPr indent="-361950" lvl="0" marL="457200" rtl="0" algn="l">
              <a:spcBef>
                <a:spcPts val="210"/>
              </a:spcBef>
              <a:spcAft>
                <a:spcPts val="0"/>
              </a:spcAft>
              <a:buClr>
                <a:srgbClr val="3C8DA0"/>
              </a:buClr>
              <a:buSzPts val="2100"/>
              <a:buFont typeface="Bebas Neue"/>
              <a:buChar char="-"/>
            </a:pPr>
            <a:r>
              <a:rPr lang="en" sz="2100">
                <a:solidFill>
                  <a:srgbClr val="3C8DA0"/>
                </a:solidFill>
                <a:latin typeface="Bebas Neue"/>
                <a:ea typeface="Bebas Neue"/>
                <a:cs typeface="Bebas Neue"/>
                <a:sym typeface="Bebas Neue"/>
              </a:rPr>
              <a:t>MegaDough</a:t>
            </a:r>
            <a:endParaRPr sz="2100">
              <a:solidFill>
                <a:srgbClr val="3C8DA0"/>
              </a:solidFill>
              <a:latin typeface="Bebas Neue"/>
              <a:ea typeface="Bebas Neue"/>
              <a:cs typeface="Bebas Neue"/>
              <a:sym typeface="Bebas Neue"/>
            </a:endParaRPr>
          </a:p>
          <a:p>
            <a:pPr indent="-361950" lvl="0" marL="457200" rtl="0" algn="l">
              <a:spcBef>
                <a:spcPts val="0"/>
              </a:spcBef>
              <a:spcAft>
                <a:spcPts val="0"/>
              </a:spcAft>
              <a:buClr>
                <a:srgbClr val="3C8DA0"/>
              </a:buClr>
              <a:buSzPts val="2100"/>
              <a:buFont typeface="Bebas Neue"/>
              <a:buChar char="-"/>
            </a:pPr>
            <a:r>
              <a:rPr lang="en" sz="2100">
                <a:solidFill>
                  <a:srgbClr val="3C8DA0"/>
                </a:solidFill>
                <a:latin typeface="Bebas Neue"/>
                <a:ea typeface="Bebas Neue"/>
                <a:cs typeface="Bebas Neue"/>
                <a:sym typeface="Bebas Neue"/>
              </a:rPr>
              <a:t>Kiddie Camp</a:t>
            </a:r>
            <a:endParaRPr sz="2100">
              <a:solidFill>
                <a:srgbClr val="3C8DA0"/>
              </a:solidFill>
              <a:latin typeface="Bebas Neue"/>
              <a:ea typeface="Bebas Neue"/>
              <a:cs typeface="Bebas Neue"/>
              <a:sym typeface="Bebas Neue"/>
            </a:endParaRPr>
          </a:p>
          <a:p>
            <a:pPr indent="-361950" lvl="0" marL="457200" rtl="0" algn="l">
              <a:spcBef>
                <a:spcPts val="0"/>
              </a:spcBef>
              <a:spcAft>
                <a:spcPts val="0"/>
              </a:spcAft>
              <a:buClr>
                <a:srgbClr val="3C8DA0"/>
              </a:buClr>
              <a:buSzPts val="2100"/>
              <a:buFont typeface="Bebas Neue"/>
              <a:buChar char="-"/>
            </a:pPr>
            <a:r>
              <a:rPr lang="en" sz="2100">
                <a:solidFill>
                  <a:srgbClr val="3C8DA0"/>
                </a:solidFill>
                <a:latin typeface="Bebas Neue"/>
                <a:ea typeface="Bebas Neue"/>
                <a:cs typeface="Bebas Neue"/>
                <a:sym typeface="Bebas Neue"/>
              </a:rPr>
              <a:t>Nothing Bundt Cakes</a:t>
            </a:r>
            <a:endParaRPr sz="2100">
              <a:solidFill>
                <a:srgbClr val="3C8DA0"/>
              </a:solidFill>
              <a:latin typeface="Bebas Neue"/>
              <a:ea typeface="Bebas Neue"/>
              <a:cs typeface="Bebas Neue"/>
              <a:sym typeface="Bebas Neue"/>
            </a:endParaRPr>
          </a:p>
          <a:p>
            <a:pPr indent="0" lvl="0" marL="0" rtl="0" algn="l">
              <a:lnSpc>
                <a:spcPct val="115000"/>
              </a:lnSpc>
              <a:spcBef>
                <a:spcPts val="0"/>
              </a:spcBef>
              <a:spcAft>
                <a:spcPts val="0"/>
              </a:spcAft>
              <a:buNone/>
            </a:pPr>
            <a:r>
              <a:t/>
            </a:r>
            <a:endParaRPr sz="2200">
              <a:solidFill>
                <a:srgbClr val="3C8DA0"/>
              </a:solidFill>
              <a:latin typeface="Bebas Neue"/>
              <a:ea typeface="Bebas Neue"/>
              <a:cs typeface="Bebas Neue"/>
              <a:sym typeface="Bebas Neue"/>
            </a:endParaRPr>
          </a:p>
          <a:p>
            <a:pPr indent="0" lvl="0" marL="0" rtl="0" algn="l">
              <a:lnSpc>
                <a:spcPct val="115000"/>
              </a:lnSpc>
              <a:spcBef>
                <a:spcPts val="1200"/>
              </a:spcBef>
              <a:spcAft>
                <a:spcPts val="0"/>
              </a:spcAft>
              <a:buNone/>
            </a:pPr>
            <a:r>
              <a:rPr lang="en" sz="2200">
                <a:solidFill>
                  <a:srgbClr val="3C8DA0"/>
                </a:solidFill>
                <a:latin typeface="Bebas Neue"/>
                <a:ea typeface="Bebas Neue"/>
                <a:cs typeface="Bebas Neue"/>
                <a:sym typeface="Bebas Neue"/>
              </a:rPr>
              <a:t>Details outlining all of these set fundraisers can be found in the packet. </a:t>
            </a:r>
            <a:endParaRPr sz="2200">
              <a:solidFill>
                <a:srgbClr val="3C8DA0"/>
              </a:solidFill>
              <a:latin typeface="Bebas Neue"/>
              <a:ea typeface="Bebas Neue"/>
              <a:cs typeface="Bebas Neue"/>
              <a:sym typeface="Bebas Neue"/>
            </a:endParaRPr>
          </a:p>
          <a:p>
            <a:pPr indent="0" lvl="0" marL="0" marR="0" rtl="0" algn="l">
              <a:spcBef>
                <a:spcPts val="1200"/>
              </a:spcBef>
              <a:spcAft>
                <a:spcPts val="0"/>
              </a:spcAft>
              <a:buNone/>
            </a:pPr>
            <a:r>
              <a:t/>
            </a:r>
            <a:endParaRPr sz="1500">
              <a:latin typeface="Georgia"/>
              <a:ea typeface="Georgia"/>
              <a:cs typeface="Georgia"/>
              <a:sym typeface="Georgia"/>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7" name="Shape 2217"/>
        <p:cNvGrpSpPr/>
        <p:nvPr/>
      </p:nvGrpSpPr>
      <p:grpSpPr>
        <a:xfrm>
          <a:off x="0" y="0"/>
          <a:ext cx="0" cy="0"/>
          <a:chOff x="0" y="0"/>
          <a:chExt cx="0" cy="0"/>
        </a:xfrm>
      </p:grpSpPr>
      <p:sp>
        <p:nvSpPr>
          <p:cNvPr id="2218" name="Google Shape;2218;p50"/>
          <p:cNvSpPr txBox="1"/>
          <p:nvPr>
            <p:ph idx="9" type="ctrTitle"/>
          </p:nvPr>
        </p:nvSpPr>
        <p:spPr>
          <a:xfrm>
            <a:off x="2231050" y="524125"/>
            <a:ext cx="3762300" cy="577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sz="4300">
                <a:latin typeface="Bebas Neue"/>
                <a:ea typeface="Bebas Neue"/>
                <a:cs typeface="Bebas Neue"/>
                <a:sym typeface="Bebas Neue"/>
              </a:rPr>
              <a:t>Approximate costs</a:t>
            </a:r>
            <a:endParaRPr b="1" sz="4300">
              <a:latin typeface="Bebas Neue"/>
              <a:ea typeface="Bebas Neue"/>
              <a:cs typeface="Bebas Neue"/>
              <a:sym typeface="Bebas Neue"/>
            </a:endParaRPr>
          </a:p>
        </p:txBody>
      </p:sp>
      <p:sp>
        <p:nvSpPr>
          <p:cNvPr id="2219" name="Google Shape;2219;p50"/>
          <p:cNvSpPr txBox="1"/>
          <p:nvPr/>
        </p:nvSpPr>
        <p:spPr>
          <a:xfrm>
            <a:off x="803250" y="1137725"/>
            <a:ext cx="7934100" cy="3243000"/>
          </a:xfrm>
          <a:prstGeom prst="rect">
            <a:avLst/>
          </a:prstGeom>
          <a:noFill/>
          <a:ln>
            <a:noFill/>
          </a:ln>
        </p:spPr>
        <p:txBody>
          <a:bodyPr anchorCtr="0" anchor="t" bIns="91425" lIns="91425" spcFirstLastPara="1" rIns="91425" wrap="square" tIns="91425">
            <a:spAutoFit/>
          </a:bodyPr>
          <a:lstStyle/>
          <a:p>
            <a:pPr indent="0" lvl="0" marL="0" rtl="0" algn="l">
              <a:lnSpc>
                <a:spcPct val="80000"/>
              </a:lnSpc>
              <a:spcBef>
                <a:spcPts val="0"/>
              </a:spcBef>
              <a:spcAft>
                <a:spcPts val="0"/>
              </a:spcAft>
              <a:buNone/>
            </a:pPr>
            <a:r>
              <a:t/>
            </a:r>
            <a:endParaRPr sz="1962">
              <a:solidFill>
                <a:srgbClr val="3C8DA0"/>
              </a:solidFill>
              <a:latin typeface="Bebas Neue"/>
              <a:ea typeface="Bebas Neue"/>
              <a:cs typeface="Bebas Neue"/>
              <a:sym typeface="Bebas Neue"/>
            </a:endParaRPr>
          </a:p>
          <a:p>
            <a:pPr indent="0" lvl="0" marL="0" rtl="0" algn="ctr">
              <a:spcBef>
                <a:spcPts val="0"/>
              </a:spcBef>
              <a:spcAft>
                <a:spcPts val="0"/>
              </a:spcAft>
              <a:buNone/>
            </a:pPr>
            <a:r>
              <a:rPr lang="en" sz="2400">
                <a:solidFill>
                  <a:srgbClr val="435D74"/>
                </a:solidFill>
                <a:latin typeface="Bebas Neue"/>
                <a:ea typeface="Bebas Neue"/>
                <a:cs typeface="Bebas Neue"/>
                <a:sym typeface="Bebas Neue"/>
              </a:rPr>
              <a:t>PLEASE </a:t>
            </a:r>
            <a:r>
              <a:rPr lang="en" sz="2400" u="sng">
                <a:solidFill>
                  <a:srgbClr val="435D74"/>
                </a:solidFill>
                <a:latin typeface="Bebas Neue"/>
                <a:ea typeface="Bebas Neue"/>
                <a:cs typeface="Bebas Neue"/>
                <a:sym typeface="Bebas Neue"/>
              </a:rPr>
              <a:t>DO NOT</a:t>
            </a:r>
            <a:r>
              <a:rPr lang="en" sz="2400">
                <a:solidFill>
                  <a:srgbClr val="435D74"/>
                </a:solidFill>
                <a:latin typeface="Bebas Neue"/>
                <a:ea typeface="Bebas Neue"/>
                <a:cs typeface="Bebas Neue"/>
                <a:sym typeface="Bebas Neue"/>
              </a:rPr>
              <a:t> ALLOW THE COSTS OUTLINED BELOW TO DETER YOU FROM ALLOWING YOUR CHILD TO TRY OUT TO BECOME A CHEERLEADER OR MASCOT. AS COACHES, WE WOULD NEVER WANT ANY INTERESTED CHILD TO MISS OUT ON THE OPPORTUNITY TO BE A PART OF SUCH AN EXCITING, REWARDING, AND FULFILLING TEAM THAT SPREADS SCHOOL SPIRIT YEAR-ROUND. IF YOU HAVE FINANCIAL NEED OR DIFFICULTIES, PLEASE REACH OUT TO A COACH, AND WE WILL MAKE EVERY EFFORT POSSIBLE TO ACCOMMODATE YOUR NEEDS.</a:t>
            </a:r>
            <a:endParaRPr sz="3500">
              <a:solidFill>
                <a:srgbClr val="435D74"/>
              </a:solidFill>
              <a:latin typeface="Bebas Neue"/>
              <a:ea typeface="Bebas Neue"/>
              <a:cs typeface="Bebas Neue"/>
              <a:sym typeface="Bebas Neue"/>
            </a:endParaRPr>
          </a:p>
          <a:p>
            <a:pPr indent="0" lvl="0" marL="0" marR="0" rtl="0" algn="l">
              <a:spcBef>
                <a:spcPts val="0"/>
              </a:spcBef>
              <a:spcAft>
                <a:spcPts val="0"/>
              </a:spcAft>
              <a:buNone/>
            </a:pPr>
            <a:r>
              <a:t/>
            </a:r>
            <a:endParaRPr sz="1500">
              <a:latin typeface="Georgia"/>
              <a:ea typeface="Georgia"/>
              <a:cs typeface="Georgia"/>
              <a:sym typeface="Georgia"/>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3" name="Shape 2223"/>
        <p:cNvGrpSpPr/>
        <p:nvPr/>
      </p:nvGrpSpPr>
      <p:grpSpPr>
        <a:xfrm>
          <a:off x="0" y="0"/>
          <a:ext cx="0" cy="0"/>
          <a:chOff x="0" y="0"/>
          <a:chExt cx="0" cy="0"/>
        </a:xfrm>
      </p:grpSpPr>
      <p:sp>
        <p:nvSpPr>
          <p:cNvPr id="2224" name="Google Shape;2224;p51"/>
          <p:cNvSpPr txBox="1"/>
          <p:nvPr>
            <p:ph idx="9" type="ctrTitle"/>
          </p:nvPr>
        </p:nvSpPr>
        <p:spPr>
          <a:xfrm>
            <a:off x="126625" y="1895375"/>
            <a:ext cx="3185700" cy="577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5400">
                <a:latin typeface="Bebas Neue"/>
                <a:ea typeface="Bebas Neue"/>
                <a:cs typeface="Bebas Neue"/>
                <a:sym typeface="Bebas Neue"/>
              </a:rPr>
              <a:t>Approximate costs</a:t>
            </a:r>
            <a:endParaRPr b="1" sz="5400">
              <a:latin typeface="Bebas Neue"/>
              <a:ea typeface="Bebas Neue"/>
              <a:cs typeface="Bebas Neue"/>
              <a:sym typeface="Bebas Neue"/>
            </a:endParaRPr>
          </a:p>
        </p:txBody>
      </p:sp>
      <p:pic>
        <p:nvPicPr>
          <p:cNvPr id="2225" name="Google Shape;2225;p51"/>
          <p:cNvPicPr preferRelativeResize="0"/>
          <p:nvPr/>
        </p:nvPicPr>
        <p:blipFill rotWithShape="1">
          <a:blip r:embed="rId3">
            <a:alphaModFix/>
          </a:blip>
          <a:srcRect b="7886" l="24419" r="36953" t="33524"/>
          <a:stretch/>
        </p:blipFill>
        <p:spPr>
          <a:xfrm>
            <a:off x="3340325" y="299425"/>
            <a:ext cx="5326301" cy="45446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9" name="Shape 2229"/>
        <p:cNvGrpSpPr/>
        <p:nvPr/>
      </p:nvGrpSpPr>
      <p:grpSpPr>
        <a:xfrm>
          <a:off x="0" y="0"/>
          <a:ext cx="0" cy="0"/>
          <a:chOff x="0" y="0"/>
          <a:chExt cx="0" cy="0"/>
        </a:xfrm>
      </p:grpSpPr>
      <p:sp>
        <p:nvSpPr>
          <p:cNvPr id="2230" name="Google Shape;2230;p52"/>
          <p:cNvSpPr txBox="1"/>
          <p:nvPr>
            <p:ph idx="9" type="ctrTitle"/>
          </p:nvPr>
        </p:nvSpPr>
        <p:spPr>
          <a:xfrm>
            <a:off x="302675" y="1731450"/>
            <a:ext cx="2752200" cy="577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6900">
                <a:latin typeface="Bebas Neue"/>
                <a:ea typeface="Bebas Neue"/>
                <a:cs typeface="Bebas Neue"/>
                <a:sym typeface="Bebas Neue"/>
              </a:rPr>
              <a:t>Payment plans</a:t>
            </a:r>
            <a:endParaRPr b="1" sz="6900">
              <a:latin typeface="Bebas Neue"/>
              <a:ea typeface="Bebas Neue"/>
              <a:cs typeface="Bebas Neue"/>
              <a:sym typeface="Bebas Neue"/>
            </a:endParaRPr>
          </a:p>
        </p:txBody>
      </p:sp>
      <p:pic>
        <p:nvPicPr>
          <p:cNvPr id="2231" name="Google Shape;2231;p52"/>
          <p:cNvPicPr preferRelativeResize="0"/>
          <p:nvPr/>
        </p:nvPicPr>
        <p:blipFill rotWithShape="1">
          <a:blip r:embed="rId3">
            <a:alphaModFix/>
          </a:blip>
          <a:srcRect b="5610" l="14554" r="32075" t="25966"/>
          <a:stretch/>
        </p:blipFill>
        <p:spPr>
          <a:xfrm>
            <a:off x="3102576" y="433100"/>
            <a:ext cx="5650277" cy="40746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5" name="Shape 2235"/>
        <p:cNvGrpSpPr/>
        <p:nvPr/>
      </p:nvGrpSpPr>
      <p:grpSpPr>
        <a:xfrm>
          <a:off x="0" y="0"/>
          <a:ext cx="0" cy="0"/>
          <a:chOff x="0" y="0"/>
          <a:chExt cx="0" cy="0"/>
        </a:xfrm>
      </p:grpSpPr>
      <p:sp>
        <p:nvSpPr>
          <p:cNvPr id="2236" name="Google Shape;2236;p53"/>
          <p:cNvSpPr txBox="1"/>
          <p:nvPr>
            <p:ph idx="9" type="ctrTitle"/>
          </p:nvPr>
        </p:nvSpPr>
        <p:spPr>
          <a:xfrm>
            <a:off x="736650" y="373025"/>
            <a:ext cx="7145400" cy="577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sz="4300">
                <a:latin typeface="Bebas Neue"/>
                <a:ea typeface="Bebas Neue"/>
                <a:cs typeface="Bebas Neue"/>
                <a:sym typeface="Bebas Neue"/>
              </a:rPr>
              <a:t>Discipline and Attendance</a:t>
            </a:r>
            <a:endParaRPr b="1" sz="4300">
              <a:latin typeface="Bebas Neue"/>
              <a:ea typeface="Bebas Neue"/>
              <a:cs typeface="Bebas Neue"/>
              <a:sym typeface="Bebas Neue"/>
            </a:endParaRPr>
          </a:p>
        </p:txBody>
      </p:sp>
      <p:sp>
        <p:nvSpPr>
          <p:cNvPr id="2237" name="Google Shape;2237;p53"/>
          <p:cNvSpPr txBox="1"/>
          <p:nvPr/>
        </p:nvSpPr>
        <p:spPr>
          <a:xfrm>
            <a:off x="803250" y="1137725"/>
            <a:ext cx="7934100" cy="3257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2400">
                <a:solidFill>
                  <a:srgbClr val="4B7538"/>
                </a:solidFill>
                <a:latin typeface="Bebas Neue"/>
                <a:ea typeface="Bebas Neue"/>
                <a:cs typeface="Bebas Neue"/>
                <a:sym typeface="Bebas Neue"/>
              </a:rPr>
              <a:t>Our handbook EXPLAINS exactly how to handle attendance and excuses. Absences affect the entire team, therefore you should make every effort to be present at all practices and performances.</a:t>
            </a:r>
            <a:endParaRPr sz="2400">
              <a:solidFill>
                <a:srgbClr val="4B7538"/>
              </a:solidFill>
              <a:latin typeface="Bebas Neue"/>
              <a:ea typeface="Bebas Neue"/>
              <a:cs typeface="Bebas Neue"/>
              <a:sym typeface="Bebas Neue"/>
            </a:endParaRPr>
          </a:p>
          <a:p>
            <a:pPr indent="0" lvl="0" marL="0" rtl="0" algn="l">
              <a:lnSpc>
                <a:spcPct val="115000"/>
              </a:lnSpc>
              <a:spcBef>
                <a:spcPts val="1200"/>
              </a:spcBef>
              <a:spcAft>
                <a:spcPts val="1200"/>
              </a:spcAft>
              <a:buNone/>
            </a:pPr>
            <a:r>
              <a:rPr lang="en" sz="2400">
                <a:solidFill>
                  <a:srgbClr val="4B7538"/>
                </a:solidFill>
                <a:latin typeface="Bebas Neue"/>
                <a:ea typeface="Bebas Neue"/>
                <a:cs typeface="Bebas Neue"/>
                <a:sym typeface="Bebas Neue"/>
              </a:rPr>
              <a:t>Discipline is outlined in the handbook. Cheerleaders and Mascots can receive a variety of consequences including, but not limited to: demerits, physical conditioning, being removed from a stunt and/or routine, being benched for an event, and up to removal from the team.  </a:t>
            </a:r>
            <a:endParaRPr sz="2100">
              <a:solidFill>
                <a:srgbClr val="4B7538"/>
              </a:solidFill>
              <a:latin typeface="Bebas Neue"/>
              <a:ea typeface="Bebas Neue"/>
              <a:cs typeface="Bebas Neue"/>
              <a:sym typeface="Bebas Neue"/>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1" name="Shape 2241"/>
        <p:cNvGrpSpPr/>
        <p:nvPr/>
      </p:nvGrpSpPr>
      <p:grpSpPr>
        <a:xfrm>
          <a:off x="0" y="0"/>
          <a:ext cx="0" cy="0"/>
          <a:chOff x="0" y="0"/>
          <a:chExt cx="0" cy="0"/>
        </a:xfrm>
      </p:grpSpPr>
      <p:sp>
        <p:nvSpPr>
          <p:cNvPr id="2242" name="Google Shape;2242;p54"/>
          <p:cNvSpPr txBox="1"/>
          <p:nvPr>
            <p:ph type="title"/>
          </p:nvPr>
        </p:nvSpPr>
        <p:spPr>
          <a:xfrm>
            <a:off x="1388100" y="1307100"/>
            <a:ext cx="6367800" cy="2529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8400">
                <a:latin typeface="Bebas Neue"/>
                <a:ea typeface="Bebas Neue"/>
                <a:cs typeface="Bebas Neue"/>
                <a:sym typeface="Bebas Neue"/>
              </a:rPr>
              <a:t>QUESTIONS?</a:t>
            </a:r>
            <a:endParaRPr b="1" sz="8400">
              <a:latin typeface="Bebas Neue"/>
              <a:ea typeface="Bebas Neue"/>
              <a:cs typeface="Bebas Neue"/>
              <a:sym typeface="Bebas Neue"/>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1" name="Shape 2131"/>
        <p:cNvGrpSpPr/>
        <p:nvPr/>
      </p:nvGrpSpPr>
      <p:grpSpPr>
        <a:xfrm>
          <a:off x="0" y="0"/>
          <a:ext cx="0" cy="0"/>
          <a:chOff x="0" y="0"/>
          <a:chExt cx="0" cy="0"/>
        </a:xfrm>
      </p:grpSpPr>
      <p:sp>
        <p:nvSpPr>
          <p:cNvPr id="2132" name="Google Shape;2132;p37"/>
          <p:cNvSpPr txBox="1"/>
          <p:nvPr>
            <p:ph idx="9" type="ctrTitle"/>
          </p:nvPr>
        </p:nvSpPr>
        <p:spPr>
          <a:xfrm>
            <a:off x="688400" y="1104400"/>
            <a:ext cx="3644100" cy="577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6300">
                <a:latin typeface="Bebas Neue"/>
                <a:ea typeface="Bebas Neue"/>
                <a:cs typeface="Bebas Neue"/>
                <a:sym typeface="Bebas Neue"/>
              </a:rPr>
              <a:t>mEET THE COACHES</a:t>
            </a:r>
            <a:endParaRPr b="1" sz="6300">
              <a:latin typeface="Bebas Neue"/>
              <a:ea typeface="Bebas Neue"/>
              <a:cs typeface="Bebas Neue"/>
              <a:sym typeface="Bebas Neue"/>
            </a:endParaRPr>
          </a:p>
        </p:txBody>
      </p:sp>
      <p:sp>
        <p:nvSpPr>
          <p:cNvPr id="2133" name="Google Shape;2133;p37"/>
          <p:cNvSpPr txBox="1"/>
          <p:nvPr>
            <p:ph idx="5" type="subTitle"/>
          </p:nvPr>
        </p:nvSpPr>
        <p:spPr>
          <a:xfrm>
            <a:off x="788475" y="2537550"/>
            <a:ext cx="4396200" cy="1555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sz="2600">
                <a:solidFill>
                  <a:srgbClr val="3C8DA0"/>
                </a:solidFill>
                <a:latin typeface="Bebas Neue"/>
                <a:ea typeface="Bebas Neue"/>
                <a:cs typeface="Bebas Neue"/>
                <a:sym typeface="Bebas Neue"/>
              </a:rPr>
              <a:t>HEAD COACH -</a:t>
            </a:r>
            <a:r>
              <a:rPr b="1" lang="en" sz="2600">
                <a:latin typeface="Bebas Neue"/>
                <a:ea typeface="Bebas Neue"/>
                <a:cs typeface="Bebas Neue"/>
                <a:sym typeface="Bebas Neue"/>
              </a:rPr>
              <a:t> </a:t>
            </a:r>
            <a:r>
              <a:rPr b="1" lang="en" sz="2600">
                <a:solidFill>
                  <a:schemeClr val="accent5"/>
                </a:solidFill>
                <a:latin typeface="Bebas Neue"/>
                <a:ea typeface="Bebas Neue"/>
                <a:cs typeface="Bebas Neue"/>
                <a:sym typeface="Bebas Neue"/>
              </a:rPr>
              <a:t>aDRIENNE dOZIER</a:t>
            </a:r>
            <a:endParaRPr b="1" sz="2600">
              <a:solidFill>
                <a:schemeClr val="accent5"/>
              </a:solidFill>
              <a:latin typeface="Bebas Neue"/>
              <a:ea typeface="Bebas Neue"/>
              <a:cs typeface="Bebas Neue"/>
              <a:sym typeface="Bebas Neue"/>
            </a:endParaRPr>
          </a:p>
          <a:p>
            <a:pPr indent="0" lvl="0" marL="0" rtl="0" algn="l">
              <a:spcBef>
                <a:spcPts val="0"/>
              </a:spcBef>
              <a:spcAft>
                <a:spcPts val="0"/>
              </a:spcAft>
              <a:buNone/>
            </a:pPr>
            <a:r>
              <a:rPr b="1" lang="en" sz="2600">
                <a:solidFill>
                  <a:srgbClr val="3C8DA0"/>
                </a:solidFill>
                <a:latin typeface="Bebas Neue"/>
                <a:ea typeface="Bebas Neue"/>
                <a:cs typeface="Bebas Neue"/>
                <a:sym typeface="Bebas Neue"/>
              </a:rPr>
              <a:t>ASSISTANT COACH -</a:t>
            </a:r>
            <a:r>
              <a:rPr b="1" lang="en" sz="2600">
                <a:solidFill>
                  <a:schemeClr val="accent5"/>
                </a:solidFill>
                <a:latin typeface="Bebas Neue"/>
                <a:ea typeface="Bebas Neue"/>
                <a:cs typeface="Bebas Neue"/>
                <a:sym typeface="Bebas Neue"/>
              </a:rPr>
              <a:t> LAURA SULLIVAN</a:t>
            </a:r>
            <a:endParaRPr b="1" sz="2600">
              <a:solidFill>
                <a:schemeClr val="accent5"/>
              </a:solidFill>
              <a:latin typeface="Bebas Neue"/>
              <a:ea typeface="Bebas Neue"/>
              <a:cs typeface="Bebas Neue"/>
              <a:sym typeface="Bebas Neue"/>
            </a:endParaRPr>
          </a:p>
          <a:p>
            <a:pPr indent="0" lvl="0" marL="0" rtl="0" algn="l">
              <a:spcBef>
                <a:spcPts val="0"/>
              </a:spcBef>
              <a:spcAft>
                <a:spcPts val="0"/>
              </a:spcAft>
              <a:buNone/>
            </a:pPr>
            <a:r>
              <a:rPr b="1" lang="en" sz="2600">
                <a:solidFill>
                  <a:srgbClr val="3C8DA0"/>
                </a:solidFill>
                <a:latin typeface="Bebas Neue"/>
                <a:ea typeface="Bebas Neue"/>
                <a:cs typeface="Bebas Neue"/>
                <a:sym typeface="Bebas Neue"/>
              </a:rPr>
              <a:t>vOLUNTEER</a:t>
            </a:r>
            <a:r>
              <a:rPr b="1" lang="en" sz="2600">
                <a:solidFill>
                  <a:srgbClr val="3C8DA0"/>
                </a:solidFill>
                <a:latin typeface="Bebas Neue"/>
                <a:ea typeface="Bebas Neue"/>
                <a:cs typeface="Bebas Neue"/>
                <a:sym typeface="Bebas Neue"/>
              </a:rPr>
              <a:t> COACH -</a:t>
            </a:r>
            <a:r>
              <a:rPr b="1" lang="en" sz="2600">
                <a:solidFill>
                  <a:schemeClr val="accent5"/>
                </a:solidFill>
                <a:latin typeface="Bebas Neue"/>
                <a:ea typeface="Bebas Neue"/>
                <a:cs typeface="Bebas Neue"/>
                <a:sym typeface="Bebas Neue"/>
              </a:rPr>
              <a:t> bETSY LOPER</a:t>
            </a:r>
            <a:endParaRPr b="1">
              <a:latin typeface="Bebas Neue"/>
              <a:ea typeface="Bebas Neue"/>
              <a:cs typeface="Bebas Neue"/>
              <a:sym typeface="Bebas Neue"/>
            </a:endParaRPr>
          </a:p>
        </p:txBody>
      </p:sp>
      <p:pic>
        <p:nvPicPr>
          <p:cNvPr id="2134" name="Google Shape;2134;p37"/>
          <p:cNvPicPr preferRelativeResize="0"/>
          <p:nvPr/>
        </p:nvPicPr>
        <p:blipFill rotWithShape="1">
          <a:blip r:embed="rId3">
            <a:alphaModFix/>
          </a:blip>
          <a:srcRect b="1862" l="0" r="0" t="12323"/>
          <a:stretch/>
        </p:blipFill>
        <p:spPr>
          <a:xfrm>
            <a:off x="4895250" y="188250"/>
            <a:ext cx="3102174" cy="4766976"/>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6" name="Shape 2246"/>
        <p:cNvGrpSpPr/>
        <p:nvPr/>
      </p:nvGrpSpPr>
      <p:grpSpPr>
        <a:xfrm>
          <a:off x="0" y="0"/>
          <a:ext cx="0" cy="0"/>
          <a:chOff x="0" y="0"/>
          <a:chExt cx="0" cy="0"/>
        </a:xfrm>
      </p:grpSpPr>
      <p:sp>
        <p:nvSpPr>
          <p:cNvPr id="2247" name="Google Shape;2247;p55"/>
          <p:cNvSpPr txBox="1"/>
          <p:nvPr>
            <p:ph type="title"/>
          </p:nvPr>
        </p:nvSpPr>
        <p:spPr>
          <a:xfrm>
            <a:off x="1388100" y="1307100"/>
            <a:ext cx="6367800" cy="2529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8400">
                <a:latin typeface="Bebas Neue"/>
                <a:ea typeface="Bebas Neue"/>
                <a:cs typeface="Bebas Neue"/>
                <a:sym typeface="Bebas Neue"/>
              </a:rPr>
              <a:t>Thank you for coming!</a:t>
            </a:r>
            <a:endParaRPr b="1" sz="8400">
              <a:latin typeface="Bebas Neue"/>
              <a:ea typeface="Bebas Neue"/>
              <a:cs typeface="Bebas Neue"/>
              <a:sym typeface="Bebas Neue"/>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8" name="Shape 2138"/>
        <p:cNvGrpSpPr/>
        <p:nvPr/>
      </p:nvGrpSpPr>
      <p:grpSpPr>
        <a:xfrm>
          <a:off x="0" y="0"/>
          <a:ext cx="0" cy="0"/>
          <a:chOff x="0" y="0"/>
          <a:chExt cx="0" cy="0"/>
        </a:xfrm>
      </p:grpSpPr>
      <p:sp>
        <p:nvSpPr>
          <p:cNvPr id="2139" name="Google Shape;2139;p38"/>
          <p:cNvSpPr txBox="1"/>
          <p:nvPr>
            <p:ph idx="9" type="ctrTitle"/>
          </p:nvPr>
        </p:nvSpPr>
        <p:spPr>
          <a:xfrm>
            <a:off x="654350" y="1581275"/>
            <a:ext cx="3270900" cy="1917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6300">
                <a:latin typeface="Bebas Neue"/>
                <a:ea typeface="Bebas Neue"/>
                <a:cs typeface="Bebas Neue"/>
                <a:sym typeface="Bebas Neue"/>
              </a:rPr>
              <a:t>COACH CONTACT INFO</a:t>
            </a:r>
            <a:endParaRPr b="1" sz="6300">
              <a:latin typeface="Bebas Neue"/>
              <a:ea typeface="Bebas Neue"/>
              <a:cs typeface="Bebas Neue"/>
              <a:sym typeface="Bebas Neue"/>
            </a:endParaRPr>
          </a:p>
        </p:txBody>
      </p:sp>
      <p:sp>
        <p:nvSpPr>
          <p:cNvPr id="2140" name="Google Shape;2140;p38"/>
          <p:cNvSpPr txBox="1"/>
          <p:nvPr>
            <p:ph idx="5" type="subTitle"/>
          </p:nvPr>
        </p:nvSpPr>
        <p:spPr>
          <a:xfrm>
            <a:off x="4211775" y="1345350"/>
            <a:ext cx="4396200" cy="1555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sz="2600" u="sng">
                <a:solidFill>
                  <a:schemeClr val="hlink"/>
                </a:solidFill>
                <a:latin typeface="Bebas Neue"/>
                <a:ea typeface="Bebas Neue"/>
                <a:cs typeface="Bebas Neue"/>
                <a:sym typeface="Bebas Neue"/>
                <a:hlinkClick r:id="rId3"/>
              </a:rPr>
              <a:t>adozier@stcharles.k12.la.us</a:t>
            </a:r>
            <a:endParaRPr b="1" sz="2600">
              <a:solidFill>
                <a:srgbClr val="3C8DA0"/>
              </a:solidFill>
              <a:latin typeface="Bebas Neue"/>
              <a:ea typeface="Bebas Neue"/>
              <a:cs typeface="Bebas Neue"/>
              <a:sym typeface="Bebas Neue"/>
            </a:endParaRPr>
          </a:p>
          <a:p>
            <a:pPr indent="0" lvl="0" marL="0" rtl="0" algn="l">
              <a:spcBef>
                <a:spcPts val="0"/>
              </a:spcBef>
              <a:spcAft>
                <a:spcPts val="0"/>
              </a:spcAft>
              <a:buNone/>
            </a:pPr>
            <a:r>
              <a:rPr b="1" lang="en" sz="2600" u="sng">
                <a:solidFill>
                  <a:schemeClr val="hlink"/>
                </a:solidFill>
                <a:latin typeface="Bebas Neue"/>
                <a:ea typeface="Bebas Neue"/>
                <a:cs typeface="Bebas Neue"/>
                <a:sym typeface="Bebas Neue"/>
                <a:hlinkClick r:id="rId4"/>
              </a:rPr>
              <a:t>lsullivan@stcharles.k12.la.us</a:t>
            </a:r>
            <a:endParaRPr b="1" sz="2600">
              <a:solidFill>
                <a:srgbClr val="3C8DA0"/>
              </a:solidFill>
              <a:latin typeface="Bebas Neue"/>
              <a:ea typeface="Bebas Neue"/>
              <a:cs typeface="Bebas Neue"/>
              <a:sym typeface="Bebas Neue"/>
            </a:endParaRPr>
          </a:p>
          <a:p>
            <a:pPr indent="0" lvl="0" marL="0" rtl="0" algn="l">
              <a:spcBef>
                <a:spcPts val="0"/>
              </a:spcBef>
              <a:spcAft>
                <a:spcPts val="0"/>
              </a:spcAft>
              <a:buNone/>
            </a:pPr>
            <a:r>
              <a:t/>
            </a:r>
            <a:endParaRPr b="1" sz="2600">
              <a:solidFill>
                <a:srgbClr val="3C8DA0"/>
              </a:solidFill>
              <a:latin typeface="Bebas Neue"/>
              <a:ea typeface="Bebas Neue"/>
              <a:cs typeface="Bebas Neue"/>
              <a:sym typeface="Bebas Neue"/>
            </a:endParaRPr>
          </a:p>
          <a:p>
            <a:pPr indent="0" lvl="0" marL="0" rtl="0" algn="l">
              <a:spcBef>
                <a:spcPts val="0"/>
              </a:spcBef>
              <a:spcAft>
                <a:spcPts val="0"/>
              </a:spcAft>
              <a:buNone/>
            </a:pPr>
            <a:r>
              <a:rPr b="1" lang="en" sz="2600">
                <a:solidFill>
                  <a:srgbClr val="3C8DA0"/>
                </a:solidFill>
                <a:latin typeface="Bebas Neue"/>
                <a:ea typeface="Bebas Neue"/>
                <a:cs typeface="Bebas Neue"/>
                <a:sym typeface="Bebas Neue"/>
              </a:rPr>
              <a:t>ACM PHONE (504) 467-4536</a:t>
            </a:r>
            <a:endParaRPr b="1" sz="2600">
              <a:solidFill>
                <a:srgbClr val="3C8DA0"/>
              </a:solidFill>
              <a:latin typeface="Bebas Neue"/>
              <a:ea typeface="Bebas Neue"/>
              <a:cs typeface="Bebas Neue"/>
              <a:sym typeface="Bebas Neue"/>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4" name="Shape 2144"/>
        <p:cNvGrpSpPr/>
        <p:nvPr/>
      </p:nvGrpSpPr>
      <p:grpSpPr>
        <a:xfrm>
          <a:off x="0" y="0"/>
          <a:ext cx="0" cy="0"/>
          <a:chOff x="0" y="0"/>
          <a:chExt cx="0" cy="0"/>
        </a:xfrm>
      </p:grpSpPr>
      <p:sp>
        <p:nvSpPr>
          <p:cNvPr id="2145" name="Google Shape;2145;p39"/>
          <p:cNvSpPr txBox="1"/>
          <p:nvPr>
            <p:ph idx="9" type="ctrTitle"/>
          </p:nvPr>
        </p:nvSpPr>
        <p:spPr>
          <a:xfrm>
            <a:off x="736646" y="373025"/>
            <a:ext cx="7672500" cy="577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4300">
                <a:latin typeface="Bebas Neue"/>
                <a:ea typeface="Bebas Neue"/>
                <a:cs typeface="Bebas Neue"/>
                <a:sym typeface="Bebas Neue"/>
              </a:rPr>
              <a:t>TRYOUT PACKET AND GOOGLE CLASSROOM</a:t>
            </a:r>
            <a:endParaRPr b="1" sz="4300">
              <a:latin typeface="Bebas Neue"/>
              <a:ea typeface="Bebas Neue"/>
              <a:cs typeface="Bebas Neue"/>
              <a:sym typeface="Bebas Neue"/>
            </a:endParaRPr>
          </a:p>
        </p:txBody>
      </p:sp>
      <p:sp>
        <p:nvSpPr>
          <p:cNvPr id="2146" name="Google Shape;2146;p39"/>
          <p:cNvSpPr txBox="1"/>
          <p:nvPr>
            <p:ph idx="5" type="subTitle"/>
          </p:nvPr>
        </p:nvSpPr>
        <p:spPr>
          <a:xfrm>
            <a:off x="3460575" y="865925"/>
            <a:ext cx="4761300" cy="1052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3800">
                <a:solidFill>
                  <a:schemeClr val="accent5"/>
                </a:solidFill>
                <a:latin typeface="Bebas Neue"/>
                <a:ea typeface="Bebas Neue"/>
                <a:cs typeface="Bebas Neue"/>
                <a:sym typeface="Bebas Neue"/>
              </a:rPr>
              <a:t>GOOGLE CLASSROOM CODE</a:t>
            </a:r>
            <a:endParaRPr b="1" sz="2800">
              <a:latin typeface="Bebas Neue"/>
              <a:ea typeface="Bebas Neue"/>
              <a:cs typeface="Bebas Neue"/>
              <a:sym typeface="Bebas Neue"/>
            </a:endParaRPr>
          </a:p>
        </p:txBody>
      </p:sp>
      <p:pic>
        <p:nvPicPr>
          <p:cNvPr id="2147" name="Google Shape;2147;p39"/>
          <p:cNvPicPr preferRelativeResize="0"/>
          <p:nvPr/>
        </p:nvPicPr>
        <p:blipFill rotWithShape="1">
          <a:blip r:embed="rId3">
            <a:alphaModFix/>
          </a:blip>
          <a:srcRect b="20839" l="32146" r="42411" t="22713"/>
          <a:stretch/>
        </p:blipFill>
        <p:spPr>
          <a:xfrm>
            <a:off x="1440400" y="1061700"/>
            <a:ext cx="1891123" cy="2360100"/>
          </a:xfrm>
          <a:prstGeom prst="rect">
            <a:avLst/>
          </a:prstGeom>
          <a:noFill/>
          <a:ln>
            <a:noFill/>
          </a:ln>
        </p:spPr>
      </p:pic>
      <p:pic>
        <p:nvPicPr>
          <p:cNvPr id="2148" name="Google Shape;2148;p39"/>
          <p:cNvPicPr preferRelativeResize="0"/>
          <p:nvPr/>
        </p:nvPicPr>
        <p:blipFill rotWithShape="1">
          <a:blip r:embed="rId4">
            <a:alphaModFix/>
          </a:blip>
          <a:srcRect b="26341" l="25465" r="27023" t="38252"/>
          <a:stretch/>
        </p:blipFill>
        <p:spPr>
          <a:xfrm>
            <a:off x="3859225" y="1612325"/>
            <a:ext cx="3810576" cy="1597401"/>
          </a:xfrm>
          <a:prstGeom prst="rect">
            <a:avLst/>
          </a:prstGeom>
          <a:noFill/>
          <a:ln>
            <a:noFill/>
          </a:ln>
        </p:spPr>
      </p:pic>
      <p:sp>
        <p:nvSpPr>
          <p:cNvPr id="2149" name="Google Shape;2149;p39"/>
          <p:cNvSpPr txBox="1"/>
          <p:nvPr/>
        </p:nvSpPr>
        <p:spPr>
          <a:xfrm>
            <a:off x="276050" y="3654500"/>
            <a:ext cx="8017500" cy="11499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1200"/>
              </a:spcAft>
              <a:buNone/>
            </a:pPr>
            <a:r>
              <a:rPr lang="en" sz="1900">
                <a:solidFill>
                  <a:srgbClr val="325D79"/>
                </a:solidFill>
                <a:latin typeface="Bebas Neue"/>
                <a:ea typeface="Bebas Neue"/>
                <a:cs typeface="Bebas Neue"/>
                <a:sym typeface="Bebas Neue"/>
              </a:rPr>
              <a:t>All required forms are included in this packeT, as well as our ACM Cheer Handbook and the District Handbook. the remaining contents of the packet must be kept to refer to throughout the season should you make the team. pLEASE JOIN THE GOOGLE CLASSROOM!</a:t>
            </a:r>
            <a:endParaRPr sz="1500">
              <a:solidFill>
                <a:srgbClr val="325D79"/>
              </a:solidFill>
              <a:latin typeface="Bebas Neue"/>
              <a:ea typeface="Bebas Neue"/>
              <a:cs typeface="Bebas Neue"/>
              <a:sym typeface="Bebas Neue"/>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3" name="Shape 2153"/>
        <p:cNvGrpSpPr/>
        <p:nvPr/>
      </p:nvGrpSpPr>
      <p:grpSpPr>
        <a:xfrm>
          <a:off x="0" y="0"/>
          <a:ext cx="0" cy="0"/>
          <a:chOff x="0" y="0"/>
          <a:chExt cx="0" cy="0"/>
        </a:xfrm>
      </p:grpSpPr>
      <p:sp>
        <p:nvSpPr>
          <p:cNvPr id="2154" name="Google Shape;2154;p40"/>
          <p:cNvSpPr txBox="1"/>
          <p:nvPr>
            <p:ph idx="9" type="ctrTitle"/>
          </p:nvPr>
        </p:nvSpPr>
        <p:spPr>
          <a:xfrm>
            <a:off x="736649" y="373025"/>
            <a:ext cx="4805100" cy="577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4300">
                <a:latin typeface="Bebas Neue"/>
                <a:ea typeface="Bebas Neue"/>
                <a:cs typeface="Bebas Neue"/>
                <a:sym typeface="Bebas Neue"/>
              </a:rPr>
              <a:t>CHECKLIST OF FORMS</a:t>
            </a:r>
            <a:endParaRPr b="1" sz="4300">
              <a:latin typeface="Bebas Neue"/>
              <a:ea typeface="Bebas Neue"/>
              <a:cs typeface="Bebas Neue"/>
              <a:sym typeface="Bebas Neue"/>
            </a:endParaRPr>
          </a:p>
        </p:txBody>
      </p:sp>
      <p:pic>
        <p:nvPicPr>
          <p:cNvPr id="2155" name="Google Shape;2155;p40"/>
          <p:cNvPicPr preferRelativeResize="0"/>
          <p:nvPr/>
        </p:nvPicPr>
        <p:blipFill rotWithShape="1">
          <a:blip r:embed="rId3">
            <a:alphaModFix/>
          </a:blip>
          <a:srcRect b="5889" l="28766" r="39771" t="22976"/>
          <a:stretch/>
        </p:blipFill>
        <p:spPr>
          <a:xfrm>
            <a:off x="880400" y="1219450"/>
            <a:ext cx="2893224" cy="3679349"/>
          </a:xfrm>
          <a:prstGeom prst="rect">
            <a:avLst/>
          </a:prstGeom>
          <a:noFill/>
          <a:ln>
            <a:noFill/>
          </a:ln>
        </p:spPr>
      </p:pic>
      <p:sp>
        <p:nvSpPr>
          <p:cNvPr id="2156" name="Google Shape;2156;p40"/>
          <p:cNvSpPr txBox="1"/>
          <p:nvPr/>
        </p:nvSpPr>
        <p:spPr>
          <a:xfrm>
            <a:off x="4119325" y="1137725"/>
            <a:ext cx="4617900" cy="2986200"/>
          </a:xfrm>
          <a:prstGeom prst="rect">
            <a:avLst/>
          </a:prstGeom>
          <a:noFill/>
          <a:ln>
            <a:noFill/>
          </a:ln>
        </p:spPr>
        <p:txBody>
          <a:bodyPr anchorCtr="0" anchor="t" bIns="91425" lIns="91425" spcFirstLastPara="1" rIns="91425" wrap="square" tIns="91425">
            <a:spAutoFit/>
          </a:bodyPr>
          <a:lstStyle/>
          <a:p>
            <a:pPr indent="-317500" lvl="0" marL="457200" marR="0" rtl="0" algn="l">
              <a:spcBef>
                <a:spcPts val="0"/>
              </a:spcBef>
              <a:spcAft>
                <a:spcPts val="0"/>
              </a:spcAft>
              <a:buSzPts val="1400"/>
              <a:buFont typeface="Georgia"/>
              <a:buChar char="➢"/>
            </a:pPr>
            <a:r>
              <a:rPr b="1" lang="en">
                <a:latin typeface="Georgia"/>
                <a:ea typeface="Georgia"/>
                <a:cs typeface="Georgia"/>
                <a:sym typeface="Georgia"/>
              </a:rPr>
              <a:t>S</a:t>
            </a:r>
            <a:r>
              <a:rPr b="1" lang="en">
                <a:latin typeface="Georgia"/>
                <a:ea typeface="Georgia"/>
                <a:cs typeface="Georgia"/>
                <a:sym typeface="Georgia"/>
              </a:rPr>
              <a:t>ubmit this cover sheet along with all of the forms listed below. </a:t>
            </a:r>
            <a:endParaRPr b="1">
              <a:latin typeface="Georgia"/>
              <a:ea typeface="Georgia"/>
              <a:cs typeface="Georgia"/>
              <a:sym typeface="Georgia"/>
            </a:endParaRPr>
          </a:p>
          <a:p>
            <a:pPr indent="-317500" lvl="1" marL="914400" marR="0" rtl="0" algn="l">
              <a:spcBef>
                <a:spcPts val="0"/>
              </a:spcBef>
              <a:spcAft>
                <a:spcPts val="0"/>
              </a:spcAft>
              <a:buSzPts val="1400"/>
              <a:buFont typeface="Georgia"/>
              <a:buChar char="○"/>
            </a:pPr>
            <a:r>
              <a:rPr b="1" lang="en">
                <a:latin typeface="Georgia"/>
                <a:ea typeface="Georgia"/>
                <a:cs typeface="Georgia"/>
                <a:sym typeface="Georgia"/>
              </a:rPr>
              <a:t>Forms will not be accepted individually or without this cover sheet completed in its entirety. </a:t>
            </a:r>
            <a:endParaRPr b="1">
              <a:latin typeface="Georgia"/>
              <a:ea typeface="Georgia"/>
              <a:cs typeface="Georgia"/>
              <a:sym typeface="Georgia"/>
            </a:endParaRPr>
          </a:p>
          <a:p>
            <a:pPr indent="0" lvl="0" marL="457200" marR="0" rtl="0" algn="l">
              <a:spcBef>
                <a:spcPts val="0"/>
              </a:spcBef>
              <a:spcAft>
                <a:spcPts val="0"/>
              </a:spcAft>
              <a:buNone/>
            </a:pPr>
            <a:r>
              <a:t/>
            </a:r>
            <a:endParaRPr b="1">
              <a:latin typeface="Georgia"/>
              <a:ea typeface="Georgia"/>
              <a:cs typeface="Georgia"/>
              <a:sym typeface="Georgia"/>
            </a:endParaRPr>
          </a:p>
          <a:p>
            <a:pPr indent="-317500" lvl="0" marL="457200" marR="0" rtl="0" algn="l">
              <a:spcBef>
                <a:spcPts val="0"/>
              </a:spcBef>
              <a:spcAft>
                <a:spcPts val="0"/>
              </a:spcAft>
              <a:buSzPts val="1400"/>
              <a:buFont typeface="Georgia"/>
              <a:buChar char="➢"/>
            </a:pPr>
            <a:r>
              <a:rPr b="1" lang="en">
                <a:latin typeface="Georgia"/>
                <a:ea typeface="Georgia"/>
                <a:cs typeface="Georgia"/>
                <a:sym typeface="Georgia"/>
              </a:rPr>
              <a:t>Initialing</a:t>
            </a:r>
            <a:endParaRPr b="1">
              <a:latin typeface="Georgia"/>
              <a:ea typeface="Georgia"/>
              <a:cs typeface="Georgia"/>
              <a:sym typeface="Georgia"/>
            </a:endParaRPr>
          </a:p>
          <a:p>
            <a:pPr indent="-317500" lvl="0" marL="457200" marR="0" rtl="0" algn="l">
              <a:spcBef>
                <a:spcPts val="0"/>
              </a:spcBef>
              <a:spcAft>
                <a:spcPts val="0"/>
              </a:spcAft>
              <a:buSzPts val="1400"/>
              <a:buFont typeface="Georgia"/>
              <a:buChar char="➢"/>
            </a:pPr>
            <a:r>
              <a:rPr b="1" lang="en">
                <a:latin typeface="Georgia"/>
                <a:ea typeface="Georgia"/>
                <a:cs typeface="Georgia"/>
                <a:sym typeface="Georgia"/>
              </a:rPr>
              <a:t>Teacher Recommendations</a:t>
            </a:r>
            <a:endParaRPr b="1">
              <a:latin typeface="Georgia"/>
              <a:ea typeface="Georgia"/>
              <a:cs typeface="Georgia"/>
              <a:sym typeface="Georgia"/>
            </a:endParaRPr>
          </a:p>
          <a:p>
            <a:pPr indent="0" lvl="0" marL="457200" marR="0" rtl="0" algn="l">
              <a:spcBef>
                <a:spcPts val="0"/>
              </a:spcBef>
              <a:spcAft>
                <a:spcPts val="0"/>
              </a:spcAft>
              <a:buNone/>
            </a:pPr>
            <a:r>
              <a:t/>
            </a:r>
            <a:endParaRPr b="1">
              <a:latin typeface="Georgia"/>
              <a:ea typeface="Georgia"/>
              <a:cs typeface="Georgia"/>
              <a:sym typeface="Georgia"/>
            </a:endParaRPr>
          </a:p>
          <a:p>
            <a:pPr indent="-317500" lvl="0" marL="457200" marR="0" rtl="0" algn="l">
              <a:spcBef>
                <a:spcPts val="0"/>
              </a:spcBef>
              <a:spcAft>
                <a:spcPts val="0"/>
              </a:spcAft>
              <a:buSzPts val="1400"/>
              <a:buFont typeface="Georgia"/>
              <a:buChar char="➢"/>
            </a:pPr>
            <a:r>
              <a:rPr b="1" lang="en">
                <a:latin typeface="Georgia"/>
                <a:ea typeface="Georgia"/>
                <a:cs typeface="Georgia"/>
                <a:sym typeface="Georgia"/>
              </a:rPr>
              <a:t>Any candidate that has not returned these forms by the above indicated date and time </a:t>
            </a:r>
            <a:r>
              <a:rPr b="1" lang="en" u="sng">
                <a:latin typeface="Georgia"/>
                <a:ea typeface="Georgia"/>
                <a:cs typeface="Georgia"/>
                <a:sym typeface="Georgia"/>
              </a:rPr>
              <a:t>will NOT</a:t>
            </a:r>
            <a:r>
              <a:rPr b="1" lang="en">
                <a:latin typeface="Georgia"/>
                <a:ea typeface="Georgia"/>
                <a:cs typeface="Georgia"/>
                <a:sym typeface="Georgia"/>
              </a:rPr>
              <a:t> be allowed to try out for the cheer team until ALL documents are turned in.</a:t>
            </a:r>
            <a:endParaRPr b="1" sz="1700">
              <a:latin typeface="Georgia"/>
              <a:ea typeface="Georgia"/>
              <a:cs typeface="Georgia"/>
              <a:sym typeface="Georgia"/>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0" name="Shape 2160"/>
        <p:cNvGrpSpPr/>
        <p:nvPr/>
      </p:nvGrpSpPr>
      <p:grpSpPr>
        <a:xfrm>
          <a:off x="0" y="0"/>
          <a:ext cx="0" cy="0"/>
          <a:chOff x="0" y="0"/>
          <a:chExt cx="0" cy="0"/>
        </a:xfrm>
      </p:grpSpPr>
      <p:sp>
        <p:nvSpPr>
          <p:cNvPr id="2161" name="Google Shape;2161;p41"/>
          <p:cNvSpPr txBox="1"/>
          <p:nvPr>
            <p:ph idx="9" type="ctrTitle"/>
          </p:nvPr>
        </p:nvSpPr>
        <p:spPr>
          <a:xfrm>
            <a:off x="736649" y="373025"/>
            <a:ext cx="4805100" cy="577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sz="4300">
                <a:latin typeface="Bebas Neue"/>
                <a:ea typeface="Bebas Neue"/>
                <a:cs typeface="Bebas Neue"/>
                <a:sym typeface="Bebas Neue"/>
              </a:rPr>
              <a:t>Lhsaa physical form</a:t>
            </a:r>
            <a:endParaRPr b="1" sz="4300">
              <a:latin typeface="Bebas Neue"/>
              <a:ea typeface="Bebas Neue"/>
              <a:cs typeface="Bebas Neue"/>
              <a:sym typeface="Bebas Neue"/>
            </a:endParaRPr>
          </a:p>
        </p:txBody>
      </p:sp>
      <p:sp>
        <p:nvSpPr>
          <p:cNvPr id="2162" name="Google Shape;2162;p41"/>
          <p:cNvSpPr txBox="1"/>
          <p:nvPr/>
        </p:nvSpPr>
        <p:spPr>
          <a:xfrm>
            <a:off x="4067900" y="2095700"/>
            <a:ext cx="4617900" cy="5388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rPr lang="en" sz="2300">
                <a:solidFill>
                  <a:srgbClr val="990000"/>
                </a:solidFill>
                <a:latin typeface="Bebas Neue"/>
                <a:ea typeface="Bebas Neue"/>
                <a:cs typeface="Bebas Neue"/>
                <a:sym typeface="Bebas Neue"/>
              </a:rPr>
              <a:t>***Only the SCPPS physical form may be used!</a:t>
            </a:r>
            <a:endParaRPr sz="2600">
              <a:solidFill>
                <a:srgbClr val="990000"/>
              </a:solidFill>
              <a:latin typeface="Bebas Neue"/>
              <a:ea typeface="Bebas Neue"/>
              <a:cs typeface="Bebas Neue"/>
              <a:sym typeface="Bebas Neue"/>
            </a:endParaRPr>
          </a:p>
        </p:txBody>
      </p:sp>
      <p:pic>
        <p:nvPicPr>
          <p:cNvPr id="2163" name="Google Shape;2163;p41"/>
          <p:cNvPicPr preferRelativeResize="0"/>
          <p:nvPr/>
        </p:nvPicPr>
        <p:blipFill rotWithShape="1">
          <a:blip r:embed="rId3">
            <a:alphaModFix/>
          </a:blip>
          <a:srcRect b="4989" l="29199" r="39787" t="22797"/>
          <a:stretch/>
        </p:blipFill>
        <p:spPr>
          <a:xfrm>
            <a:off x="861100" y="1020100"/>
            <a:ext cx="2906074" cy="380624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7" name="Shape 2167"/>
        <p:cNvGrpSpPr/>
        <p:nvPr/>
      </p:nvGrpSpPr>
      <p:grpSpPr>
        <a:xfrm>
          <a:off x="0" y="0"/>
          <a:ext cx="0" cy="0"/>
          <a:chOff x="0" y="0"/>
          <a:chExt cx="0" cy="0"/>
        </a:xfrm>
      </p:grpSpPr>
      <p:sp>
        <p:nvSpPr>
          <p:cNvPr id="2168" name="Google Shape;2168;p42"/>
          <p:cNvSpPr txBox="1"/>
          <p:nvPr>
            <p:ph idx="9" type="ctrTitle"/>
          </p:nvPr>
        </p:nvSpPr>
        <p:spPr>
          <a:xfrm>
            <a:off x="1115275" y="191775"/>
            <a:ext cx="5739300" cy="577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sz="4300">
                <a:latin typeface="Bebas Neue"/>
                <a:ea typeface="Bebas Neue"/>
                <a:cs typeface="Bebas Neue"/>
                <a:sym typeface="Bebas Neue"/>
              </a:rPr>
              <a:t>Application &amp;  adrf forms </a:t>
            </a:r>
            <a:endParaRPr b="1" sz="4300">
              <a:latin typeface="Bebas Neue"/>
              <a:ea typeface="Bebas Neue"/>
              <a:cs typeface="Bebas Neue"/>
              <a:sym typeface="Bebas Neue"/>
            </a:endParaRPr>
          </a:p>
        </p:txBody>
      </p:sp>
      <p:pic>
        <p:nvPicPr>
          <p:cNvPr id="2169" name="Google Shape;2169;p42"/>
          <p:cNvPicPr preferRelativeResize="0"/>
          <p:nvPr/>
        </p:nvPicPr>
        <p:blipFill rotWithShape="1">
          <a:blip r:embed="rId3">
            <a:alphaModFix/>
          </a:blip>
          <a:srcRect b="6116" l="30089" r="40028" t="22920"/>
          <a:stretch/>
        </p:blipFill>
        <p:spPr>
          <a:xfrm>
            <a:off x="1058475" y="789450"/>
            <a:ext cx="3049051" cy="4072599"/>
          </a:xfrm>
          <a:prstGeom prst="rect">
            <a:avLst/>
          </a:prstGeom>
          <a:noFill/>
          <a:ln>
            <a:noFill/>
          </a:ln>
        </p:spPr>
      </p:pic>
      <p:pic>
        <p:nvPicPr>
          <p:cNvPr id="2170" name="Google Shape;2170;p42"/>
          <p:cNvPicPr preferRelativeResize="0"/>
          <p:nvPr/>
        </p:nvPicPr>
        <p:blipFill rotWithShape="1">
          <a:blip r:embed="rId4">
            <a:alphaModFix/>
          </a:blip>
          <a:srcRect b="8111" l="28872" r="40018" t="19909"/>
          <a:stretch/>
        </p:blipFill>
        <p:spPr>
          <a:xfrm>
            <a:off x="4470075" y="837775"/>
            <a:ext cx="3129408" cy="407259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4" name="Shape 2174"/>
        <p:cNvGrpSpPr/>
        <p:nvPr/>
      </p:nvGrpSpPr>
      <p:grpSpPr>
        <a:xfrm>
          <a:off x="0" y="0"/>
          <a:ext cx="0" cy="0"/>
          <a:chOff x="0" y="0"/>
          <a:chExt cx="0" cy="0"/>
        </a:xfrm>
      </p:grpSpPr>
      <p:sp>
        <p:nvSpPr>
          <p:cNvPr id="2175" name="Google Shape;2175;p43"/>
          <p:cNvSpPr txBox="1"/>
          <p:nvPr>
            <p:ph idx="9" type="ctrTitle"/>
          </p:nvPr>
        </p:nvSpPr>
        <p:spPr>
          <a:xfrm>
            <a:off x="736650" y="373025"/>
            <a:ext cx="6020100" cy="577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4300">
                <a:latin typeface="Bebas Neue"/>
                <a:ea typeface="Bebas Neue"/>
                <a:cs typeface="Bebas Neue"/>
                <a:sym typeface="Bebas Neue"/>
              </a:rPr>
              <a:t>TEACHER RECOMMENDATIONS</a:t>
            </a:r>
            <a:endParaRPr b="1" sz="4300">
              <a:latin typeface="Bebas Neue"/>
              <a:ea typeface="Bebas Neue"/>
              <a:cs typeface="Bebas Neue"/>
              <a:sym typeface="Bebas Neue"/>
            </a:endParaRPr>
          </a:p>
        </p:txBody>
      </p:sp>
      <p:sp>
        <p:nvSpPr>
          <p:cNvPr id="2176" name="Google Shape;2176;p43"/>
          <p:cNvSpPr txBox="1"/>
          <p:nvPr/>
        </p:nvSpPr>
        <p:spPr>
          <a:xfrm>
            <a:off x="4119325" y="1137725"/>
            <a:ext cx="4617900" cy="3155400"/>
          </a:xfrm>
          <a:prstGeom prst="rect">
            <a:avLst/>
          </a:prstGeom>
          <a:noFill/>
          <a:ln>
            <a:noFill/>
          </a:ln>
        </p:spPr>
        <p:txBody>
          <a:bodyPr anchorCtr="0" anchor="t" bIns="91425" lIns="91425" spcFirstLastPara="1" rIns="91425" wrap="square" tIns="91425">
            <a:spAutoFit/>
          </a:bodyPr>
          <a:lstStyle/>
          <a:p>
            <a:pPr indent="-393700" lvl="0" marL="457200" marR="0" rtl="0" algn="l">
              <a:spcBef>
                <a:spcPts val="0"/>
              </a:spcBef>
              <a:spcAft>
                <a:spcPts val="0"/>
              </a:spcAft>
              <a:buClr>
                <a:schemeClr val="accent1"/>
              </a:buClr>
              <a:buSzPts val="2600"/>
              <a:buFont typeface="Bebas Neue"/>
              <a:buChar char="➢"/>
            </a:pPr>
            <a:r>
              <a:rPr lang="en" sz="2600">
                <a:solidFill>
                  <a:schemeClr val="accent1"/>
                </a:solidFill>
                <a:latin typeface="Bebas Neue"/>
                <a:ea typeface="Bebas Neue"/>
                <a:cs typeface="Bebas Neue"/>
                <a:sym typeface="Bebas Neue"/>
              </a:rPr>
              <a:t>THREE (3) teacher recommendations are required</a:t>
            </a:r>
            <a:endParaRPr sz="2600">
              <a:solidFill>
                <a:schemeClr val="accent1"/>
              </a:solidFill>
              <a:latin typeface="Bebas Neue"/>
              <a:ea typeface="Bebas Neue"/>
              <a:cs typeface="Bebas Neue"/>
              <a:sym typeface="Bebas Neue"/>
            </a:endParaRPr>
          </a:p>
          <a:p>
            <a:pPr indent="-393700" lvl="1" marL="914400" marR="0" rtl="0" algn="l">
              <a:spcBef>
                <a:spcPts val="0"/>
              </a:spcBef>
              <a:spcAft>
                <a:spcPts val="0"/>
              </a:spcAft>
              <a:buClr>
                <a:schemeClr val="accent1"/>
              </a:buClr>
              <a:buSzPts val="2600"/>
              <a:buFont typeface="Bebas Neue"/>
              <a:buChar char="○"/>
            </a:pPr>
            <a:r>
              <a:rPr lang="en" sz="2600">
                <a:solidFill>
                  <a:schemeClr val="accent1"/>
                </a:solidFill>
                <a:latin typeface="Bebas Neue"/>
                <a:ea typeface="Bebas Neue"/>
                <a:cs typeface="Bebas Neue"/>
                <a:sym typeface="Bebas Neue"/>
              </a:rPr>
              <a:t>math, science, ELA, or social studies</a:t>
            </a:r>
            <a:endParaRPr sz="2600">
              <a:solidFill>
                <a:schemeClr val="accent1"/>
              </a:solidFill>
              <a:latin typeface="Bebas Neue"/>
              <a:ea typeface="Bebas Neue"/>
              <a:cs typeface="Bebas Neue"/>
              <a:sym typeface="Bebas Neue"/>
            </a:endParaRPr>
          </a:p>
          <a:p>
            <a:pPr indent="0" lvl="0" marL="914400" marR="0" rtl="0" algn="l">
              <a:spcBef>
                <a:spcPts val="0"/>
              </a:spcBef>
              <a:spcAft>
                <a:spcPts val="0"/>
              </a:spcAft>
              <a:buNone/>
            </a:pPr>
            <a:r>
              <a:t/>
            </a:r>
            <a:endParaRPr sz="1600">
              <a:solidFill>
                <a:schemeClr val="accent1"/>
              </a:solidFill>
              <a:latin typeface="Bebas Neue"/>
              <a:ea typeface="Bebas Neue"/>
              <a:cs typeface="Bebas Neue"/>
              <a:sym typeface="Bebas Neue"/>
            </a:endParaRPr>
          </a:p>
          <a:p>
            <a:pPr indent="-374650" lvl="0" marL="457200" marR="0" rtl="0" algn="l">
              <a:spcBef>
                <a:spcPts val="0"/>
              </a:spcBef>
              <a:spcAft>
                <a:spcPts val="0"/>
              </a:spcAft>
              <a:buClr>
                <a:schemeClr val="accent1"/>
              </a:buClr>
              <a:buSzPts val="2300"/>
              <a:buFont typeface="Bebas Neue"/>
              <a:buChar char="➢"/>
            </a:pPr>
            <a:r>
              <a:rPr lang="en" sz="2600">
                <a:solidFill>
                  <a:schemeClr val="accent1"/>
                </a:solidFill>
                <a:latin typeface="Bebas Neue"/>
                <a:ea typeface="Bebas Neue"/>
                <a:cs typeface="Bebas Neue"/>
                <a:sym typeface="Bebas Neue"/>
              </a:rPr>
              <a:t>2 core teachers, 1 enrichment</a:t>
            </a:r>
            <a:endParaRPr sz="2600">
              <a:solidFill>
                <a:schemeClr val="accent1"/>
              </a:solidFill>
              <a:latin typeface="Bebas Neue"/>
              <a:ea typeface="Bebas Neue"/>
              <a:cs typeface="Bebas Neue"/>
              <a:sym typeface="Bebas Neue"/>
            </a:endParaRPr>
          </a:p>
          <a:p>
            <a:pPr indent="0" lvl="0" marL="457200" marR="0" rtl="0" algn="l">
              <a:spcBef>
                <a:spcPts val="0"/>
              </a:spcBef>
              <a:spcAft>
                <a:spcPts val="0"/>
              </a:spcAft>
              <a:buNone/>
            </a:pPr>
            <a:r>
              <a:t/>
            </a:r>
            <a:endParaRPr sz="2100">
              <a:solidFill>
                <a:schemeClr val="accent1"/>
              </a:solidFill>
              <a:latin typeface="Bebas Neue"/>
              <a:ea typeface="Bebas Neue"/>
              <a:cs typeface="Bebas Neue"/>
              <a:sym typeface="Bebas Neue"/>
            </a:endParaRPr>
          </a:p>
          <a:p>
            <a:pPr indent="-393700" lvl="0" marL="457200" marR="0" rtl="0" algn="l">
              <a:spcBef>
                <a:spcPts val="0"/>
              </a:spcBef>
              <a:spcAft>
                <a:spcPts val="0"/>
              </a:spcAft>
              <a:buClr>
                <a:schemeClr val="accent1"/>
              </a:buClr>
              <a:buSzPts val="2600"/>
              <a:buFont typeface="Bebas Neue"/>
              <a:buChar char="➢"/>
            </a:pPr>
            <a:r>
              <a:rPr lang="en" sz="2600">
                <a:solidFill>
                  <a:schemeClr val="accent1"/>
                </a:solidFill>
                <a:latin typeface="Bebas Neue"/>
                <a:ea typeface="Bebas Neue"/>
                <a:cs typeface="Bebas Neue"/>
                <a:sym typeface="Bebas Neue"/>
              </a:rPr>
              <a:t>MUST GIVE TO TEACHERS IMMEDIATELY</a:t>
            </a:r>
            <a:endParaRPr sz="2600">
              <a:solidFill>
                <a:schemeClr val="accent1"/>
              </a:solidFill>
              <a:latin typeface="Bebas Neue"/>
              <a:ea typeface="Bebas Neue"/>
              <a:cs typeface="Bebas Neue"/>
              <a:sym typeface="Bebas Neue"/>
            </a:endParaRPr>
          </a:p>
        </p:txBody>
      </p:sp>
      <p:pic>
        <p:nvPicPr>
          <p:cNvPr id="2177" name="Google Shape;2177;p43"/>
          <p:cNvPicPr preferRelativeResize="0"/>
          <p:nvPr/>
        </p:nvPicPr>
        <p:blipFill rotWithShape="1">
          <a:blip r:embed="rId3">
            <a:alphaModFix/>
          </a:blip>
          <a:srcRect b="6276" l="29854" r="40595" t="23597"/>
          <a:stretch/>
        </p:blipFill>
        <p:spPr>
          <a:xfrm>
            <a:off x="901425" y="1137725"/>
            <a:ext cx="2783198" cy="37153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1" name="Shape 2181"/>
        <p:cNvGrpSpPr/>
        <p:nvPr/>
      </p:nvGrpSpPr>
      <p:grpSpPr>
        <a:xfrm>
          <a:off x="0" y="0"/>
          <a:ext cx="0" cy="0"/>
          <a:chOff x="0" y="0"/>
          <a:chExt cx="0" cy="0"/>
        </a:xfrm>
      </p:grpSpPr>
      <p:sp>
        <p:nvSpPr>
          <p:cNvPr id="2182" name="Google Shape;2182;p44"/>
          <p:cNvSpPr txBox="1"/>
          <p:nvPr>
            <p:ph idx="9" type="ctrTitle"/>
          </p:nvPr>
        </p:nvSpPr>
        <p:spPr>
          <a:xfrm>
            <a:off x="736650" y="373025"/>
            <a:ext cx="7145400" cy="577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4300">
                <a:latin typeface="Bebas Neue"/>
                <a:ea typeface="Bebas Neue"/>
                <a:cs typeface="Bebas Neue"/>
                <a:sym typeface="Bebas Neue"/>
              </a:rPr>
              <a:t>ATTIRE GUIDELINES FOR CLINIC &amp; TRYOUTS</a:t>
            </a:r>
            <a:endParaRPr b="1" sz="4300">
              <a:latin typeface="Bebas Neue"/>
              <a:ea typeface="Bebas Neue"/>
              <a:cs typeface="Bebas Neue"/>
              <a:sym typeface="Bebas Neue"/>
            </a:endParaRPr>
          </a:p>
        </p:txBody>
      </p:sp>
      <p:sp>
        <p:nvSpPr>
          <p:cNvPr id="2183" name="Google Shape;2183;p44"/>
          <p:cNvSpPr txBox="1"/>
          <p:nvPr/>
        </p:nvSpPr>
        <p:spPr>
          <a:xfrm>
            <a:off x="803250" y="1137725"/>
            <a:ext cx="7934100" cy="3624300"/>
          </a:xfrm>
          <a:prstGeom prst="rect">
            <a:avLst/>
          </a:prstGeom>
          <a:noFill/>
          <a:ln>
            <a:noFill/>
          </a:ln>
        </p:spPr>
        <p:txBody>
          <a:bodyPr anchorCtr="0" anchor="t" bIns="91425" lIns="91425" spcFirstLastPara="1" rIns="91425" wrap="square" tIns="91425">
            <a:spAutoFit/>
          </a:bodyPr>
          <a:lstStyle/>
          <a:p>
            <a:pPr indent="0" lvl="0" marL="0" rtl="0" algn="l">
              <a:lnSpc>
                <a:spcPct val="80000"/>
              </a:lnSpc>
              <a:spcBef>
                <a:spcPts val="0"/>
              </a:spcBef>
              <a:spcAft>
                <a:spcPts val="0"/>
              </a:spcAft>
              <a:buClr>
                <a:srgbClr val="000000"/>
              </a:buClr>
              <a:buSzPts val="1018"/>
              <a:buFont typeface="Arial"/>
              <a:buNone/>
            </a:pPr>
            <a:r>
              <a:t/>
            </a:r>
            <a:endParaRPr b="1" sz="562"/>
          </a:p>
          <a:p>
            <a:pPr indent="0" lvl="0" marL="0" rtl="0" algn="l">
              <a:lnSpc>
                <a:spcPct val="80000"/>
              </a:lnSpc>
              <a:spcBef>
                <a:spcPts val="0"/>
              </a:spcBef>
              <a:spcAft>
                <a:spcPts val="0"/>
              </a:spcAft>
              <a:buClr>
                <a:srgbClr val="000000"/>
              </a:buClr>
              <a:buSzPts val="1018"/>
              <a:buFont typeface="Arial"/>
              <a:buNone/>
            </a:pPr>
            <a:r>
              <a:t/>
            </a:r>
            <a:endParaRPr b="1" sz="877"/>
          </a:p>
          <a:p>
            <a:pPr indent="0" lvl="0" marL="0" rtl="0" algn="l">
              <a:lnSpc>
                <a:spcPct val="80000"/>
              </a:lnSpc>
              <a:spcBef>
                <a:spcPts val="0"/>
              </a:spcBef>
              <a:spcAft>
                <a:spcPts val="0"/>
              </a:spcAft>
              <a:buClr>
                <a:srgbClr val="000000"/>
              </a:buClr>
              <a:buSzPts val="1018"/>
              <a:buFont typeface="Arial"/>
              <a:buNone/>
            </a:pPr>
            <a:r>
              <a:rPr b="1" lang="en" sz="1617" u="sng">
                <a:solidFill>
                  <a:srgbClr val="40566D"/>
                </a:solidFill>
                <a:latin typeface="Georgia"/>
                <a:ea typeface="Georgia"/>
                <a:cs typeface="Georgia"/>
                <a:sym typeface="Georgia"/>
              </a:rPr>
              <a:t>On clinic days, candidates should wear:</a:t>
            </a:r>
            <a:endParaRPr b="1" sz="1617" u="sng">
              <a:solidFill>
                <a:srgbClr val="40566D"/>
              </a:solidFill>
              <a:latin typeface="Georgia"/>
              <a:ea typeface="Georgia"/>
              <a:cs typeface="Georgia"/>
              <a:sym typeface="Georgia"/>
            </a:endParaRPr>
          </a:p>
          <a:p>
            <a:pPr indent="-325437" lvl="0" marL="914400" rtl="0" algn="l">
              <a:lnSpc>
                <a:spcPct val="80000"/>
              </a:lnSpc>
              <a:spcBef>
                <a:spcPts val="0"/>
              </a:spcBef>
              <a:spcAft>
                <a:spcPts val="0"/>
              </a:spcAft>
              <a:buClr>
                <a:srgbClr val="40566D"/>
              </a:buClr>
              <a:buSzPts val="1525"/>
              <a:buFont typeface="Georgia"/>
              <a:buChar char="➔"/>
            </a:pPr>
            <a:r>
              <a:rPr lang="en" sz="1525">
                <a:solidFill>
                  <a:srgbClr val="40566D"/>
                </a:solidFill>
                <a:latin typeface="Georgia"/>
                <a:ea typeface="Georgia"/>
                <a:cs typeface="Georgia"/>
                <a:sym typeface="Georgia"/>
              </a:rPr>
              <a:t>Any appropriate t-shirt</a:t>
            </a:r>
            <a:endParaRPr sz="1525">
              <a:solidFill>
                <a:srgbClr val="40566D"/>
              </a:solidFill>
              <a:latin typeface="Georgia"/>
              <a:ea typeface="Georgia"/>
              <a:cs typeface="Georgia"/>
              <a:sym typeface="Georgia"/>
            </a:endParaRPr>
          </a:p>
          <a:p>
            <a:pPr indent="-325437" lvl="0" marL="914400" rtl="0" algn="l">
              <a:lnSpc>
                <a:spcPct val="80000"/>
              </a:lnSpc>
              <a:spcBef>
                <a:spcPts val="0"/>
              </a:spcBef>
              <a:spcAft>
                <a:spcPts val="0"/>
              </a:spcAft>
              <a:buClr>
                <a:srgbClr val="40566D"/>
              </a:buClr>
              <a:buSzPts val="1525"/>
              <a:buFont typeface="Georgia"/>
              <a:buChar char="➔"/>
            </a:pPr>
            <a:r>
              <a:rPr lang="en" sz="1525">
                <a:solidFill>
                  <a:srgbClr val="40566D"/>
                </a:solidFill>
                <a:latin typeface="Georgia"/>
                <a:ea typeface="Georgia"/>
                <a:cs typeface="Georgia"/>
                <a:sym typeface="Georgia"/>
              </a:rPr>
              <a:t>Any color appropriate shorts</a:t>
            </a:r>
            <a:endParaRPr sz="1525">
              <a:solidFill>
                <a:srgbClr val="40566D"/>
              </a:solidFill>
              <a:latin typeface="Georgia"/>
              <a:ea typeface="Georgia"/>
              <a:cs typeface="Georgia"/>
              <a:sym typeface="Georgia"/>
            </a:endParaRPr>
          </a:p>
          <a:p>
            <a:pPr indent="-325437" lvl="0" marL="914400" rtl="0" algn="l">
              <a:lnSpc>
                <a:spcPct val="80000"/>
              </a:lnSpc>
              <a:spcBef>
                <a:spcPts val="0"/>
              </a:spcBef>
              <a:spcAft>
                <a:spcPts val="0"/>
              </a:spcAft>
              <a:buClr>
                <a:srgbClr val="40566D"/>
              </a:buClr>
              <a:buSzPts val="1525"/>
              <a:buFont typeface="Georgia"/>
              <a:buChar char="➔"/>
            </a:pPr>
            <a:r>
              <a:rPr lang="en" sz="1525">
                <a:solidFill>
                  <a:srgbClr val="40566D"/>
                </a:solidFill>
                <a:latin typeface="Georgia"/>
                <a:ea typeface="Georgia"/>
                <a:cs typeface="Georgia"/>
                <a:sym typeface="Georgia"/>
              </a:rPr>
              <a:t>Bikers/bloomers underneath shorts</a:t>
            </a:r>
            <a:endParaRPr sz="1525">
              <a:solidFill>
                <a:srgbClr val="40566D"/>
              </a:solidFill>
              <a:latin typeface="Georgia"/>
              <a:ea typeface="Georgia"/>
              <a:cs typeface="Georgia"/>
              <a:sym typeface="Georgia"/>
            </a:endParaRPr>
          </a:p>
          <a:p>
            <a:pPr indent="-325437" lvl="0" marL="914400" rtl="0" algn="l">
              <a:lnSpc>
                <a:spcPct val="80000"/>
              </a:lnSpc>
              <a:spcBef>
                <a:spcPts val="0"/>
              </a:spcBef>
              <a:spcAft>
                <a:spcPts val="0"/>
              </a:spcAft>
              <a:buClr>
                <a:srgbClr val="40566D"/>
              </a:buClr>
              <a:buSzPts val="1525"/>
              <a:buFont typeface="Georgia"/>
              <a:buChar char="➔"/>
            </a:pPr>
            <a:r>
              <a:rPr lang="en" sz="1525">
                <a:solidFill>
                  <a:srgbClr val="40566D"/>
                </a:solidFill>
                <a:latin typeface="Georgia"/>
                <a:ea typeface="Georgia"/>
                <a:cs typeface="Georgia"/>
                <a:sym typeface="Georgia"/>
              </a:rPr>
              <a:t>Tennis shoes </a:t>
            </a:r>
            <a:endParaRPr b="1" sz="1617">
              <a:solidFill>
                <a:srgbClr val="40566D"/>
              </a:solidFill>
              <a:latin typeface="Georgia"/>
              <a:ea typeface="Georgia"/>
              <a:cs typeface="Georgia"/>
              <a:sym typeface="Georgia"/>
            </a:endParaRPr>
          </a:p>
          <a:p>
            <a:pPr indent="0" lvl="0" marL="0" rtl="0" algn="l">
              <a:lnSpc>
                <a:spcPct val="80000"/>
              </a:lnSpc>
              <a:spcBef>
                <a:spcPts val="0"/>
              </a:spcBef>
              <a:spcAft>
                <a:spcPts val="0"/>
              </a:spcAft>
              <a:buClr>
                <a:srgbClr val="000000"/>
              </a:buClr>
              <a:buSzPts val="1018"/>
              <a:buFont typeface="Arial"/>
              <a:buNone/>
            </a:pPr>
            <a:r>
              <a:t/>
            </a:r>
            <a:endParaRPr b="1" sz="1062">
              <a:solidFill>
                <a:srgbClr val="40566D"/>
              </a:solidFill>
              <a:latin typeface="Georgia"/>
              <a:ea typeface="Georgia"/>
              <a:cs typeface="Georgia"/>
              <a:sym typeface="Georgia"/>
            </a:endParaRPr>
          </a:p>
          <a:p>
            <a:pPr indent="0" lvl="0" marL="0" rtl="0" algn="l">
              <a:lnSpc>
                <a:spcPct val="80000"/>
              </a:lnSpc>
              <a:spcBef>
                <a:spcPts val="0"/>
              </a:spcBef>
              <a:spcAft>
                <a:spcPts val="0"/>
              </a:spcAft>
              <a:buClr>
                <a:srgbClr val="000000"/>
              </a:buClr>
              <a:buSzPts val="1018"/>
              <a:buFont typeface="Arial"/>
              <a:buNone/>
            </a:pPr>
            <a:r>
              <a:rPr b="1" lang="en" sz="1617" u="sng">
                <a:solidFill>
                  <a:srgbClr val="40566D"/>
                </a:solidFill>
                <a:latin typeface="Georgia"/>
                <a:ea typeface="Georgia"/>
                <a:cs typeface="Georgia"/>
                <a:sym typeface="Georgia"/>
              </a:rPr>
              <a:t>On tryout day, cheer candidates MUST wear:</a:t>
            </a:r>
            <a:endParaRPr sz="1525" u="sng">
              <a:solidFill>
                <a:srgbClr val="40566D"/>
              </a:solidFill>
              <a:latin typeface="Georgia"/>
              <a:ea typeface="Georgia"/>
              <a:cs typeface="Georgia"/>
              <a:sym typeface="Georgia"/>
            </a:endParaRPr>
          </a:p>
          <a:p>
            <a:pPr indent="-325437" lvl="0" marL="914400" rtl="0" algn="l">
              <a:lnSpc>
                <a:spcPct val="80000"/>
              </a:lnSpc>
              <a:spcBef>
                <a:spcPts val="0"/>
              </a:spcBef>
              <a:spcAft>
                <a:spcPts val="0"/>
              </a:spcAft>
              <a:buClr>
                <a:srgbClr val="40566D"/>
              </a:buClr>
              <a:buSzPts val="1525"/>
              <a:buFont typeface="Georgia"/>
              <a:buChar char="➔"/>
            </a:pPr>
            <a:r>
              <a:rPr lang="en" sz="1525">
                <a:solidFill>
                  <a:srgbClr val="40566D"/>
                </a:solidFill>
                <a:latin typeface="Georgia"/>
                <a:ea typeface="Georgia"/>
                <a:cs typeface="Georgia"/>
                <a:sym typeface="Georgia"/>
              </a:rPr>
              <a:t>PLAIN white t-shirt (no logos</a:t>
            </a:r>
            <a:endParaRPr sz="1525">
              <a:solidFill>
                <a:srgbClr val="40566D"/>
              </a:solidFill>
              <a:latin typeface="Georgia"/>
              <a:ea typeface="Georgia"/>
              <a:cs typeface="Georgia"/>
              <a:sym typeface="Georgia"/>
            </a:endParaRPr>
          </a:p>
          <a:p>
            <a:pPr indent="-325437" lvl="0" marL="914400" rtl="0" algn="l">
              <a:lnSpc>
                <a:spcPct val="80000"/>
              </a:lnSpc>
              <a:spcBef>
                <a:spcPts val="0"/>
              </a:spcBef>
              <a:spcAft>
                <a:spcPts val="0"/>
              </a:spcAft>
              <a:buClr>
                <a:srgbClr val="40566D"/>
              </a:buClr>
              <a:buSzPts val="1525"/>
              <a:buFont typeface="Georgia"/>
              <a:buChar char="➔"/>
            </a:pPr>
            <a:r>
              <a:rPr lang="en" sz="1525">
                <a:solidFill>
                  <a:srgbClr val="40566D"/>
                </a:solidFill>
                <a:latin typeface="Georgia"/>
                <a:ea typeface="Georgia"/>
                <a:cs typeface="Georgia"/>
                <a:sym typeface="Georgia"/>
              </a:rPr>
              <a:t>Black shorts</a:t>
            </a:r>
            <a:endParaRPr sz="1525">
              <a:solidFill>
                <a:srgbClr val="40566D"/>
              </a:solidFill>
              <a:latin typeface="Georgia"/>
              <a:ea typeface="Georgia"/>
              <a:cs typeface="Georgia"/>
              <a:sym typeface="Georgia"/>
            </a:endParaRPr>
          </a:p>
          <a:p>
            <a:pPr indent="-325437" lvl="0" marL="914400" rtl="0" algn="l">
              <a:lnSpc>
                <a:spcPct val="80000"/>
              </a:lnSpc>
              <a:spcBef>
                <a:spcPts val="0"/>
              </a:spcBef>
              <a:spcAft>
                <a:spcPts val="0"/>
              </a:spcAft>
              <a:buClr>
                <a:srgbClr val="40566D"/>
              </a:buClr>
              <a:buSzPts val="1525"/>
              <a:buFont typeface="Georgia"/>
              <a:buChar char="➔"/>
            </a:pPr>
            <a:r>
              <a:rPr lang="en" sz="1525">
                <a:solidFill>
                  <a:srgbClr val="40566D"/>
                </a:solidFill>
                <a:latin typeface="Georgia"/>
                <a:ea typeface="Georgia"/>
                <a:cs typeface="Georgia"/>
                <a:sym typeface="Georgia"/>
              </a:rPr>
              <a:t>Bikers/bloomers underneath shorts</a:t>
            </a:r>
            <a:endParaRPr sz="1525">
              <a:solidFill>
                <a:srgbClr val="40566D"/>
              </a:solidFill>
              <a:latin typeface="Georgia"/>
              <a:ea typeface="Georgia"/>
              <a:cs typeface="Georgia"/>
              <a:sym typeface="Georgia"/>
            </a:endParaRPr>
          </a:p>
          <a:p>
            <a:pPr indent="-325437" lvl="0" marL="914400" rtl="0" algn="l">
              <a:lnSpc>
                <a:spcPct val="80000"/>
              </a:lnSpc>
              <a:spcBef>
                <a:spcPts val="0"/>
              </a:spcBef>
              <a:spcAft>
                <a:spcPts val="0"/>
              </a:spcAft>
              <a:buClr>
                <a:srgbClr val="40566D"/>
              </a:buClr>
              <a:buSzPts val="1525"/>
              <a:buFont typeface="Georgia"/>
              <a:buChar char="➔"/>
            </a:pPr>
            <a:r>
              <a:rPr lang="en" sz="1525">
                <a:solidFill>
                  <a:srgbClr val="40566D"/>
                </a:solidFill>
                <a:latin typeface="Georgia"/>
                <a:ea typeface="Georgia"/>
                <a:cs typeface="Georgia"/>
                <a:sym typeface="Georgia"/>
              </a:rPr>
              <a:t>White socks</a:t>
            </a:r>
            <a:endParaRPr sz="1525">
              <a:solidFill>
                <a:srgbClr val="40566D"/>
              </a:solidFill>
              <a:latin typeface="Georgia"/>
              <a:ea typeface="Georgia"/>
              <a:cs typeface="Georgia"/>
              <a:sym typeface="Georgia"/>
            </a:endParaRPr>
          </a:p>
          <a:p>
            <a:pPr indent="-325437" lvl="0" marL="914400" rtl="0" algn="l">
              <a:lnSpc>
                <a:spcPct val="80000"/>
              </a:lnSpc>
              <a:spcBef>
                <a:spcPts val="0"/>
              </a:spcBef>
              <a:spcAft>
                <a:spcPts val="0"/>
              </a:spcAft>
              <a:buClr>
                <a:srgbClr val="40566D"/>
              </a:buClr>
              <a:buSzPts val="1525"/>
              <a:buFont typeface="Georgia"/>
              <a:buChar char="➔"/>
            </a:pPr>
            <a:r>
              <a:rPr lang="en" sz="1525">
                <a:solidFill>
                  <a:srgbClr val="40566D"/>
                </a:solidFill>
                <a:latin typeface="Georgia"/>
                <a:ea typeface="Georgia"/>
                <a:cs typeface="Georgia"/>
                <a:sym typeface="Georgia"/>
              </a:rPr>
              <a:t>Tennis shoes</a:t>
            </a:r>
            <a:endParaRPr b="1" sz="1617">
              <a:solidFill>
                <a:srgbClr val="40566D"/>
              </a:solidFill>
              <a:latin typeface="Georgia"/>
              <a:ea typeface="Georgia"/>
              <a:cs typeface="Georgia"/>
              <a:sym typeface="Georgia"/>
            </a:endParaRPr>
          </a:p>
          <a:p>
            <a:pPr indent="0" lvl="0" marL="0" rtl="0" algn="l">
              <a:lnSpc>
                <a:spcPct val="80000"/>
              </a:lnSpc>
              <a:spcBef>
                <a:spcPts val="0"/>
              </a:spcBef>
              <a:spcAft>
                <a:spcPts val="0"/>
              </a:spcAft>
              <a:buClr>
                <a:srgbClr val="000000"/>
              </a:buClr>
              <a:buSzPts val="1018"/>
              <a:buFont typeface="Arial"/>
              <a:buNone/>
            </a:pPr>
            <a:r>
              <a:t/>
            </a:r>
            <a:endParaRPr b="1" sz="1617">
              <a:solidFill>
                <a:srgbClr val="40566D"/>
              </a:solidFill>
              <a:latin typeface="Georgia"/>
              <a:ea typeface="Georgia"/>
              <a:cs typeface="Georgia"/>
              <a:sym typeface="Georgia"/>
            </a:endParaRPr>
          </a:p>
          <a:p>
            <a:pPr indent="0" lvl="0" marL="0" rtl="0" algn="l">
              <a:lnSpc>
                <a:spcPct val="80000"/>
              </a:lnSpc>
              <a:spcBef>
                <a:spcPts val="0"/>
              </a:spcBef>
              <a:spcAft>
                <a:spcPts val="0"/>
              </a:spcAft>
              <a:buClr>
                <a:srgbClr val="000000"/>
              </a:buClr>
              <a:buSzPts val="1018"/>
              <a:buFont typeface="Arial"/>
              <a:buNone/>
            </a:pPr>
            <a:r>
              <a:rPr b="1" lang="en" sz="1617">
                <a:solidFill>
                  <a:srgbClr val="40566D"/>
                </a:solidFill>
                <a:latin typeface="Georgia"/>
                <a:ea typeface="Georgia"/>
                <a:cs typeface="Georgia"/>
                <a:sym typeface="Georgia"/>
              </a:rPr>
              <a:t>On tryout day, mascot candidates may wear any appropriate attire described under clinic days, as they will be dressing out in the full mascot costume to try out.</a:t>
            </a:r>
            <a:endParaRPr b="1" sz="1617">
              <a:solidFill>
                <a:srgbClr val="40566D"/>
              </a:solidFill>
              <a:latin typeface="Georgia"/>
              <a:ea typeface="Georgia"/>
              <a:cs typeface="Georgia"/>
              <a:sym typeface="Georgia"/>
            </a:endParaRPr>
          </a:p>
          <a:p>
            <a:pPr indent="0" lvl="0" marL="0" marR="0" rtl="0" algn="l">
              <a:spcBef>
                <a:spcPts val="0"/>
              </a:spcBef>
              <a:spcAft>
                <a:spcPts val="0"/>
              </a:spcAft>
              <a:buNone/>
            </a:pPr>
            <a:r>
              <a:t/>
            </a:r>
            <a:endParaRPr b="1" sz="1600">
              <a:solidFill>
                <a:srgbClr val="40566D"/>
              </a:solidFill>
              <a:latin typeface="Georgia"/>
              <a:ea typeface="Georgia"/>
              <a:cs typeface="Georgia"/>
              <a:sym typeface="Georgia"/>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Aqua Marketing Plan by Slidego">
  <a:themeElements>
    <a:clrScheme name="Simple Light">
      <a:dk1>
        <a:srgbClr val="434343"/>
      </a:dk1>
      <a:lt1>
        <a:srgbClr val="FFFFFF"/>
      </a:lt1>
      <a:dk2>
        <a:srgbClr val="073763"/>
      </a:dk2>
      <a:lt2>
        <a:srgbClr val="3D85C6"/>
      </a:lt2>
      <a:accent1>
        <a:srgbClr val="3D85C6"/>
      </a:accent1>
      <a:accent2>
        <a:srgbClr val="B6D7A8"/>
      </a:accent2>
      <a:accent3>
        <a:srgbClr val="9FC5E8"/>
      </a:accent3>
      <a:accent4>
        <a:srgbClr val="9EDCD9"/>
      </a:accent4>
      <a:accent5>
        <a:srgbClr val="93C47D"/>
      </a:accent5>
      <a:accent6>
        <a:srgbClr val="6FA8DC"/>
      </a:accent6>
      <a:hlink>
        <a:srgbClr val="07376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