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84" r:id="rId3"/>
    <p:sldId id="285" r:id="rId4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nglish" id="{D0962211-A92B-487F-A243-A71CE0F97046}">
          <p14:sldIdLst>
            <p14:sldId id="283"/>
          </p14:sldIdLst>
        </p14:section>
        <p14:section name="Portuguese" id="{02F72CEB-EEE6-4F5F-B8EB-88E7B609810F}">
          <p14:sldIdLst>
            <p14:sldId id="284"/>
          </p14:sldIdLst>
        </p14:section>
        <p14:section name="French" id="{9AF4F06C-5122-4ECD-829A-334B98C00F99}">
          <p14:sldIdLst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CDB"/>
    <a:srgbClr val="A545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F48C21-01A9-4902-A56C-256C8247B90A}" v="27" dt="2024-05-08T16:21:10.5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10"/>
    <p:restoredTop sz="99761" autoAdjust="0"/>
  </p:normalViewPr>
  <p:slideViewPr>
    <p:cSldViewPr snapToGrid="0" snapToObjects="1">
      <p:cViewPr varScale="1">
        <p:scale>
          <a:sx n="78" d="100"/>
          <a:sy n="78" d="100"/>
        </p:scale>
        <p:origin x="2694" y="11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8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2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9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8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8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03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7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4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5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5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5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27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3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3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5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5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03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5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3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5" y="400478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3" y="2104818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47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2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8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7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5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51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F98C5-CD67-454F-908B-E67CBAD9F44F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51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51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93D6-DAB2-BB4F-AF13-7640866063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04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725748-3F01-FE43-8209-B4D2D7C125E9}"/>
              </a:ext>
            </a:extLst>
          </p:cNvPr>
          <p:cNvSpPr txBox="1"/>
          <p:nvPr/>
        </p:nvSpPr>
        <p:spPr>
          <a:xfrm>
            <a:off x="12592" y="481205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HelloEllie" panose="02000603000000000000" pitchFamily="2" charset="0"/>
                <a:ea typeface="HelloEllie" panose="02000603000000000000" pitchFamily="2" charset="0"/>
              </a:rPr>
              <a:t>UNIDOS &amp; AMITIE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E92215D-9FE0-E606-C054-7409338C7777}"/>
              </a:ext>
            </a:extLst>
          </p:cNvPr>
          <p:cNvGrpSpPr/>
          <p:nvPr/>
        </p:nvGrpSpPr>
        <p:grpSpPr>
          <a:xfrm>
            <a:off x="2248240" y="4790589"/>
            <a:ext cx="1577027" cy="2030212"/>
            <a:chOff x="3885156" y="7713823"/>
            <a:chExt cx="1401900" cy="182352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4482465-1BCB-64AA-FBE2-63B681A40A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9469"/>
            <a:stretch/>
          </p:blipFill>
          <p:spPr>
            <a:xfrm>
              <a:off x="3885156" y="7713823"/>
              <a:ext cx="1387295" cy="145305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B1C373D-1BF8-E8C4-DEC0-7A5AF7D073D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909120" y="91078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B24BBFF-7DE5-9F6E-94C3-6AC6A2ED3806}"/>
              </a:ext>
            </a:extLst>
          </p:cNvPr>
          <p:cNvGrpSpPr/>
          <p:nvPr/>
        </p:nvGrpSpPr>
        <p:grpSpPr>
          <a:xfrm>
            <a:off x="445854" y="2366124"/>
            <a:ext cx="1882985" cy="2254520"/>
            <a:chOff x="468564" y="2041491"/>
            <a:chExt cx="1445884" cy="177782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B29E158-5E0B-DFF5-1D28-D0E984B9FD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564" y="2041491"/>
              <a:ext cx="1445884" cy="177758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E8C8B4-C26C-8DDD-66E1-32BF52929EB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27239" y="3389804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FAT CRAYONS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BDD1B8C-3EB8-87A3-15FC-88F4D7C3B377}"/>
              </a:ext>
            </a:extLst>
          </p:cNvPr>
          <p:cNvGrpSpPr/>
          <p:nvPr/>
        </p:nvGrpSpPr>
        <p:grpSpPr>
          <a:xfrm>
            <a:off x="1309054" y="7790791"/>
            <a:ext cx="1697243" cy="2375834"/>
            <a:chOff x="863789" y="2028448"/>
            <a:chExt cx="1377936" cy="178010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1D16972-4484-5722-A379-F59FA1969A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20684"/>
            <a:stretch/>
          </p:blipFill>
          <p:spPr>
            <a:xfrm>
              <a:off x="866068" y="2028448"/>
              <a:ext cx="1368608" cy="1398533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25F802C-57D2-6BA7-5BBB-D5ACC862014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63789" y="3379044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3287727-F417-9129-3635-B58C940C7367}"/>
              </a:ext>
            </a:extLst>
          </p:cNvPr>
          <p:cNvGrpSpPr/>
          <p:nvPr/>
        </p:nvGrpSpPr>
        <p:grpSpPr>
          <a:xfrm>
            <a:off x="4885040" y="7765608"/>
            <a:ext cx="1724601" cy="2451379"/>
            <a:chOff x="2344892" y="2028450"/>
            <a:chExt cx="1400147" cy="177143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FA3BA1B-32DA-3A05-BFD0-78D9F1EF42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22044"/>
            <a:stretch/>
          </p:blipFill>
          <p:spPr>
            <a:xfrm>
              <a:off x="2344892" y="2028450"/>
              <a:ext cx="1360212" cy="1374546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9504B69-27FF-2D99-5CDC-49F06FE5CE9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67103" y="3370372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C429857-D8D8-3089-C6C7-EE73731746FA}"/>
              </a:ext>
            </a:extLst>
          </p:cNvPr>
          <p:cNvGrpSpPr/>
          <p:nvPr/>
        </p:nvGrpSpPr>
        <p:grpSpPr>
          <a:xfrm>
            <a:off x="3057942" y="7765609"/>
            <a:ext cx="1717064" cy="2410190"/>
            <a:chOff x="5311014" y="4035813"/>
            <a:chExt cx="1394028" cy="177332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316EEB53-8051-DB16-1971-EBFB90A4D0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20669"/>
            <a:stretch/>
          </p:blipFill>
          <p:spPr>
            <a:xfrm>
              <a:off x="5336434" y="4035813"/>
              <a:ext cx="1368608" cy="1398785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464C278-B9B9-C2B9-8E74-F7065EB085E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311014" y="5379627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25AFF90-EDA0-44B9-DBAF-A57ABD812D25}"/>
              </a:ext>
            </a:extLst>
          </p:cNvPr>
          <p:cNvGrpSpPr/>
          <p:nvPr/>
        </p:nvGrpSpPr>
        <p:grpSpPr>
          <a:xfrm>
            <a:off x="446781" y="4813746"/>
            <a:ext cx="1637475" cy="1996137"/>
            <a:chOff x="2315028" y="4018869"/>
            <a:chExt cx="1444176" cy="1762727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C3ABFE0-842B-BB91-0E5A-5AC42F8511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19404"/>
            <a:stretch/>
          </p:blipFill>
          <p:spPr>
            <a:xfrm>
              <a:off x="2315028" y="4018869"/>
              <a:ext cx="1444176" cy="1421092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8FA8398-8B2C-90A7-0FF5-395914B1F586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42145" y="5352088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9C6F7CB-F6CB-4BFB-52EF-AA5ABCB98CEB}"/>
              </a:ext>
            </a:extLst>
          </p:cNvPr>
          <p:cNvGrpSpPr/>
          <p:nvPr/>
        </p:nvGrpSpPr>
        <p:grpSpPr>
          <a:xfrm>
            <a:off x="5470370" y="2349514"/>
            <a:ext cx="1864863" cy="2254222"/>
            <a:chOff x="893762" y="2100102"/>
            <a:chExt cx="1438363" cy="1781942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349DE73E-3C68-25BC-46DD-E770A7A09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93762" y="2100102"/>
              <a:ext cx="1438363" cy="1778802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FC9F4E9-B645-F31F-75A0-701EFBF5EE7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923975" y="34525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FAT PENCILS</a:t>
              </a: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720D1249-D3B1-7484-2898-7CED003AE94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9703"/>
          <a:stretch/>
        </p:blipFill>
        <p:spPr>
          <a:xfrm>
            <a:off x="5697758" y="4782949"/>
            <a:ext cx="1637475" cy="167085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9B4E6C2-F5C4-BA99-D165-A3E382376F06}"/>
              </a:ext>
            </a:extLst>
          </p:cNvPr>
          <p:cNvSpPr txBox="1"/>
          <p:nvPr/>
        </p:nvSpPr>
        <p:spPr>
          <a:xfrm>
            <a:off x="77209" y="-93175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HelloTracerSolid" panose="02000603000000000000" pitchFamily="2" charset="0"/>
                <a:ea typeface="HelloTracerSolid" panose="02000603000000000000" pitchFamily="2" charset="0"/>
              </a:rPr>
              <a:t>KINDERGARTEN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9ED92E8-F7EA-DAEE-C2BB-1A49B7A8B6F3}"/>
              </a:ext>
            </a:extLst>
          </p:cNvPr>
          <p:cNvSpPr txBox="1"/>
          <p:nvPr/>
        </p:nvSpPr>
        <p:spPr>
          <a:xfrm>
            <a:off x="1918936" y="1723662"/>
            <a:ext cx="4008373" cy="571873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ts val="1740"/>
              </a:lnSpc>
            </a:pPr>
            <a:r>
              <a:rPr lang="en-US" sz="3200" dirty="0">
                <a:latin typeface="Century Gothic" panose="020B0502020202020204" pitchFamily="34" charset="0"/>
              </a:rPr>
              <a:t>STUDENT SUPPLIES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AAA83C2-5259-189D-4A99-7177FC84FF66}"/>
              </a:ext>
            </a:extLst>
          </p:cNvPr>
          <p:cNvSpPr txBox="1"/>
          <p:nvPr/>
        </p:nvSpPr>
        <p:spPr>
          <a:xfrm>
            <a:off x="1556602" y="7142814"/>
            <a:ext cx="4603979" cy="571873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ts val="1740"/>
              </a:lnSpc>
            </a:pPr>
            <a:r>
              <a:rPr lang="en-US" sz="3200" dirty="0">
                <a:latin typeface="Century Gothic" panose="020B0502020202020204" pitchFamily="34" charset="0"/>
              </a:rPr>
              <a:t>CLASSROOM SUPPLIES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F14A40D-FC2A-15FC-3518-D62DFE7BB2B6}"/>
              </a:ext>
            </a:extLst>
          </p:cNvPr>
          <p:cNvSpPr/>
          <p:nvPr/>
        </p:nvSpPr>
        <p:spPr>
          <a:xfrm>
            <a:off x="2527466" y="9744896"/>
            <a:ext cx="3163329" cy="300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A8E2F59-CFA7-B99C-BA94-2D159F6B07C2}"/>
              </a:ext>
            </a:extLst>
          </p:cNvPr>
          <p:cNvGrpSpPr/>
          <p:nvPr/>
        </p:nvGrpSpPr>
        <p:grpSpPr>
          <a:xfrm>
            <a:off x="2643201" y="2352479"/>
            <a:ext cx="2483248" cy="2318214"/>
            <a:chOff x="2673223" y="2395217"/>
            <a:chExt cx="2483248" cy="231821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176C0A6-1D51-C9F8-E900-55D27E6DCC6C}"/>
                </a:ext>
              </a:extLst>
            </p:cNvPr>
            <p:cNvGrpSpPr/>
            <p:nvPr/>
          </p:nvGrpSpPr>
          <p:grpSpPr>
            <a:xfrm>
              <a:off x="2673223" y="2395217"/>
              <a:ext cx="2483248" cy="2318214"/>
              <a:chOff x="3972275" y="2123442"/>
              <a:chExt cx="1408546" cy="1795707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20153C40-BA7F-60C8-DD23-981606005C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972275" y="2123442"/>
                <a:ext cx="1378786" cy="1787314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F98699-F6B9-6EC4-38CF-C824BA259734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4002885" y="3489641"/>
                <a:ext cx="1377936" cy="429508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norm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HelloHappy" panose="02000603000000000000" pitchFamily="2" charset="0"/>
                    <a:ea typeface="HelloHappy" panose="02000603000000000000" pitchFamily="2" charset="0"/>
                  </a:rPr>
                  <a:t>PRIMARY</a:t>
                </a:r>
              </a:p>
            </p:txBody>
          </p:sp>
        </p:grp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9F9D284B-DF9D-F637-6ABE-49D7074F89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t="2668" b="8998"/>
            <a:stretch/>
          </p:blipFill>
          <p:spPr>
            <a:xfrm>
              <a:off x="2971788" y="2922170"/>
              <a:ext cx="1917511" cy="1212903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13E8F7A-6594-F4D9-E91F-2D758A9766DA}"/>
              </a:ext>
            </a:extLst>
          </p:cNvPr>
          <p:cNvGrpSpPr/>
          <p:nvPr/>
        </p:nvGrpSpPr>
        <p:grpSpPr>
          <a:xfrm>
            <a:off x="3963409" y="4763909"/>
            <a:ext cx="1692393" cy="2056892"/>
            <a:chOff x="906526" y="3964627"/>
            <a:chExt cx="1407807" cy="1816295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D3FB9833-8F8A-4CB6-BA15-1A0A60326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06526" y="3964627"/>
              <a:ext cx="1387295" cy="1795824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9143F27-EC0C-182E-A9B4-2CFFADFA816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936397" y="5351414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HelloAntsClose" panose="02000603000000000000" pitchFamily="2" charset="0"/>
                  <a:ea typeface="HelloAntsClose" panose="02000603000000000000" pitchFamily="2" charset="0"/>
                </a:rPr>
                <a:t>1-inch</a:t>
              </a:r>
              <a:endParaRPr lang="en-US" dirty="0">
                <a:solidFill>
                  <a:schemeClr val="bg1"/>
                </a:solidFill>
                <a:latin typeface="HelloAntsClose" panose="02000603000000000000" pitchFamily="2" charset="0"/>
                <a:ea typeface="HelloAntsClose" panose="02000603000000000000" pitchFamily="2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B02E8C3-841A-936F-E19C-F9F8F52235DF}"/>
              </a:ext>
            </a:extLst>
          </p:cNvPr>
          <p:cNvGrpSpPr/>
          <p:nvPr/>
        </p:nvGrpSpPr>
        <p:grpSpPr>
          <a:xfrm>
            <a:off x="2209376" y="4790589"/>
            <a:ext cx="1720567" cy="2176006"/>
            <a:chOff x="3885156" y="7713823"/>
            <a:chExt cx="1401900" cy="1823521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6DC89152-F2A8-3F2A-C6B9-83BBEC7EB4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9469"/>
            <a:stretch/>
          </p:blipFill>
          <p:spPr>
            <a:xfrm>
              <a:off x="3885156" y="7713823"/>
              <a:ext cx="1387295" cy="1453055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F88A7B8-8F7E-341C-B71B-C8F8D4F696E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909120" y="91078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E84DFE4-4152-EF5E-12CC-3A0EBEA3AF72}"/>
              </a:ext>
            </a:extLst>
          </p:cNvPr>
          <p:cNvGrpSpPr/>
          <p:nvPr/>
        </p:nvGrpSpPr>
        <p:grpSpPr>
          <a:xfrm>
            <a:off x="328486" y="4813746"/>
            <a:ext cx="1786517" cy="2139484"/>
            <a:chOff x="2315028" y="4018869"/>
            <a:chExt cx="1444176" cy="1762727"/>
          </a:xfrm>
        </p:grpSpPr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E52F786E-14CA-3808-8F05-B40BDF961B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19404"/>
            <a:stretch/>
          </p:blipFill>
          <p:spPr>
            <a:xfrm>
              <a:off x="2315028" y="4018869"/>
              <a:ext cx="1444176" cy="1421092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C954541-9E87-24B0-80F1-523363C61B8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42145" y="5352088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54" name="Picture 53">
            <a:extLst>
              <a:ext uri="{FF2B5EF4-FFF2-40B4-BE49-F238E27FC236}">
                <a16:creationId xmlns:a16="http://schemas.microsoft.com/office/drawing/2014/main" id="{F63A6492-0BD0-A71D-F180-63AE11714529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9703"/>
          <a:stretch/>
        </p:blipFill>
        <p:spPr>
          <a:xfrm>
            <a:off x="5579463" y="4782948"/>
            <a:ext cx="1786517" cy="182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96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725748-3F01-FE43-8209-B4D2D7C125E9}"/>
              </a:ext>
            </a:extLst>
          </p:cNvPr>
          <p:cNvSpPr txBox="1"/>
          <p:nvPr/>
        </p:nvSpPr>
        <p:spPr>
          <a:xfrm>
            <a:off x="12592" y="456691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HelloEllie" panose="02000603000000000000" pitchFamily="2" charset="0"/>
                <a:ea typeface="HelloEllie" panose="02000603000000000000" pitchFamily="2" charset="0"/>
              </a:rPr>
              <a:t>UNIDOS &amp; AMITIE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E92215D-9FE0-E606-C054-7409338C7777}"/>
              </a:ext>
            </a:extLst>
          </p:cNvPr>
          <p:cNvGrpSpPr/>
          <p:nvPr/>
        </p:nvGrpSpPr>
        <p:grpSpPr>
          <a:xfrm>
            <a:off x="2248240" y="4790589"/>
            <a:ext cx="1577027" cy="2030212"/>
            <a:chOff x="3885156" y="7713823"/>
            <a:chExt cx="1401900" cy="182352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4482465-1BCB-64AA-FBE2-63B681A40A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9469"/>
            <a:stretch/>
          </p:blipFill>
          <p:spPr>
            <a:xfrm>
              <a:off x="3885156" y="7713823"/>
              <a:ext cx="1387295" cy="145305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B1C373D-1BF8-E8C4-DEC0-7A5AF7D073D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909120" y="91078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B24BBFF-7DE5-9F6E-94C3-6AC6A2ED3806}"/>
              </a:ext>
            </a:extLst>
          </p:cNvPr>
          <p:cNvGrpSpPr/>
          <p:nvPr/>
        </p:nvGrpSpPr>
        <p:grpSpPr>
          <a:xfrm>
            <a:off x="445854" y="2366124"/>
            <a:ext cx="1882985" cy="2254521"/>
            <a:chOff x="468564" y="2041491"/>
            <a:chExt cx="1445884" cy="177782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B29E158-5E0B-DFF5-1D28-D0E984B9FD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564" y="2041491"/>
              <a:ext cx="1445884" cy="177758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E8C8B4-C26C-8DDD-66E1-32BF52929EB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27239" y="3395770"/>
              <a:ext cx="1377936" cy="423543"/>
            </a:xfrm>
            <a:prstGeom prst="rect">
              <a:avLst/>
            </a:prstGeom>
            <a:noFill/>
          </p:spPr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avolini" panose="03000502040302020204" pitchFamily="66" charset="0"/>
                  <a:ea typeface="HelloHappy" panose="02000603000000000000" pitchFamily="2" charset="0"/>
                  <a:cs typeface="Cavolini" panose="03000502040302020204" pitchFamily="66" charset="0"/>
                </a:rPr>
                <a:t>JUMBO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BDD1B8C-3EB8-87A3-15FC-88F4D7C3B377}"/>
              </a:ext>
            </a:extLst>
          </p:cNvPr>
          <p:cNvGrpSpPr/>
          <p:nvPr/>
        </p:nvGrpSpPr>
        <p:grpSpPr>
          <a:xfrm>
            <a:off x="1309054" y="7790791"/>
            <a:ext cx="1697243" cy="2375834"/>
            <a:chOff x="863789" y="2028448"/>
            <a:chExt cx="1377936" cy="178010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1D16972-4484-5722-A379-F59FA1969A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20684"/>
            <a:stretch/>
          </p:blipFill>
          <p:spPr>
            <a:xfrm>
              <a:off x="866068" y="2028448"/>
              <a:ext cx="1368608" cy="1398533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25F802C-57D2-6BA7-5BBB-D5ACC862014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63789" y="3379044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3287727-F417-9129-3635-B58C940C7367}"/>
              </a:ext>
            </a:extLst>
          </p:cNvPr>
          <p:cNvGrpSpPr/>
          <p:nvPr/>
        </p:nvGrpSpPr>
        <p:grpSpPr>
          <a:xfrm>
            <a:off x="4885040" y="7765608"/>
            <a:ext cx="1724601" cy="2451379"/>
            <a:chOff x="2344892" y="2028450"/>
            <a:chExt cx="1400147" cy="177143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FA3BA1B-32DA-3A05-BFD0-78D9F1EF42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22044"/>
            <a:stretch/>
          </p:blipFill>
          <p:spPr>
            <a:xfrm>
              <a:off x="2344892" y="2028450"/>
              <a:ext cx="1360212" cy="1374546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9504B69-27FF-2D99-5CDC-49F06FE5CE9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67103" y="3370372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C429857-D8D8-3089-C6C7-EE73731746FA}"/>
              </a:ext>
            </a:extLst>
          </p:cNvPr>
          <p:cNvGrpSpPr/>
          <p:nvPr/>
        </p:nvGrpSpPr>
        <p:grpSpPr>
          <a:xfrm>
            <a:off x="3057942" y="7765609"/>
            <a:ext cx="1717064" cy="2410190"/>
            <a:chOff x="5311014" y="4035813"/>
            <a:chExt cx="1394028" cy="177332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316EEB53-8051-DB16-1971-EBFB90A4D0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20669"/>
            <a:stretch/>
          </p:blipFill>
          <p:spPr>
            <a:xfrm>
              <a:off x="5336434" y="4035813"/>
              <a:ext cx="1368608" cy="1398785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464C278-B9B9-C2B9-8E74-F7065EB085E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311014" y="5379627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25AFF90-EDA0-44B9-DBAF-A57ABD812D25}"/>
              </a:ext>
            </a:extLst>
          </p:cNvPr>
          <p:cNvGrpSpPr/>
          <p:nvPr/>
        </p:nvGrpSpPr>
        <p:grpSpPr>
          <a:xfrm>
            <a:off x="446781" y="4796945"/>
            <a:ext cx="1637475" cy="1996137"/>
            <a:chOff x="2315028" y="4018869"/>
            <a:chExt cx="1444176" cy="1762727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C3ABFE0-842B-BB91-0E5A-5AC42F8511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19404"/>
            <a:stretch/>
          </p:blipFill>
          <p:spPr>
            <a:xfrm>
              <a:off x="2315028" y="4018869"/>
              <a:ext cx="1444176" cy="1421092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8FA8398-8B2C-90A7-0FF5-395914B1F586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42145" y="5352088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9C6F7CB-F6CB-4BFB-52EF-AA5ABCB98CEB}"/>
              </a:ext>
            </a:extLst>
          </p:cNvPr>
          <p:cNvGrpSpPr/>
          <p:nvPr/>
        </p:nvGrpSpPr>
        <p:grpSpPr>
          <a:xfrm>
            <a:off x="5470370" y="2349514"/>
            <a:ext cx="1864863" cy="2254222"/>
            <a:chOff x="893762" y="2100102"/>
            <a:chExt cx="1438363" cy="1781942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349DE73E-3C68-25BC-46DD-E770A7A09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93762" y="2100102"/>
              <a:ext cx="1438363" cy="1778802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FC9F4E9-B645-F31F-75A0-701EFBF5EE7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923975" y="34525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avolini" panose="03000502040302020204" pitchFamily="66" charset="0"/>
                  <a:ea typeface="HelloHappy" panose="02000603000000000000" pitchFamily="2" charset="0"/>
                  <a:cs typeface="Cavolini" panose="03000502040302020204" pitchFamily="66" charset="0"/>
                </a:rPr>
                <a:t>JUMBO</a:t>
              </a: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720D1249-D3B1-7484-2898-7CED003AE94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9703"/>
          <a:stretch/>
        </p:blipFill>
        <p:spPr>
          <a:xfrm>
            <a:off x="5697758" y="4782949"/>
            <a:ext cx="1637475" cy="167085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9B4E6C2-F5C4-BA99-D165-A3E382376F06}"/>
              </a:ext>
            </a:extLst>
          </p:cNvPr>
          <p:cNvSpPr txBox="1"/>
          <p:nvPr/>
        </p:nvSpPr>
        <p:spPr>
          <a:xfrm>
            <a:off x="77209" y="-93175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HelloTracerSolid" panose="02000603000000000000" pitchFamily="2" charset="0"/>
                <a:ea typeface="HelloTracerSolid" panose="02000603000000000000" pitchFamily="2" charset="0"/>
              </a:rPr>
              <a:t>KINDERGARTEN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9ED92E8-F7EA-DAEE-C2BB-1A49B7A8B6F3}"/>
              </a:ext>
            </a:extLst>
          </p:cNvPr>
          <p:cNvSpPr txBox="1"/>
          <p:nvPr/>
        </p:nvSpPr>
        <p:spPr>
          <a:xfrm>
            <a:off x="864973" y="1571878"/>
            <a:ext cx="5964195" cy="7236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ts val="1740"/>
              </a:lnSpc>
            </a:pPr>
            <a:r>
              <a:rPr lang="en-US" sz="2800" dirty="0">
                <a:latin typeface="Century Gothic" panose="020B0502020202020204" pitchFamily="34" charset="0"/>
              </a:rPr>
              <a:t>MATERIAIS DO </a:t>
            </a:r>
            <a:r>
              <a:rPr lang="en-US" sz="3200" dirty="0">
                <a:latin typeface="Century Gothic" panose="020B0502020202020204" pitchFamily="34" charset="0"/>
              </a:rPr>
              <a:t>ESTUDANTE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AAA83C2-5259-189D-4A99-7177FC84FF66}"/>
              </a:ext>
            </a:extLst>
          </p:cNvPr>
          <p:cNvSpPr txBox="1"/>
          <p:nvPr/>
        </p:nvSpPr>
        <p:spPr>
          <a:xfrm>
            <a:off x="1556602" y="7038559"/>
            <a:ext cx="5272566" cy="85908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ts val="1740"/>
              </a:lnSpc>
            </a:pPr>
            <a:r>
              <a:rPr lang="en-US" sz="3200" dirty="0">
                <a:latin typeface="Century Gothic" panose="020B0502020202020204" pitchFamily="34" charset="0"/>
              </a:rPr>
              <a:t>MATERIAIS PARA A</a:t>
            </a:r>
          </a:p>
          <a:p>
            <a:pPr algn="ctr">
              <a:lnSpc>
                <a:spcPts val="1740"/>
              </a:lnSpc>
            </a:pPr>
            <a:endParaRPr lang="en-US" sz="3200" dirty="0">
              <a:latin typeface="Century Gothic" panose="020B0502020202020204" pitchFamily="34" charset="0"/>
            </a:endParaRPr>
          </a:p>
          <a:p>
            <a:pPr algn="ctr">
              <a:lnSpc>
                <a:spcPts val="1740"/>
              </a:lnSpc>
            </a:pPr>
            <a:r>
              <a:rPr lang="en-US" sz="3200" dirty="0">
                <a:latin typeface="Century Gothic" panose="020B0502020202020204" pitchFamily="34" charset="0"/>
              </a:rPr>
              <a:t> SALA DE AULA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F14A40D-FC2A-15FC-3518-D62DFE7BB2B6}"/>
              </a:ext>
            </a:extLst>
          </p:cNvPr>
          <p:cNvSpPr/>
          <p:nvPr/>
        </p:nvSpPr>
        <p:spPr>
          <a:xfrm>
            <a:off x="2527466" y="9744896"/>
            <a:ext cx="3163329" cy="300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A8E2F59-CFA7-B99C-BA94-2D159F6B07C2}"/>
              </a:ext>
            </a:extLst>
          </p:cNvPr>
          <p:cNvGrpSpPr/>
          <p:nvPr/>
        </p:nvGrpSpPr>
        <p:grpSpPr>
          <a:xfrm>
            <a:off x="2643201" y="2352479"/>
            <a:ext cx="2430782" cy="2307379"/>
            <a:chOff x="2673223" y="2395217"/>
            <a:chExt cx="2430782" cy="230737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0153C40-BA7F-60C8-DD23-981606005C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673223" y="2395217"/>
              <a:ext cx="2430782" cy="2307379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9F9D284B-DF9D-F637-6ABE-49D7074F89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t="2668" b="8998"/>
            <a:stretch/>
          </p:blipFill>
          <p:spPr>
            <a:xfrm>
              <a:off x="2971788" y="2922170"/>
              <a:ext cx="1917511" cy="1212903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13E8F7A-6594-F4D9-E91F-2D758A9766DA}"/>
              </a:ext>
            </a:extLst>
          </p:cNvPr>
          <p:cNvGrpSpPr/>
          <p:nvPr/>
        </p:nvGrpSpPr>
        <p:grpSpPr>
          <a:xfrm>
            <a:off x="3977712" y="4763909"/>
            <a:ext cx="1692393" cy="2056892"/>
            <a:chOff x="906526" y="3964627"/>
            <a:chExt cx="1407807" cy="1816295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D3FB9833-8F8A-4CB6-BA15-1A0A60326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06526" y="3964627"/>
              <a:ext cx="1387295" cy="1795824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9143F27-EC0C-182E-A9B4-2CFFADFA816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936397" y="5416711"/>
              <a:ext cx="1377936" cy="364211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HelloAntsClose" panose="02000603000000000000" pitchFamily="2" charset="0"/>
                  <a:ea typeface="HelloAntsClose" panose="02000603000000000000" pitchFamily="2" charset="0"/>
                </a:rPr>
                <a:t>1-cm</a:t>
              </a:r>
              <a:endParaRPr lang="en-US" dirty="0">
                <a:solidFill>
                  <a:schemeClr val="bg1"/>
                </a:solidFill>
                <a:latin typeface="HelloAntsClose" panose="02000603000000000000" pitchFamily="2" charset="0"/>
                <a:ea typeface="HelloAntsClose" panose="02000603000000000000" pitchFamily="2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B02E8C3-841A-936F-E19C-F9F8F52235DF}"/>
              </a:ext>
            </a:extLst>
          </p:cNvPr>
          <p:cNvGrpSpPr/>
          <p:nvPr/>
        </p:nvGrpSpPr>
        <p:grpSpPr>
          <a:xfrm>
            <a:off x="2242203" y="4782948"/>
            <a:ext cx="1720567" cy="2421486"/>
            <a:chOff x="3885156" y="7713823"/>
            <a:chExt cx="1401900" cy="1823521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6DC89152-F2A8-3F2A-C6B9-83BBEC7EB4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9469"/>
            <a:stretch/>
          </p:blipFill>
          <p:spPr>
            <a:xfrm>
              <a:off x="3885156" y="7713823"/>
              <a:ext cx="1387295" cy="1453055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F88A7B8-8F7E-341C-B71B-C8F8D4F696E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909120" y="91078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5C954541-9E87-24B0-80F1-523363C61B8A}"/>
              </a:ext>
            </a:extLst>
          </p:cNvPr>
          <p:cNvSpPr txBox="1">
            <a:spLocks noChangeAspect="1"/>
          </p:cNvSpPr>
          <p:nvPr/>
        </p:nvSpPr>
        <p:spPr>
          <a:xfrm>
            <a:off x="427515" y="6408344"/>
            <a:ext cx="1704575" cy="521309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F63A6492-0BD0-A71D-F180-63AE11714529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9703"/>
          <a:stretch/>
        </p:blipFill>
        <p:spPr>
          <a:xfrm>
            <a:off x="5579463" y="4782948"/>
            <a:ext cx="1786517" cy="19955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CE14DE5-4DD6-D768-BFF3-84FCF90F347B}"/>
              </a:ext>
            </a:extLst>
          </p:cNvPr>
          <p:cNvSpPr/>
          <p:nvPr/>
        </p:nvSpPr>
        <p:spPr>
          <a:xfrm>
            <a:off x="3130796" y="7817708"/>
            <a:ext cx="1624389" cy="4545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Cavolini" panose="03000502040302020204" pitchFamily="66" charset="0"/>
                <a:cs typeface="Cavolini" panose="03000502040302020204" pitchFamily="66" charset="0"/>
              </a:rPr>
              <a:t>LENÇO DE PAPEL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15A58F-5BAC-C5DE-DC15-EF1292285606}"/>
              </a:ext>
            </a:extLst>
          </p:cNvPr>
          <p:cNvSpPr/>
          <p:nvPr/>
        </p:nvSpPr>
        <p:spPr>
          <a:xfrm>
            <a:off x="5523816" y="2298593"/>
            <a:ext cx="1771055" cy="5566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  <a:t>LÁPIS DE ESCREVER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F3E4856-22A0-4E50-8D9C-C9C53F3E8260}"/>
              </a:ext>
            </a:extLst>
          </p:cNvPr>
          <p:cNvSpPr/>
          <p:nvPr/>
        </p:nvSpPr>
        <p:spPr>
          <a:xfrm>
            <a:off x="2316762" y="4883235"/>
            <a:ext cx="1613181" cy="4311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Cavolini" panose="03000502040302020204" pitchFamily="66" charset="0"/>
                <a:cs typeface="Cavolini" panose="03000502040302020204" pitchFamily="66" charset="0"/>
              </a:rPr>
              <a:t>COLA BASTÃO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4FA4E0-B033-03B6-E299-1267EFCDEAC3}"/>
              </a:ext>
            </a:extLst>
          </p:cNvPr>
          <p:cNvSpPr/>
          <p:nvPr/>
        </p:nvSpPr>
        <p:spPr>
          <a:xfrm>
            <a:off x="528370" y="4821927"/>
            <a:ext cx="1511527" cy="4721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MARCADOR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23D163-8392-5769-62F4-CD331A5E7C8F}"/>
              </a:ext>
            </a:extLst>
          </p:cNvPr>
          <p:cNvSpPr/>
          <p:nvPr/>
        </p:nvSpPr>
        <p:spPr>
          <a:xfrm>
            <a:off x="5785715" y="4800233"/>
            <a:ext cx="1458315" cy="4721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CANETINHA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A23D3F-260F-321E-1770-CF37C78E189D}"/>
              </a:ext>
            </a:extLst>
          </p:cNvPr>
          <p:cNvSpPr/>
          <p:nvPr/>
        </p:nvSpPr>
        <p:spPr>
          <a:xfrm>
            <a:off x="2674876" y="2366125"/>
            <a:ext cx="2399108" cy="4623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  <a:t>CADERNO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002FC5E-F46A-EBD4-73AD-641E627FF951}"/>
              </a:ext>
            </a:extLst>
          </p:cNvPr>
          <p:cNvSpPr/>
          <p:nvPr/>
        </p:nvSpPr>
        <p:spPr>
          <a:xfrm>
            <a:off x="502508" y="6409038"/>
            <a:ext cx="1537390" cy="8724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  <a:t>PARA QUADRO BRANCO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0560E7-7F38-40D6-5C28-7492F904ACCF}"/>
              </a:ext>
            </a:extLst>
          </p:cNvPr>
          <p:cNvSpPr/>
          <p:nvPr/>
        </p:nvSpPr>
        <p:spPr>
          <a:xfrm>
            <a:off x="4032802" y="4797721"/>
            <a:ext cx="1573754" cy="4721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Cavolini" panose="03000502040302020204" pitchFamily="66" charset="0"/>
                <a:cs typeface="Cavolini" panose="03000502040302020204" pitchFamily="66" charset="0"/>
              </a:rPr>
              <a:t>PASTA DE PLÁSTICO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E37189F-9615-8420-421A-0597B5FC775D}"/>
              </a:ext>
            </a:extLst>
          </p:cNvPr>
          <p:cNvSpPr/>
          <p:nvPr/>
        </p:nvSpPr>
        <p:spPr>
          <a:xfrm>
            <a:off x="477528" y="2418626"/>
            <a:ext cx="1800963" cy="4721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  <a:t>GIZ DE CERA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C3C7B11-C0C9-C8C7-8ED6-A33B7F88E09E}"/>
              </a:ext>
            </a:extLst>
          </p:cNvPr>
          <p:cNvSpPr/>
          <p:nvPr/>
        </p:nvSpPr>
        <p:spPr>
          <a:xfrm>
            <a:off x="2685535" y="4152677"/>
            <a:ext cx="2388449" cy="5676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  <a:t>BROCHURÃO COM PAUTA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09670D5-D54F-4278-4618-EFBFD7289DE4}"/>
              </a:ext>
            </a:extLst>
          </p:cNvPr>
          <p:cNvSpPr/>
          <p:nvPr/>
        </p:nvSpPr>
        <p:spPr>
          <a:xfrm>
            <a:off x="4986776" y="7791821"/>
            <a:ext cx="1473763" cy="5312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Cavolini" panose="03000502040302020204" pitchFamily="66" charset="0"/>
                <a:cs typeface="Cavolini" panose="03000502040302020204" pitchFamily="66" charset="0"/>
              </a:rPr>
              <a:t>PAPEL TOALHA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1894B7-F779-7364-5AD3-B4CA6653E7F9}"/>
              </a:ext>
            </a:extLst>
          </p:cNvPr>
          <p:cNvSpPr/>
          <p:nvPr/>
        </p:nvSpPr>
        <p:spPr>
          <a:xfrm>
            <a:off x="1387347" y="7853509"/>
            <a:ext cx="1554420" cy="4721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latin typeface="Cavolini" panose="03000502040302020204" pitchFamily="66" charset="0"/>
                <a:cs typeface="Cavolini" panose="03000502040302020204" pitchFamily="66" charset="0"/>
              </a:rPr>
              <a:t>LENÇO PARA </a:t>
            </a:r>
            <a:r>
              <a:rPr lang="en-US" sz="1400" b="1" dirty="0">
                <a:latin typeface="Cavolini" panose="03000502040302020204" pitchFamily="66" charset="0"/>
                <a:cs typeface="Cavolini" panose="03000502040302020204" pitchFamily="66" charset="0"/>
              </a:rPr>
              <a:t>LIMPEZA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FF2E4F-CA53-518A-789E-AEBF32C2D972}"/>
              </a:ext>
            </a:extLst>
          </p:cNvPr>
          <p:cNvSpPr/>
          <p:nvPr/>
        </p:nvSpPr>
        <p:spPr>
          <a:xfrm>
            <a:off x="1082203" y="976568"/>
            <a:ext cx="5695479" cy="6072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avolini" panose="020B0502040204020203" pitchFamily="66" charset="0"/>
                <a:cs typeface="Cavolini" panose="020B0502040204020203" pitchFamily="66" charset="0"/>
              </a:rPr>
              <a:t>MATERIAIS</a:t>
            </a:r>
            <a:endParaRPr lang="en-US" sz="3600" b="1" dirty="0"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34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725748-3F01-FE43-8209-B4D2D7C125E9}"/>
              </a:ext>
            </a:extLst>
          </p:cNvPr>
          <p:cNvSpPr txBox="1"/>
          <p:nvPr/>
        </p:nvSpPr>
        <p:spPr>
          <a:xfrm>
            <a:off x="12592" y="447922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HelloEllie" panose="02000603000000000000" pitchFamily="2" charset="0"/>
                <a:ea typeface="HelloEllie" panose="02000603000000000000" pitchFamily="2" charset="0"/>
              </a:rPr>
              <a:t>UNIDOS &amp; AMITIE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E92215D-9FE0-E606-C054-7409338C7777}"/>
              </a:ext>
            </a:extLst>
          </p:cNvPr>
          <p:cNvGrpSpPr/>
          <p:nvPr/>
        </p:nvGrpSpPr>
        <p:grpSpPr>
          <a:xfrm>
            <a:off x="2248240" y="4790589"/>
            <a:ext cx="1577027" cy="2030212"/>
            <a:chOff x="3885156" y="7713823"/>
            <a:chExt cx="1401900" cy="182352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4482465-1BCB-64AA-FBE2-63B681A40A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9469"/>
            <a:stretch/>
          </p:blipFill>
          <p:spPr>
            <a:xfrm>
              <a:off x="3885156" y="7713823"/>
              <a:ext cx="1387295" cy="145305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B1C373D-1BF8-E8C4-DEC0-7A5AF7D073D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909120" y="91078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B24BBFF-7DE5-9F6E-94C3-6AC6A2ED3806}"/>
              </a:ext>
            </a:extLst>
          </p:cNvPr>
          <p:cNvGrpSpPr/>
          <p:nvPr/>
        </p:nvGrpSpPr>
        <p:grpSpPr>
          <a:xfrm>
            <a:off x="445854" y="2366124"/>
            <a:ext cx="1882985" cy="2254520"/>
            <a:chOff x="468564" y="2041491"/>
            <a:chExt cx="1445884" cy="177782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B29E158-5E0B-DFF5-1D28-D0E984B9FD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564" y="2041491"/>
              <a:ext cx="1445884" cy="177758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E8C8B4-C26C-8DDD-66E1-32BF52929EB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27239" y="3389804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FAT CRAYONS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BDD1B8C-3EB8-87A3-15FC-88F4D7C3B377}"/>
              </a:ext>
            </a:extLst>
          </p:cNvPr>
          <p:cNvGrpSpPr/>
          <p:nvPr/>
        </p:nvGrpSpPr>
        <p:grpSpPr>
          <a:xfrm>
            <a:off x="1309054" y="7790791"/>
            <a:ext cx="1697243" cy="2375834"/>
            <a:chOff x="863789" y="2028448"/>
            <a:chExt cx="1377936" cy="178010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1D16972-4484-5722-A379-F59FA1969A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20684"/>
            <a:stretch/>
          </p:blipFill>
          <p:spPr>
            <a:xfrm>
              <a:off x="866068" y="2028448"/>
              <a:ext cx="1368608" cy="1398533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25F802C-57D2-6BA7-5BBB-D5ACC862014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63789" y="3379044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3287727-F417-9129-3635-B58C940C7367}"/>
              </a:ext>
            </a:extLst>
          </p:cNvPr>
          <p:cNvGrpSpPr/>
          <p:nvPr/>
        </p:nvGrpSpPr>
        <p:grpSpPr>
          <a:xfrm>
            <a:off x="4885040" y="7765608"/>
            <a:ext cx="1724601" cy="2451379"/>
            <a:chOff x="2344892" y="2028450"/>
            <a:chExt cx="1400147" cy="177143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FA3BA1B-32DA-3A05-BFD0-78D9F1EF42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22044"/>
            <a:stretch/>
          </p:blipFill>
          <p:spPr>
            <a:xfrm>
              <a:off x="2344892" y="2028450"/>
              <a:ext cx="1360212" cy="1374546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9504B69-27FF-2D99-5CDC-49F06FE5CE9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67103" y="3370372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C429857-D8D8-3089-C6C7-EE73731746FA}"/>
              </a:ext>
            </a:extLst>
          </p:cNvPr>
          <p:cNvGrpSpPr/>
          <p:nvPr/>
        </p:nvGrpSpPr>
        <p:grpSpPr>
          <a:xfrm>
            <a:off x="3057942" y="7765609"/>
            <a:ext cx="1717064" cy="2410190"/>
            <a:chOff x="5311014" y="4035813"/>
            <a:chExt cx="1394028" cy="177332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316EEB53-8051-DB16-1971-EBFB90A4D0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20669"/>
            <a:stretch/>
          </p:blipFill>
          <p:spPr>
            <a:xfrm>
              <a:off x="5336434" y="4035813"/>
              <a:ext cx="1368608" cy="1398785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464C278-B9B9-C2B9-8E74-F7065EB085E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311014" y="5379627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25AFF90-EDA0-44B9-DBAF-A57ABD812D25}"/>
              </a:ext>
            </a:extLst>
          </p:cNvPr>
          <p:cNvGrpSpPr/>
          <p:nvPr/>
        </p:nvGrpSpPr>
        <p:grpSpPr>
          <a:xfrm>
            <a:off x="446781" y="4813746"/>
            <a:ext cx="1637475" cy="1996137"/>
            <a:chOff x="2315028" y="4018869"/>
            <a:chExt cx="1444176" cy="1762727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C3ABFE0-842B-BB91-0E5A-5AC42F8511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19404"/>
            <a:stretch/>
          </p:blipFill>
          <p:spPr>
            <a:xfrm>
              <a:off x="2315028" y="4018869"/>
              <a:ext cx="1444176" cy="1421092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8FA8398-8B2C-90A7-0FF5-395914B1F586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42145" y="5352088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9C6F7CB-F6CB-4BFB-52EF-AA5ABCB98CEB}"/>
              </a:ext>
            </a:extLst>
          </p:cNvPr>
          <p:cNvGrpSpPr/>
          <p:nvPr/>
        </p:nvGrpSpPr>
        <p:grpSpPr>
          <a:xfrm>
            <a:off x="5470370" y="2349514"/>
            <a:ext cx="1864863" cy="2254222"/>
            <a:chOff x="893762" y="2100102"/>
            <a:chExt cx="1438363" cy="1781942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349DE73E-3C68-25BC-46DD-E770A7A09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93762" y="2100102"/>
              <a:ext cx="1438363" cy="1778802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FC9F4E9-B645-F31F-75A0-701EFBF5EE7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923975" y="34525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HelloHappy" panose="02000603000000000000" pitchFamily="2" charset="0"/>
                  <a:ea typeface="HelloHappy" panose="02000603000000000000" pitchFamily="2" charset="0"/>
                </a:rPr>
                <a:t>FAT PENCILS</a:t>
              </a: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720D1249-D3B1-7484-2898-7CED003AE94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9703"/>
          <a:stretch/>
        </p:blipFill>
        <p:spPr>
          <a:xfrm>
            <a:off x="5697758" y="4782949"/>
            <a:ext cx="1637475" cy="167085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9B4E6C2-F5C4-BA99-D165-A3E382376F06}"/>
              </a:ext>
            </a:extLst>
          </p:cNvPr>
          <p:cNvSpPr txBox="1"/>
          <p:nvPr/>
        </p:nvSpPr>
        <p:spPr>
          <a:xfrm>
            <a:off x="77209" y="-93175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HelloTracerSolid" panose="02000603000000000000" pitchFamily="2" charset="0"/>
                <a:ea typeface="HelloTracerSolid" panose="02000603000000000000" pitchFamily="2" charset="0"/>
              </a:rPr>
              <a:t>KINDERGARTEN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9ED92E8-F7EA-DAEE-C2BB-1A49B7A8B6F3}"/>
              </a:ext>
            </a:extLst>
          </p:cNvPr>
          <p:cNvSpPr txBox="1"/>
          <p:nvPr/>
        </p:nvSpPr>
        <p:spPr>
          <a:xfrm>
            <a:off x="1918936" y="1723662"/>
            <a:ext cx="4008373" cy="571873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ts val="1740"/>
              </a:lnSpc>
            </a:pPr>
            <a:r>
              <a:rPr lang="en-US" sz="3200" dirty="0">
                <a:latin typeface="Century Gothic" panose="020B0502020202020204" pitchFamily="34" charset="0"/>
              </a:rPr>
              <a:t>LES MAT</a:t>
            </a:r>
            <a:r>
              <a:rPr lang="en-US" sz="3200" dirty="0">
                <a:latin typeface="Century Gothic" panose="020B0502020202020204" pitchFamily="34" charset="0"/>
                <a:cs typeface="Calibri" panose="020F0502020204030204" pitchFamily="34" charset="0"/>
              </a:rPr>
              <a:t>É</a:t>
            </a:r>
            <a:r>
              <a:rPr lang="en-US" sz="3200" dirty="0">
                <a:latin typeface="Century Gothic" panose="020B0502020202020204" pitchFamily="34" charset="0"/>
              </a:rPr>
              <a:t>RIAUX: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AAA83C2-5259-189D-4A99-7177FC84FF66}"/>
              </a:ext>
            </a:extLst>
          </p:cNvPr>
          <p:cNvSpPr txBox="1"/>
          <p:nvPr/>
        </p:nvSpPr>
        <p:spPr>
          <a:xfrm>
            <a:off x="953311" y="7142814"/>
            <a:ext cx="6128425" cy="571873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ts val="1740"/>
              </a:lnSpc>
            </a:pPr>
            <a:r>
              <a:rPr lang="en-US" sz="3200" dirty="0">
                <a:latin typeface="Century Gothic" panose="020B0502020202020204" pitchFamily="34" charset="0"/>
              </a:rPr>
              <a:t>MAT</a:t>
            </a:r>
            <a:r>
              <a:rPr lang="en-US" sz="3200" dirty="0">
                <a:latin typeface="Century Gothic" panose="020B0502020202020204" pitchFamily="34" charset="0"/>
                <a:cs typeface="Calibri" panose="020F0502020204030204" pitchFamily="34" charset="0"/>
              </a:rPr>
              <a:t>É</a:t>
            </a:r>
            <a:r>
              <a:rPr lang="en-US" sz="3200" dirty="0">
                <a:latin typeface="Century Gothic" panose="020B0502020202020204" pitchFamily="34" charset="0"/>
              </a:rPr>
              <a:t>RIAUX POUR LA SALLE: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F14A40D-FC2A-15FC-3518-D62DFE7BB2B6}"/>
              </a:ext>
            </a:extLst>
          </p:cNvPr>
          <p:cNvSpPr/>
          <p:nvPr/>
        </p:nvSpPr>
        <p:spPr>
          <a:xfrm>
            <a:off x="2527466" y="9744896"/>
            <a:ext cx="3163329" cy="300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A8E2F59-CFA7-B99C-BA94-2D159F6B07C2}"/>
              </a:ext>
            </a:extLst>
          </p:cNvPr>
          <p:cNvGrpSpPr/>
          <p:nvPr/>
        </p:nvGrpSpPr>
        <p:grpSpPr>
          <a:xfrm>
            <a:off x="2643201" y="2352479"/>
            <a:ext cx="2483248" cy="2318214"/>
            <a:chOff x="2673223" y="2395217"/>
            <a:chExt cx="2483248" cy="231821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176C0A6-1D51-C9F8-E900-55D27E6DCC6C}"/>
                </a:ext>
              </a:extLst>
            </p:cNvPr>
            <p:cNvGrpSpPr/>
            <p:nvPr/>
          </p:nvGrpSpPr>
          <p:grpSpPr>
            <a:xfrm>
              <a:off x="2673223" y="2395217"/>
              <a:ext cx="2483248" cy="2318214"/>
              <a:chOff x="3972275" y="2123442"/>
              <a:chExt cx="1408546" cy="1795707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20153C40-BA7F-60C8-DD23-981606005C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972275" y="2123442"/>
                <a:ext cx="1378786" cy="1787314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F98699-F6B9-6EC4-38CF-C824BA259734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4002885" y="3489641"/>
                <a:ext cx="1377936" cy="429508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norm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HelloHappy" panose="02000603000000000000" pitchFamily="2" charset="0"/>
                    <a:ea typeface="HelloHappy" panose="02000603000000000000" pitchFamily="2" charset="0"/>
                  </a:rPr>
                  <a:t>PRIMARY</a:t>
                </a:r>
              </a:p>
            </p:txBody>
          </p:sp>
        </p:grp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9F9D284B-DF9D-F637-6ABE-49D7074F89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t="2668" b="8998"/>
            <a:stretch/>
          </p:blipFill>
          <p:spPr>
            <a:xfrm>
              <a:off x="2971788" y="2922170"/>
              <a:ext cx="1917511" cy="1212903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13E8F7A-6594-F4D9-E91F-2D758A9766DA}"/>
              </a:ext>
            </a:extLst>
          </p:cNvPr>
          <p:cNvGrpSpPr/>
          <p:nvPr/>
        </p:nvGrpSpPr>
        <p:grpSpPr>
          <a:xfrm>
            <a:off x="3963409" y="4763909"/>
            <a:ext cx="1692393" cy="2056892"/>
            <a:chOff x="906526" y="3964627"/>
            <a:chExt cx="1407807" cy="1816295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D3FB9833-8F8A-4CB6-BA15-1A0A60326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06526" y="3964627"/>
              <a:ext cx="1387295" cy="1795824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9143F27-EC0C-182E-A9B4-2CFFADFA816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936397" y="5351414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HelloAntsClose" panose="02000603000000000000" pitchFamily="2" charset="0"/>
                  <a:ea typeface="HelloAntsClose" panose="02000603000000000000" pitchFamily="2" charset="0"/>
                </a:rPr>
                <a:t>1 POUCE</a:t>
              </a:r>
              <a:endParaRPr lang="en-US" dirty="0">
                <a:solidFill>
                  <a:schemeClr val="bg1"/>
                </a:solidFill>
                <a:latin typeface="HelloAntsClose" panose="02000603000000000000" pitchFamily="2" charset="0"/>
                <a:ea typeface="HelloAntsClose" panose="02000603000000000000" pitchFamily="2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B02E8C3-841A-936F-E19C-F9F8F52235DF}"/>
              </a:ext>
            </a:extLst>
          </p:cNvPr>
          <p:cNvGrpSpPr/>
          <p:nvPr/>
        </p:nvGrpSpPr>
        <p:grpSpPr>
          <a:xfrm>
            <a:off x="2209376" y="4790589"/>
            <a:ext cx="1720567" cy="2176006"/>
            <a:chOff x="3885156" y="7713823"/>
            <a:chExt cx="1401900" cy="1823521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6DC89152-F2A8-3F2A-C6B9-83BBEC7EB4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9469"/>
            <a:stretch/>
          </p:blipFill>
          <p:spPr>
            <a:xfrm>
              <a:off x="3885156" y="7713823"/>
              <a:ext cx="1387295" cy="1453055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F88A7B8-8F7E-341C-B71B-C8F8D4F696E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909120" y="9107836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E84DFE4-4152-EF5E-12CC-3A0EBEA3AF72}"/>
              </a:ext>
            </a:extLst>
          </p:cNvPr>
          <p:cNvGrpSpPr/>
          <p:nvPr/>
        </p:nvGrpSpPr>
        <p:grpSpPr>
          <a:xfrm>
            <a:off x="345122" y="4798984"/>
            <a:ext cx="1786517" cy="2139484"/>
            <a:chOff x="2315028" y="4018869"/>
            <a:chExt cx="1444176" cy="1762727"/>
          </a:xfrm>
        </p:grpSpPr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E52F786E-14CA-3808-8F05-B40BDF961B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19404"/>
            <a:stretch/>
          </p:blipFill>
          <p:spPr>
            <a:xfrm>
              <a:off x="2315028" y="4018869"/>
              <a:ext cx="1444176" cy="1421092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C954541-9E87-24B0-80F1-523363C61B8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42145" y="5352088"/>
              <a:ext cx="1377936" cy="429508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54" name="Picture 53">
            <a:extLst>
              <a:ext uri="{FF2B5EF4-FFF2-40B4-BE49-F238E27FC236}">
                <a16:creationId xmlns:a16="http://schemas.microsoft.com/office/drawing/2014/main" id="{F63A6492-0BD0-A71D-F180-63AE11714529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9703"/>
          <a:stretch/>
        </p:blipFill>
        <p:spPr>
          <a:xfrm>
            <a:off x="5579463" y="4782948"/>
            <a:ext cx="1786517" cy="18229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5DCF17-6290-422C-2D48-BED8C10DE30D}"/>
              </a:ext>
            </a:extLst>
          </p:cNvPr>
          <p:cNvSpPr/>
          <p:nvPr/>
        </p:nvSpPr>
        <p:spPr>
          <a:xfrm>
            <a:off x="522267" y="2366124"/>
            <a:ext cx="1716520" cy="4639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28286B6-58E3-223F-5FBD-67D69AF4C48B}"/>
              </a:ext>
            </a:extLst>
          </p:cNvPr>
          <p:cNvSpPr/>
          <p:nvPr/>
        </p:nvSpPr>
        <p:spPr>
          <a:xfrm>
            <a:off x="477528" y="4034668"/>
            <a:ext cx="1716520" cy="5859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E988A67-FBE9-C969-C764-3CF2F0A61344}"/>
              </a:ext>
            </a:extLst>
          </p:cNvPr>
          <p:cNvSpPr/>
          <p:nvPr/>
        </p:nvSpPr>
        <p:spPr>
          <a:xfrm>
            <a:off x="2817634" y="2344506"/>
            <a:ext cx="2188768" cy="49635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508ED2C-AE48-48FA-883B-E42BAC98059B}"/>
              </a:ext>
            </a:extLst>
          </p:cNvPr>
          <p:cNvSpPr/>
          <p:nvPr/>
        </p:nvSpPr>
        <p:spPr>
          <a:xfrm>
            <a:off x="2798210" y="4150271"/>
            <a:ext cx="2188768" cy="49635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F78D704-FE2D-25C4-5F80-CAA52BFB772A}"/>
              </a:ext>
            </a:extLst>
          </p:cNvPr>
          <p:cNvSpPr/>
          <p:nvPr/>
        </p:nvSpPr>
        <p:spPr>
          <a:xfrm>
            <a:off x="5542852" y="2355851"/>
            <a:ext cx="1753208" cy="49635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A83B728-D97F-F96A-3AA8-91D5B7536465}"/>
              </a:ext>
            </a:extLst>
          </p:cNvPr>
          <p:cNvSpPr/>
          <p:nvPr/>
        </p:nvSpPr>
        <p:spPr>
          <a:xfrm>
            <a:off x="5559067" y="4064681"/>
            <a:ext cx="1753208" cy="49635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315E0B5-70EB-04BD-FC34-BDE60BC27D8C}"/>
              </a:ext>
            </a:extLst>
          </p:cNvPr>
          <p:cNvSpPr/>
          <p:nvPr/>
        </p:nvSpPr>
        <p:spPr>
          <a:xfrm>
            <a:off x="5711467" y="4883053"/>
            <a:ext cx="1665722" cy="3734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6D601F3-C49A-DF92-84D8-8EA41F17322B}"/>
              </a:ext>
            </a:extLst>
          </p:cNvPr>
          <p:cNvSpPr/>
          <p:nvPr/>
        </p:nvSpPr>
        <p:spPr>
          <a:xfrm>
            <a:off x="3997358" y="4883053"/>
            <a:ext cx="1665722" cy="2731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24470C6-1C61-A5FC-7A91-1F33BAF1C3F1}"/>
              </a:ext>
            </a:extLst>
          </p:cNvPr>
          <p:cNvSpPr/>
          <p:nvPr/>
        </p:nvSpPr>
        <p:spPr>
          <a:xfrm>
            <a:off x="2340669" y="4857520"/>
            <a:ext cx="1545531" cy="3933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236337D-56A9-A156-6947-C0C66B45F96B}"/>
              </a:ext>
            </a:extLst>
          </p:cNvPr>
          <p:cNvSpPr/>
          <p:nvPr/>
        </p:nvSpPr>
        <p:spPr>
          <a:xfrm>
            <a:off x="512391" y="4795317"/>
            <a:ext cx="1545531" cy="5069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FDBB496-D2F2-8BAF-0041-68700ACA637B}"/>
              </a:ext>
            </a:extLst>
          </p:cNvPr>
          <p:cNvSpPr/>
          <p:nvPr/>
        </p:nvSpPr>
        <p:spPr>
          <a:xfrm>
            <a:off x="1441311" y="7806428"/>
            <a:ext cx="1545531" cy="5069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11AC006-F20D-568E-7536-CC67207B8B1E}"/>
              </a:ext>
            </a:extLst>
          </p:cNvPr>
          <p:cNvSpPr/>
          <p:nvPr/>
        </p:nvSpPr>
        <p:spPr>
          <a:xfrm>
            <a:off x="3190643" y="7904270"/>
            <a:ext cx="1545531" cy="34734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B3E0A38-B638-F4E3-BFD2-1FBAEE994A94}"/>
              </a:ext>
            </a:extLst>
          </p:cNvPr>
          <p:cNvSpPr/>
          <p:nvPr/>
        </p:nvSpPr>
        <p:spPr>
          <a:xfrm>
            <a:off x="4918029" y="7802226"/>
            <a:ext cx="1545531" cy="5069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1DF250A-07D0-B11F-2654-5030D6BBE8E4}"/>
              </a:ext>
            </a:extLst>
          </p:cNvPr>
          <p:cNvSpPr/>
          <p:nvPr/>
        </p:nvSpPr>
        <p:spPr>
          <a:xfrm>
            <a:off x="2548715" y="4783069"/>
            <a:ext cx="11641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B</a:t>
            </a:r>
            <a:r>
              <a:rPr lang="en-US" sz="1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lang="en-US" sz="1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TONS</a:t>
            </a:r>
          </a:p>
          <a:p>
            <a:pPr algn="ctr"/>
            <a:r>
              <a:rPr lang="en-US" sz="1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 DE COLLE</a:t>
            </a:r>
            <a:endParaRPr lang="en-US" sz="1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C1FE7F0-6231-FA8A-19D8-FE5CBF67A87F}"/>
              </a:ext>
            </a:extLst>
          </p:cNvPr>
          <p:cNvSpPr/>
          <p:nvPr/>
        </p:nvSpPr>
        <p:spPr>
          <a:xfrm>
            <a:off x="324970" y="4799282"/>
            <a:ext cx="1763605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MARQUER POUR</a:t>
            </a:r>
          </a:p>
          <a:p>
            <a:pPr algn="ctr"/>
            <a:r>
              <a:rPr lang="en-US" sz="1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 LE TABLEAU</a:t>
            </a:r>
            <a:endParaRPr lang="en-US" sz="1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5B707CF-CD95-4638-9520-FC1C040EE83D}"/>
              </a:ext>
            </a:extLst>
          </p:cNvPr>
          <p:cNvSpPr/>
          <p:nvPr/>
        </p:nvSpPr>
        <p:spPr>
          <a:xfrm>
            <a:off x="3946922" y="4818737"/>
            <a:ext cx="170751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UN CLASSEUR</a:t>
            </a:r>
            <a:endParaRPr lang="en-US" sz="16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217F71F-2767-3435-6B69-156EBD9D18D1}"/>
              </a:ext>
            </a:extLst>
          </p:cNvPr>
          <p:cNvSpPr/>
          <p:nvPr/>
        </p:nvSpPr>
        <p:spPr>
          <a:xfrm>
            <a:off x="5534838" y="2461385"/>
            <a:ext cx="182293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DES CRAYONS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B01604E-40B6-D226-230E-67343B279637}"/>
              </a:ext>
            </a:extLst>
          </p:cNvPr>
          <p:cNvSpPr/>
          <p:nvPr/>
        </p:nvSpPr>
        <p:spPr>
          <a:xfrm>
            <a:off x="5962415" y="4150388"/>
            <a:ext cx="10583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GROS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A141A90-8BCD-95F9-D80F-AACE00AC904E}"/>
              </a:ext>
            </a:extLst>
          </p:cNvPr>
          <p:cNvSpPr/>
          <p:nvPr/>
        </p:nvSpPr>
        <p:spPr>
          <a:xfrm>
            <a:off x="2620661" y="2399777"/>
            <a:ext cx="24533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UN CAHIER </a:t>
            </a:r>
          </a:p>
          <a:p>
            <a:pPr algn="ctr"/>
            <a:r>
              <a:rPr lang="en-US" sz="1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D’ECRITURE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E3E4C01-B2EB-5CCA-2E5A-DD6EF14CF76A}"/>
              </a:ext>
            </a:extLst>
          </p:cNvPr>
          <p:cNvSpPr/>
          <p:nvPr/>
        </p:nvSpPr>
        <p:spPr>
          <a:xfrm>
            <a:off x="2620661" y="4091724"/>
            <a:ext cx="245332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POUR LE  PRIMAIRE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41E78C3-240A-8B73-8D08-FDFE0A3E94BF}"/>
              </a:ext>
            </a:extLst>
          </p:cNvPr>
          <p:cNvSpPr/>
          <p:nvPr/>
        </p:nvSpPr>
        <p:spPr>
          <a:xfrm>
            <a:off x="674493" y="2373359"/>
            <a:ext cx="14590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DES CRAYONS</a:t>
            </a:r>
          </a:p>
          <a:p>
            <a:pPr algn="ctr"/>
            <a:r>
              <a:rPr lang="en-US" sz="1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 DE CIRE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79D4A94-B0A9-5BF8-2A7A-3D64505EBD91}"/>
              </a:ext>
            </a:extLst>
          </p:cNvPr>
          <p:cNvSpPr/>
          <p:nvPr/>
        </p:nvSpPr>
        <p:spPr>
          <a:xfrm>
            <a:off x="834440" y="4082632"/>
            <a:ext cx="120545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GROS</a:t>
            </a:r>
            <a:endParaRPr lang="en-US" sz="24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F06FAB3-94D4-7E00-DDC1-838D2CA010DF}"/>
              </a:ext>
            </a:extLst>
          </p:cNvPr>
          <p:cNvSpPr/>
          <p:nvPr/>
        </p:nvSpPr>
        <p:spPr>
          <a:xfrm>
            <a:off x="5687806" y="4871468"/>
            <a:ext cx="170431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DES FEUTRES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7F10AA2-AF0A-9581-761A-856283A21BC9}"/>
              </a:ext>
            </a:extLst>
          </p:cNvPr>
          <p:cNvSpPr/>
          <p:nvPr/>
        </p:nvSpPr>
        <p:spPr>
          <a:xfrm>
            <a:off x="1315321" y="7904734"/>
            <a:ext cx="173316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DES LINGETTES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F73F00A-CF07-EA43-389A-CAA49717D7F3}"/>
              </a:ext>
            </a:extLst>
          </p:cNvPr>
          <p:cNvSpPr/>
          <p:nvPr/>
        </p:nvSpPr>
        <p:spPr>
          <a:xfrm>
            <a:off x="3059862" y="7882036"/>
            <a:ext cx="1739579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DES MOUCHOIRS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AB35ED-A31B-50E3-AC2A-36410E9172C6}"/>
              </a:ext>
            </a:extLst>
          </p:cNvPr>
          <p:cNvSpPr/>
          <p:nvPr/>
        </p:nvSpPr>
        <p:spPr>
          <a:xfrm>
            <a:off x="5014020" y="7802637"/>
            <a:ext cx="14077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DES </a:t>
            </a:r>
          </a:p>
          <a:p>
            <a:pPr algn="ctr"/>
            <a:r>
              <a:rPr lang="en-US" sz="1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ESSUIE-TOUT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FF57EF-DA79-8015-2F10-60B03C4459D6}"/>
              </a:ext>
            </a:extLst>
          </p:cNvPr>
          <p:cNvSpPr/>
          <p:nvPr/>
        </p:nvSpPr>
        <p:spPr>
          <a:xfrm>
            <a:off x="1064278" y="979419"/>
            <a:ext cx="5695479" cy="6072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Cavolini" panose="03000502040302020204" pitchFamily="66" charset="0"/>
                <a:cs typeface="Cavolini" panose="03000502040302020204" pitchFamily="66" charset="0"/>
              </a:rPr>
              <a:t>Les </a:t>
            </a:r>
            <a:r>
              <a:rPr lang="en-US" sz="2800" b="1" dirty="0" err="1">
                <a:latin typeface="Cavolini" panose="03000502040302020204" pitchFamily="66" charset="0"/>
                <a:cs typeface="Cavolini" panose="03000502040302020204" pitchFamily="66" charset="0"/>
              </a:rPr>
              <a:t>matériaux</a:t>
            </a:r>
            <a:r>
              <a:rPr lang="en-US" sz="2800" b="1" dirty="0">
                <a:latin typeface="Cavolini" panose="03000502040302020204" pitchFamily="66" charset="0"/>
                <a:cs typeface="Cavolini" panose="03000502040302020204" pitchFamily="66" charset="0"/>
              </a:rPr>
              <a:t> de </a:t>
            </a:r>
            <a:r>
              <a:rPr lang="en-US" sz="2800" b="1" dirty="0" err="1">
                <a:latin typeface="Cavolini" panose="03000502040302020204" pitchFamily="66" charset="0"/>
                <a:cs typeface="Cavolini" panose="03000502040302020204" pitchFamily="66" charset="0"/>
              </a:rPr>
              <a:t>l’école</a:t>
            </a:r>
            <a:endParaRPr lang="en-US" sz="2800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37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117</Words>
  <Application>Microsoft Office PowerPoint</Application>
  <PresentationFormat>Custom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Cavolini</vt:lpstr>
      <vt:lpstr>Century Gothic</vt:lpstr>
      <vt:lpstr>HelloAntsClose</vt:lpstr>
      <vt:lpstr>HelloEllie</vt:lpstr>
      <vt:lpstr>HelloHappy</vt:lpstr>
      <vt:lpstr>HelloTracerSolid</vt:lpstr>
      <vt:lpstr>Office Theme</vt:lpstr>
      <vt:lpstr>PowerPoint Presentation</vt:lpstr>
      <vt:lpstr>PowerPoint Presentation</vt:lpstr>
      <vt:lpstr>PowerPoint Presentation</vt:lpstr>
    </vt:vector>
  </TitlesOfParts>
  <Company>RIverbend 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Lium</dc:creator>
  <cp:lastModifiedBy>NATALIE L POHL</cp:lastModifiedBy>
  <cp:revision>177</cp:revision>
  <cp:lastPrinted>2019-08-13T21:13:34Z</cp:lastPrinted>
  <dcterms:created xsi:type="dcterms:W3CDTF">2013-07-08T05:24:04Z</dcterms:created>
  <dcterms:modified xsi:type="dcterms:W3CDTF">2024-05-08T17:07:24Z</dcterms:modified>
</cp:coreProperties>
</file>